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0.svg" ContentType="image/svg+xml"/>
  <Override PartName="/ppt/media/image103.svg" ContentType="image/svg+xml"/>
  <Override PartName="/ppt/media/image106.svg" ContentType="image/svg+xml"/>
  <Override PartName="/ppt/media/image108.svg" ContentType="image/svg+xml"/>
  <Override PartName="/ppt/media/image111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0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9.svg" ContentType="image/svg+xml"/>
  <Override PartName="/ppt/media/image53.svg" ContentType="image/svg+xml"/>
  <Override PartName="/ppt/media/image61.svg" ContentType="image/svg+xml"/>
  <Override PartName="/ppt/media/image63.svg" ContentType="image/svg+xml"/>
  <Override PartName="/ppt/media/image66.svg" ContentType="image/svg+xml"/>
  <Override PartName="/ppt/media/image70.svg" ContentType="image/svg+xml"/>
  <Override PartName="/ppt/media/image73.svg" ContentType="image/svg+xml"/>
  <Override PartName="/ppt/media/image76.svg" ContentType="image/svg+xml"/>
  <Override PartName="/ppt/media/image82.svg" ContentType="image/svg+xml"/>
  <Override PartName="/ppt/media/image85.svg" ContentType="image/svg+xml"/>
  <Override PartName="/ppt/media/image87.svg" ContentType="image/svg+xml"/>
  <Override PartName="/ppt/media/image9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Baloo" panose="03080902040302020200"/>
      <p:regular r:id="rId21"/>
    </p:embeddedFont>
    <p:embeddedFont>
      <p:font typeface="League Spartan" panose="00000800000000000000"/>
      <p:bold r:id="rId22"/>
    </p:embeddedFont>
    <p:embeddedFont>
      <p:font typeface="Alata" panose="00000500000000000000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7.png"/><Relationship Id="rId30" Type="http://schemas.microsoft.com/office/2007/relationships/media" Target="../media/media12.mp3"/><Relationship Id="rId3" Type="http://schemas.openxmlformats.org/officeDocument/2006/relationships/image" Target="../media/image3.svg"/><Relationship Id="rId29" Type="http://schemas.openxmlformats.org/officeDocument/2006/relationships/audio" Target="../media/media12.mp3"/><Relationship Id="rId28" Type="http://schemas.microsoft.com/office/2007/relationships/media" Target="../media/media11.mp3"/><Relationship Id="rId27" Type="http://schemas.openxmlformats.org/officeDocument/2006/relationships/audio" Target="../media/media11.mp3"/><Relationship Id="rId26" Type="http://schemas.microsoft.com/office/2007/relationships/media" Target="../media/media10.mp3"/><Relationship Id="rId25" Type="http://schemas.openxmlformats.org/officeDocument/2006/relationships/audio" Target="../media/media10.mp3"/><Relationship Id="rId24" Type="http://schemas.microsoft.com/office/2007/relationships/media" Target="../media/media9.mp3"/><Relationship Id="rId23" Type="http://schemas.openxmlformats.org/officeDocument/2006/relationships/audio" Target="../media/media9.mp3"/><Relationship Id="rId22" Type="http://schemas.microsoft.com/office/2007/relationships/media" Target="../media/media8.mp3"/><Relationship Id="rId21" Type="http://schemas.openxmlformats.org/officeDocument/2006/relationships/audio" Target="../media/media8.mp3"/><Relationship Id="rId20" Type="http://schemas.microsoft.com/office/2007/relationships/media" Target="../media/media7.mp3"/><Relationship Id="rId2" Type="http://schemas.openxmlformats.org/officeDocument/2006/relationships/image" Target="../media/image2.png"/><Relationship Id="rId19" Type="http://schemas.openxmlformats.org/officeDocument/2006/relationships/audio" Target="../media/media7.mp3"/><Relationship Id="rId18" Type="http://schemas.microsoft.com/office/2007/relationships/media" Target="../media/media6.mp3"/><Relationship Id="rId17" Type="http://schemas.openxmlformats.org/officeDocument/2006/relationships/audio" Target="../media/media6.mp3"/><Relationship Id="rId16" Type="http://schemas.microsoft.com/office/2007/relationships/media" Target="../media/media5.mp3"/><Relationship Id="rId15" Type="http://schemas.openxmlformats.org/officeDocument/2006/relationships/audio" Target="../media/media5.mp3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microsoft.com/office/2007/relationships/media" Target="../media/media2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svg"/><Relationship Id="rId8" Type="http://schemas.openxmlformats.org/officeDocument/2006/relationships/image" Target="../media/image69.png"/><Relationship Id="rId7" Type="http://schemas.openxmlformats.org/officeDocument/2006/relationships/image" Target="../media/image47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.png"/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4.jpeg"/><Relationship Id="rId12" Type="http://schemas.openxmlformats.org/officeDocument/2006/relationships/image" Target="../media/image73.svg"/><Relationship Id="rId11" Type="http://schemas.openxmlformats.org/officeDocument/2006/relationships/image" Target="../media/image72.png"/><Relationship Id="rId10" Type="http://schemas.openxmlformats.org/officeDocument/2006/relationships/image" Target="../media/image71.png"/><Relationship Id="rId1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56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.png"/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.png"/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sv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Relationship Id="rId3" Type="http://schemas.openxmlformats.org/officeDocument/2006/relationships/image" Target="../media/image64.png"/><Relationship Id="rId2" Type="http://schemas.openxmlformats.org/officeDocument/2006/relationships/image" Target="../media/image87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8.svg"/><Relationship Id="rId15" Type="http://schemas.openxmlformats.org/officeDocument/2006/relationships/image" Target="../media/image97.png"/><Relationship Id="rId14" Type="http://schemas.openxmlformats.org/officeDocument/2006/relationships/image" Target="../media/image96.svg"/><Relationship Id="rId13" Type="http://schemas.openxmlformats.org/officeDocument/2006/relationships/image" Target="../media/image95.png"/><Relationship Id="rId12" Type="http://schemas.openxmlformats.org/officeDocument/2006/relationships/image" Target="../media/image94.svg"/><Relationship Id="rId11" Type="http://schemas.openxmlformats.org/officeDocument/2006/relationships/image" Target="../media/image93.png"/><Relationship Id="rId10" Type="http://schemas.openxmlformats.org/officeDocument/2006/relationships/image" Target="../media/image92.svg"/><Relationship Id="rId1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4.png"/><Relationship Id="rId3" Type="http://schemas.openxmlformats.org/officeDocument/2006/relationships/image" Target="../media/image64.png"/><Relationship Id="rId2" Type="http://schemas.openxmlformats.org/officeDocument/2006/relationships/image" Target="../media/image100.svg"/><Relationship Id="rId1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svg"/><Relationship Id="rId8" Type="http://schemas.openxmlformats.org/officeDocument/2006/relationships/image" Target="../media/image107.png"/><Relationship Id="rId7" Type="http://schemas.openxmlformats.org/officeDocument/2006/relationships/image" Target="../media/image106.sv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.png"/><Relationship Id="rId3" Type="http://schemas.openxmlformats.org/officeDocument/2006/relationships/image" Target="../media/image64.png"/><Relationship Id="rId2" Type="http://schemas.openxmlformats.org/officeDocument/2006/relationships/image" Target="../media/image103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14.png"/><Relationship Id="rId15" Type="http://schemas.openxmlformats.org/officeDocument/2006/relationships/image" Target="../media/image113.png"/><Relationship Id="rId14" Type="http://schemas.openxmlformats.org/officeDocument/2006/relationships/image" Target="../media/image112.png"/><Relationship Id="rId13" Type="http://schemas.openxmlformats.org/officeDocument/2006/relationships/image" Target="../media/image46.png"/><Relationship Id="rId12" Type="http://schemas.openxmlformats.org/officeDocument/2006/relationships/image" Target="../media/image111.svg"/><Relationship Id="rId11" Type="http://schemas.openxmlformats.org/officeDocument/2006/relationships/image" Target="../media/image110.png"/><Relationship Id="rId10" Type="http://schemas.openxmlformats.org/officeDocument/2006/relationships/image" Target="../media/image109.png"/><Relationship Id="rId1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3.mp3"/><Relationship Id="rId8" Type="http://schemas.openxmlformats.org/officeDocument/2006/relationships/audio" Target="../media/media13.mp3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7.xml"/><Relationship Id="rId12" Type="http://schemas.microsoft.com/office/2007/relationships/media" Target="../media/media14.mp3"/><Relationship Id="rId11" Type="http://schemas.openxmlformats.org/officeDocument/2006/relationships/audio" Target="../media/media14.mp3"/><Relationship Id="rId10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5.mp3"/><Relationship Id="rId8" Type="http://schemas.openxmlformats.org/officeDocument/2006/relationships/audio" Target="../media/media15.mp3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9" Type="http://schemas.openxmlformats.org/officeDocument/2006/relationships/slideLayout" Target="../slideLayouts/slideLayout7.xml"/><Relationship Id="rId18" Type="http://schemas.microsoft.com/office/2007/relationships/media" Target="../media/media19.mp3"/><Relationship Id="rId17" Type="http://schemas.openxmlformats.org/officeDocument/2006/relationships/audio" Target="../media/media19.mp3"/><Relationship Id="rId16" Type="http://schemas.microsoft.com/office/2007/relationships/media" Target="../media/media18.mp3"/><Relationship Id="rId15" Type="http://schemas.openxmlformats.org/officeDocument/2006/relationships/audio" Target="../media/media18.mp3"/><Relationship Id="rId14" Type="http://schemas.microsoft.com/office/2007/relationships/media" Target="../media/media17.mp3"/><Relationship Id="rId13" Type="http://schemas.openxmlformats.org/officeDocument/2006/relationships/audio" Target="../media/media17.mp3"/><Relationship Id="rId12" Type="http://schemas.microsoft.com/office/2007/relationships/media" Target="../media/media16.mp3"/><Relationship Id="rId11" Type="http://schemas.openxmlformats.org/officeDocument/2006/relationships/audio" Target="../media/media16.mp3"/><Relationship Id="rId10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image" Target="../media/image20.sv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4.svg"/><Relationship Id="rId10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7.svg"/><Relationship Id="rId16" Type="http://schemas.openxmlformats.org/officeDocument/2006/relationships/image" Target="../media/image36.png"/><Relationship Id="rId15" Type="http://schemas.openxmlformats.org/officeDocument/2006/relationships/image" Target="../media/image35.jpeg"/><Relationship Id="rId14" Type="http://schemas.openxmlformats.org/officeDocument/2006/relationships/image" Target="../media/image34.jpeg"/><Relationship Id="rId13" Type="http://schemas.openxmlformats.org/officeDocument/2006/relationships/image" Target="../media/image33.jpeg"/><Relationship Id="rId12" Type="http://schemas.openxmlformats.org/officeDocument/2006/relationships/image" Target="../media/image32.jpeg"/><Relationship Id="rId11" Type="http://schemas.openxmlformats.org/officeDocument/2006/relationships/image" Target="../media/image31.jpeg"/><Relationship Id="rId10" Type="http://schemas.openxmlformats.org/officeDocument/2006/relationships/image" Target="../media/image30.sv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.png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0" Type="http://schemas.openxmlformats.org/officeDocument/2006/relationships/image" Target="../media/image45.sv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svg"/><Relationship Id="rId7" Type="http://schemas.openxmlformats.org/officeDocument/2006/relationships/image" Target="../media/image62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.png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8800" y="-15125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65197" y="154953"/>
            <a:ext cx="17236859" cy="9876234"/>
          </a:xfrm>
          <a:custGeom>
            <a:avLst/>
            <a:gdLst/>
            <a:ahLst/>
            <a:cxnLst/>
            <a:rect l="l" t="t" r="r" b="b"/>
            <a:pathLst>
              <a:path w="17236859" h="9876234">
                <a:moveTo>
                  <a:pt x="0" y="0"/>
                </a:moveTo>
                <a:lnTo>
                  <a:pt x="17236859" y="0"/>
                </a:lnTo>
                <a:lnTo>
                  <a:pt x="17236859" y="9876234"/>
                </a:lnTo>
                <a:lnTo>
                  <a:pt x="0" y="987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171843" y="218446"/>
            <a:ext cx="14439900" cy="9763125"/>
          </a:xfrm>
          <a:custGeom>
            <a:avLst/>
            <a:gdLst/>
            <a:ahLst/>
            <a:cxnLst/>
            <a:rect l="l" t="t" r="r" b="b"/>
            <a:pathLst>
              <a:path w="14439900" h="9763125">
                <a:moveTo>
                  <a:pt x="0" y="0"/>
                </a:moveTo>
                <a:lnTo>
                  <a:pt x="14439900" y="0"/>
                </a:lnTo>
                <a:lnTo>
                  <a:pt x="14439900" y="9763125"/>
                </a:lnTo>
                <a:lnTo>
                  <a:pt x="0" y="976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90" b="-2389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luvvoice.com-20241208-pE6nA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11200" y="9396779"/>
            <a:ext cx="406400" cy="406400"/>
          </a:xfrm>
          <a:prstGeom prst="rect">
            <a:avLst/>
          </a:prstGeom>
        </p:spPr>
      </p:pic>
      <p:pic>
        <p:nvPicPr>
          <p:cNvPr id="7" name="luvvoice.com-20241208-O2Pb9y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16157" y="5829300"/>
            <a:ext cx="406400" cy="406400"/>
          </a:xfrm>
          <a:prstGeom prst="rect">
            <a:avLst/>
          </a:prstGeom>
        </p:spPr>
      </p:pic>
      <p:pic>
        <p:nvPicPr>
          <p:cNvPr id="8" name="luvvoice.com-20241208-mi7Ga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9394921"/>
            <a:ext cx="406400" cy="406400"/>
          </a:xfrm>
          <a:prstGeom prst="rect">
            <a:avLst/>
          </a:prstGeom>
        </p:spPr>
      </p:pic>
      <p:pic>
        <p:nvPicPr>
          <p:cNvPr id="9" name="luvvoice.com-20241208-Gs1MPp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8914" y="2095500"/>
            <a:ext cx="406400" cy="406400"/>
          </a:xfrm>
          <a:prstGeom prst="rect">
            <a:avLst/>
          </a:prstGeom>
        </p:spPr>
      </p:pic>
      <p:pic>
        <p:nvPicPr>
          <p:cNvPr id="10" name="luvvoice.com-20241208-Sge4Dq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6310" y="6591300"/>
            <a:ext cx="406400" cy="406400"/>
          </a:xfrm>
          <a:prstGeom prst="rect">
            <a:avLst/>
          </a:prstGeom>
        </p:spPr>
      </p:pic>
      <p:pic>
        <p:nvPicPr>
          <p:cNvPr id="11" name="luvvoice.com-20241208-29OtT4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6310" y="4762969"/>
            <a:ext cx="406400" cy="406400"/>
          </a:xfrm>
          <a:prstGeom prst="rect">
            <a:avLst/>
          </a:prstGeom>
        </p:spPr>
      </p:pic>
      <p:pic>
        <p:nvPicPr>
          <p:cNvPr id="12" name="luvvoice.com-20241208-CgztLu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44255"/>
            <a:ext cx="406400" cy="406400"/>
          </a:xfrm>
          <a:prstGeom prst="rect">
            <a:avLst/>
          </a:prstGeom>
        </p:spPr>
      </p:pic>
      <p:pic>
        <p:nvPicPr>
          <p:cNvPr id="13" name="luvvoice.com-20241208-48u7K3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5122" y="653795"/>
            <a:ext cx="406400" cy="406400"/>
          </a:xfrm>
          <a:prstGeom prst="rect">
            <a:avLst/>
          </a:prstGeom>
        </p:spPr>
      </p:pic>
      <p:pic>
        <p:nvPicPr>
          <p:cNvPr id="14" name="luvvoice.com-20241208-E1no6F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12957" y="3882330"/>
            <a:ext cx="406400" cy="406400"/>
          </a:xfrm>
          <a:prstGeom prst="rect">
            <a:avLst/>
          </a:prstGeom>
        </p:spPr>
      </p:pic>
      <p:pic>
        <p:nvPicPr>
          <p:cNvPr id="15" name="luvvoice.com-20241208-Omwivv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9624787"/>
            <a:ext cx="406400" cy="406400"/>
          </a:xfrm>
          <a:prstGeom prst="rect">
            <a:avLst/>
          </a:prstGeom>
        </p:spPr>
      </p:pic>
      <p:pic>
        <p:nvPicPr>
          <p:cNvPr id="17" name="luvvoice.com-20241208-mUp8tw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11200" y="1060195"/>
            <a:ext cx="406400" cy="406400"/>
          </a:xfrm>
          <a:prstGeom prst="rect">
            <a:avLst/>
          </a:prstGeom>
        </p:spPr>
      </p:pic>
      <p:pic>
        <p:nvPicPr>
          <p:cNvPr id="18" name="luvvoice.com-20241208-vLVzf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8593" y="3880885"/>
            <a:ext cx="406400" cy="406400"/>
          </a:xfrm>
          <a:prstGeom prst="rect">
            <a:avLst/>
          </a:prstGeom>
        </p:spPr>
      </p:pic>
      <p:sp>
        <p:nvSpPr>
          <p:cNvPr id="16" name="Freeform 5"/>
          <p:cNvSpPr/>
          <p:nvPr/>
        </p:nvSpPr>
        <p:spPr>
          <a:xfrm>
            <a:off x="14858702" y="8801386"/>
            <a:ext cx="1533525" cy="2657475"/>
          </a:xfrm>
          <a:custGeom>
            <a:avLst/>
            <a:gdLst/>
            <a:ahLst/>
            <a:cxnLst/>
            <a:rect l="l" t="t" r="r" b="b"/>
            <a:pathLst>
              <a:path w="1533525" h="2657475">
                <a:moveTo>
                  <a:pt x="0" y="0"/>
                </a:moveTo>
                <a:lnTo>
                  <a:pt x="1533525" y="0"/>
                </a:lnTo>
                <a:lnTo>
                  <a:pt x="1533525" y="2657475"/>
                </a:lnTo>
                <a:lnTo>
                  <a:pt x="0" y="265747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347330"/>
            <a:ext cx="15611475" cy="752475"/>
          </a:xfrm>
          <a:custGeom>
            <a:avLst/>
            <a:gdLst/>
            <a:ahLst/>
            <a:cxnLst/>
            <a:rect l="l" t="t" r="r" b="b"/>
            <a:pathLst>
              <a:path w="15611475" h="752475">
                <a:moveTo>
                  <a:pt x="0" y="0"/>
                </a:moveTo>
                <a:lnTo>
                  <a:pt x="15611475" y="0"/>
                </a:lnTo>
                <a:lnTo>
                  <a:pt x="15611475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65197" y="139141"/>
            <a:ext cx="17236859" cy="10211362"/>
          </a:xfrm>
          <a:custGeom>
            <a:avLst/>
            <a:gdLst/>
            <a:ahLst/>
            <a:cxnLst/>
            <a:rect l="l" t="t" r="r" b="b"/>
            <a:pathLst>
              <a:path w="17236859" h="10211362">
                <a:moveTo>
                  <a:pt x="0" y="0"/>
                </a:moveTo>
                <a:lnTo>
                  <a:pt x="17236859" y="0"/>
                </a:lnTo>
                <a:lnTo>
                  <a:pt x="17236859" y="10211362"/>
                </a:lnTo>
                <a:lnTo>
                  <a:pt x="0" y="1021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931565" y="5576287"/>
            <a:ext cx="2486025" cy="1800225"/>
          </a:xfrm>
          <a:custGeom>
            <a:avLst/>
            <a:gdLst/>
            <a:ahLst/>
            <a:cxnLst/>
            <a:rect l="l" t="t" r="r" b="b"/>
            <a:pathLst>
              <a:path w="2486025" h="1800225">
                <a:moveTo>
                  <a:pt x="0" y="0"/>
                </a:moveTo>
                <a:lnTo>
                  <a:pt x="2486025" y="0"/>
                </a:lnTo>
                <a:lnTo>
                  <a:pt x="2486025" y="1800225"/>
                </a:lnTo>
                <a:lnTo>
                  <a:pt x="0" y="1800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264514" y="5528920"/>
            <a:ext cx="2133600" cy="1647825"/>
          </a:xfrm>
          <a:custGeom>
            <a:avLst/>
            <a:gdLst/>
            <a:ahLst/>
            <a:cxnLst/>
            <a:rect l="l" t="t" r="r" b="b"/>
            <a:pathLst>
              <a:path w="2133600" h="1647825">
                <a:moveTo>
                  <a:pt x="0" y="0"/>
                </a:moveTo>
                <a:lnTo>
                  <a:pt x="2133600" y="0"/>
                </a:lnTo>
                <a:lnTo>
                  <a:pt x="2133600" y="1647825"/>
                </a:lnTo>
                <a:lnTo>
                  <a:pt x="0" y="164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251116" y="8106956"/>
            <a:ext cx="2295525" cy="1743075"/>
          </a:xfrm>
          <a:custGeom>
            <a:avLst/>
            <a:gdLst/>
            <a:ahLst/>
            <a:cxnLst/>
            <a:rect l="l" t="t" r="r" b="b"/>
            <a:pathLst>
              <a:path w="2295525" h="1743075">
                <a:moveTo>
                  <a:pt x="0" y="0"/>
                </a:moveTo>
                <a:lnTo>
                  <a:pt x="2295525" y="0"/>
                </a:lnTo>
                <a:lnTo>
                  <a:pt x="2295525" y="1743075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919316" y="8162125"/>
            <a:ext cx="2902382" cy="1755829"/>
          </a:xfrm>
          <a:custGeom>
            <a:avLst/>
            <a:gdLst/>
            <a:ahLst/>
            <a:cxnLst/>
            <a:rect l="l" t="t" r="r" b="b"/>
            <a:pathLst>
              <a:path w="2902382" h="1755829">
                <a:moveTo>
                  <a:pt x="0" y="0"/>
                </a:moveTo>
                <a:lnTo>
                  <a:pt x="2902382" y="0"/>
                </a:lnTo>
                <a:lnTo>
                  <a:pt x="2902382" y="1755829"/>
                </a:lnTo>
                <a:lnTo>
                  <a:pt x="0" y="17558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653877" y="7673359"/>
            <a:ext cx="1724025" cy="2133600"/>
          </a:xfrm>
          <a:custGeom>
            <a:avLst/>
            <a:gdLst/>
            <a:ahLst/>
            <a:cxnLst/>
            <a:rect l="l" t="t" r="r" b="b"/>
            <a:pathLst>
              <a:path w="1724025" h="2133600">
                <a:moveTo>
                  <a:pt x="0" y="0"/>
                </a:moveTo>
                <a:lnTo>
                  <a:pt x="1724025" y="0"/>
                </a:lnTo>
                <a:lnTo>
                  <a:pt x="1724025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951602" y="5630447"/>
            <a:ext cx="2477872" cy="1689002"/>
          </a:xfrm>
          <a:custGeom>
            <a:avLst/>
            <a:gdLst/>
            <a:ahLst/>
            <a:cxnLst/>
            <a:rect l="l" t="t" r="r" b="b"/>
            <a:pathLst>
              <a:path w="2477872" h="1689002">
                <a:moveTo>
                  <a:pt x="0" y="0"/>
                </a:moveTo>
                <a:lnTo>
                  <a:pt x="2477872" y="0"/>
                </a:lnTo>
                <a:lnTo>
                  <a:pt x="2477872" y="1689001"/>
                </a:lnTo>
                <a:lnTo>
                  <a:pt x="0" y="1689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183785" y="6530588"/>
            <a:ext cx="127683" cy="130940"/>
          </a:xfrm>
          <a:custGeom>
            <a:avLst/>
            <a:gdLst/>
            <a:ahLst/>
            <a:cxnLst/>
            <a:rect l="l" t="t" r="r" b="b"/>
            <a:pathLst>
              <a:path w="127683" h="130940">
                <a:moveTo>
                  <a:pt x="0" y="0"/>
                </a:moveTo>
                <a:lnTo>
                  <a:pt x="127682" y="0"/>
                </a:lnTo>
                <a:lnTo>
                  <a:pt x="127682" y="130940"/>
                </a:lnTo>
                <a:lnTo>
                  <a:pt x="0" y="130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827600" y="116215"/>
            <a:ext cx="5287956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EXERCISES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52891" y="1364904"/>
            <a:ext cx="10301878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3. Look at the pictures and write the words: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23592" y="2944206"/>
            <a:ext cx="2733313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4258A7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do exercise</a:t>
            </a:r>
            <a:endParaRPr lang="en-US" sz="3600" b="1">
              <a:solidFill>
                <a:srgbClr val="4258A7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62929" y="8389125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59255" y="5842140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29108" y="5842140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005517" y="8323297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659337" y="8195062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956946" y="5780437"/>
            <a:ext cx="813521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.....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609492" y="2524144"/>
            <a:ext cx="3003709" cy="52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5"/>
              </a:lnSpc>
            </a:pPr>
            <a:r>
              <a:rPr lang="en-US" sz="3600" b="1">
                <a:solidFill>
                  <a:srgbClr val="B1CFEC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go shopping</a:t>
            </a:r>
            <a:endParaRPr lang="en-US" sz="3600" b="1">
              <a:solidFill>
                <a:srgbClr val="B1CFEC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124283" y="2524144"/>
            <a:ext cx="4010216" cy="52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5"/>
              </a:lnSpc>
            </a:pPr>
            <a:r>
              <a:rPr lang="en-US" sz="3600" b="1">
                <a:solidFill>
                  <a:srgbClr val="A72E21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watch the movie</a:t>
            </a:r>
            <a:endParaRPr lang="en-US" sz="3600" b="1">
              <a:solidFill>
                <a:srgbClr val="A72E21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761587" y="3039456"/>
            <a:ext cx="2574808" cy="52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5"/>
              </a:lnSpc>
            </a:pPr>
            <a:r>
              <a:rPr lang="en-US" sz="3600" b="1">
                <a:solidFill>
                  <a:srgbClr val="E44E35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play game</a:t>
            </a:r>
            <a:endParaRPr lang="en-US" sz="3600" b="1">
              <a:solidFill>
                <a:srgbClr val="E44E35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992959" y="3298431"/>
            <a:ext cx="3392976" cy="86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sz="3600" b="1">
                <a:solidFill>
                  <a:srgbClr val="F5DB48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listen to music</a:t>
            </a:r>
            <a:endParaRPr lang="en-US" sz="3600" b="1">
              <a:solidFill>
                <a:srgbClr val="F5DB48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960646" y="3438573"/>
            <a:ext cx="3029350" cy="86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sz="3600" b="1">
                <a:solidFill>
                  <a:srgbClr val="F16C7A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surf the web</a:t>
            </a:r>
            <a:endParaRPr lang="en-US" sz="3600" b="1">
              <a:solidFill>
                <a:srgbClr val="F16C7A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1826" y="228333"/>
            <a:ext cx="16977570" cy="9868672"/>
          </a:xfrm>
          <a:custGeom>
            <a:avLst/>
            <a:gdLst/>
            <a:ahLst/>
            <a:cxnLst/>
            <a:rect l="l" t="t" r="r" b="b"/>
            <a:pathLst>
              <a:path w="16977570" h="9868672">
                <a:moveTo>
                  <a:pt x="0" y="0"/>
                </a:moveTo>
                <a:lnTo>
                  <a:pt x="16977569" y="0"/>
                </a:lnTo>
                <a:lnTo>
                  <a:pt x="16977569" y="9868672"/>
                </a:lnTo>
                <a:lnTo>
                  <a:pt x="0" y="986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606488" y="2156660"/>
            <a:ext cx="2438400" cy="3276600"/>
          </a:xfrm>
          <a:custGeom>
            <a:avLst/>
            <a:gdLst/>
            <a:ahLst/>
            <a:cxnLst/>
            <a:rect l="l" t="t" r="r" b="b"/>
            <a:pathLst>
              <a:path w="2438400" h="3276600">
                <a:moveTo>
                  <a:pt x="0" y="0"/>
                </a:moveTo>
                <a:lnTo>
                  <a:pt x="2438400" y="0"/>
                </a:lnTo>
                <a:lnTo>
                  <a:pt x="2438400" y="3276600"/>
                </a:lnTo>
                <a:lnTo>
                  <a:pt x="0" y="32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149834" y="2165537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0" y="0"/>
                </a:moveTo>
                <a:lnTo>
                  <a:pt x="3048000" y="0"/>
                </a:lnTo>
                <a:lnTo>
                  <a:pt x="3048000" y="3048000"/>
                </a:lnTo>
                <a:lnTo>
                  <a:pt x="0" y="3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450430" y="6721326"/>
            <a:ext cx="2752725" cy="2647950"/>
          </a:xfrm>
          <a:custGeom>
            <a:avLst/>
            <a:gdLst/>
            <a:ahLst/>
            <a:cxnLst/>
            <a:rect l="l" t="t" r="r" b="b"/>
            <a:pathLst>
              <a:path w="2752725" h="2647950">
                <a:moveTo>
                  <a:pt x="0" y="0"/>
                </a:moveTo>
                <a:lnTo>
                  <a:pt x="2752725" y="0"/>
                </a:lnTo>
                <a:lnTo>
                  <a:pt x="2752725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167411" y="2433428"/>
            <a:ext cx="2638425" cy="2533650"/>
          </a:xfrm>
          <a:custGeom>
            <a:avLst/>
            <a:gdLst/>
            <a:ahLst/>
            <a:cxnLst/>
            <a:rect l="l" t="t" r="r" b="b"/>
            <a:pathLst>
              <a:path w="2638425" h="2533650">
                <a:moveTo>
                  <a:pt x="0" y="0"/>
                </a:moveTo>
                <a:lnTo>
                  <a:pt x="2638425" y="0"/>
                </a:lnTo>
                <a:lnTo>
                  <a:pt x="2638425" y="2533650"/>
                </a:lnTo>
                <a:lnTo>
                  <a:pt x="0" y="2533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5" r="-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678620" y="6735566"/>
            <a:ext cx="2362200" cy="2647950"/>
          </a:xfrm>
          <a:custGeom>
            <a:avLst/>
            <a:gdLst/>
            <a:ahLst/>
            <a:cxnLst/>
            <a:rect l="l" t="t" r="r" b="b"/>
            <a:pathLst>
              <a:path w="2362200" h="2647950">
                <a:moveTo>
                  <a:pt x="0" y="0"/>
                </a:moveTo>
                <a:lnTo>
                  <a:pt x="2362200" y="0"/>
                </a:lnTo>
                <a:lnTo>
                  <a:pt x="236220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659350" y="300104"/>
            <a:ext cx="5037449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EXERCISE: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64106" y="1589942"/>
            <a:ext cx="3909622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4. Fill the words: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32316" y="5275621"/>
            <a:ext cx="2062934" cy="10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_ _ _ _ a book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26929" y="7437568"/>
            <a:ext cx="2320862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Wat_ _ TV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65774" y="5120821"/>
            <a:ext cx="2897438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play c_ _ _ _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264372" y="5342792"/>
            <a:ext cx="2874769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R_ _ _ a bike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285413" y="7750797"/>
            <a:ext cx="3891953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Listen to m_ _ _ _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65197" y="94117"/>
            <a:ext cx="17134189" cy="9868672"/>
          </a:xfrm>
          <a:custGeom>
            <a:avLst/>
            <a:gdLst/>
            <a:ahLst/>
            <a:cxnLst/>
            <a:rect l="l" t="t" r="r" b="b"/>
            <a:pathLst>
              <a:path w="17134189" h="9868672">
                <a:moveTo>
                  <a:pt x="0" y="0"/>
                </a:moveTo>
                <a:lnTo>
                  <a:pt x="17134189" y="0"/>
                </a:lnTo>
                <a:lnTo>
                  <a:pt x="17134189" y="9868671"/>
                </a:lnTo>
                <a:lnTo>
                  <a:pt x="0" y="9868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19091" y="2466327"/>
            <a:ext cx="2212048" cy="2620794"/>
            <a:chOff x="0" y="0"/>
            <a:chExt cx="2212048" cy="2620797"/>
          </a:xfrm>
        </p:grpSpPr>
        <p:sp>
          <p:nvSpPr>
            <p:cNvPr id="6" name="Freeform 6"/>
            <p:cNvSpPr/>
            <p:nvPr/>
          </p:nvSpPr>
          <p:spPr>
            <a:xfrm>
              <a:off x="-59563" y="61087"/>
              <a:ext cx="1192149" cy="2502535"/>
            </a:xfrm>
            <a:custGeom>
              <a:avLst/>
              <a:gdLst/>
              <a:ahLst/>
              <a:cxnLst/>
              <a:rect l="l" t="t" r="r" b="b"/>
              <a:pathLst>
                <a:path w="1192149" h="2502535">
                  <a:moveTo>
                    <a:pt x="1149731" y="1499362"/>
                  </a:moveTo>
                  <a:cubicBezTo>
                    <a:pt x="1123061" y="1300734"/>
                    <a:pt x="850900" y="1224661"/>
                    <a:pt x="744728" y="1244981"/>
                  </a:cubicBezTo>
                  <a:cubicBezTo>
                    <a:pt x="740029" y="1205230"/>
                    <a:pt x="735330" y="1163828"/>
                    <a:pt x="730885" y="1120140"/>
                  </a:cubicBezTo>
                  <a:cubicBezTo>
                    <a:pt x="716407" y="987425"/>
                    <a:pt x="703580" y="854456"/>
                    <a:pt x="692023" y="721487"/>
                  </a:cubicBezTo>
                  <a:cubicBezTo>
                    <a:pt x="903605" y="538226"/>
                    <a:pt x="992505" y="84836"/>
                    <a:pt x="620141" y="4191"/>
                  </a:cubicBezTo>
                  <a:cubicBezTo>
                    <a:pt x="600710" y="0"/>
                    <a:pt x="585089" y="3429"/>
                    <a:pt x="574548" y="10668"/>
                  </a:cubicBezTo>
                  <a:cubicBezTo>
                    <a:pt x="562991" y="17653"/>
                    <a:pt x="554736" y="29718"/>
                    <a:pt x="555244" y="45085"/>
                  </a:cubicBezTo>
                  <a:cubicBezTo>
                    <a:pt x="574548" y="233934"/>
                    <a:pt x="579501" y="423926"/>
                    <a:pt x="593217" y="613156"/>
                  </a:cubicBezTo>
                  <a:cubicBezTo>
                    <a:pt x="594868" y="638048"/>
                    <a:pt x="596519" y="662940"/>
                    <a:pt x="598297" y="687832"/>
                  </a:cubicBezTo>
                  <a:cubicBezTo>
                    <a:pt x="437769" y="865505"/>
                    <a:pt x="233934" y="1085088"/>
                    <a:pt x="159258" y="1309243"/>
                  </a:cubicBezTo>
                  <a:cubicBezTo>
                    <a:pt x="0" y="1760728"/>
                    <a:pt x="397510" y="2030349"/>
                    <a:pt x="736981" y="2016760"/>
                  </a:cubicBezTo>
                  <a:cubicBezTo>
                    <a:pt x="740537" y="2049907"/>
                    <a:pt x="744093" y="2087499"/>
                    <a:pt x="745363" y="2118741"/>
                  </a:cubicBezTo>
                  <a:cubicBezTo>
                    <a:pt x="746760" y="2200910"/>
                    <a:pt x="745236" y="2230120"/>
                    <a:pt x="732790" y="2285365"/>
                  </a:cubicBezTo>
                  <a:cubicBezTo>
                    <a:pt x="718439" y="2336546"/>
                    <a:pt x="726567" y="2315845"/>
                    <a:pt x="701548" y="2360676"/>
                  </a:cubicBezTo>
                  <a:cubicBezTo>
                    <a:pt x="696341" y="2365756"/>
                    <a:pt x="692277" y="2375154"/>
                    <a:pt x="675894" y="2382520"/>
                  </a:cubicBezTo>
                  <a:cubicBezTo>
                    <a:pt x="675894" y="2382520"/>
                    <a:pt x="675767" y="2382520"/>
                    <a:pt x="675767" y="2382520"/>
                  </a:cubicBezTo>
                  <a:cubicBezTo>
                    <a:pt x="663575" y="2386584"/>
                    <a:pt x="651510" y="2380488"/>
                    <a:pt x="647700" y="2379091"/>
                  </a:cubicBezTo>
                  <a:cubicBezTo>
                    <a:pt x="645414" y="2377948"/>
                    <a:pt x="641985" y="2376170"/>
                    <a:pt x="638810" y="2374138"/>
                  </a:cubicBezTo>
                  <a:cubicBezTo>
                    <a:pt x="621284" y="2361946"/>
                    <a:pt x="621284" y="2363470"/>
                    <a:pt x="596519" y="2318385"/>
                  </a:cubicBezTo>
                  <a:cubicBezTo>
                    <a:pt x="574040" y="2271903"/>
                    <a:pt x="557530" y="2221484"/>
                    <a:pt x="526161" y="2179828"/>
                  </a:cubicBezTo>
                  <a:cubicBezTo>
                    <a:pt x="505206" y="2150110"/>
                    <a:pt x="466852" y="2131949"/>
                    <a:pt x="430784" y="2141728"/>
                  </a:cubicBezTo>
                  <a:cubicBezTo>
                    <a:pt x="370713" y="2160524"/>
                    <a:pt x="354838" y="2224405"/>
                    <a:pt x="373888" y="2277364"/>
                  </a:cubicBezTo>
                  <a:cubicBezTo>
                    <a:pt x="374142" y="2278380"/>
                    <a:pt x="374396" y="2279396"/>
                    <a:pt x="374650" y="2280412"/>
                  </a:cubicBezTo>
                  <a:cubicBezTo>
                    <a:pt x="382905" y="2304669"/>
                    <a:pt x="378968" y="2294890"/>
                    <a:pt x="399542" y="2339594"/>
                  </a:cubicBezTo>
                  <a:cubicBezTo>
                    <a:pt x="431292" y="2403983"/>
                    <a:pt x="489458" y="2452497"/>
                    <a:pt x="555625" y="2478913"/>
                  </a:cubicBezTo>
                  <a:cubicBezTo>
                    <a:pt x="554228" y="2478278"/>
                    <a:pt x="552704" y="2477770"/>
                    <a:pt x="551561" y="2477262"/>
                  </a:cubicBezTo>
                  <a:cubicBezTo>
                    <a:pt x="561848" y="2481961"/>
                    <a:pt x="572262" y="2486279"/>
                    <a:pt x="583057" y="2489454"/>
                  </a:cubicBezTo>
                  <a:cubicBezTo>
                    <a:pt x="634365" y="2502535"/>
                    <a:pt x="689864" y="2495423"/>
                    <a:pt x="737616" y="2473325"/>
                  </a:cubicBezTo>
                  <a:cubicBezTo>
                    <a:pt x="824230" y="2426970"/>
                    <a:pt x="849122" y="2320798"/>
                    <a:pt x="858774" y="2230374"/>
                  </a:cubicBezTo>
                  <a:cubicBezTo>
                    <a:pt x="867029" y="2153412"/>
                    <a:pt x="860933" y="2076958"/>
                    <a:pt x="850646" y="2000631"/>
                  </a:cubicBezTo>
                  <a:cubicBezTo>
                    <a:pt x="1045464" y="1951736"/>
                    <a:pt x="1192149" y="1792351"/>
                    <a:pt x="1149731" y="1499108"/>
                  </a:cubicBezTo>
                  <a:close/>
                  <a:moveTo>
                    <a:pt x="659003" y="286766"/>
                  </a:moveTo>
                  <a:cubicBezTo>
                    <a:pt x="654558" y="221996"/>
                    <a:pt x="649097" y="157353"/>
                    <a:pt x="642620" y="92710"/>
                  </a:cubicBezTo>
                  <a:cubicBezTo>
                    <a:pt x="641858" y="89281"/>
                    <a:pt x="641477" y="85725"/>
                    <a:pt x="641096" y="82042"/>
                  </a:cubicBezTo>
                  <a:cubicBezTo>
                    <a:pt x="883920" y="124587"/>
                    <a:pt x="812546" y="446151"/>
                    <a:pt x="681863" y="593725"/>
                  </a:cubicBezTo>
                  <a:cubicBezTo>
                    <a:pt x="681736" y="593852"/>
                    <a:pt x="681609" y="594106"/>
                    <a:pt x="681355" y="594233"/>
                  </a:cubicBezTo>
                  <a:cubicBezTo>
                    <a:pt x="673100" y="491744"/>
                    <a:pt x="665734" y="389255"/>
                    <a:pt x="659003" y="286639"/>
                  </a:cubicBezTo>
                  <a:close/>
                  <a:moveTo>
                    <a:pt x="286766" y="1704086"/>
                  </a:moveTo>
                  <a:cubicBezTo>
                    <a:pt x="108839" y="1380363"/>
                    <a:pt x="374142" y="1068705"/>
                    <a:pt x="607441" y="813689"/>
                  </a:cubicBezTo>
                  <a:cubicBezTo>
                    <a:pt x="619506" y="972185"/>
                    <a:pt x="633603" y="1130554"/>
                    <a:pt x="650494" y="1288669"/>
                  </a:cubicBezTo>
                  <a:cubicBezTo>
                    <a:pt x="601726" y="1333881"/>
                    <a:pt x="574294" y="1406779"/>
                    <a:pt x="603758" y="1470660"/>
                  </a:cubicBezTo>
                  <a:cubicBezTo>
                    <a:pt x="625602" y="1508379"/>
                    <a:pt x="652526" y="1530223"/>
                    <a:pt x="680847" y="1539748"/>
                  </a:cubicBezTo>
                  <a:cubicBezTo>
                    <a:pt x="695325" y="1659255"/>
                    <a:pt x="709168" y="1778762"/>
                    <a:pt x="723138" y="1898269"/>
                  </a:cubicBezTo>
                  <a:cubicBezTo>
                    <a:pt x="554482" y="1907413"/>
                    <a:pt x="373380" y="1832356"/>
                    <a:pt x="286766" y="1704213"/>
                  </a:cubicBezTo>
                  <a:close/>
                  <a:moveTo>
                    <a:pt x="942848" y="1825117"/>
                  </a:moveTo>
                  <a:cubicBezTo>
                    <a:pt x="909447" y="1849247"/>
                    <a:pt x="871982" y="1867154"/>
                    <a:pt x="832231" y="1879219"/>
                  </a:cubicBezTo>
                  <a:cubicBezTo>
                    <a:pt x="827659" y="1849882"/>
                    <a:pt x="823341" y="1820545"/>
                    <a:pt x="819658" y="1791335"/>
                  </a:cubicBezTo>
                  <a:cubicBezTo>
                    <a:pt x="807085" y="1696466"/>
                    <a:pt x="794512" y="1611503"/>
                    <a:pt x="782447" y="1527048"/>
                  </a:cubicBezTo>
                  <a:cubicBezTo>
                    <a:pt x="838454" y="1495679"/>
                    <a:pt x="880237" y="1428369"/>
                    <a:pt x="871601" y="1360424"/>
                  </a:cubicBezTo>
                  <a:cubicBezTo>
                    <a:pt x="915289" y="1366139"/>
                    <a:pt x="958088" y="1377188"/>
                    <a:pt x="989330" y="1417193"/>
                  </a:cubicBezTo>
                  <a:cubicBezTo>
                    <a:pt x="1078230" y="1541018"/>
                    <a:pt x="1062863" y="1721231"/>
                    <a:pt x="942848" y="1825117"/>
                  </a:cubicBezTo>
                  <a:close/>
                </a:path>
              </a:pathLst>
            </a:custGeom>
            <a:solidFill>
              <a:srgbClr val="24A9C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11834" y="1511808"/>
              <a:ext cx="938657" cy="806069"/>
            </a:xfrm>
            <a:custGeom>
              <a:avLst/>
              <a:gdLst/>
              <a:ahLst/>
              <a:cxnLst/>
              <a:rect l="l" t="t" r="r" b="b"/>
              <a:pathLst>
                <a:path w="938657" h="806069">
                  <a:moveTo>
                    <a:pt x="863346" y="0"/>
                  </a:moveTo>
                  <a:cubicBezTo>
                    <a:pt x="844042" y="0"/>
                    <a:pt x="823722" y="9017"/>
                    <a:pt x="804545" y="17653"/>
                  </a:cubicBezTo>
                  <a:cubicBezTo>
                    <a:pt x="803656" y="18034"/>
                    <a:pt x="802894" y="18415"/>
                    <a:pt x="801878" y="18796"/>
                  </a:cubicBezTo>
                  <a:cubicBezTo>
                    <a:pt x="796036" y="20828"/>
                    <a:pt x="796163" y="21717"/>
                    <a:pt x="768477" y="31496"/>
                  </a:cubicBezTo>
                  <a:cubicBezTo>
                    <a:pt x="683133" y="62103"/>
                    <a:pt x="596392" y="89281"/>
                    <a:pt x="507492" y="107061"/>
                  </a:cubicBezTo>
                  <a:cubicBezTo>
                    <a:pt x="487807" y="112014"/>
                    <a:pt x="466344" y="115697"/>
                    <a:pt x="448564" y="126365"/>
                  </a:cubicBezTo>
                  <a:cubicBezTo>
                    <a:pt x="433832" y="135255"/>
                    <a:pt x="418465" y="145923"/>
                    <a:pt x="419100" y="165227"/>
                  </a:cubicBezTo>
                  <a:cubicBezTo>
                    <a:pt x="419354" y="214376"/>
                    <a:pt x="414020" y="309753"/>
                    <a:pt x="410591" y="320929"/>
                  </a:cubicBezTo>
                  <a:cubicBezTo>
                    <a:pt x="402971" y="368935"/>
                    <a:pt x="390271" y="415798"/>
                    <a:pt x="376047" y="462153"/>
                  </a:cubicBezTo>
                  <a:cubicBezTo>
                    <a:pt x="354457" y="415036"/>
                    <a:pt x="312801" y="386080"/>
                    <a:pt x="261620" y="386080"/>
                  </a:cubicBezTo>
                  <a:cubicBezTo>
                    <a:pt x="233553" y="386080"/>
                    <a:pt x="202692" y="394716"/>
                    <a:pt x="170688" y="413893"/>
                  </a:cubicBezTo>
                  <a:cubicBezTo>
                    <a:pt x="62611" y="478790"/>
                    <a:pt x="0" y="676656"/>
                    <a:pt x="121285" y="757555"/>
                  </a:cubicBezTo>
                  <a:cubicBezTo>
                    <a:pt x="146558" y="772414"/>
                    <a:pt x="174879" y="779018"/>
                    <a:pt x="203581" y="779018"/>
                  </a:cubicBezTo>
                  <a:cubicBezTo>
                    <a:pt x="247396" y="779018"/>
                    <a:pt x="291846" y="763524"/>
                    <a:pt x="327152" y="738378"/>
                  </a:cubicBezTo>
                  <a:cubicBezTo>
                    <a:pt x="358775" y="715391"/>
                    <a:pt x="382016" y="682244"/>
                    <a:pt x="401574" y="648843"/>
                  </a:cubicBezTo>
                  <a:cubicBezTo>
                    <a:pt x="455422" y="529590"/>
                    <a:pt x="489712" y="400050"/>
                    <a:pt x="498602" y="269367"/>
                  </a:cubicBezTo>
                  <a:cubicBezTo>
                    <a:pt x="600710" y="235458"/>
                    <a:pt x="703453" y="203073"/>
                    <a:pt x="804799" y="166878"/>
                  </a:cubicBezTo>
                  <a:cubicBezTo>
                    <a:pt x="814832" y="162432"/>
                    <a:pt x="826135" y="159257"/>
                    <a:pt x="836803" y="155320"/>
                  </a:cubicBezTo>
                  <a:lnTo>
                    <a:pt x="836803" y="155320"/>
                  </a:lnTo>
                  <a:cubicBezTo>
                    <a:pt x="837819" y="188467"/>
                    <a:pt x="836549" y="226567"/>
                    <a:pt x="834644" y="267335"/>
                  </a:cubicBezTo>
                  <a:cubicBezTo>
                    <a:pt x="831342" y="325247"/>
                    <a:pt x="820547" y="380364"/>
                    <a:pt x="800481" y="459105"/>
                  </a:cubicBezTo>
                  <a:cubicBezTo>
                    <a:pt x="800227" y="458343"/>
                    <a:pt x="799973" y="457454"/>
                    <a:pt x="799719" y="456565"/>
                  </a:cubicBezTo>
                  <a:cubicBezTo>
                    <a:pt x="778764" y="397129"/>
                    <a:pt x="741934" y="372618"/>
                    <a:pt x="701675" y="372618"/>
                  </a:cubicBezTo>
                  <a:cubicBezTo>
                    <a:pt x="658495" y="372618"/>
                    <a:pt x="611124" y="400685"/>
                    <a:pt x="574929" y="443992"/>
                  </a:cubicBezTo>
                  <a:cubicBezTo>
                    <a:pt x="534289" y="491490"/>
                    <a:pt x="511175" y="551688"/>
                    <a:pt x="504317" y="613410"/>
                  </a:cubicBezTo>
                  <a:cubicBezTo>
                    <a:pt x="498221" y="664464"/>
                    <a:pt x="500380" y="722884"/>
                    <a:pt x="536575" y="762889"/>
                  </a:cubicBezTo>
                  <a:cubicBezTo>
                    <a:pt x="560451" y="793115"/>
                    <a:pt x="599059" y="806069"/>
                    <a:pt x="637032" y="806069"/>
                  </a:cubicBezTo>
                  <a:cubicBezTo>
                    <a:pt x="646811" y="806069"/>
                    <a:pt x="656590" y="805179"/>
                    <a:pt x="666115" y="803529"/>
                  </a:cubicBezTo>
                  <a:cubicBezTo>
                    <a:pt x="711835" y="791083"/>
                    <a:pt x="747903" y="756920"/>
                    <a:pt x="781685" y="725297"/>
                  </a:cubicBezTo>
                  <a:cubicBezTo>
                    <a:pt x="811276" y="694436"/>
                    <a:pt x="838200" y="660400"/>
                    <a:pt x="857631" y="622173"/>
                  </a:cubicBezTo>
                  <a:cubicBezTo>
                    <a:pt x="892175" y="549402"/>
                    <a:pt x="906780" y="469138"/>
                    <a:pt x="921766" y="390525"/>
                  </a:cubicBezTo>
                  <a:cubicBezTo>
                    <a:pt x="935101" y="313689"/>
                    <a:pt x="938657" y="235585"/>
                    <a:pt x="936244" y="157734"/>
                  </a:cubicBezTo>
                  <a:cubicBezTo>
                    <a:pt x="931545" y="110998"/>
                    <a:pt x="933831" y="57023"/>
                    <a:pt x="903732" y="18288"/>
                  </a:cubicBezTo>
                  <a:cubicBezTo>
                    <a:pt x="891540" y="4826"/>
                    <a:pt x="877824" y="0"/>
                    <a:pt x="863600" y="0"/>
                  </a:cubicBezTo>
                  <a:close/>
                </a:path>
              </a:pathLst>
            </a:custGeom>
            <a:solidFill>
              <a:srgbClr val="1B985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3894" y="435737"/>
              <a:ext cx="634619" cy="829564"/>
            </a:xfrm>
            <a:custGeom>
              <a:avLst/>
              <a:gdLst/>
              <a:ahLst/>
              <a:cxnLst/>
              <a:rect l="l" t="t" r="r" b="b"/>
              <a:pathLst>
                <a:path w="634619" h="829564">
                  <a:moveTo>
                    <a:pt x="632460" y="301371"/>
                  </a:moveTo>
                  <a:cubicBezTo>
                    <a:pt x="631952" y="290449"/>
                    <a:pt x="626364" y="281178"/>
                    <a:pt x="618744" y="273558"/>
                  </a:cubicBezTo>
                  <a:cubicBezTo>
                    <a:pt x="615569" y="270637"/>
                    <a:pt x="611886" y="268478"/>
                    <a:pt x="608076" y="266827"/>
                  </a:cubicBezTo>
                  <a:cubicBezTo>
                    <a:pt x="605917" y="265684"/>
                    <a:pt x="603631" y="264795"/>
                    <a:pt x="601472" y="263525"/>
                  </a:cubicBezTo>
                  <a:cubicBezTo>
                    <a:pt x="594995" y="260477"/>
                    <a:pt x="588772" y="256667"/>
                    <a:pt x="582422" y="253238"/>
                  </a:cubicBezTo>
                  <a:cubicBezTo>
                    <a:pt x="549783" y="230632"/>
                    <a:pt x="516890" y="177927"/>
                    <a:pt x="492760" y="141478"/>
                  </a:cubicBezTo>
                  <a:cubicBezTo>
                    <a:pt x="475869" y="117729"/>
                    <a:pt x="460883" y="92710"/>
                    <a:pt x="446659" y="67437"/>
                  </a:cubicBezTo>
                  <a:cubicBezTo>
                    <a:pt x="429387" y="37211"/>
                    <a:pt x="401193" y="0"/>
                    <a:pt x="361823" y="13970"/>
                  </a:cubicBezTo>
                  <a:cubicBezTo>
                    <a:pt x="328168" y="24892"/>
                    <a:pt x="324739" y="61341"/>
                    <a:pt x="323342" y="91440"/>
                  </a:cubicBezTo>
                  <a:cubicBezTo>
                    <a:pt x="319786" y="124841"/>
                    <a:pt x="315595" y="158242"/>
                    <a:pt x="312420" y="191643"/>
                  </a:cubicBezTo>
                  <a:cubicBezTo>
                    <a:pt x="306578" y="251460"/>
                    <a:pt x="301752" y="337185"/>
                    <a:pt x="298577" y="431673"/>
                  </a:cubicBezTo>
                  <a:cubicBezTo>
                    <a:pt x="297942" y="432054"/>
                    <a:pt x="297307" y="432435"/>
                    <a:pt x="296672" y="432816"/>
                  </a:cubicBezTo>
                  <a:cubicBezTo>
                    <a:pt x="290703" y="431292"/>
                    <a:pt x="269875" y="424942"/>
                    <a:pt x="264668" y="424053"/>
                  </a:cubicBezTo>
                  <a:cubicBezTo>
                    <a:pt x="147701" y="401320"/>
                    <a:pt x="49403" y="509651"/>
                    <a:pt x="26035" y="615823"/>
                  </a:cubicBezTo>
                  <a:cubicBezTo>
                    <a:pt x="0" y="756412"/>
                    <a:pt x="108458" y="829564"/>
                    <a:pt x="248412" y="798957"/>
                  </a:cubicBezTo>
                  <a:cubicBezTo>
                    <a:pt x="413385" y="742569"/>
                    <a:pt x="400685" y="538861"/>
                    <a:pt x="407162" y="394335"/>
                  </a:cubicBezTo>
                  <a:cubicBezTo>
                    <a:pt x="409321" y="330327"/>
                    <a:pt x="411734" y="266192"/>
                    <a:pt x="414274" y="212090"/>
                  </a:cubicBezTo>
                  <a:cubicBezTo>
                    <a:pt x="451485" y="259334"/>
                    <a:pt x="499872" y="296799"/>
                    <a:pt x="558673" y="310515"/>
                  </a:cubicBezTo>
                  <a:cubicBezTo>
                    <a:pt x="572516" y="315214"/>
                    <a:pt x="586867" y="318516"/>
                    <a:pt x="601472" y="319659"/>
                  </a:cubicBezTo>
                  <a:cubicBezTo>
                    <a:pt x="598932" y="319532"/>
                    <a:pt x="634619" y="327660"/>
                    <a:pt x="632460" y="301371"/>
                  </a:cubicBezTo>
                </a:path>
              </a:pathLst>
            </a:custGeom>
            <a:solidFill>
              <a:srgbClr val="FE69C9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4312663" y="2375783"/>
            <a:ext cx="2971800" cy="2647950"/>
          </a:xfrm>
          <a:custGeom>
            <a:avLst/>
            <a:gdLst/>
            <a:ahLst/>
            <a:cxnLst/>
            <a:rect l="l" t="t" r="r" b="b"/>
            <a:pathLst>
              <a:path w="2971800" h="2647950">
                <a:moveTo>
                  <a:pt x="0" y="0"/>
                </a:moveTo>
                <a:lnTo>
                  <a:pt x="2971800" y="0"/>
                </a:lnTo>
                <a:lnTo>
                  <a:pt x="2971800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481802" y="2084241"/>
            <a:ext cx="2574922" cy="3231642"/>
            <a:chOff x="0" y="0"/>
            <a:chExt cx="2574925" cy="3231642"/>
          </a:xfrm>
        </p:grpSpPr>
        <p:sp>
          <p:nvSpPr>
            <p:cNvPr id="11" name="Freeform 11"/>
            <p:cNvSpPr/>
            <p:nvPr/>
          </p:nvSpPr>
          <p:spPr>
            <a:xfrm>
              <a:off x="2417318" y="63500"/>
              <a:ext cx="72390" cy="72644"/>
            </a:xfrm>
            <a:custGeom>
              <a:avLst/>
              <a:gdLst/>
              <a:ahLst/>
              <a:cxnLst/>
              <a:rect l="l" t="t" r="r" b="b"/>
              <a:pathLst>
                <a:path w="72390" h="72644">
                  <a:moveTo>
                    <a:pt x="72390" y="27305"/>
                  </a:moveTo>
                  <a:lnTo>
                    <a:pt x="28194" y="72644"/>
                  </a:lnTo>
                  <a:lnTo>
                    <a:pt x="0" y="45339"/>
                  </a:lnTo>
                  <a:lnTo>
                    <a:pt x="44196" y="0"/>
                  </a:lnTo>
                  <a:lnTo>
                    <a:pt x="72390" y="27305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950339" y="80391"/>
              <a:ext cx="540639" cy="1063117"/>
            </a:xfrm>
            <a:custGeom>
              <a:avLst/>
              <a:gdLst/>
              <a:ahLst/>
              <a:cxnLst/>
              <a:rect l="l" t="t" r="r" b="b"/>
              <a:pathLst>
                <a:path w="540639" h="1063117">
                  <a:moveTo>
                    <a:pt x="540639" y="1063117"/>
                  </a:moveTo>
                  <a:lnTo>
                    <a:pt x="525272" y="0"/>
                  </a:lnTo>
                  <a:lnTo>
                    <a:pt x="0" y="539242"/>
                  </a:lnTo>
                  <a:lnTo>
                    <a:pt x="540639" y="1063117"/>
                  </a:lnTo>
                  <a:close/>
                </a:path>
              </a:pathLst>
            </a:custGeom>
            <a:solidFill>
              <a:srgbClr val="7DB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09700" y="80391"/>
              <a:ext cx="1065911" cy="539242"/>
            </a:xfrm>
            <a:custGeom>
              <a:avLst/>
              <a:gdLst/>
              <a:ahLst/>
              <a:cxnLst/>
              <a:rect l="l" t="t" r="r" b="b"/>
              <a:pathLst>
                <a:path w="1065911" h="539242">
                  <a:moveTo>
                    <a:pt x="1065911" y="0"/>
                  </a:moveTo>
                  <a:lnTo>
                    <a:pt x="0" y="15367"/>
                  </a:lnTo>
                  <a:lnTo>
                    <a:pt x="540639" y="539242"/>
                  </a:lnTo>
                  <a:lnTo>
                    <a:pt x="1065911" y="0"/>
                  </a:lnTo>
                  <a:close/>
                </a:path>
              </a:pathLst>
            </a:custGeom>
            <a:solidFill>
              <a:srgbClr val="F8B10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62558" y="619633"/>
              <a:ext cx="1328420" cy="808863"/>
            </a:xfrm>
            <a:custGeom>
              <a:avLst/>
              <a:gdLst/>
              <a:ahLst/>
              <a:cxnLst/>
              <a:rect l="l" t="t" r="r" b="b"/>
              <a:pathLst>
                <a:path w="1328420" h="808863">
                  <a:moveTo>
                    <a:pt x="1328420" y="523875"/>
                  </a:moveTo>
                  <a:lnTo>
                    <a:pt x="787781" y="0"/>
                  </a:lnTo>
                  <a:lnTo>
                    <a:pt x="0" y="808863"/>
                  </a:lnTo>
                  <a:lnTo>
                    <a:pt x="1328420" y="523875"/>
                  </a:lnTo>
                </a:path>
              </a:pathLst>
            </a:custGeom>
            <a:solidFill>
              <a:srgbClr val="00ACC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162558" y="95758"/>
              <a:ext cx="787781" cy="1332738"/>
            </a:xfrm>
            <a:custGeom>
              <a:avLst/>
              <a:gdLst/>
              <a:ahLst/>
              <a:cxnLst/>
              <a:rect l="l" t="t" r="r" b="b"/>
              <a:pathLst>
                <a:path w="787781" h="1332738">
                  <a:moveTo>
                    <a:pt x="247142" y="0"/>
                  </a:moveTo>
                  <a:lnTo>
                    <a:pt x="0" y="1332738"/>
                  </a:lnTo>
                  <a:lnTo>
                    <a:pt x="787781" y="523875"/>
                  </a:lnTo>
                  <a:lnTo>
                    <a:pt x="247142" y="0"/>
                  </a:lnTo>
                </a:path>
              </a:pathLst>
            </a:custGeom>
            <a:solidFill>
              <a:srgbClr val="E539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1826" y="87757"/>
              <a:ext cx="1097153" cy="1063879"/>
            </a:xfrm>
            <a:custGeom>
              <a:avLst/>
              <a:gdLst/>
              <a:ahLst/>
              <a:cxnLst/>
              <a:rect l="l" t="t" r="r" b="b"/>
              <a:pathLst>
                <a:path w="1097153" h="1063879">
                  <a:moveTo>
                    <a:pt x="1081278" y="1063752"/>
                  </a:moveTo>
                  <a:lnTo>
                    <a:pt x="0" y="16129"/>
                  </a:lnTo>
                  <a:lnTo>
                    <a:pt x="15748" y="0"/>
                  </a:lnTo>
                  <a:lnTo>
                    <a:pt x="1097153" y="1047750"/>
                  </a:lnTo>
                  <a:lnTo>
                    <a:pt x="1081405" y="1063879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54303" y="72517"/>
              <a:ext cx="1329436" cy="1363853"/>
            </a:xfrm>
            <a:custGeom>
              <a:avLst/>
              <a:gdLst/>
              <a:ahLst/>
              <a:cxnLst/>
              <a:rect l="l" t="t" r="r" b="b"/>
              <a:pathLst>
                <a:path w="1329436" h="1363853">
                  <a:moveTo>
                    <a:pt x="16256" y="1363853"/>
                  </a:moveTo>
                  <a:lnTo>
                    <a:pt x="0" y="1348105"/>
                  </a:lnTo>
                  <a:lnTo>
                    <a:pt x="1313180" y="0"/>
                  </a:lnTo>
                  <a:lnTo>
                    <a:pt x="1329436" y="15748"/>
                  </a:lnTo>
                  <a:lnTo>
                    <a:pt x="16256" y="1363853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87094" y="74676"/>
              <a:ext cx="72771" cy="72136"/>
            </a:xfrm>
            <a:custGeom>
              <a:avLst/>
              <a:gdLst/>
              <a:ahLst/>
              <a:cxnLst/>
              <a:rect l="l" t="t" r="r" b="b"/>
              <a:pathLst>
                <a:path w="72771" h="72136">
                  <a:moveTo>
                    <a:pt x="45466" y="72136"/>
                  </a:moveTo>
                  <a:lnTo>
                    <a:pt x="0" y="28067"/>
                  </a:lnTo>
                  <a:lnTo>
                    <a:pt x="27305" y="0"/>
                  </a:lnTo>
                  <a:lnTo>
                    <a:pt x="72771" y="44069"/>
                  </a:lnTo>
                  <a:lnTo>
                    <a:pt x="45466" y="72136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438781" y="1093343"/>
              <a:ext cx="72644" cy="72263"/>
            </a:xfrm>
            <a:custGeom>
              <a:avLst/>
              <a:gdLst/>
              <a:ahLst/>
              <a:cxnLst/>
              <a:rect l="l" t="t" r="r" b="b"/>
              <a:pathLst>
                <a:path w="72644" h="72263">
                  <a:moveTo>
                    <a:pt x="27305" y="127"/>
                  </a:moveTo>
                  <a:lnTo>
                    <a:pt x="0" y="28194"/>
                  </a:lnTo>
                  <a:lnTo>
                    <a:pt x="45466" y="72263"/>
                  </a:lnTo>
                  <a:lnTo>
                    <a:pt x="72644" y="44323"/>
                  </a:lnTo>
                  <a:lnTo>
                    <a:pt x="72644" y="43942"/>
                  </a:lnTo>
                  <a:lnTo>
                    <a:pt x="273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43635" y="1371219"/>
              <a:ext cx="72390" cy="72644"/>
            </a:xfrm>
            <a:custGeom>
              <a:avLst/>
              <a:gdLst/>
              <a:ahLst/>
              <a:cxnLst/>
              <a:rect l="l" t="t" r="r" b="b"/>
              <a:pathLst>
                <a:path w="72390" h="72644">
                  <a:moveTo>
                    <a:pt x="72390" y="27305"/>
                  </a:moveTo>
                  <a:lnTo>
                    <a:pt x="28194" y="72644"/>
                  </a:lnTo>
                  <a:lnTo>
                    <a:pt x="0" y="45339"/>
                  </a:lnTo>
                  <a:lnTo>
                    <a:pt x="44196" y="0"/>
                  </a:lnTo>
                  <a:lnTo>
                    <a:pt x="72390" y="27305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63500" y="1420749"/>
              <a:ext cx="1107186" cy="1682369"/>
            </a:xfrm>
            <a:custGeom>
              <a:avLst/>
              <a:gdLst/>
              <a:ahLst/>
              <a:cxnLst/>
              <a:rect l="l" t="t" r="r" b="b"/>
              <a:pathLst>
                <a:path w="1107186" h="1682369">
                  <a:moveTo>
                    <a:pt x="7493" y="1682369"/>
                  </a:moveTo>
                  <a:lnTo>
                    <a:pt x="0" y="1661160"/>
                  </a:lnTo>
                  <a:cubicBezTo>
                    <a:pt x="3175" y="1660017"/>
                    <a:pt x="316230" y="1548384"/>
                    <a:pt x="468249" y="1287145"/>
                  </a:cubicBezTo>
                  <a:cubicBezTo>
                    <a:pt x="518541" y="1200658"/>
                    <a:pt x="551815" y="1085850"/>
                    <a:pt x="590169" y="953008"/>
                  </a:cubicBezTo>
                  <a:cubicBezTo>
                    <a:pt x="670687" y="674878"/>
                    <a:pt x="770763" y="328676"/>
                    <a:pt x="1090930" y="0"/>
                  </a:cubicBezTo>
                  <a:lnTo>
                    <a:pt x="1107186" y="15748"/>
                  </a:lnTo>
                  <a:cubicBezTo>
                    <a:pt x="791083" y="340360"/>
                    <a:pt x="691769" y="683514"/>
                    <a:pt x="612013" y="959231"/>
                  </a:cubicBezTo>
                  <a:cubicBezTo>
                    <a:pt x="573151" y="1093597"/>
                    <a:pt x="539623" y="1209548"/>
                    <a:pt x="487807" y="1298448"/>
                  </a:cubicBezTo>
                  <a:cubicBezTo>
                    <a:pt x="331470" y="1566926"/>
                    <a:pt x="10668" y="1681226"/>
                    <a:pt x="7493" y="1682369"/>
                  </a:cubicBez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01903" y="1269746"/>
              <a:ext cx="321310" cy="317373"/>
            </a:xfrm>
            <a:custGeom>
              <a:avLst/>
              <a:gdLst/>
              <a:ahLst/>
              <a:cxnLst/>
              <a:rect l="l" t="t" r="r" b="b"/>
              <a:pathLst>
                <a:path w="321310" h="317373">
                  <a:moveTo>
                    <a:pt x="321310" y="209550"/>
                  </a:moveTo>
                  <a:lnTo>
                    <a:pt x="181610" y="137160"/>
                  </a:lnTo>
                  <a:lnTo>
                    <a:pt x="105029" y="0"/>
                  </a:lnTo>
                  <a:lnTo>
                    <a:pt x="0" y="107823"/>
                  </a:lnTo>
                  <a:lnTo>
                    <a:pt x="150114" y="169418"/>
                  </a:lnTo>
                  <a:lnTo>
                    <a:pt x="216281" y="317373"/>
                  </a:lnTo>
                  <a:lnTo>
                    <a:pt x="321310" y="209550"/>
                  </a:lnTo>
                </a:path>
              </a:pathLst>
            </a:custGeom>
            <a:solidFill>
              <a:srgbClr val="F8B10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58114" y="1819783"/>
              <a:ext cx="336169" cy="253365"/>
            </a:xfrm>
            <a:custGeom>
              <a:avLst/>
              <a:gdLst/>
              <a:ahLst/>
              <a:cxnLst/>
              <a:rect l="l" t="t" r="r" b="b"/>
              <a:pathLst>
                <a:path w="336169" h="253365">
                  <a:moveTo>
                    <a:pt x="336169" y="114173"/>
                  </a:moveTo>
                  <a:lnTo>
                    <a:pt x="179578" y="98806"/>
                  </a:lnTo>
                  <a:lnTo>
                    <a:pt x="57277" y="0"/>
                  </a:lnTo>
                  <a:lnTo>
                    <a:pt x="0" y="139065"/>
                  </a:lnTo>
                  <a:lnTo>
                    <a:pt x="162306" y="140589"/>
                  </a:lnTo>
                  <a:lnTo>
                    <a:pt x="278892" y="253365"/>
                  </a:lnTo>
                  <a:lnTo>
                    <a:pt x="336169" y="114300"/>
                  </a:lnTo>
                </a:path>
              </a:pathLst>
            </a:custGeom>
            <a:solidFill>
              <a:srgbClr val="7DB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42468" y="2470277"/>
              <a:ext cx="327406" cy="213233"/>
            </a:xfrm>
            <a:custGeom>
              <a:avLst/>
              <a:gdLst/>
              <a:ahLst/>
              <a:cxnLst/>
              <a:rect l="l" t="t" r="r" b="b"/>
              <a:pathLst>
                <a:path w="327406" h="213233">
                  <a:moveTo>
                    <a:pt x="327406" y="66675"/>
                  </a:moveTo>
                  <a:lnTo>
                    <a:pt x="170434" y="77343"/>
                  </a:lnTo>
                  <a:lnTo>
                    <a:pt x="33401" y="0"/>
                  </a:lnTo>
                  <a:lnTo>
                    <a:pt x="0" y="146685"/>
                  </a:lnTo>
                  <a:lnTo>
                    <a:pt x="160401" y="121285"/>
                  </a:lnTo>
                  <a:lnTo>
                    <a:pt x="294005" y="213233"/>
                  </a:lnTo>
                  <a:lnTo>
                    <a:pt x="327406" y="66675"/>
                  </a:lnTo>
                </a:path>
              </a:pathLst>
            </a:custGeom>
            <a:solidFill>
              <a:srgbClr val="00ACC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2870" y="2834386"/>
              <a:ext cx="292100" cy="333756"/>
            </a:xfrm>
            <a:custGeom>
              <a:avLst/>
              <a:gdLst/>
              <a:ahLst/>
              <a:cxnLst/>
              <a:rect l="l" t="t" r="r" b="b"/>
              <a:pathLst>
                <a:path w="292100" h="333756">
                  <a:moveTo>
                    <a:pt x="292100" y="250825"/>
                  </a:moveTo>
                  <a:lnTo>
                    <a:pt x="171196" y="150241"/>
                  </a:lnTo>
                  <a:lnTo>
                    <a:pt x="125730" y="0"/>
                  </a:lnTo>
                  <a:lnTo>
                    <a:pt x="0" y="82931"/>
                  </a:lnTo>
                  <a:lnTo>
                    <a:pt x="133477" y="175133"/>
                  </a:lnTo>
                  <a:lnTo>
                    <a:pt x="166370" y="333756"/>
                  </a:lnTo>
                  <a:lnTo>
                    <a:pt x="292100" y="250825"/>
                  </a:lnTo>
                </a:path>
              </a:pathLst>
            </a:custGeom>
            <a:solidFill>
              <a:srgbClr val="E5393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16036" y="2753316"/>
            <a:ext cx="3575047" cy="2326415"/>
          </a:xfrm>
          <a:custGeom>
            <a:avLst/>
            <a:gdLst/>
            <a:ahLst/>
            <a:cxnLst/>
            <a:rect l="l" t="t" r="r" b="b"/>
            <a:pathLst>
              <a:path w="3575047" h="2326415">
                <a:moveTo>
                  <a:pt x="0" y="0"/>
                </a:moveTo>
                <a:lnTo>
                  <a:pt x="3575047" y="0"/>
                </a:lnTo>
                <a:lnTo>
                  <a:pt x="3575047" y="2326414"/>
                </a:lnTo>
                <a:lnTo>
                  <a:pt x="0" y="232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4016733" y="2773118"/>
            <a:ext cx="3618709" cy="2289172"/>
            <a:chOff x="0" y="0"/>
            <a:chExt cx="3618713" cy="2289175"/>
          </a:xfrm>
        </p:grpSpPr>
        <p:sp>
          <p:nvSpPr>
            <p:cNvPr id="28" name="Freeform 28"/>
            <p:cNvSpPr/>
            <p:nvPr/>
          </p:nvSpPr>
          <p:spPr>
            <a:xfrm>
              <a:off x="1116330" y="149098"/>
              <a:ext cx="510921" cy="1581023"/>
            </a:xfrm>
            <a:custGeom>
              <a:avLst/>
              <a:gdLst/>
              <a:ahLst/>
              <a:cxnLst/>
              <a:rect l="l" t="t" r="r" b="b"/>
              <a:pathLst>
                <a:path w="510921" h="1581023">
                  <a:moveTo>
                    <a:pt x="444754" y="1581023"/>
                  </a:moveTo>
                  <a:cubicBezTo>
                    <a:pt x="417703" y="1581023"/>
                    <a:pt x="393573" y="1562989"/>
                    <a:pt x="386842" y="1535938"/>
                  </a:cubicBezTo>
                  <a:lnTo>
                    <a:pt x="8255" y="78867"/>
                  </a:lnTo>
                  <a:cubicBezTo>
                    <a:pt x="0" y="46609"/>
                    <a:pt x="24003" y="17272"/>
                    <a:pt x="56388" y="8255"/>
                  </a:cubicBezTo>
                  <a:cubicBezTo>
                    <a:pt x="88773" y="0"/>
                    <a:pt x="118110" y="17272"/>
                    <a:pt x="126365" y="49530"/>
                  </a:cubicBezTo>
                  <a:lnTo>
                    <a:pt x="502666" y="1505966"/>
                  </a:lnTo>
                  <a:cubicBezTo>
                    <a:pt x="510921" y="1538224"/>
                    <a:pt x="491363" y="1570482"/>
                    <a:pt x="459740" y="1578737"/>
                  </a:cubicBezTo>
                  <a:cubicBezTo>
                    <a:pt x="454533" y="1580261"/>
                    <a:pt x="449961" y="1581023"/>
                    <a:pt x="444627" y="1581023"/>
                  </a:cubicBezTo>
                  <a:close/>
                </a:path>
              </a:pathLst>
            </a:custGeom>
            <a:solidFill>
              <a:srgbClr val="6674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3500" y="784225"/>
              <a:ext cx="1444879" cy="1441450"/>
            </a:xfrm>
            <a:custGeom>
              <a:avLst/>
              <a:gdLst/>
              <a:ahLst/>
              <a:cxnLst/>
              <a:rect l="l" t="t" r="r" b="b"/>
              <a:pathLst>
                <a:path w="1444879" h="1441450">
                  <a:moveTo>
                    <a:pt x="722376" y="180213"/>
                  </a:moveTo>
                  <a:cubicBezTo>
                    <a:pt x="1021842" y="180213"/>
                    <a:pt x="1264158" y="421894"/>
                    <a:pt x="1264158" y="720725"/>
                  </a:cubicBezTo>
                  <a:cubicBezTo>
                    <a:pt x="1264158" y="1019556"/>
                    <a:pt x="1021842" y="1261237"/>
                    <a:pt x="722376" y="1261237"/>
                  </a:cubicBezTo>
                  <a:cubicBezTo>
                    <a:pt x="422910" y="1261237"/>
                    <a:pt x="180594" y="1019556"/>
                    <a:pt x="180594" y="720725"/>
                  </a:cubicBezTo>
                  <a:cubicBezTo>
                    <a:pt x="180594" y="421894"/>
                    <a:pt x="422910" y="180213"/>
                    <a:pt x="722376" y="180213"/>
                  </a:cubicBezTo>
                  <a:close/>
                  <a:moveTo>
                    <a:pt x="722376" y="0"/>
                  </a:moveTo>
                  <a:cubicBezTo>
                    <a:pt x="323596" y="0"/>
                    <a:pt x="0" y="322834"/>
                    <a:pt x="0" y="720725"/>
                  </a:cubicBezTo>
                  <a:cubicBezTo>
                    <a:pt x="0" y="1118235"/>
                    <a:pt x="322961" y="1440815"/>
                    <a:pt x="721360" y="1441450"/>
                  </a:cubicBezTo>
                  <a:lnTo>
                    <a:pt x="723519" y="1441450"/>
                  </a:lnTo>
                  <a:cubicBezTo>
                    <a:pt x="1121918" y="1440815"/>
                    <a:pt x="1444879" y="1118235"/>
                    <a:pt x="1444879" y="720725"/>
                  </a:cubicBezTo>
                  <a:cubicBezTo>
                    <a:pt x="1444879" y="322834"/>
                    <a:pt x="1121283" y="0"/>
                    <a:pt x="722503" y="0"/>
                  </a:cubicBezTo>
                  <a:close/>
                </a:path>
              </a:pathLst>
            </a:custGeom>
            <a:solidFill>
              <a:srgbClr val="F3BE5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110359" y="784225"/>
              <a:ext cx="1444879" cy="1441450"/>
            </a:xfrm>
            <a:custGeom>
              <a:avLst/>
              <a:gdLst/>
              <a:ahLst/>
              <a:cxnLst/>
              <a:rect l="l" t="t" r="r" b="b"/>
              <a:pathLst>
                <a:path w="1444879" h="1441450">
                  <a:moveTo>
                    <a:pt x="722376" y="180213"/>
                  </a:moveTo>
                  <a:cubicBezTo>
                    <a:pt x="1021842" y="180213"/>
                    <a:pt x="1264158" y="421894"/>
                    <a:pt x="1264158" y="720725"/>
                  </a:cubicBezTo>
                  <a:cubicBezTo>
                    <a:pt x="1264158" y="1019556"/>
                    <a:pt x="1021842" y="1261237"/>
                    <a:pt x="722376" y="1261237"/>
                  </a:cubicBezTo>
                  <a:cubicBezTo>
                    <a:pt x="422910" y="1261237"/>
                    <a:pt x="180594" y="1019556"/>
                    <a:pt x="180594" y="720725"/>
                  </a:cubicBezTo>
                  <a:cubicBezTo>
                    <a:pt x="180594" y="421894"/>
                    <a:pt x="422910" y="180213"/>
                    <a:pt x="722376" y="180213"/>
                  </a:cubicBezTo>
                  <a:close/>
                  <a:moveTo>
                    <a:pt x="722376" y="0"/>
                  </a:moveTo>
                  <a:cubicBezTo>
                    <a:pt x="323596" y="0"/>
                    <a:pt x="0" y="322834"/>
                    <a:pt x="0" y="720725"/>
                  </a:cubicBezTo>
                  <a:cubicBezTo>
                    <a:pt x="0" y="1118235"/>
                    <a:pt x="322961" y="1440815"/>
                    <a:pt x="721360" y="1441450"/>
                  </a:cubicBezTo>
                  <a:lnTo>
                    <a:pt x="723519" y="1441450"/>
                  </a:lnTo>
                  <a:cubicBezTo>
                    <a:pt x="1121918" y="1440815"/>
                    <a:pt x="1444879" y="1118235"/>
                    <a:pt x="1444879" y="720725"/>
                  </a:cubicBezTo>
                  <a:cubicBezTo>
                    <a:pt x="1444879" y="322834"/>
                    <a:pt x="1121283" y="0"/>
                    <a:pt x="722503" y="0"/>
                  </a:cubicBezTo>
                  <a:close/>
                </a:path>
              </a:pathLst>
            </a:custGeom>
            <a:solidFill>
              <a:srgbClr val="F3BE5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663321" y="484632"/>
              <a:ext cx="1872996" cy="1260729"/>
            </a:xfrm>
            <a:custGeom>
              <a:avLst/>
              <a:gdLst/>
              <a:ahLst/>
              <a:cxnLst/>
              <a:rect l="l" t="t" r="r" b="b"/>
              <a:pathLst>
                <a:path w="1872996" h="1260729">
                  <a:moveTo>
                    <a:pt x="905256" y="1260602"/>
                  </a:moveTo>
                  <a:cubicBezTo>
                    <a:pt x="902208" y="1260602"/>
                    <a:pt x="899287" y="1260602"/>
                    <a:pt x="897001" y="1259840"/>
                  </a:cubicBezTo>
                  <a:lnTo>
                    <a:pt x="54102" y="1139698"/>
                  </a:lnTo>
                  <a:cubicBezTo>
                    <a:pt x="33782" y="1136650"/>
                    <a:pt x="16510" y="1123950"/>
                    <a:pt x="8255" y="1105916"/>
                  </a:cubicBezTo>
                  <a:cubicBezTo>
                    <a:pt x="0" y="1087120"/>
                    <a:pt x="762" y="1066165"/>
                    <a:pt x="12065" y="1048893"/>
                  </a:cubicBezTo>
                  <a:lnTo>
                    <a:pt x="614045" y="87884"/>
                  </a:lnTo>
                  <a:cubicBezTo>
                    <a:pt x="624586" y="71374"/>
                    <a:pt x="642620" y="60833"/>
                    <a:pt x="662178" y="60071"/>
                  </a:cubicBezTo>
                  <a:lnTo>
                    <a:pt x="1782699" y="1524"/>
                  </a:lnTo>
                  <a:cubicBezTo>
                    <a:pt x="1808226" y="0"/>
                    <a:pt x="1832356" y="14986"/>
                    <a:pt x="1841373" y="39116"/>
                  </a:cubicBezTo>
                  <a:lnTo>
                    <a:pt x="1864741" y="97663"/>
                  </a:lnTo>
                  <a:cubicBezTo>
                    <a:pt x="1872996" y="117983"/>
                    <a:pt x="1869313" y="141224"/>
                    <a:pt x="1854962" y="158496"/>
                  </a:cubicBezTo>
                  <a:lnTo>
                    <a:pt x="951992" y="1239647"/>
                  </a:lnTo>
                  <a:cubicBezTo>
                    <a:pt x="939927" y="1253109"/>
                    <a:pt x="923417" y="1260729"/>
                    <a:pt x="905383" y="1260729"/>
                  </a:cubicBezTo>
                  <a:close/>
                  <a:moveTo>
                    <a:pt x="162433" y="1033780"/>
                  </a:moveTo>
                  <a:lnTo>
                    <a:pt x="880364" y="1135888"/>
                  </a:lnTo>
                  <a:lnTo>
                    <a:pt x="1726184" y="123063"/>
                  </a:lnTo>
                  <a:lnTo>
                    <a:pt x="699008" y="177165"/>
                  </a:lnTo>
                  <a:lnTo>
                    <a:pt x="162433" y="1033780"/>
                  </a:lnTo>
                  <a:close/>
                </a:path>
              </a:pathLst>
            </a:custGeom>
            <a:solidFill>
              <a:srgbClr val="76875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288032" y="210693"/>
              <a:ext cx="612521" cy="1354328"/>
            </a:xfrm>
            <a:custGeom>
              <a:avLst/>
              <a:gdLst/>
              <a:ahLst/>
              <a:cxnLst/>
              <a:rect l="l" t="t" r="r" b="b"/>
              <a:pathLst>
                <a:path w="612521" h="1354328">
                  <a:moveTo>
                    <a:pt x="219710" y="115570"/>
                  </a:moveTo>
                  <a:lnTo>
                    <a:pt x="144399" y="134366"/>
                  </a:lnTo>
                  <a:lnTo>
                    <a:pt x="600456" y="1271778"/>
                  </a:lnTo>
                  <a:cubicBezTo>
                    <a:pt x="612521" y="1302512"/>
                    <a:pt x="597408" y="1337818"/>
                    <a:pt x="566547" y="1349883"/>
                  </a:cubicBezTo>
                  <a:cubicBezTo>
                    <a:pt x="559054" y="1352931"/>
                    <a:pt x="551434" y="1354328"/>
                    <a:pt x="543941" y="1354328"/>
                  </a:cubicBezTo>
                  <a:cubicBezTo>
                    <a:pt x="519811" y="1354328"/>
                    <a:pt x="497332" y="1340104"/>
                    <a:pt x="488315" y="1316736"/>
                  </a:cubicBezTo>
                  <a:lnTo>
                    <a:pt x="6731" y="115570"/>
                  </a:lnTo>
                  <a:cubicBezTo>
                    <a:pt x="0" y="99822"/>
                    <a:pt x="1524" y="81026"/>
                    <a:pt x="9017" y="66040"/>
                  </a:cubicBezTo>
                  <a:cubicBezTo>
                    <a:pt x="16510" y="51054"/>
                    <a:pt x="30861" y="38989"/>
                    <a:pt x="48133" y="35306"/>
                  </a:cubicBezTo>
                  <a:lnTo>
                    <a:pt x="190373" y="0"/>
                  </a:lnTo>
                  <a:lnTo>
                    <a:pt x="219710" y="115570"/>
                  </a:lnTo>
                  <a:close/>
                </a:path>
              </a:pathLst>
            </a:custGeom>
            <a:solidFill>
              <a:srgbClr val="76875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584323" y="419227"/>
              <a:ext cx="119761" cy="133731"/>
            </a:xfrm>
            <a:custGeom>
              <a:avLst/>
              <a:gdLst/>
              <a:ahLst/>
              <a:cxnLst/>
              <a:rect l="l" t="t" r="r" b="b"/>
              <a:pathLst>
                <a:path w="119761" h="133731">
                  <a:moveTo>
                    <a:pt x="119761" y="106045"/>
                  </a:moveTo>
                  <a:lnTo>
                    <a:pt x="94869" y="118745"/>
                  </a:lnTo>
                  <a:cubicBezTo>
                    <a:pt x="64770" y="133731"/>
                    <a:pt x="28702" y="121793"/>
                    <a:pt x="14351" y="91694"/>
                  </a:cubicBezTo>
                  <a:cubicBezTo>
                    <a:pt x="0" y="61595"/>
                    <a:pt x="11303" y="25654"/>
                    <a:pt x="41402" y="11303"/>
                  </a:cubicBezTo>
                  <a:lnTo>
                    <a:pt x="64770" y="0"/>
                  </a:lnTo>
                  <a:lnTo>
                    <a:pt x="119761" y="105918"/>
                  </a:lnTo>
                  <a:close/>
                </a:path>
              </a:pathLst>
            </a:custGeom>
            <a:solidFill>
              <a:srgbClr val="76875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479167" y="128143"/>
              <a:ext cx="467995" cy="397891"/>
            </a:xfrm>
            <a:custGeom>
              <a:avLst/>
              <a:gdLst/>
              <a:ahLst/>
              <a:cxnLst/>
              <a:rect l="l" t="t" r="r" b="b"/>
              <a:pathLst>
                <a:path w="467995" h="397891">
                  <a:moveTo>
                    <a:pt x="169291" y="290449"/>
                  </a:moveTo>
                  <a:lnTo>
                    <a:pt x="304800" y="222885"/>
                  </a:lnTo>
                  <a:cubicBezTo>
                    <a:pt x="325120" y="212344"/>
                    <a:pt x="334899" y="189103"/>
                    <a:pt x="328168" y="167386"/>
                  </a:cubicBezTo>
                  <a:cubicBezTo>
                    <a:pt x="320675" y="144907"/>
                    <a:pt x="296545" y="131318"/>
                    <a:pt x="273177" y="137414"/>
                  </a:cubicBezTo>
                  <a:lnTo>
                    <a:pt x="28575" y="198247"/>
                  </a:lnTo>
                  <a:lnTo>
                    <a:pt x="0" y="81915"/>
                  </a:lnTo>
                  <a:lnTo>
                    <a:pt x="243840" y="21082"/>
                  </a:lnTo>
                  <a:cubicBezTo>
                    <a:pt x="327406" y="0"/>
                    <a:pt x="414655" y="48133"/>
                    <a:pt x="441706" y="129921"/>
                  </a:cubicBezTo>
                  <a:cubicBezTo>
                    <a:pt x="467995" y="208026"/>
                    <a:pt x="431927" y="294386"/>
                    <a:pt x="358140" y="331089"/>
                  </a:cubicBezTo>
                  <a:lnTo>
                    <a:pt x="224917" y="397891"/>
                  </a:lnTo>
                  <a:lnTo>
                    <a:pt x="169291" y="290576"/>
                  </a:lnTo>
                  <a:close/>
                </a:path>
              </a:pathLst>
            </a:custGeom>
            <a:solidFill>
              <a:srgbClr val="7A49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922909" y="63500"/>
              <a:ext cx="585470" cy="240284"/>
            </a:xfrm>
            <a:custGeom>
              <a:avLst/>
              <a:gdLst/>
              <a:ahLst/>
              <a:cxnLst/>
              <a:rect l="l" t="t" r="r" b="b"/>
              <a:pathLst>
                <a:path w="585470" h="240284">
                  <a:moveTo>
                    <a:pt x="31623" y="0"/>
                  </a:moveTo>
                  <a:lnTo>
                    <a:pt x="465074" y="0"/>
                  </a:lnTo>
                  <a:cubicBezTo>
                    <a:pt x="531241" y="0"/>
                    <a:pt x="585470" y="54102"/>
                    <a:pt x="585470" y="120142"/>
                  </a:cubicBezTo>
                  <a:lnTo>
                    <a:pt x="344678" y="240284"/>
                  </a:lnTo>
                  <a:cubicBezTo>
                    <a:pt x="231013" y="240284"/>
                    <a:pt x="124206" y="186944"/>
                    <a:pt x="55753" y="96139"/>
                  </a:cubicBezTo>
                  <a:lnTo>
                    <a:pt x="12065" y="38227"/>
                  </a:lnTo>
                  <a:cubicBezTo>
                    <a:pt x="0" y="22479"/>
                    <a:pt x="11303" y="0"/>
                    <a:pt x="31623" y="0"/>
                  </a:cubicBezTo>
                  <a:close/>
                </a:path>
              </a:pathLst>
            </a:custGeom>
            <a:solidFill>
              <a:srgbClr val="7A49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635127" y="1407287"/>
              <a:ext cx="241046" cy="240284"/>
            </a:xfrm>
            <a:custGeom>
              <a:avLst/>
              <a:gdLst/>
              <a:ahLst/>
              <a:cxnLst/>
              <a:rect l="l" t="t" r="r" b="b"/>
              <a:pathLst>
                <a:path w="241046" h="240284">
                  <a:moveTo>
                    <a:pt x="241046" y="120142"/>
                  </a:moveTo>
                  <a:cubicBezTo>
                    <a:pt x="241046" y="128016"/>
                    <a:pt x="240284" y="135890"/>
                    <a:pt x="238760" y="143637"/>
                  </a:cubicBezTo>
                  <a:cubicBezTo>
                    <a:pt x="237236" y="151384"/>
                    <a:pt x="234950" y="158877"/>
                    <a:pt x="231902" y="166116"/>
                  </a:cubicBezTo>
                  <a:cubicBezTo>
                    <a:pt x="228854" y="173355"/>
                    <a:pt x="225171" y="180340"/>
                    <a:pt x="220726" y="186944"/>
                  </a:cubicBezTo>
                  <a:cubicBezTo>
                    <a:pt x="216281" y="193548"/>
                    <a:pt x="211328" y="199517"/>
                    <a:pt x="205740" y="205105"/>
                  </a:cubicBezTo>
                  <a:cubicBezTo>
                    <a:pt x="200152" y="210693"/>
                    <a:pt x="194056" y="215646"/>
                    <a:pt x="187452" y="220091"/>
                  </a:cubicBezTo>
                  <a:cubicBezTo>
                    <a:pt x="180848" y="224536"/>
                    <a:pt x="173990" y="228219"/>
                    <a:pt x="166624" y="231140"/>
                  </a:cubicBezTo>
                  <a:cubicBezTo>
                    <a:pt x="159258" y="234061"/>
                    <a:pt x="151765" y="236474"/>
                    <a:pt x="144018" y="237998"/>
                  </a:cubicBezTo>
                  <a:cubicBezTo>
                    <a:pt x="136271" y="239522"/>
                    <a:pt x="128397" y="240284"/>
                    <a:pt x="120523" y="240284"/>
                  </a:cubicBezTo>
                  <a:cubicBezTo>
                    <a:pt x="112649" y="240284"/>
                    <a:pt x="104775" y="239522"/>
                    <a:pt x="97028" y="237998"/>
                  </a:cubicBezTo>
                  <a:cubicBezTo>
                    <a:pt x="89281" y="236474"/>
                    <a:pt x="81788" y="234188"/>
                    <a:pt x="74422" y="231140"/>
                  </a:cubicBezTo>
                  <a:cubicBezTo>
                    <a:pt x="67056" y="228092"/>
                    <a:pt x="60198" y="224409"/>
                    <a:pt x="53594" y="220091"/>
                  </a:cubicBezTo>
                  <a:cubicBezTo>
                    <a:pt x="46990" y="215773"/>
                    <a:pt x="40894" y="210693"/>
                    <a:pt x="35306" y="205105"/>
                  </a:cubicBezTo>
                  <a:cubicBezTo>
                    <a:pt x="29718" y="199517"/>
                    <a:pt x="24765" y="193421"/>
                    <a:pt x="20320" y="186944"/>
                  </a:cubicBezTo>
                  <a:cubicBezTo>
                    <a:pt x="15875" y="180467"/>
                    <a:pt x="12192" y="173482"/>
                    <a:pt x="9144" y="166116"/>
                  </a:cubicBezTo>
                  <a:cubicBezTo>
                    <a:pt x="6096" y="158750"/>
                    <a:pt x="3810" y="151257"/>
                    <a:pt x="2286" y="143637"/>
                  </a:cubicBezTo>
                  <a:cubicBezTo>
                    <a:pt x="762" y="136017"/>
                    <a:pt x="0" y="128143"/>
                    <a:pt x="0" y="120142"/>
                  </a:cubicBezTo>
                  <a:cubicBezTo>
                    <a:pt x="0" y="112141"/>
                    <a:pt x="762" y="104394"/>
                    <a:pt x="2286" y="96647"/>
                  </a:cubicBezTo>
                  <a:cubicBezTo>
                    <a:pt x="3810" y="88900"/>
                    <a:pt x="6096" y="81407"/>
                    <a:pt x="9144" y="74168"/>
                  </a:cubicBezTo>
                  <a:cubicBezTo>
                    <a:pt x="12192" y="66929"/>
                    <a:pt x="15875" y="59944"/>
                    <a:pt x="20320" y="53340"/>
                  </a:cubicBezTo>
                  <a:cubicBezTo>
                    <a:pt x="24765" y="46736"/>
                    <a:pt x="29718" y="40767"/>
                    <a:pt x="35306" y="35179"/>
                  </a:cubicBezTo>
                  <a:cubicBezTo>
                    <a:pt x="40894" y="29591"/>
                    <a:pt x="46990" y="24638"/>
                    <a:pt x="53594" y="20193"/>
                  </a:cubicBezTo>
                  <a:cubicBezTo>
                    <a:pt x="60198" y="15748"/>
                    <a:pt x="67056" y="12065"/>
                    <a:pt x="74422" y="9144"/>
                  </a:cubicBezTo>
                  <a:cubicBezTo>
                    <a:pt x="81788" y="6223"/>
                    <a:pt x="89281" y="3810"/>
                    <a:pt x="97028" y="2286"/>
                  </a:cubicBezTo>
                  <a:cubicBezTo>
                    <a:pt x="104775" y="762"/>
                    <a:pt x="112649" y="0"/>
                    <a:pt x="120523" y="0"/>
                  </a:cubicBezTo>
                  <a:cubicBezTo>
                    <a:pt x="128397" y="0"/>
                    <a:pt x="136271" y="762"/>
                    <a:pt x="144018" y="2286"/>
                  </a:cubicBezTo>
                  <a:cubicBezTo>
                    <a:pt x="151765" y="3810"/>
                    <a:pt x="159258" y="6096"/>
                    <a:pt x="166624" y="9144"/>
                  </a:cubicBezTo>
                  <a:cubicBezTo>
                    <a:pt x="173990" y="12192"/>
                    <a:pt x="180848" y="15875"/>
                    <a:pt x="187452" y="20193"/>
                  </a:cubicBezTo>
                  <a:cubicBezTo>
                    <a:pt x="194056" y="24511"/>
                    <a:pt x="200152" y="29591"/>
                    <a:pt x="205740" y="35179"/>
                  </a:cubicBezTo>
                  <a:cubicBezTo>
                    <a:pt x="211328" y="40767"/>
                    <a:pt x="216281" y="46863"/>
                    <a:pt x="220726" y="53340"/>
                  </a:cubicBezTo>
                  <a:cubicBezTo>
                    <a:pt x="225171" y="59817"/>
                    <a:pt x="228854" y="66802"/>
                    <a:pt x="231902" y="74168"/>
                  </a:cubicBezTo>
                  <a:cubicBezTo>
                    <a:pt x="234950" y="81534"/>
                    <a:pt x="237236" y="89027"/>
                    <a:pt x="238760" y="96647"/>
                  </a:cubicBezTo>
                  <a:cubicBezTo>
                    <a:pt x="240284" y="104267"/>
                    <a:pt x="241046" y="112141"/>
                    <a:pt x="241046" y="120142"/>
                  </a:cubicBezTo>
                  <a:close/>
                </a:path>
              </a:pathLst>
            </a:custGeom>
            <a:solidFill>
              <a:srgbClr val="6674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2712085" y="1384808"/>
              <a:ext cx="241046" cy="240284"/>
            </a:xfrm>
            <a:custGeom>
              <a:avLst/>
              <a:gdLst/>
              <a:ahLst/>
              <a:cxnLst/>
              <a:rect l="l" t="t" r="r" b="b"/>
              <a:pathLst>
                <a:path w="241046" h="240284">
                  <a:moveTo>
                    <a:pt x="241046" y="120142"/>
                  </a:moveTo>
                  <a:cubicBezTo>
                    <a:pt x="241046" y="128016"/>
                    <a:pt x="240284" y="135890"/>
                    <a:pt x="238760" y="143637"/>
                  </a:cubicBezTo>
                  <a:cubicBezTo>
                    <a:pt x="237236" y="151384"/>
                    <a:pt x="234950" y="158877"/>
                    <a:pt x="231902" y="166116"/>
                  </a:cubicBezTo>
                  <a:cubicBezTo>
                    <a:pt x="228854" y="173355"/>
                    <a:pt x="225171" y="180340"/>
                    <a:pt x="220726" y="186944"/>
                  </a:cubicBezTo>
                  <a:cubicBezTo>
                    <a:pt x="216281" y="193548"/>
                    <a:pt x="211328" y="199517"/>
                    <a:pt x="205740" y="205105"/>
                  </a:cubicBezTo>
                  <a:cubicBezTo>
                    <a:pt x="200152" y="210693"/>
                    <a:pt x="194056" y="215646"/>
                    <a:pt x="187452" y="220091"/>
                  </a:cubicBezTo>
                  <a:cubicBezTo>
                    <a:pt x="180848" y="224536"/>
                    <a:pt x="173990" y="228219"/>
                    <a:pt x="166624" y="231140"/>
                  </a:cubicBezTo>
                  <a:cubicBezTo>
                    <a:pt x="159258" y="234061"/>
                    <a:pt x="151765" y="236474"/>
                    <a:pt x="144018" y="237998"/>
                  </a:cubicBezTo>
                  <a:cubicBezTo>
                    <a:pt x="136271" y="239522"/>
                    <a:pt x="128397" y="240284"/>
                    <a:pt x="120523" y="240284"/>
                  </a:cubicBezTo>
                  <a:cubicBezTo>
                    <a:pt x="112649" y="240284"/>
                    <a:pt x="104775" y="239522"/>
                    <a:pt x="97028" y="237998"/>
                  </a:cubicBezTo>
                  <a:cubicBezTo>
                    <a:pt x="89281" y="236474"/>
                    <a:pt x="81788" y="234188"/>
                    <a:pt x="74422" y="231140"/>
                  </a:cubicBezTo>
                  <a:cubicBezTo>
                    <a:pt x="67056" y="228092"/>
                    <a:pt x="60198" y="224409"/>
                    <a:pt x="53594" y="220091"/>
                  </a:cubicBezTo>
                  <a:cubicBezTo>
                    <a:pt x="46990" y="215773"/>
                    <a:pt x="40894" y="210693"/>
                    <a:pt x="35306" y="205105"/>
                  </a:cubicBezTo>
                  <a:cubicBezTo>
                    <a:pt x="29718" y="199517"/>
                    <a:pt x="24765" y="193421"/>
                    <a:pt x="20320" y="186944"/>
                  </a:cubicBezTo>
                  <a:cubicBezTo>
                    <a:pt x="15875" y="180467"/>
                    <a:pt x="12192" y="173482"/>
                    <a:pt x="9144" y="166116"/>
                  </a:cubicBezTo>
                  <a:cubicBezTo>
                    <a:pt x="6096" y="158750"/>
                    <a:pt x="3810" y="151257"/>
                    <a:pt x="2286" y="143637"/>
                  </a:cubicBezTo>
                  <a:cubicBezTo>
                    <a:pt x="762" y="136017"/>
                    <a:pt x="0" y="128143"/>
                    <a:pt x="0" y="120142"/>
                  </a:cubicBezTo>
                  <a:cubicBezTo>
                    <a:pt x="0" y="112141"/>
                    <a:pt x="762" y="104394"/>
                    <a:pt x="2286" y="96647"/>
                  </a:cubicBezTo>
                  <a:cubicBezTo>
                    <a:pt x="3810" y="88900"/>
                    <a:pt x="6096" y="81407"/>
                    <a:pt x="9144" y="74168"/>
                  </a:cubicBezTo>
                  <a:cubicBezTo>
                    <a:pt x="12192" y="66929"/>
                    <a:pt x="15875" y="59944"/>
                    <a:pt x="20320" y="53340"/>
                  </a:cubicBezTo>
                  <a:cubicBezTo>
                    <a:pt x="24765" y="46736"/>
                    <a:pt x="29718" y="40767"/>
                    <a:pt x="35306" y="35179"/>
                  </a:cubicBezTo>
                  <a:cubicBezTo>
                    <a:pt x="40894" y="29591"/>
                    <a:pt x="46990" y="24638"/>
                    <a:pt x="53594" y="20193"/>
                  </a:cubicBezTo>
                  <a:cubicBezTo>
                    <a:pt x="60198" y="15748"/>
                    <a:pt x="67056" y="12065"/>
                    <a:pt x="74422" y="9144"/>
                  </a:cubicBezTo>
                  <a:cubicBezTo>
                    <a:pt x="81788" y="6223"/>
                    <a:pt x="89281" y="3810"/>
                    <a:pt x="97028" y="2286"/>
                  </a:cubicBezTo>
                  <a:cubicBezTo>
                    <a:pt x="104775" y="762"/>
                    <a:pt x="112649" y="0"/>
                    <a:pt x="120523" y="0"/>
                  </a:cubicBezTo>
                  <a:cubicBezTo>
                    <a:pt x="128397" y="0"/>
                    <a:pt x="136271" y="762"/>
                    <a:pt x="144018" y="2286"/>
                  </a:cubicBezTo>
                  <a:cubicBezTo>
                    <a:pt x="151765" y="3810"/>
                    <a:pt x="159258" y="6096"/>
                    <a:pt x="166624" y="9144"/>
                  </a:cubicBezTo>
                  <a:cubicBezTo>
                    <a:pt x="173990" y="12192"/>
                    <a:pt x="180848" y="15875"/>
                    <a:pt x="187452" y="20193"/>
                  </a:cubicBezTo>
                  <a:cubicBezTo>
                    <a:pt x="194056" y="24511"/>
                    <a:pt x="200152" y="29591"/>
                    <a:pt x="205740" y="35179"/>
                  </a:cubicBezTo>
                  <a:cubicBezTo>
                    <a:pt x="211328" y="40767"/>
                    <a:pt x="216281" y="46863"/>
                    <a:pt x="220726" y="53340"/>
                  </a:cubicBezTo>
                  <a:cubicBezTo>
                    <a:pt x="225171" y="59817"/>
                    <a:pt x="228854" y="66802"/>
                    <a:pt x="231902" y="74168"/>
                  </a:cubicBezTo>
                  <a:cubicBezTo>
                    <a:pt x="234950" y="81534"/>
                    <a:pt x="237236" y="89027"/>
                    <a:pt x="238760" y="96647"/>
                  </a:cubicBezTo>
                  <a:cubicBezTo>
                    <a:pt x="240284" y="104267"/>
                    <a:pt x="241046" y="112141"/>
                    <a:pt x="241046" y="120142"/>
                  </a:cubicBezTo>
                  <a:close/>
                </a:path>
              </a:pathLst>
            </a:custGeom>
            <a:solidFill>
              <a:srgbClr val="6674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365377" y="1482471"/>
              <a:ext cx="406400" cy="405384"/>
            </a:xfrm>
            <a:custGeom>
              <a:avLst/>
              <a:gdLst/>
              <a:ahLst/>
              <a:cxnLst/>
              <a:rect l="l" t="t" r="r" b="b"/>
              <a:pathLst>
                <a:path w="406400" h="405384">
                  <a:moveTo>
                    <a:pt x="406400" y="202692"/>
                  </a:moveTo>
                  <a:cubicBezTo>
                    <a:pt x="406400" y="209296"/>
                    <a:pt x="406019" y="215900"/>
                    <a:pt x="405384" y="222504"/>
                  </a:cubicBezTo>
                  <a:cubicBezTo>
                    <a:pt x="404749" y="229108"/>
                    <a:pt x="403733" y="235712"/>
                    <a:pt x="402463" y="242189"/>
                  </a:cubicBezTo>
                  <a:cubicBezTo>
                    <a:pt x="401193" y="248666"/>
                    <a:pt x="399542" y="255143"/>
                    <a:pt x="397637" y="261493"/>
                  </a:cubicBezTo>
                  <a:cubicBezTo>
                    <a:pt x="395732" y="267843"/>
                    <a:pt x="393446" y="274066"/>
                    <a:pt x="390906" y="280162"/>
                  </a:cubicBezTo>
                  <a:cubicBezTo>
                    <a:pt x="388366" y="286258"/>
                    <a:pt x="385572" y="292227"/>
                    <a:pt x="382397" y="298196"/>
                  </a:cubicBezTo>
                  <a:cubicBezTo>
                    <a:pt x="379222" y="304165"/>
                    <a:pt x="375793" y="309753"/>
                    <a:pt x="372110" y="315214"/>
                  </a:cubicBezTo>
                  <a:cubicBezTo>
                    <a:pt x="368427" y="320675"/>
                    <a:pt x="364490" y="326009"/>
                    <a:pt x="360172" y="331216"/>
                  </a:cubicBezTo>
                  <a:cubicBezTo>
                    <a:pt x="355854" y="336423"/>
                    <a:pt x="351536" y="341249"/>
                    <a:pt x="346837" y="345948"/>
                  </a:cubicBezTo>
                  <a:cubicBezTo>
                    <a:pt x="342138" y="350647"/>
                    <a:pt x="337185" y="355092"/>
                    <a:pt x="332105" y="359283"/>
                  </a:cubicBezTo>
                  <a:cubicBezTo>
                    <a:pt x="327025" y="363474"/>
                    <a:pt x="321564" y="367411"/>
                    <a:pt x="316103" y="371094"/>
                  </a:cubicBezTo>
                  <a:cubicBezTo>
                    <a:pt x="310642" y="374777"/>
                    <a:pt x="304927" y="378206"/>
                    <a:pt x="298958" y="381381"/>
                  </a:cubicBezTo>
                  <a:cubicBezTo>
                    <a:pt x="292989" y="384556"/>
                    <a:pt x="287020" y="387350"/>
                    <a:pt x="280924" y="389890"/>
                  </a:cubicBezTo>
                  <a:cubicBezTo>
                    <a:pt x="274828" y="392430"/>
                    <a:pt x="268478" y="394716"/>
                    <a:pt x="262128" y="396621"/>
                  </a:cubicBezTo>
                  <a:cubicBezTo>
                    <a:pt x="255778" y="398526"/>
                    <a:pt x="249301" y="400177"/>
                    <a:pt x="242824" y="401447"/>
                  </a:cubicBezTo>
                  <a:cubicBezTo>
                    <a:pt x="236347" y="402717"/>
                    <a:pt x="229743" y="403733"/>
                    <a:pt x="223139" y="404368"/>
                  </a:cubicBezTo>
                  <a:cubicBezTo>
                    <a:pt x="216535" y="405003"/>
                    <a:pt x="209931" y="405384"/>
                    <a:pt x="203200" y="405384"/>
                  </a:cubicBezTo>
                  <a:cubicBezTo>
                    <a:pt x="196469" y="405384"/>
                    <a:pt x="189865" y="405003"/>
                    <a:pt x="183261" y="404368"/>
                  </a:cubicBezTo>
                  <a:cubicBezTo>
                    <a:pt x="176657" y="403733"/>
                    <a:pt x="170053" y="402717"/>
                    <a:pt x="163576" y="401447"/>
                  </a:cubicBezTo>
                  <a:cubicBezTo>
                    <a:pt x="157099" y="400177"/>
                    <a:pt x="150622" y="398526"/>
                    <a:pt x="144272" y="396621"/>
                  </a:cubicBezTo>
                  <a:cubicBezTo>
                    <a:pt x="137922" y="394716"/>
                    <a:pt x="131699" y="392430"/>
                    <a:pt x="125476" y="389890"/>
                  </a:cubicBezTo>
                  <a:cubicBezTo>
                    <a:pt x="119253" y="387350"/>
                    <a:pt x="113284" y="384556"/>
                    <a:pt x="107442" y="381381"/>
                  </a:cubicBezTo>
                  <a:cubicBezTo>
                    <a:pt x="101600" y="378206"/>
                    <a:pt x="95885" y="374904"/>
                    <a:pt x="90297" y="371094"/>
                  </a:cubicBezTo>
                  <a:cubicBezTo>
                    <a:pt x="84709" y="367284"/>
                    <a:pt x="79375" y="363474"/>
                    <a:pt x="74295" y="359283"/>
                  </a:cubicBezTo>
                  <a:cubicBezTo>
                    <a:pt x="69215" y="355092"/>
                    <a:pt x="64262" y="350647"/>
                    <a:pt x="59563" y="345948"/>
                  </a:cubicBezTo>
                  <a:cubicBezTo>
                    <a:pt x="54864" y="341249"/>
                    <a:pt x="50419" y="336296"/>
                    <a:pt x="46228" y="331216"/>
                  </a:cubicBezTo>
                  <a:cubicBezTo>
                    <a:pt x="42037" y="326136"/>
                    <a:pt x="38100" y="320802"/>
                    <a:pt x="34290" y="315214"/>
                  </a:cubicBezTo>
                  <a:cubicBezTo>
                    <a:pt x="30480" y="309626"/>
                    <a:pt x="27178" y="304038"/>
                    <a:pt x="24003" y="298196"/>
                  </a:cubicBezTo>
                  <a:cubicBezTo>
                    <a:pt x="20828" y="292354"/>
                    <a:pt x="18034" y="286385"/>
                    <a:pt x="15494" y="280162"/>
                  </a:cubicBezTo>
                  <a:cubicBezTo>
                    <a:pt x="12954" y="273939"/>
                    <a:pt x="10668" y="267843"/>
                    <a:pt x="8763" y="261493"/>
                  </a:cubicBezTo>
                  <a:cubicBezTo>
                    <a:pt x="6858" y="255143"/>
                    <a:pt x="5207" y="248666"/>
                    <a:pt x="3937" y="242189"/>
                  </a:cubicBezTo>
                  <a:cubicBezTo>
                    <a:pt x="2667" y="235712"/>
                    <a:pt x="1651" y="229108"/>
                    <a:pt x="1016" y="222504"/>
                  </a:cubicBezTo>
                  <a:cubicBezTo>
                    <a:pt x="381" y="215900"/>
                    <a:pt x="0" y="209296"/>
                    <a:pt x="0" y="202692"/>
                  </a:cubicBezTo>
                  <a:cubicBezTo>
                    <a:pt x="0" y="196088"/>
                    <a:pt x="381" y="189484"/>
                    <a:pt x="1016" y="182880"/>
                  </a:cubicBezTo>
                  <a:cubicBezTo>
                    <a:pt x="1651" y="176276"/>
                    <a:pt x="2667" y="169672"/>
                    <a:pt x="3937" y="163195"/>
                  </a:cubicBezTo>
                  <a:cubicBezTo>
                    <a:pt x="5207" y="156718"/>
                    <a:pt x="6858" y="150241"/>
                    <a:pt x="8763" y="143891"/>
                  </a:cubicBezTo>
                  <a:cubicBezTo>
                    <a:pt x="10668" y="137541"/>
                    <a:pt x="12954" y="131318"/>
                    <a:pt x="15494" y="125222"/>
                  </a:cubicBezTo>
                  <a:cubicBezTo>
                    <a:pt x="18034" y="119126"/>
                    <a:pt x="20828" y="113157"/>
                    <a:pt x="24003" y="107188"/>
                  </a:cubicBezTo>
                  <a:cubicBezTo>
                    <a:pt x="27178" y="101219"/>
                    <a:pt x="30607" y="95631"/>
                    <a:pt x="34290" y="90170"/>
                  </a:cubicBezTo>
                  <a:cubicBezTo>
                    <a:pt x="37973" y="84709"/>
                    <a:pt x="41910" y="79375"/>
                    <a:pt x="46228" y="74168"/>
                  </a:cubicBezTo>
                  <a:cubicBezTo>
                    <a:pt x="50546" y="68961"/>
                    <a:pt x="54864" y="64135"/>
                    <a:pt x="59563" y="59436"/>
                  </a:cubicBezTo>
                  <a:cubicBezTo>
                    <a:pt x="64262" y="54737"/>
                    <a:pt x="69215" y="50292"/>
                    <a:pt x="74295" y="46101"/>
                  </a:cubicBezTo>
                  <a:cubicBezTo>
                    <a:pt x="79375" y="41910"/>
                    <a:pt x="84836" y="37973"/>
                    <a:pt x="90297" y="34290"/>
                  </a:cubicBezTo>
                  <a:cubicBezTo>
                    <a:pt x="95758" y="30607"/>
                    <a:pt x="101473" y="27178"/>
                    <a:pt x="107442" y="24003"/>
                  </a:cubicBezTo>
                  <a:cubicBezTo>
                    <a:pt x="113411" y="20828"/>
                    <a:pt x="119380" y="18034"/>
                    <a:pt x="125476" y="15494"/>
                  </a:cubicBezTo>
                  <a:cubicBezTo>
                    <a:pt x="131572" y="12954"/>
                    <a:pt x="137922" y="10668"/>
                    <a:pt x="144272" y="8763"/>
                  </a:cubicBezTo>
                  <a:cubicBezTo>
                    <a:pt x="150622" y="6858"/>
                    <a:pt x="157099" y="5207"/>
                    <a:pt x="163576" y="3937"/>
                  </a:cubicBezTo>
                  <a:cubicBezTo>
                    <a:pt x="170053" y="2667"/>
                    <a:pt x="176657" y="1651"/>
                    <a:pt x="183261" y="1016"/>
                  </a:cubicBezTo>
                  <a:cubicBezTo>
                    <a:pt x="189865" y="381"/>
                    <a:pt x="196469" y="0"/>
                    <a:pt x="203200" y="0"/>
                  </a:cubicBezTo>
                  <a:cubicBezTo>
                    <a:pt x="209931" y="0"/>
                    <a:pt x="216535" y="381"/>
                    <a:pt x="223139" y="1016"/>
                  </a:cubicBezTo>
                  <a:cubicBezTo>
                    <a:pt x="229743" y="1651"/>
                    <a:pt x="236347" y="2667"/>
                    <a:pt x="242824" y="3937"/>
                  </a:cubicBezTo>
                  <a:cubicBezTo>
                    <a:pt x="249301" y="5207"/>
                    <a:pt x="255778" y="6858"/>
                    <a:pt x="262128" y="8763"/>
                  </a:cubicBezTo>
                  <a:cubicBezTo>
                    <a:pt x="268478" y="10668"/>
                    <a:pt x="274701" y="12954"/>
                    <a:pt x="280924" y="15494"/>
                  </a:cubicBezTo>
                  <a:cubicBezTo>
                    <a:pt x="287147" y="18034"/>
                    <a:pt x="293116" y="20828"/>
                    <a:pt x="298958" y="24003"/>
                  </a:cubicBezTo>
                  <a:cubicBezTo>
                    <a:pt x="304800" y="27178"/>
                    <a:pt x="310515" y="30480"/>
                    <a:pt x="316103" y="34290"/>
                  </a:cubicBezTo>
                  <a:cubicBezTo>
                    <a:pt x="321691" y="38100"/>
                    <a:pt x="327025" y="41910"/>
                    <a:pt x="332105" y="46101"/>
                  </a:cubicBezTo>
                  <a:cubicBezTo>
                    <a:pt x="337185" y="50292"/>
                    <a:pt x="342138" y="54737"/>
                    <a:pt x="346837" y="59436"/>
                  </a:cubicBezTo>
                  <a:cubicBezTo>
                    <a:pt x="351536" y="64135"/>
                    <a:pt x="355981" y="69088"/>
                    <a:pt x="360172" y="74168"/>
                  </a:cubicBezTo>
                  <a:cubicBezTo>
                    <a:pt x="364363" y="79248"/>
                    <a:pt x="368300" y="84582"/>
                    <a:pt x="372110" y="90170"/>
                  </a:cubicBezTo>
                  <a:cubicBezTo>
                    <a:pt x="375920" y="95758"/>
                    <a:pt x="379222" y="101346"/>
                    <a:pt x="382397" y="107188"/>
                  </a:cubicBezTo>
                  <a:cubicBezTo>
                    <a:pt x="385572" y="113030"/>
                    <a:pt x="388366" y="118999"/>
                    <a:pt x="390906" y="125222"/>
                  </a:cubicBezTo>
                  <a:cubicBezTo>
                    <a:pt x="393446" y="131445"/>
                    <a:pt x="395732" y="137541"/>
                    <a:pt x="397637" y="143891"/>
                  </a:cubicBezTo>
                  <a:cubicBezTo>
                    <a:pt x="399542" y="150241"/>
                    <a:pt x="401193" y="156718"/>
                    <a:pt x="402463" y="163195"/>
                  </a:cubicBezTo>
                  <a:cubicBezTo>
                    <a:pt x="403733" y="169672"/>
                    <a:pt x="404749" y="176276"/>
                    <a:pt x="405384" y="182880"/>
                  </a:cubicBezTo>
                  <a:cubicBezTo>
                    <a:pt x="406019" y="189484"/>
                    <a:pt x="406400" y="196088"/>
                    <a:pt x="406400" y="202692"/>
                  </a:cubicBezTo>
                  <a:close/>
                </a:path>
              </a:pathLst>
            </a:custGeom>
            <a:solidFill>
              <a:srgbClr val="6674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499235" y="1616710"/>
              <a:ext cx="430530" cy="368681"/>
            </a:xfrm>
            <a:custGeom>
              <a:avLst/>
              <a:gdLst/>
              <a:ahLst/>
              <a:cxnLst/>
              <a:rect l="l" t="t" r="r" b="b"/>
              <a:pathLst>
                <a:path w="430530" h="368681">
                  <a:moveTo>
                    <a:pt x="370332" y="368681"/>
                  </a:moveTo>
                  <a:lnTo>
                    <a:pt x="189738" y="368681"/>
                  </a:lnTo>
                  <a:cubicBezTo>
                    <a:pt x="167132" y="368681"/>
                    <a:pt x="146050" y="355981"/>
                    <a:pt x="135509" y="335661"/>
                  </a:cubicBezTo>
                  <a:lnTo>
                    <a:pt x="15113" y="95377"/>
                  </a:lnTo>
                  <a:cubicBezTo>
                    <a:pt x="0" y="65405"/>
                    <a:pt x="12065" y="29337"/>
                    <a:pt x="42164" y="14986"/>
                  </a:cubicBezTo>
                  <a:cubicBezTo>
                    <a:pt x="72263" y="0"/>
                    <a:pt x="108331" y="11938"/>
                    <a:pt x="122682" y="42037"/>
                  </a:cubicBezTo>
                  <a:lnTo>
                    <a:pt x="226568" y="249301"/>
                  </a:lnTo>
                  <a:lnTo>
                    <a:pt x="370332" y="249301"/>
                  </a:lnTo>
                  <a:cubicBezTo>
                    <a:pt x="403479" y="249301"/>
                    <a:pt x="430530" y="276352"/>
                    <a:pt x="430530" y="309372"/>
                  </a:cubicBezTo>
                  <a:cubicBezTo>
                    <a:pt x="430530" y="342392"/>
                    <a:pt x="403479" y="368681"/>
                    <a:pt x="370332" y="368681"/>
                  </a:cubicBezTo>
                  <a:close/>
                </a:path>
              </a:pathLst>
            </a:custGeom>
            <a:solidFill>
              <a:srgbClr val="768753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659350" y="300104"/>
            <a:ext cx="5037449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EXERCISE: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064106" y="1589942"/>
            <a:ext cx="5422240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5. Draw lines to match: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647950" y="7076951"/>
            <a:ext cx="2484511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read a </a:t>
            </a:r>
            <a:r>
              <a:rPr lang="en-US" sz="3500">
                <a:solidFill>
                  <a:srgbClr val="F18A17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book</a:t>
            </a:r>
            <a:endParaRPr lang="en-US" sz="3500">
              <a:solidFill>
                <a:srgbClr val="F18A17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531406" y="8615096"/>
            <a:ext cx="2175853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ride a </a:t>
            </a:r>
            <a:r>
              <a:rPr lang="en-US" sz="3500">
                <a:solidFill>
                  <a:srgbClr val="00BF63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bike</a:t>
            </a:r>
            <a:endParaRPr lang="en-US" sz="3500">
              <a:solidFill>
                <a:srgbClr val="00BF63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095669" y="6995008"/>
            <a:ext cx="2935176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listen to </a:t>
            </a:r>
            <a:r>
              <a:rPr lang="en-US" sz="3500">
                <a:solidFill>
                  <a:srgbClr val="ACB952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music</a:t>
            </a:r>
            <a:endParaRPr lang="en-US" sz="3500">
              <a:solidFill>
                <a:srgbClr val="ACB952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346836" y="8499929"/>
            <a:ext cx="2135953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play </a:t>
            </a:r>
            <a:r>
              <a:rPr lang="en-US" sz="3500">
                <a:solidFill>
                  <a:srgbClr val="0CC0DF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chess</a:t>
            </a:r>
            <a:endParaRPr lang="en-US" sz="3500">
              <a:solidFill>
                <a:srgbClr val="0CC0DF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216461" y="7523959"/>
            <a:ext cx="1757905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fly a </a:t>
            </a:r>
            <a:r>
              <a:rPr lang="en-US" sz="3500">
                <a:solidFill>
                  <a:srgbClr val="E896DD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kite</a:t>
            </a:r>
            <a:endParaRPr lang="en-US" sz="3500">
              <a:solidFill>
                <a:srgbClr val="E896DD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197" y="262004"/>
            <a:ext cx="17290818" cy="9900247"/>
          </a:xfrm>
          <a:custGeom>
            <a:avLst/>
            <a:gdLst/>
            <a:ahLst/>
            <a:cxnLst/>
            <a:rect l="l" t="t" r="r" b="b"/>
            <a:pathLst>
              <a:path w="17290818" h="9900247">
                <a:moveTo>
                  <a:pt x="0" y="0"/>
                </a:moveTo>
                <a:lnTo>
                  <a:pt x="17290818" y="0"/>
                </a:lnTo>
                <a:lnTo>
                  <a:pt x="17290818" y="9900247"/>
                </a:lnTo>
                <a:lnTo>
                  <a:pt x="0" y="99002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9347330"/>
            <a:ext cx="15611475" cy="752475"/>
          </a:xfrm>
          <a:custGeom>
            <a:avLst/>
            <a:gdLst/>
            <a:ahLst/>
            <a:cxnLst/>
            <a:rect l="l" t="t" r="r" b="b"/>
            <a:pathLst>
              <a:path w="15611475" h="752475">
                <a:moveTo>
                  <a:pt x="0" y="0"/>
                </a:moveTo>
                <a:lnTo>
                  <a:pt x="15611475" y="0"/>
                </a:lnTo>
                <a:lnTo>
                  <a:pt x="15611475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90879" y="1183500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327824" y="2302364"/>
            <a:ext cx="2095500" cy="1590675"/>
          </a:xfrm>
          <a:custGeom>
            <a:avLst/>
            <a:gdLst/>
            <a:ahLst/>
            <a:cxnLst/>
            <a:rect l="l" t="t" r="r" b="b"/>
            <a:pathLst>
              <a:path w="2095500" h="1590675">
                <a:moveTo>
                  <a:pt x="0" y="0"/>
                </a:moveTo>
                <a:lnTo>
                  <a:pt x="2095500" y="0"/>
                </a:lnTo>
                <a:lnTo>
                  <a:pt x="2095500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735917" y="2253872"/>
            <a:ext cx="2095500" cy="1590675"/>
          </a:xfrm>
          <a:custGeom>
            <a:avLst/>
            <a:gdLst/>
            <a:ahLst/>
            <a:cxnLst/>
            <a:rect l="l" t="t" r="r" b="b"/>
            <a:pathLst>
              <a:path w="2095500" h="1590675">
                <a:moveTo>
                  <a:pt x="0" y="0"/>
                </a:moveTo>
                <a:lnTo>
                  <a:pt x="2095500" y="0"/>
                </a:lnTo>
                <a:lnTo>
                  <a:pt x="2095500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190391" y="2278123"/>
            <a:ext cx="2095500" cy="1590675"/>
          </a:xfrm>
          <a:custGeom>
            <a:avLst/>
            <a:gdLst/>
            <a:ahLst/>
            <a:cxnLst/>
            <a:rect l="l" t="t" r="r" b="b"/>
            <a:pathLst>
              <a:path w="2095500" h="1590675">
                <a:moveTo>
                  <a:pt x="0" y="0"/>
                </a:moveTo>
                <a:lnTo>
                  <a:pt x="2095500" y="0"/>
                </a:lnTo>
                <a:lnTo>
                  <a:pt x="2095500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144000" y="2253872"/>
            <a:ext cx="1809750" cy="1609725"/>
          </a:xfrm>
          <a:custGeom>
            <a:avLst/>
            <a:gdLst/>
            <a:ahLst/>
            <a:cxnLst/>
            <a:rect l="l" t="t" r="r" b="b"/>
            <a:pathLst>
              <a:path w="1809750" h="1609725">
                <a:moveTo>
                  <a:pt x="0" y="0"/>
                </a:moveTo>
                <a:lnTo>
                  <a:pt x="1809750" y="0"/>
                </a:lnTo>
                <a:lnTo>
                  <a:pt x="1809750" y="1609725"/>
                </a:lnTo>
                <a:lnTo>
                  <a:pt x="0" y="1609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55490" y="3932196"/>
            <a:ext cx="1127884" cy="1888131"/>
          </a:xfrm>
          <a:custGeom>
            <a:avLst/>
            <a:gdLst/>
            <a:ahLst/>
            <a:cxnLst/>
            <a:rect l="l" t="t" r="r" b="b"/>
            <a:pathLst>
              <a:path w="1127884" h="1888131">
                <a:moveTo>
                  <a:pt x="0" y="0"/>
                </a:moveTo>
                <a:lnTo>
                  <a:pt x="1127884" y="0"/>
                </a:lnTo>
                <a:lnTo>
                  <a:pt x="1127884" y="1888131"/>
                </a:lnTo>
                <a:lnTo>
                  <a:pt x="0" y="1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589066" y="5859075"/>
            <a:ext cx="1898637" cy="3516211"/>
          </a:xfrm>
          <a:custGeom>
            <a:avLst/>
            <a:gdLst/>
            <a:ahLst/>
            <a:cxnLst/>
            <a:rect l="l" t="t" r="r" b="b"/>
            <a:pathLst>
              <a:path w="1898637" h="3516211">
                <a:moveTo>
                  <a:pt x="0" y="0"/>
                </a:moveTo>
                <a:lnTo>
                  <a:pt x="1898638" y="0"/>
                </a:lnTo>
                <a:lnTo>
                  <a:pt x="1898638" y="3516211"/>
                </a:lnTo>
                <a:lnTo>
                  <a:pt x="0" y="3516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672499" y="3805037"/>
            <a:ext cx="2177415" cy="5567086"/>
          </a:xfrm>
          <a:custGeom>
            <a:avLst/>
            <a:gdLst/>
            <a:ahLst/>
            <a:cxnLst/>
            <a:rect l="l" t="t" r="r" b="b"/>
            <a:pathLst>
              <a:path w="2177415" h="5567086">
                <a:moveTo>
                  <a:pt x="0" y="0"/>
                </a:moveTo>
                <a:lnTo>
                  <a:pt x="2177415" y="0"/>
                </a:lnTo>
                <a:lnTo>
                  <a:pt x="2177415" y="5567087"/>
                </a:lnTo>
                <a:lnTo>
                  <a:pt x="0" y="5567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085355" y="3805037"/>
            <a:ext cx="2211886" cy="5607568"/>
          </a:xfrm>
          <a:custGeom>
            <a:avLst/>
            <a:gdLst/>
            <a:ahLst/>
            <a:cxnLst/>
            <a:rect l="l" t="t" r="r" b="b"/>
            <a:pathLst>
              <a:path w="2211886" h="5607568">
                <a:moveTo>
                  <a:pt x="0" y="0"/>
                </a:moveTo>
                <a:lnTo>
                  <a:pt x="2211886" y="0"/>
                </a:lnTo>
                <a:lnTo>
                  <a:pt x="2211886" y="5607568"/>
                </a:lnTo>
                <a:lnTo>
                  <a:pt x="0" y="5607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080292" y="3829231"/>
            <a:ext cx="1916278" cy="5688301"/>
          </a:xfrm>
          <a:custGeom>
            <a:avLst/>
            <a:gdLst/>
            <a:ahLst/>
            <a:cxnLst/>
            <a:rect l="l" t="t" r="r" b="b"/>
            <a:pathLst>
              <a:path w="1916278" h="5688301">
                <a:moveTo>
                  <a:pt x="0" y="0"/>
                </a:moveTo>
                <a:lnTo>
                  <a:pt x="1916278" y="0"/>
                </a:lnTo>
                <a:lnTo>
                  <a:pt x="1916278" y="5688301"/>
                </a:lnTo>
                <a:lnTo>
                  <a:pt x="0" y="56883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827600" y="441103"/>
            <a:ext cx="5287956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EXERCISES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327824" y="1547041"/>
            <a:ext cx="5100142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6. Which is different?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197" y="208578"/>
            <a:ext cx="17236859" cy="9953663"/>
          </a:xfrm>
          <a:custGeom>
            <a:avLst/>
            <a:gdLst/>
            <a:ahLst/>
            <a:cxnLst/>
            <a:rect l="l" t="t" r="r" b="b"/>
            <a:pathLst>
              <a:path w="17236859" h="9953663">
                <a:moveTo>
                  <a:pt x="0" y="0"/>
                </a:moveTo>
                <a:lnTo>
                  <a:pt x="17236859" y="0"/>
                </a:lnTo>
                <a:lnTo>
                  <a:pt x="17236859" y="9953664"/>
                </a:lnTo>
                <a:lnTo>
                  <a:pt x="0" y="9953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9347330"/>
            <a:ext cx="15611475" cy="752475"/>
          </a:xfrm>
          <a:custGeom>
            <a:avLst/>
            <a:gdLst/>
            <a:ahLst/>
            <a:cxnLst/>
            <a:rect l="l" t="t" r="r" b="b"/>
            <a:pathLst>
              <a:path w="15611475" h="752475">
                <a:moveTo>
                  <a:pt x="0" y="0"/>
                </a:moveTo>
                <a:lnTo>
                  <a:pt x="15611475" y="0"/>
                </a:lnTo>
                <a:lnTo>
                  <a:pt x="15611475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90879" y="1183500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339785" y="460762"/>
            <a:ext cx="9220200" cy="9448800"/>
          </a:xfrm>
          <a:custGeom>
            <a:avLst/>
            <a:gdLst/>
            <a:ahLst/>
            <a:cxnLst/>
            <a:rect l="l" t="t" r="r" b="b"/>
            <a:pathLst>
              <a:path w="9220200" h="9448800">
                <a:moveTo>
                  <a:pt x="0" y="0"/>
                </a:moveTo>
                <a:lnTo>
                  <a:pt x="9220200" y="0"/>
                </a:lnTo>
                <a:lnTo>
                  <a:pt x="9220200" y="9448800"/>
                </a:lnTo>
                <a:lnTo>
                  <a:pt x="0" y="944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4" b="-99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442848" y="1547041"/>
            <a:ext cx="4160396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7. Find the word: 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36309" y="347110"/>
            <a:ext cx="5287956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EXERCISES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67454" y="2892457"/>
            <a:ext cx="2206914" cy="72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FF800D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watch TV</a:t>
            </a:r>
            <a:endParaRPr lang="en-US" sz="4100">
              <a:solidFill>
                <a:srgbClr val="FF800D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29096" y="4167749"/>
            <a:ext cx="3020959" cy="115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0"/>
              </a:lnSpc>
            </a:pPr>
            <a:r>
              <a:rPr lang="en-US" sz="4100">
                <a:solidFill>
                  <a:srgbClr val="F7DE53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go shopping</a:t>
            </a:r>
            <a:endParaRPr lang="en-US" sz="4100">
              <a:solidFill>
                <a:srgbClr val="F7DE53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85659" y="5682834"/>
            <a:ext cx="4279983" cy="115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0"/>
              </a:lnSpc>
            </a:pPr>
            <a:r>
              <a:rPr lang="en-US" sz="4100">
                <a:solidFill>
                  <a:srgbClr val="44934F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play video games</a:t>
            </a:r>
            <a:endParaRPr lang="en-US" sz="4100">
              <a:solidFill>
                <a:srgbClr val="44934F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1510" y="7201624"/>
            <a:ext cx="3438325" cy="115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0"/>
              </a:lnSpc>
            </a:pPr>
            <a:r>
              <a:rPr lang="en-US" sz="4100">
                <a:solidFill>
                  <a:srgbClr val="9225A5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listen to music</a:t>
            </a:r>
            <a:endParaRPr lang="en-US" sz="4100">
              <a:solidFill>
                <a:srgbClr val="9225A5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197" y="262004"/>
            <a:ext cx="17290818" cy="9900247"/>
          </a:xfrm>
          <a:custGeom>
            <a:avLst/>
            <a:gdLst/>
            <a:ahLst/>
            <a:cxnLst/>
            <a:rect l="l" t="t" r="r" b="b"/>
            <a:pathLst>
              <a:path w="17290818" h="9900247">
                <a:moveTo>
                  <a:pt x="0" y="0"/>
                </a:moveTo>
                <a:lnTo>
                  <a:pt x="17290818" y="0"/>
                </a:lnTo>
                <a:lnTo>
                  <a:pt x="17290818" y="9900247"/>
                </a:lnTo>
                <a:lnTo>
                  <a:pt x="0" y="99002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9347330"/>
            <a:ext cx="15611475" cy="752475"/>
          </a:xfrm>
          <a:custGeom>
            <a:avLst/>
            <a:gdLst/>
            <a:ahLst/>
            <a:cxnLst/>
            <a:rect l="l" t="t" r="r" b="b"/>
            <a:pathLst>
              <a:path w="15611475" h="752475">
                <a:moveTo>
                  <a:pt x="0" y="0"/>
                </a:moveTo>
                <a:lnTo>
                  <a:pt x="15611475" y="0"/>
                </a:lnTo>
                <a:lnTo>
                  <a:pt x="15611475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90879" y="1183500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781885" y="2409606"/>
            <a:ext cx="1524000" cy="2200275"/>
          </a:xfrm>
          <a:custGeom>
            <a:avLst/>
            <a:gdLst/>
            <a:ahLst/>
            <a:cxnLst/>
            <a:rect l="l" t="t" r="r" b="b"/>
            <a:pathLst>
              <a:path w="1524000" h="2200275">
                <a:moveTo>
                  <a:pt x="0" y="0"/>
                </a:moveTo>
                <a:lnTo>
                  <a:pt x="1524000" y="0"/>
                </a:lnTo>
                <a:lnTo>
                  <a:pt x="1524000" y="2200275"/>
                </a:lnTo>
                <a:lnTo>
                  <a:pt x="0" y="2200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778631" y="2422646"/>
            <a:ext cx="3310909" cy="2184511"/>
          </a:xfrm>
          <a:custGeom>
            <a:avLst/>
            <a:gdLst/>
            <a:ahLst/>
            <a:cxnLst/>
            <a:rect l="l" t="t" r="r" b="b"/>
            <a:pathLst>
              <a:path w="3310909" h="2184511">
                <a:moveTo>
                  <a:pt x="0" y="0"/>
                </a:moveTo>
                <a:lnTo>
                  <a:pt x="3310909" y="0"/>
                </a:lnTo>
                <a:lnTo>
                  <a:pt x="3310909" y="2184511"/>
                </a:lnTo>
                <a:lnTo>
                  <a:pt x="0" y="218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346487" y="2454192"/>
            <a:ext cx="2887208" cy="2222497"/>
          </a:xfrm>
          <a:custGeom>
            <a:avLst/>
            <a:gdLst/>
            <a:ahLst/>
            <a:cxnLst/>
            <a:rect l="l" t="t" r="r" b="b"/>
            <a:pathLst>
              <a:path w="2887208" h="2222497">
                <a:moveTo>
                  <a:pt x="0" y="0"/>
                </a:moveTo>
                <a:lnTo>
                  <a:pt x="2887209" y="0"/>
                </a:lnTo>
                <a:lnTo>
                  <a:pt x="2887209" y="2222497"/>
                </a:lnTo>
                <a:lnTo>
                  <a:pt x="0" y="222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831524" y="4880724"/>
            <a:ext cx="2200275" cy="2095500"/>
          </a:xfrm>
          <a:custGeom>
            <a:avLst/>
            <a:gdLst/>
            <a:ahLst/>
            <a:cxnLst/>
            <a:rect l="l" t="t" r="r" b="b"/>
            <a:pathLst>
              <a:path w="2200275" h="2095500">
                <a:moveTo>
                  <a:pt x="0" y="0"/>
                </a:moveTo>
                <a:lnTo>
                  <a:pt x="2200275" y="0"/>
                </a:lnTo>
                <a:lnTo>
                  <a:pt x="2200275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136510" y="4721142"/>
            <a:ext cx="2211962" cy="2449668"/>
          </a:xfrm>
          <a:custGeom>
            <a:avLst/>
            <a:gdLst/>
            <a:ahLst/>
            <a:cxnLst/>
            <a:rect l="l" t="t" r="r" b="b"/>
            <a:pathLst>
              <a:path w="2211962" h="2449668">
                <a:moveTo>
                  <a:pt x="0" y="0"/>
                </a:moveTo>
                <a:lnTo>
                  <a:pt x="2211962" y="0"/>
                </a:lnTo>
                <a:lnTo>
                  <a:pt x="2211962" y="2449669"/>
                </a:lnTo>
                <a:lnTo>
                  <a:pt x="0" y="24496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033945" y="4783922"/>
            <a:ext cx="1771650" cy="2324100"/>
          </a:xfrm>
          <a:custGeom>
            <a:avLst/>
            <a:gdLst/>
            <a:ahLst/>
            <a:cxnLst/>
            <a:rect l="l" t="t" r="r" b="b"/>
            <a:pathLst>
              <a:path w="1771650" h="2324100">
                <a:moveTo>
                  <a:pt x="0" y="0"/>
                </a:moveTo>
                <a:lnTo>
                  <a:pt x="1771650" y="0"/>
                </a:lnTo>
                <a:lnTo>
                  <a:pt x="1771650" y="2324100"/>
                </a:lnTo>
                <a:lnTo>
                  <a:pt x="0" y="2324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057338" y="7108355"/>
            <a:ext cx="2390775" cy="2390775"/>
          </a:xfrm>
          <a:custGeom>
            <a:avLst/>
            <a:gdLst/>
            <a:ahLst/>
            <a:cxnLst/>
            <a:rect l="l" t="t" r="r" b="b"/>
            <a:pathLst>
              <a:path w="2390775" h="2390775">
                <a:moveTo>
                  <a:pt x="0" y="0"/>
                </a:moveTo>
                <a:lnTo>
                  <a:pt x="2390775" y="0"/>
                </a:lnTo>
                <a:lnTo>
                  <a:pt x="2390775" y="2390775"/>
                </a:lnTo>
                <a:lnTo>
                  <a:pt x="0" y="2390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84" r="-24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880235" y="7091239"/>
            <a:ext cx="2143125" cy="2276475"/>
          </a:xfrm>
          <a:custGeom>
            <a:avLst/>
            <a:gdLst/>
            <a:ahLst/>
            <a:cxnLst/>
            <a:rect l="l" t="t" r="r" b="b"/>
            <a:pathLst>
              <a:path w="2143125" h="2276475">
                <a:moveTo>
                  <a:pt x="0" y="0"/>
                </a:moveTo>
                <a:lnTo>
                  <a:pt x="2143125" y="0"/>
                </a:lnTo>
                <a:lnTo>
                  <a:pt x="2143125" y="2276475"/>
                </a:lnTo>
                <a:lnTo>
                  <a:pt x="0" y="2276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477827" y="7220407"/>
            <a:ext cx="2886075" cy="2171700"/>
          </a:xfrm>
          <a:custGeom>
            <a:avLst/>
            <a:gdLst/>
            <a:ahLst/>
            <a:cxnLst/>
            <a:rect l="l" t="t" r="r" b="b"/>
            <a:pathLst>
              <a:path w="2886075" h="2171700">
                <a:moveTo>
                  <a:pt x="0" y="0"/>
                </a:moveTo>
                <a:lnTo>
                  <a:pt x="2886075" y="0"/>
                </a:lnTo>
                <a:lnTo>
                  <a:pt x="2886075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827600" y="441103"/>
            <a:ext cx="5287956" cy="1592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EXERCISES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  <a:p>
            <a:pPr algn="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8. Read and choose: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69159" y="5502716"/>
            <a:ext cx="1883893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watch TV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66302" y="2641187"/>
            <a:ext cx="2501722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surf the web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52690" y="8045587"/>
            <a:ext cx="2578779" cy="62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rPr>
              <a:t>go shopping</a:t>
            </a:r>
            <a:endParaRPr lang="en-US" sz="3500">
              <a:solidFill>
                <a:srgbClr val="000000"/>
              </a:solidFill>
              <a:latin typeface="Alata" panose="00000500000000000000"/>
              <a:ea typeface="Alata" panose="00000500000000000000"/>
              <a:cs typeface="Alata" panose="00000500000000000000"/>
              <a:sym typeface="Alata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01538" y="230581"/>
            <a:ext cx="17454477" cy="9849183"/>
          </a:xfrm>
          <a:custGeom>
            <a:avLst/>
            <a:gdLst/>
            <a:ahLst/>
            <a:cxnLst/>
            <a:rect l="l" t="t" r="r" b="b"/>
            <a:pathLst>
              <a:path w="17454477" h="9849183">
                <a:moveTo>
                  <a:pt x="0" y="0"/>
                </a:moveTo>
                <a:lnTo>
                  <a:pt x="17454477" y="0"/>
                </a:lnTo>
                <a:lnTo>
                  <a:pt x="17454477" y="9849184"/>
                </a:lnTo>
                <a:lnTo>
                  <a:pt x="0" y="9849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224660" y="358064"/>
            <a:ext cx="6219825" cy="5629275"/>
          </a:xfrm>
          <a:custGeom>
            <a:avLst/>
            <a:gdLst/>
            <a:ahLst/>
            <a:cxnLst/>
            <a:rect l="l" t="t" r="r" b="b"/>
            <a:pathLst>
              <a:path w="6219825" h="5629275">
                <a:moveTo>
                  <a:pt x="0" y="0"/>
                </a:moveTo>
                <a:lnTo>
                  <a:pt x="6219825" y="0"/>
                </a:lnTo>
                <a:lnTo>
                  <a:pt x="6219825" y="5629275"/>
                </a:lnTo>
                <a:lnTo>
                  <a:pt x="0" y="562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050067" y="5213118"/>
            <a:ext cx="3676650" cy="4714875"/>
          </a:xfrm>
          <a:custGeom>
            <a:avLst/>
            <a:gdLst/>
            <a:ahLst/>
            <a:cxnLst/>
            <a:rect l="l" t="t" r="r" b="b"/>
            <a:pathLst>
              <a:path w="3676650" h="4714875">
                <a:moveTo>
                  <a:pt x="0" y="0"/>
                </a:moveTo>
                <a:lnTo>
                  <a:pt x="3676650" y="0"/>
                </a:lnTo>
                <a:lnTo>
                  <a:pt x="3676650" y="4714875"/>
                </a:lnTo>
                <a:lnTo>
                  <a:pt x="0" y="471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140864" y="4225423"/>
            <a:ext cx="4686300" cy="5695950"/>
          </a:xfrm>
          <a:custGeom>
            <a:avLst/>
            <a:gdLst/>
            <a:ahLst/>
            <a:cxnLst/>
            <a:rect l="l" t="t" r="r" b="b"/>
            <a:pathLst>
              <a:path w="4686300" h="5695950">
                <a:moveTo>
                  <a:pt x="0" y="0"/>
                </a:moveTo>
                <a:lnTo>
                  <a:pt x="4686300" y="0"/>
                </a:lnTo>
                <a:lnTo>
                  <a:pt x="4686300" y="5695950"/>
                </a:lnTo>
                <a:lnTo>
                  <a:pt x="0" y="5695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254320" y="1634366"/>
            <a:ext cx="114300" cy="114300"/>
            <a:chOff x="0" y="0"/>
            <a:chExt cx="114300" cy="114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254320" y="4240778"/>
            <a:ext cx="114300" cy="114300"/>
            <a:chOff x="0" y="0"/>
            <a:chExt cx="114300" cy="114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16776" y="300104"/>
            <a:ext cx="4662973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I. QUESTION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49442" y="3991204"/>
            <a:ext cx="514070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What book do you read?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01895" y="4553179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317871" y="4553179"/>
            <a:ext cx="1649073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It’s “...”.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49442" y="1384802"/>
            <a:ext cx="7437415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What do you do in your free time?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01895" y="1946777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21893" y="1946777"/>
            <a:ext cx="63245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...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pic>
        <p:nvPicPr>
          <p:cNvPr id="19" name="luvvoice.com-20241208-qwMRl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46665" y="1517058"/>
            <a:ext cx="406400" cy="406400"/>
          </a:xfrm>
          <a:prstGeom prst="rect">
            <a:avLst/>
          </a:prstGeom>
        </p:spPr>
      </p:pic>
      <p:pic>
        <p:nvPicPr>
          <p:cNvPr id="20" name="luvvoice.com-20241208-bhqpfi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545" y="39418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01538" y="230581"/>
            <a:ext cx="17454477" cy="9849183"/>
          </a:xfrm>
          <a:custGeom>
            <a:avLst/>
            <a:gdLst/>
            <a:ahLst/>
            <a:cxnLst/>
            <a:rect l="l" t="t" r="r" b="b"/>
            <a:pathLst>
              <a:path w="17454477" h="9849183">
                <a:moveTo>
                  <a:pt x="0" y="0"/>
                </a:moveTo>
                <a:lnTo>
                  <a:pt x="17454477" y="0"/>
                </a:lnTo>
                <a:lnTo>
                  <a:pt x="17454477" y="9849184"/>
                </a:lnTo>
                <a:lnTo>
                  <a:pt x="0" y="9849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484671" y="1440742"/>
            <a:ext cx="8258175" cy="8543925"/>
          </a:xfrm>
          <a:custGeom>
            <a:avLst/>
            <a:gdLst/>
            <a:ahLst/>
            <a:cxnLst/>
            <a:rect l="l" t="t" r="r" b="b"/>
            <a:pathLst>
              <a:path w="8258175" h="8543925">
                <a:moveTo>
                  <a:pt x="0" y="0"/>
                </a:moveTo>
                <a:lnTo>
                  <a:pt x="8258175" y="0"/>
                </a:lnTo>
                <a:lnTo>
                  <a:pt x="8258175" y="8543925"/>
                </a:lnTo>
                <a:lnTo>
                  <a:pt x="0" y="8543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69201" y="1750952"/>
            <a:ext cx="114300" cy="114300"/>
            <a:chOff x="0" y="0"/>
            <a:chExt cx="114300" cy="114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069201" y="3440144"/>
            <a:ext cx="114300" cy="114300"/>
            <a:chOff x="0" y="0"/>
            <a:chExt cx="114300" cy="114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69201" y="5249894"/>
            <a:ext cx="114300" cy="114300"/>
            <a:chOff x="0" y="0"/>
            <a:chExt cx="114300" cy="114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235032" y="6661833"/>
            <a:ext cx="114300" cy="114300"/>
            <a:chOff x="0" y="0"/>
            <a:chExt cx="114300" cy="1143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235032" y="8071533"/>
            <a:ext cx="114300" cy="114300"/>
            <a:chOff x="0" y="0"/>
            <a:chExt cx="114300" cy="114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802232" y="5900642"/>
            <a:ext cx="4689624" cy="4424991"/>
          </a:xfrm>
          <a:custGeom>
            <a:avLst/>
            <a:gdLst/>
            <a:ahLst/>
            <a:cxnLst/>
            <a:rect l="l" t="t" r="r" b="b"/>
            <a:pathLst>
              <a:path w="4689624" h="4424991">
                <a:moveTo>
                  <a:pt x="0" y="0"/>
                </a:moveTo>
                <a:lnTo>
                  <a:pt x="4689625" y="0"/>
                </a:lnTo>
                <a:lnTo>
                  <a:pt x="4689625" y="4424991"/>
                </a:lnTo>
                <a:lnTo>
                  <a:pt x="0" y="4424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716776" y="300104"/>
            <a:ext cx="4662973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I. QUESTION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64324" y="1501388"/>
            <a:ext cx="6907016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What do you do in your free time?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16776" y="2063363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36784" y="2063363"/>
            <a:ext cx="52639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64324" y="2904830"/>
            <a:ext cx="4795295" cy="83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What color is your kite?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716776" y="4038305"/>
            <a:ext cx="10607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444696" y="4038305"/>
            <a:ext cx="109006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It’s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364324" y="4714580"/>
            <a:ext cx="3565769" cy="83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What shape is it?’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16776" y="5848055"/>
            <a:ext cx="10607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444696" y="5848055"/>
            <a:ext cx="109006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It’s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530164" y="6126518"/>
            <a:ext cx="4681471" cy="83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Who bought it for you?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82607" y="7259993"/>
            <a:ext cx="10607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402615" y="7259993"/>
            <a:ext cx="406746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530164" y="7536218"/>
            <a:ext cx="5177247" cy="83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 b="1" dirty="0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When do you fly a kite?</a:t>
            </a:r>
            <a:endParaRPr lang="en-US" sz="3000" b="1" dirty="0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882607" y="8669693"/>
            <a:ext cx="2907468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When it’s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pic>
        <p:nvPicPr>
          <p:cNvPr id="32" name="luvvoice.com-20241208-3H7dX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6132" y="1201236"/>
            <a:ext cx="406400" cy="406400"/>
          </a:xfrm>
          <a:prstGeom prst="rect">
            <a:avLst/>
          </a:prstGeom>
        </p:spPr>
      </p:pic>
      <p:pic>
        <p:nvPicPr>
          <p:cNvPr id="33" name="luvvoice.com-20241208-vbAji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26964" y="2816187"/>
            <a:ext cx="406400" cy="406400"/>
          </a:xfrm>
          <a:prstGeom prst="rect">
            <a:avLst/>
          </a:prstGeom>
        </p:spPr>
      </p:pic>
      <p:pic>
        <p:nvPicPr>
          <p:cNvPr id="34" name="luvvoice.com-20241208-Wcjs6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1496" y="4610440"/>
            <a:ext cx="406400" cy="406400"/>
          </a:xfrm>
          <a:prstGeom prst="rect">
            <a:avLst/>
          </a:prstGeom>
        </p:spPr>
      </p:pic>
      <p:pic>
        <p:nvPicPr>
          <p:cNvPr id="35" name="luvvoice.com-20241208-aUqDxa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6132" y="6180550"/>
            <a:ext cx="406400" cy="406400"/>
          </a:xfrm>
          <a:prstGeom prst="rect">
            <a:avLst/>
          </a:prstGeom>
        </p:spPr>
      </p:pic>
      <p:pic>
        <p:nvPicPr>
          <p:cNvPr id="36" name="luvvoice.com-20241208-tTM0NZ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4594" y="753621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59136" y="418128"/>
            <a:ext cx="17396879" cy="9849183"/>
          </a:xfrm>
          <a:custGeom>
            <a:avLst/>
            <a:gdLst/>
            <a:ahLst/>
            <a:cxnLst/>
            <a:rect l="l" t="t" r="r" b="b"/>
            <a:pathLst>
              <a:path w="17396879" h="9849183">
                <a:moveTo>
                  <a:pt x="0" y="0"/>
                </a:moveTo>
                <a:lnTo>
                  <a:pt x="17396879" y="0"/>
                </a:lnTo>
                <a:lnTo>
                  <a:pt x="17396879" y="9849184"/>
                </a:lnTo>
                <a:lnTo>
                  <a:pt x="0" y="9849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069201" y="17509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114300" y="0"/>
                </a:lnTo>
                <a:lnTo>
                  <a:pt x="1143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069201" y="433340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114300" y="0"/>
                </a:lnTo>
                <a:lnTo>
                  <a:pt x="1143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535005" y="5116735"/>
            <a:ext cx="4670641" cy="4670641"/>
          </a:xfrm>
          <a:custGeom>
            <a:avLst/>
            <a:gdLst/>
            <a:ahLst/>
            <a:cxnLst/>
            <a:rect l="l" t="t" r="r" b="b"/>
            <a:pathLst>
              <a:path w="4670641" h="4670641">
                <a:moveTo>
                  <a:pt x="0" y="0"/>
                </a:moveTo>
                <a:lnTo>
                  <a:pt x="4670641" y="0"/>
                </a:lnTo>
                <a:lnTo>
                  <a:pt x="4670641" y="4670641"/>
                </a:lnTo>
                <a:lnTo>
                  <a:pt x="0" y="4670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783985" y="2149040"/>
            <a:ext cx="7455608" cy="7577738"/>
          </a:xfrm>
          <a:custGeom>
            <a:avLst/>
            <a:gdLst/>
            <a:ahLst/>
            <a:cxnLst/>
            <a:rect l="l" t="t" r="r" b="b"/>
            <a:pathLst>
              <a:path w="7455608" h="7577738">
                <a:moveTo>
                  <a:pt x="0" y="0"/>
                </a:moveTo>
                <a:lnTo>
                  <a:pt x="7455608" y="0"/>
                </a:lnTo>
                <a:lnTo>
                  <a:pt x="7455608" y="7577738"/>
                </a:lnTo>
                <a:lnTo>
                  <a:pt x="0" y="7577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716776" y="300104"/>
            <a:ext cx="4662973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I. QUESTION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40664" y="4083844"/>
            <a:ext cx="5314340" cy="110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When do you do exercise? In the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16776" y="4645819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40664" y="1501388"/>
            <a:ext cx="6931152" cy="110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What do you do in your free time? I...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16776" y="2063363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01538" y="230581"/>
            <a:ext cx="17454477" cy="9849183"/>
          </a:xfrm>
          <a:custGeom>
            <a:avLst/>
            <a:gdLst/>
            <a:ahLst/>
            <a:cxnLst/>
            <a:rect l="l" t="t" r="r" b="b"/>
            <a:pathLst>
              <a:path w="17454477" h="9849183">
                <a:moveTo>
                  <a:pt x="0" y="0"/>
                </a:moveTo>
                <a:lnTo>
                  <a:pt x="17454477" y="0"/>
                </a:lnTo>
                <a:lnTo>
                  <a:pt x="17454477" y="9849184"/>
                </a:lnTo>
                <a:lnTo>
                  <a:pt x="0" y="9849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133326" y="4087644"/>
            <a:ext cx="3784511" cy="3146422"/>
          </a:xfrm>
          <a:custGeom>
            <a:avLst/>
            <a:gdLst/>
            <a:ahLst/>
            <a:cxnLst/>
            <a:rect l="l" t="t" r="r" b="b"/>
            <a:pathLst>
              <a:path w="3784511" h="3146422">
                <a:moveTo>
                  <a:pt x="0" y="0"/>
                </a:moveTo>
                <a:lnTo>
                  <a:pt x="3784511" y="0"/>
                </a:lnTo>
                <a:lnTo>
                  <a:pt x="3784511" y="3146422"/>
                </a:lnTo>
                <a:lnTo>
                  <a:pt x="0" y="314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47516" y="800443"/>
            <a:ext cx="1697860" cy="3264865"/>
          </a:xfrm>
          <a:custGeom>
            <a:avLst/>
            <a:gdLst/>
            <a:ahLst/>
            <a:cxnLst/>
            <a:rect l="l" t="t" r="r" b="b"/>
            <a:pathLst>
              <a:path w="1697860" h="3264865">
                <a:moveTo>
                  <a:pt x="0" y="0"/>
                </a:moveTo>
                <a:lnTo>
                  <a:pt x="1697860" y="0"/>
                </a:lnTo>
                <a:lnTo>
                  <a:pt x="1697860" y="3264865"/>
                </a:lnTo>
                <a:lnTo>
                  <a:pt x="0" y="3264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976878" y="733739"/>
            <a:ext cx="4894097" cy="3240862"/>
          </a:xfrm>
          <a:custGeom>
            <a:avLst/>
            <a:gdLst/>
            <a:ahLst/>
            <a:cxnLst/>
            <a:rect l="l" t="t" r="r" b="b"/>
            <a:pathLst>
              <a:path w="4894097" h="3240862">
                <a:moveTo>
                  <a:pt x="0" y="0"/>
                </a:moveTo>
                <a:lnTo>
                  <a:pt x="4894097" y="0"/>
                </a:lnTo>
                <a:lnTo>
                  <a:pt x="4894097" y="3240863"/>
                </a:lnTo>
                <a:lnTo>
                  <a:pt x="0" y="3240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25582" y="5136032"/>
            <a:ext cx="1521038" cy="216056"/>
            <a:chOff x="0" y="0"/>
            <a:chExt cx="2028050" cy="2880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8317" cy="287909"/>
            </a:xfrm>
            <a:custGeom>
              <a:avLst/>
              <a:gdLst/>
              <a:ahLst/>
              <a:cxnLst/>
              <a:rect l="l" t="t" r="r" b="b"/>
              <a:pathLst>
                <a:path w="2028317" h="287909">
                  <a:moveTo>
                    <a:pt x="1133348" y="0"/>
                  </a:moveTo>
                  <a:lnTo>
                    <a:pt x="1133348" y="3937"/>
                  </a:lnTo>
                  <a:cubicBezTo>
                    <a:pt x="1130046" y="5715"/>
                    <a:pt x="1127506" y="12319"/>
                    <a:pt x="1127506" y="15875"/>
                  </a:cubicBezTo>
                  <a:lnTo>
                    <a:pt x="1127506" y="59690"/>
                  </a:lnTo>
                  <a:lnTo>
                    <a:pt x="1129665" y="63246"/>
                  </a:lnTo>
                  <a:lnTo>
                    <a:pt x="1133094" y="67691"/>
                  </a:lnTo>
                  <a:lnTo>
                    <a:pt x="1150239" y="69469"/>
                  </a:lnTo>
                  <a:lnTo>
                    <a:pt x="1133348" y="69469"/>
                  </a:lnTo>
                  <a:lnTo>
                    <a:pt x="1133348" y="73406"/>
                  </a:lnTo>
                  <a:cubicBezTo>
                    <a:pt x="1130046" y="75184"/>
                    <a:pt x="1127506" y="81788"/>
                    <a:pt x="1127506" y="85217"/>
                  </a:cubicBezTo>
                  <a:lnTo>
                    <a:pt x="1127506" y="129159"/>
                  </a:lnTo>
                  <a:lnTo>
                    <a:pt x="1129665" y="132842"/>
                  </a:lnTo>
                  <a:lnTo>
                    <a:pt x="1132967" y="136906"/>
                  </a:lnTo>
                  <a:lnTo>
                    <a:pt x="1147572" y="138938"/>
                  </a:lnTo>
                  <a:lnTo>
                    <a:pt x="1153668" y="138938"/>
                  </a:lnTo>
                  <a:lnTo>
                    <a:pt x="1154303" y="138811"/>
                  </a:lnTo>
                  <a:lnTo>
                    <a:pt x="1155700" y="138811"/>
                  </a:lnTo>
                  <a:lnTo>
                    <a:pt x="1156589" y="138684"/>
                  </a:lnTo>
                  <a:lnTo>
                    <a:pt x="1157605" y="138684"/>
                  </a:lnTo>
                  <a:lnTo>
                    <a:pt x="1157986" y="138557"/>
                  </a:lnTo>
                  <a:lnTo>
                    <a:pt x="1158494" y="138557"/>
                  </a:lnTo>
                  <a:lnTo>
                    <a:pt x="1165098" y="138049"/>
                  </a:lnTo>
                  <a:lnTo>
                    <a:pt x="1170305" y="133858"/>
                  </a:lnTo>
                  <a:lnTo>
                    <a:pt x="1171956" y="131064"/>
                  </a:lnTo>
                  <a:lnTo>
                    <a:pt x="1172972" y="128143"/>
                  </a:lnTo>
                  <a:cubicBezTo>
                    <a:pt x="1172972" y="127889"/>
                    <a:pt x="1172972" y="127889"/>
                    <a:pt x="1172972" y="127635"/>
                  </a:cubicBezTo>
                  <a:lnTo>
                    <a:pt x="1172972" y="84455"/>
                  </a:lnTo>
                  <a:lnTo>
                    <a:pt x="1172464" y="80518"/>
                  </a:lnTo>
                  <a:lnTo>
                    <a:pt x="1167130" y="73406"/>
                  </a:lnTo>
                  <a:lnTo>
                    <a:pt x="1167130" y="69596"/>
                  </a:lnTo>
                  <a:lnTo>
                    <a:pt x="1153668" y="69596"/>
                  </a:lnTo>
                  <a:lnTo>
                    <a:pt x="1154303" y="69469"/>
                  </a:lnTo>
                  <a:lnTo>
                    <a:pt x="1155700" y="69469"/>
                  </a:lnTo>
                  <a:lnTo>
                    <a:pt x="1156589" y="69342"/>
                  </a:lnTo>
                  <a:lnTo>
                    <a:pt x="1157605" y="69342"/>
                  </a:lnTo>
                  <a:lnTo>
                    <a:pt x="1157986" y="69215"/>
                  </a:lnTo>
                  <a:lnTo>
                    <a:pt x="1158494" y="69215"/>
                  </a:lnTo>
                  <a:lnTo>
                    <a:pt x="1165098" y="68580"/>
                  </a:lnTo>
                  <a:lnTo>
                    <a:pt x="1168781" y="65278"/>
                  </a:lnTo>
                  <a:lnTo>
                    <a:pt x="1170178" y="64262"/>
                  </a:lnTo>
                  <a:lnTo>
                    <a:pt x="1171067" y="62357"/>
                  </a:lnTo>
                  <a:lnTo>
                    <a:pt x="1171829" y="61468"/>
                  </a:lnTo>
                  <a:lnTo>
                    <a:pt x="1172845" y="58674"/>
                  </a:lnTo>
                  <a:cubicBezTo>
                    <a:pt x="1172845" y="58420"/>
                    <a:pt x="1172845" y="58293"/>
                    <a:pt x="1172845" y="58166"/>
                  </a:cubicBezTo>
                  <a:lnTo>
                    <a:pt x="1172845" y="15240"/>
                  </a:lnTo>
                  <a:lnTo>
                    <a:pt x="1172718" y="14859"/>
                  </a:lnTo>
                  <a:lnTo>
                    <a:pt x="1172591" y="12446"/>
                  </a:lnTo>
                  <a:lnTo>
                    <a:pt x="1170559" y="7620"/>
                  </a:lnTo>
                  <a:lnTo>
                    <a:pt x="1169543" y="5969"/>
                  </a:lnTo>
                  <a:lnTo>
                    <a:pt x="1167130" y="3937"/>
                  </a:lnTo>
                  <a:lnTo>
                    <a:pt x="1167130" y="0"/>
                  </a:lnTo>
                  <a:close/>
                  <a:moveTo>
                    <a:pt x="1183640" y="0"/>
                  </a:moveTo>
                  <a:lnTo>
                    <a:pt x="1183640" y="3937"/>
                  </a:lnTo>
                  <a:cubicBezTo>
                    <a:pt x="1180338" y="5715"/>
                    <a:pt x="1177798" y="12319"/>
                    <a:pt x="1177798" y="15875"/>
                  </a:cubicBezTo>
                  <a:lnTo>
                    <a:pt x="1177798" y="59690"/>
                  </a:lnTo>
                  <a:lnTo>
                    <a:pt x="1179957" y="63246"/>
                  </a:lnTo>
                  <a:lnTo>
                    <a:pt x="1183132" y="67564"/>
                  </a:lnTo>
                  <a:lnTo>
                    <a:pt x="1200531" y="69469"/>
                  </a:lnTo>
                  <a:lnTo>
                    <a:pt x="1183640" y="69469"/>
                  </a:lnTo>
                  <a:lnTo>
                    <a:pt x="1183640" y="73406"/>
                  </a:lnTo>
                  <a:cubicBezTo>
                    <a:pt x="1180338" y="75184"/>
                    <a:pt x="1177798" y="81788"/>
                    <a:pt x="1177798" y="85217"/>
                  </a:cubicBezTo>
                  <a:lnTo>
                    <a:pt x="1177798" y="129159"/>
                  </a:lnTo>
                  <a:lnTo>
                    <a:pt x="1179957" y="132842"/>
                  </a:lnTo>
                  <a:lnTo>
                    <a:pt x="1183132" y="136906"/>
                  </a:lnTo>
                  <a:lnTo>
                    <a:pt x="1197864" y="138938"/>
                  </a:lnTo>
                  <a:lnTo>
                    <a:pt x="1203960" y="138938"/>
                  </a:lnTo>
                  <a:lnTo>
                    <a:pt x="1204468" y="138811"/>
                  </a:lnTo>
                  <a:lnTo>
                    <a:pt x="1205865" y="138811"/>
                  </a:lnTo>
                  <a:lnTo>
                    <a:pt x="1206754" y="138684"/>
                  </a:lnTo>
                  <a:lnTo>
                    <a:pt x="1207770" y="138684"/>
                  </a:lnTo>
                  <a:lnTo>
                    <a:pt x="1210691" y="138430"/>
                  </a:lnTo>
                  <a:lnTo>
                    <a:pt x="1214755" y="137541"/>
                  </a:lnTo>
                  <a:lnTo>
                    <a:pt x="1215009" y="137414"/>
                  </a:lnTo>
                  <a:lnTo>
                    <a:pt x="1215136" y="137287"/>
                  </a:lnTo>
                  <a:lnTo>
                    <a:pt x="1215644" y="137160"/>
                  </a:lnTo>
                  <a:lnTo>
                    <a:pt x="1217422" y="136398"/>
                  </a:lnTo>
                  <a:lnTo>
                    <a:pt x="1219708" y="134239"/>
                  </a:lnTo>
                  <a:lnTo>
                    <a:pt x="1220597" y="132969"/>
                  </a:lnTo>
                  <a:lnTo>
                    <a:pt x="1220724" y="132842"/>
                  </a:lnTo>
                  <a:lnTo>
                    <a:pt x="1220978" y="132080"/>
                  </a:lnTo>
                  <a:lnTo>
                    <a:pt x="1221613" y="131191"/>
                  </a:lnTo>
                  <a:lnTo>
                    <a:pt x="1222375" y="130302"/>
                  </a:lnTo>
                  <a:lnTo>
                    <a:pt x="1222502" y="130175"/>
                  </a:lnTo>
                  <a:lnTo>
                    <a:pt x="1222629" y="130048"/>
                  </a:lnTo>
                  <a:lnTo>
                    <a:pt x="1222756" y="129921"/>
                  </a:lnTo>
                  <a:lnTo>
                    <a:pt x="1223137" y="128016"/>
                  </a:lnTo>
                  <a:cubicBezTo>
                    <a:pt x="1223137" y="127889"/>
                    <a:pt x="1223137" y="127762"/>
                    <a:pt x="1223137" y="127635"/>
                  </a:cubicBezTo>
                  <a:lnTo>
                    <a:pt x="1223137" y="84455"/>
                  </a:lnTo>
                  <a:lnTo>
                    <a:pt x="1222629" y="80518"/>
                  </a:lnTo>
                  <a:lnTo>
                    <a:pt x="1217422" y="73406"/>
                  </a:lnTo>
                  <a:lnTo>
                    <a:pt x="1217422" y="69596"/>
                  </a:lnTo>
                  <a:lnTo>
                    <a:pt x="1203960" y="69596"/>
                  </a:lnTo>
                  <a:lnTo>
                    <a:pt x="1204468" y="69469"/>
                  </a:lnTo>
                  <a:lnTo>
                    <a:pt x="1205865" y="69469"/>
                  </a:lnTo>
                  <a:lnTo>
                    <a:pt x="1206754" y="69342"/>
                  </a:lnTo>
                  <a:lnTo>
                    <a:pt x="1207770" y="69342"/>
                  </a:lnTo>
                  <a:lnTo>
                    <a:pt x="1210691" y="69088"/>
                  </a:lnTo>
                  <a:lnTo>
                    <a:pt x="1214755" y="68199"/>
                  </a:lnTo>
                  <a:lnTo>
                    <a:pt x="1215009" y="68072"/>
                  </a:lnTo>
                  <a:lnTo>
                    <a:pt x="1215136" y="67945"/>
                  </a:lnTo>
                  <a:lnTo>
                    <a:pt x="1215644" y="67818"/>
                  </a:lnTo>
                  <a:lnTo>
                    <a:pt x="1217422" y="66929"/>
                  </a:lnTo>
                  <a:lnTo>
                    <a:pt x="1220343" y="64389"/>
                  </a:lnTo>
                  <a:lnTo>
                    <a:pt x="1221359" y="62103"/>
                  </a:lnTo>
                  <a:lnTo>
                    <a:pt x="1221740" y="61722"/>
                  </a:lnTo>
                  <a:lnTo>
                    <a:pt x="1221867" y="61468"/>
                  </a:lnTo>
                  <a:lnTo>
                    <a:pt x="1222121" y="61087"/>
                  </a:lnTo>
                  <a:lnTo>
                    <a:pt x="1222375" y="60706"/>
                  </a:lnTo>
                  <a:lnTo>
                    <a:pt x="1222502" y="60579"/>
                  </a:lnTo>
                  <a:lnTo>
                    <a:pt x="1222629" y="60325"/>
                  </a:lnTo>
                  <a:lnTo>
                    <a:pt x="1223010" y="58420"/>
                  </a:lnTo>
                  <a:cubicBezTo>
                    <a:pt x="1223010" y="58293"/>
                    <a:pt x="1223010" y="58293"/>
                    <a:pt x="1223010" y="58166"/>
                  </a:cubicBezTo>
                  <a:lnTo>
                    <a:pt x="1223010" y="15240"/>
                  </a:lnTo>
                  <a:lnTo>
                    <a:pt x="1222883" y="14859"/>
                  </a:lnTo>
                  <a:lnTo>
                    <a:pt x="1223010" y="12446"/>
                  </a:lnTo>
                  <a:lnTo>
                    <a:pt x="1220978" y="7620"/>
                  </a:lnTo>
                  <a:lnTo>
                    <a:pt x="1219962" y="5969"/>
                  </a:lnTo>
                  <a:lnTo>
                    <a:pt x="1217549" y="3937"/>
                  </a:lnTo>
                  <a:lnTo>
                    <a:pt x="1217549" y="0"/>
                  </a:lnTo>
                  <a:close/>
                  <a:moveTo>
                    <a:pt x="1239393" y="0"/>
                  </a:moveTo>
                  <a:lnTo>
                    <a:pt x="1239393" y="3937"/>
                  </a:lnTo>
                  <a:cubicBezTo>
                    <a:pt x="1236091" y="5715"/>
                    <a:pt x="1233678" y="12319"/>
                    <a:pt x="1233678" y="15875"/>
                  </a:cubicBezTo>
                  <a:lnTo>
                    <a:pt x="1233678" y="59690"/>
                  </a:lnTo>
                  <a:lnTo>
                    <a:pt x="1235710" y="63246"/>
                  </a:lnTo>
                  <a:lnTo>
                    <a:pt x="1239139" y="67691"/>
                  </a:lnTo>
                  <a:lnTo>
                    <a:pt x="1256411" y="69469"/>
                  </a:lnTo>
                  <a:lnTo>
                    <a:pt x="1239393" y="69469"/>
                  </a:lnTo>
                  <a:lnTo>
                    <a:pt x="1239393" y="73406"/>
                  </a:lnTo>
                  <a:cubicBezTo>
                    <a:pt x="1236091" y="75184"/>
                    <a:pt x="1233678" y="81788"/>
                    <a:pt x="1233678" y="85217"/>
                  </a:cubicBezTo>
                  <a:lnTo>
                    <a:pt x="1233678" y="129159"/>
                  </a:lnTo>
                  <a:lnTo>
                    <a:pt x="1235710" y="132842"/>
                  </a:lnTo>
                  <a:lnTo>
                    <a:pt x="1239012" y="136906"/>
                  </a:lnTo>
                  <a:lnTo>
                    <a:pt x="1253617" y="138938"/>
                  </a:lnTo>
                  <a:lnTo>
                    <a:pt x="1259713" y="138938"/>
                  </a:lnTo>
                  <a:lnTo>
                    <a:pt x="1260221" y="138811"/>
                  </a:lnTo>
                  <a:lnTo>
                    <a:pt x="1261618" y="138811"/>
                  </a:lnTo>
                  <a:lnTo>
                    <a:pt x="1262507" y="138684"/>
                  </a:lnTo>
                  <a:lnTo>
                    <a:pt x="1263523" y="138684"/>
                  </a:lnTo>
                  <a:lnTo>
                    <a:pt x="1266444" y="138430"/>
                  </a:lnTo>
                  <a:lnTo>
                    <a:pt x="1270635" y="137541"/>
                  </a:lnTo>
                  <a:lnTo>
                    <a:pt x="1270889" y="137414"/>
                  </a:lnTo>
                  <a:lnTo>
                    <a:pt x="1271143" y="137287"/>
                  </a:lnTo>
                  <a:lnTo>
                    <a:pt x="1271524" y="137160"/>
                  </a:lnTo>
                  <a:lnTo>
                    <a:pt x="1273302" y="136398"/>
                  </a:lnTo>
                  <a:lnTo>
                    <a:pt x="1275588" y="134239"/>
                  </a:lnTo>
                  <a:lnTo>
                    <a:pt x="1276477" y="132969"/>
                  </a:lnTo>
                  <a:lnTo>
                    <a:pt x="1276604" y="132842"/>
                  </a:lnTo>
                  <a:lnTo>
                    <a:pt x="1276731" y="132588"/>
                  </a:lnTo>
                  <a:lnTo>
                    <a:pt x="1276985" y="132080"/>
                  </a:lnTo>
                  <a:lnTo>
                    <a:pt x="1277620" y="131191"/>
                  </a:lnTo>
                  <a:lnTo>
                    <a:pt x="1278382" y="130302"/>
                  </a:lnTo>
                  <a:lnTo>
                    <a:pt x="1278509" y="130175"/>
                  </a:lnTo>
                  <a:lnTo>
                    <a:pt x="1278636" y="130048"/>
                  </a:lnTo>
                  <a:lnTo>
                    <a:pt x="1278763" y="129921"/>
                  </a:lnTo>
                  <a:lnTo>
                    <a:pt x="1279144" y="128016"/>
                  </a:lnTo>
                  <a:cubicBezTo>
                    <a:pt x="1279144" y="127889"/>
                    <a:pt x="1279144" y="127762"/>
                    <a:pt x="1279144" y="127635"/>
                  </a:cubicBezTo>
                  <a:lnTo>
                    <a:pt x="1279144" y="84455"/>
                  </a:lnTo>
                  <a:lnTo>
                    <a:pt x="1278636" y="80518"/>
                  </a:lnTo>
                  <a:lnTo>
                    <a:pt x="1273429" y="73406"/>
                  </a:lnTo>
                  <a:lnTo>
                    <a:pt x="1273429" y="69596"/>
                  </a:lnTo>
                  <a:lnTo>
                    <a:pt x="1259713" y="69596"/>
                  </a:lnTo>
                  <a:lnTo>
                    <a:pt x="1260221" y="69469"/>
                  </a:lnTo>
                  <a:lnTo>
                    <a:pt x="1261618" y="69469"/>
                  </a:lnTo>
                  <a:lnTo>
                    <a:pt x="1262507" y="69342"/>
                  </a:lnTo>
                  <a:lnTo>
                    <a:pt x="1263523" y="69342"/>
                  </a:lnTo>
                  <a:lnTo>
                    <a:pt x="1266444" y="69088"/>
                  </a:lnTo>
                  <a:lnTo>
                    <a:pt x="1270635" y="68199"/>
                  </a:lnTo>
                  <a:lnTo>
                    <a:pt x="1270889" y="68072"/>
                  </a:lnTo>
                  <a:lnTo>
                    <a:pt x="1271143" y="67945"/>
                  </a:lnTo>
                  <a:lnTo>
                    <a:pt x="1271524" y="67818"/>
                  </a:lnTo>
                  <a:lnTo>
                    <a:pt x="1273302" y="66929"/>
                  </a:lnTo>
                  <a:lnTo>
                    <a:pt x="1276223" y="64389"/>
                  </a:lnTo>
                  <a:lnTo>
                    <a:pt x="1277239" y="62103"/>
                  </a:lnTo>
                  <a:lnTo>
                    <a:pt x="1277620" y="61722"/>
                  </a:lnTo>
                  <a:lnTo>
                    <a:pt x="1277874" y="61468"/>
                  </a:lnTo>
                  <a:lnTo>
                    <a:pt x="1278001" y="61087"/>
                  </a:lnTo>
                  <a:lnTo>
                    <a:pt x="1278255" y="60833"/>
                  </a:lnTo>
                  <a:lnTo>
                    <a:pt x="1278382" y="60706"/>
                  </a:lnTo>
                  <a:lnTo>
                    <a:pt x="1278509" y="60452"/>
                  </a:lnTo>
                  <a:lnTo>
                    <a:pt x="1278890" y="58547"/>
                  </a:lnTo>
                  <a:cubicBezTo>
                    <a:pt x="1278890" y="58420"/>
                    <a:pt x="1278890" y="58420"/>
                    <a:pt x="1278890" y="58293"/>
                  </a:cubicBezTo>
                  <a:lnTo>
                    <a:pt x="1278890" y="15240"/>
                  </a:lnTo>
                  <a:lnTo>
                    <a:pt x="1278763" y="14859"/>
                  </a:lnTo>
                  <a:lnTo>
                    <a:pt x="1278509" y="12446"/>
                  </a:lnTo>
                  <a:lnTo>
                    <a:pt x="1276477" y="7620"/>
                  </a:lnTo>
                  <a:lnTo>
                    <a:pt x="1275461" y="5969"/>
                  </a:lnTo>
                  <a:lnTo>
                    <a:pt x="1273048" y="3937"/>
                  </a:lnTo>
                  <a:lnTo>
                    <a:pt x="1273048" y="0"/>
                  </a:lnTo>
                  <a:close/>
                  <a:moveTo>
                    <a:pt x="1295019" y="0"/>
                  </a:moveTo>
                  <a:lnTo>
                    <a:pt x="1295019" y="4064"/>
                  </a:lnTo>
                  <a:cubicBezTo>
                    <a:pt x="1291717" y="5842"/>
                    <a:pt x="1289304" y="12319"/>
                    <a:pt x="1289304" y="15875"/>
                  </a:cubicBezTo>
                  <a:lnTo>
                    <a:pt x="1289304" y="59690"/>
                  </a:lnTo>
                  <a:lnTo>
                    <a:pt x="1291336" y="63246"/>
                  </a:lnTo>
                  <a:lnTo>
                    <a:pt x="1294765" y="67691"/>
                  </a:lnTo>
                  <a:lnTo>
                    <a:pt x="1312037" y="69469"/>
                  </a:lnTo>
                  <a:lnTo>
                    <a:pt x="1295019" y="69469"/>
                  </a:lnTo>
                  <a:lnTo>
                    <a:pt x="1295019" y="73533"/>
                  </a:lnTo>
                  <a:cubicBezTo>
                    <a:pt x="1291717" y="75311"/>
                    <a:pt x="1289304" y="81788"/>
                    <a:pt x="1289304" y="85217"/>
                  </a:cubicBezTo>
                  <a:lnTo>
                    <a:pt x="1289304" y="129159"/>
                  </a:lnTo>
                  <a:lnTo>
                    <a:pt x="1291336" y="132842"/>
                  </a:lnTo>
                  <a:lnTo>
                    <a:pt x="1294638" y="136906"/>
                  </a:lnTo>
                  <a:lnTo>
                    <a:pt x="1309243" y="138938"/>
                  </a:lnTo>
                  <a:lnTo>
                    <a:pt x="1315339" y="138938"/>
                  </a:lnTo>
                  <a:lnTo>
                    <a:pt x="1315847" y="138811"/>
                  </a:lnTo>
                  <a:lnTo>
                    <a:pt x="1317244" y="138811"/>
                  </a:lnTo>
                  <a:lnTo>
                    <a:pt x="1318133" y="138684"/>
                  </a:lnTo>
                  <a:lnTo>
                    <a:pt x="1319149" y="138684"/>
                  </a:lnTo>
                  <a:lnTo>
                    <a:pt x="1322070" y="138430"/>
                  </a:lnTo>
                  <a:lnTo>
                    <a:pt x="1326261" y="137541"/>
                  </a:lnTo>
                  <a:lnTo>
                    <a:pt x="1326515" y="137414"/>
                  </a:lnTo>
                  <a:lnTo>
                    <a:pt x="1326769" y="137287"/>
                  </a:lnTo>
                  <a:lnTo>
                    <a:pt x="1327150" y="137160"/>
                  </a:lnTo>
                  <a:lnTo>
                    <a:pt x="1328928" y="136398"/>
                  </a:lnTo>
                  <a:lnTo>
                    <a:pt x="1330579" y="134620"/>
                  </a:lnTo>
                  <a:lnTo>
                    <a:pt x="1331976" y="133604"/>
                  </a:lnTo>
                  <a:lnTo>
                    <a:pt x="1332738" y="131699"/>
                  </a:lnTo>
                  <a:cubicBezTo>
                    <a:pt x="1334262" y="130556"/>
                    <a:pt x="1334643" y="129159"/>
                    <a:pt x="1334643" y="127635"/>
                  </a:cubicBezTo>
                  <a:lnTo>
                    <a:pt x="1334643" y="84455"/>
                  </a:lnTo>
                  <a:lnTo>
                    <a:pt x="1334516" y="84201"/>
                  </a:lnTo>
                  <a:lnTo>
                    <a:pt x="1334516" y="83693"/>
                  </a:lnTo>
                  <a:lnTo>
                    <a:pt x="1334389" y="83566"/>
                  </a:lnTo>
                  <a:lnTo>
                    <a:pt x="1334389" y="83185"/>
                  </a:lnTo>
                  <a:lnTo>
                    <a:pt x="1334262" y="82931"/>
                  </a:lnTo>
                  <a:lnTo>
                    <a:pt x="1334262" y="82804"/>
                  </a:lnTo>
                  <a:lnTo>
                    <a:pt x="1334135" y="82423"/>
                  </a:lnTo>
                  <a:lnTo>
                    <a:pt x="1334008" y="82296"/>
                  </a:lnTo>
                  <a:lnTo>
                    <a:pt x="1334008" y="81788"/>
                  </a:lnTo>
                  <a:lnTo>
                    <a:pt x="1333881" y="81661"/>
                  </a:lnTo>
                  <a:lnTo>
                    <a:pt x="1333881" y="81407"/>
                  </a:lnTo>
                  <a:lnTo>
                    <a:pt x="1333754" y="81153"/>
                  </a:lnTo>
                  <a:lnTo>
                    <a:pt x="1332611" y="77851"/>
                  </a:lnTo>
                  <a:lnTo>
                    <a:pt x="1328674" y="73406"/>
                  </a:lnTo>
                  <a:lnTo>
                    <a:pt x="1328674" y="69596"/>
                  </a:lnTo>
                  <a:lnTo>
                    <a:pt x="1315085" y="69596"/>
                  </a:lnTo>
                  <a:lnTo>
                    <a:pt x="1315593" y="69469"/>
                  </a:lnTo>
                  <a:lnTo>
                    <a:pt x="1316990" y="69469"/>
                  </a:lnTo>
                  <a:lnTo>
                    <a:pt x="1317879" y="69342"/>
                  </a:lnTo>
                  <a:lnTo>
                    <a:pt x="1318895" y="69342"/>
                  </a:lnTo>
                  <a:lnTo>
                    <a:pt x="1321816" y="69088"/>
                  </a:lnTo>
                  <a:lnTo>
                    <a:pt x="1326007" y="68199"/>
                  </a:lnTo>
                  <a:lnTo>
                    <a:pt x="1326261" y="68072"/>
                  </a:lnTo>
                  <a:lnTo>
                    <a:pt x="1326515" y="67945"/>
                  </a:lnTo>
                  <a:lnTo>
                    <a:pt x="1326896" y="67818"/>
                  </a:lnTo>
                  <a:lnTo>
                    <a:pt x="1328674" y="66929"/>
                  </a:lnTo>
                  <a:lnTo>
                    <a:pt x="1330579" y="65024"/>
                  </a:lnTo>
                  <a:lnTo>
                    <a:pt x="1331341" y="64389"/>
                  </a:lnTo>
                  <a:lnTo>
                    <a:pt x="1331468" y="64262"/>
                  </a:lnTo>
                  <a:lnTo>
                    <a:pt x="1331595" y="64135"/>
                  </a:lnTo>
                  <a:lnTo>
                    <a:pt x="1331849" y="63881"/>
                  </a:lnTo>
                  <a:lnTo>
                    <a:pt x="1332611" y="62230"/>
                  </a:lnTo>
                  <a:cubicBezTo>
                    <a:pt x="1334008" y="61087"/>
                    <a:pt x="1334389" y="59817"/>
                    <a:pt x="1334389" y="58293"/>
                  </a:cubicBezTo>
                  <a:lnTo>
                    <a:pt x="1334389" y="12192"/>
                  </a:lnTo>
                  <a:lnTo>
                    <a:pt x="1328674" y="3937"/>
                  </a:lnTo>
                  <a:lnTo>
                    <a:pt x="1328674" y="0"/>
                  </a:lnTo>
                  <a:close/>
                  <a:moveTo>
                    <a:pt x="1345438" y="0"/>
                  </a:moveTo>
                  <a:lnTo>
                    <a:pt x="1345438" y="3937"/>
                  </a:lnTo>
                  <a:cubicBezTo>
                    <a:pt x="1342136" y="5715"/>
                    <a:pt x="1339723" y="12319"/>
                    <a:pt x="1339723" y="15875"/>
                  </a:cubicBezTo>
                  <a:lnTo>
                    <a:pt x="1339723" y="59690"/>
                  </a:lnTo>
                  <a:lnTo>
                    <a:pt x="1341882" y="63246"/>
                  </a:lnTo>
                  <a:lnTo>
                    <a:pt x="1345311" y="67691"/>
                  </a:lnTo>
                  <a:lnTo>
                    <a:pt x="1362456" y="69469"/>
                  </a:lnTo>
                  <a:lnTo>
                    <a:pt x="1345565" y="69469"/>
                  </a:lnTo>
                  <a:lnTo>
                    <a:pt x="1345565" y="73406"/>
                  </a:lnTo>
                  <a:cubicBezTo>
                    <a:pt x="1342263" y="75184"/>
                    <a:pt x="1339850" y="81788"/>
                    <a:pt x="1339850" y="85217"/>
                  </a:cubicBezTo>
                  <a:lnTo>
                    <a:pt x="1339850" y="129159"/>
                  </a:lnTo>
                  <a:lnTo>
                    <a:pt x="1342009" y="132842"/>
                  </a:lnTo>
                  <a:lnTo>
                    <a:pt x="1345311" y="136906"/>
                  </a:lnTo>
                  <a:lnTo>
                    <a:pt x="1359789" y="138938"/>
                  </a:lnTo>
                  <a:lnTo>
                    <a:pt x="1365885" y="138938"/>
                  </a:lnTo>
                  <a:lnTo>
                    <a:pt x="1366520" y="138811"/>
                  </a:lnTo>
                  <a:lnTo>
                    <a:pt x="1367917" y="138811"/>
                  </a:lnTo>
                  <a:lnTo>
                    <a:pt x="1368806" y="138684"/>
                  </a:lnTo>
                  <a:lnTo>
                    <a:pt x="1369822" y="138684"/>
                  </a:lnTo>
                  <a:lnTo>
                    <a:pt x="1370203" y="138557"/>
                  </a:lnTo>
                  <a:lnTo>
                    <a:pt x="1370711" y="138557"/>
                  </a:lnTo>
                  <a:lnTo>
                    <a:pt x="1377442" y="138049"/>
                  </a:lnTo>
                  <a:lnTo>
                    <a:pt x="1382649" y="133858"/>
                  </a:lnTo>
                  <a:lnTo>
                    <a:pt x="1384300" y="131064"/>
                  </a:lnTo>
                  <a:lnTo>
                    <a:pt x="1385316" y="128143"/>
                  </a:lnTo>
                  <a:cubicBezTo>
                    <a:pt x="1385316" y="127889"/>
                    <a:pt x="1385316" y="127889"/>
                    <a:pt x="1385316" y="127635"/>
                  </a:cubicBezTo>
                  <a:lnTo>
                    <a:pt x="1385316" y="84455"/>
                  </a:lnTo>
                  <a:lnTo>
                    <a:pt x="1385189" y="84201"/>
                  </a:lnTo>
                  <a:lnTo>
                    <a:pt x="1385189" y="83566"/>
                  </a:lnTo>
                  <a:lnTo>
                    <a:pt x="1384681" y="80518"/>
                  </a:lnTo>
                  <a:lnTo>
                    <a:pt x="1380490" y="74041"/>
                  </a:lnTo>
                  <a:lnTo>
                    <a:pt x="1379601" y="73533"/>
                  </a:lnTo>
                  <a:lnTo>
                    <a:pt x="1379601" y="69596"/>
                  </a:lnTo>
                  <a:lnTo>
                    <a:pt x="1366012" y="69596"/>
                  </a:lnTo>
                  <a:lnTo>
                    <a:pt x="1366647" y="69469"/>
                  </a:lnTo>
                  <a:lnTo>
                    <a:pt x="1368044" y="69469"/>
                  </a:lnTo>
                  <a:lnTo>
                    <a:pt x="1368933" y="69342"/>
                  </a:lnTo>
                  <a:lnTo>
                    <a:pt x="1369949" y="69342"/>
                  </a:lnTo>
                  <a:lnTo>
                    <a:pt x="1370330" y="69215"/>
                  </a:lnTo>
                  <a:lnTo>
                    <a:pt x="1370838" y="69215"/>
                  </a:lnTo>
                  <a:lnTo>
                    <a:pt x="1377569" y="68580"/>
                  </a:lnTo>
                  <a:lnTo>
                    <a:pt x="1382649" y="64516"/>
                  </a:lnTo>
                  <a:lnTo>
                    <a:pt x="1383538" y="62484"/>
                  </a:lnTo>
                  <a:lnTo>
                    <a:pt x="1384300" y="61595"/>
                  </a:lnTo>
                  <a:lnTo>
                    <a:pt x="1385316" y="58801"/>
                  </a:lnTo>
                  <a:cubicBezTo>
                    <a:pt x="1385316" y="58547"/>
                    <a:pt x="1385316" y="58420"/>
                    <a:pt x="1385316" y="58293"/>
                  </a:cubicBezTo>
                  <a:lnTo>
                    <a:pt x="1385316" y="15748"/>
                  </a:lnTo>
                  <a:lnTo>
                    <a:pt x="1385189" y="11684"/>
                  </a:lnTo>
                  <a:lnTo>
                    <a:pt x="1379601" y="3937"/>
                  </a:lnTo>
                  <a:lnTo>
                    <a:pt x="1379601" y="0"/>
                  </a:lnTo>
                  <a:close/>
                  <a:moveTo>
                    <a:pt x="1401191" y="0"/>
                  </a:moveTo>
                  <a:lnTo>
                    <a:pt x="1401191" y="3937"/>
                  </a:lnTo>
                  <a:cubicBezTo>
                    <a:pt x="1397889" y="5715"/>
                    <a:pt x="1395349" y="12319"/>
                    <a:pt x="1395349" y="15875"/>
                  </a:cubicBezTo>
                  <a:lnTo>
                    <a:pt x="1395349" y="59690"/>
                  </a:lnTo>
                  <a:lnTo>
                    <a:pt x="1397508" y="63246"/>
                  </a:lnTo>
                  <a:lnTo>
                    <a:pt x="1400937" y="67691"/>
                  </a:lnTo>
                  <a:lnTo>
                    <a:pt x="1418082" y="69469"/>
                  </a:lnTo>
                  <a:lnTo>
                    <a:pt x="1401191" y="69469"/>
                  </a:lnTo>
                  <a:lnTo>
                    <a:pt x="1401191" y="73406"/>
                  </a:lnTo>
                  <a:cubicBezTo>
                    <a:pt x="1397889" y="75184"/>
                    <a:pt x="1395349" y="81788"/>
                    <a:pt x="1395349" y="85217"/>
                  </a:cubicBezTo>
                  <a:lnTo>
                    <a:pt x="1395349" y="129159"/>
                  </a:lnTo>
                  <a:lnTo>
                    <a:pt x="1397508" y="132842"/>
                  </a:lnTo>
                  <a:lnTo>
                    <a:pt x="1400810" y="136906"/>
                  </a:lnTo>
                  <a:lnTo>
                    <a:pt x="1415415" y="138938"/>
                  </a:lnTo>
                  <a:lnTo>
                    <a:pt x="1421511" y="138938"/>
                  </a:lnTo>
                  <a:lnTo>
                    <a:pt x="1422019" y="138811"/>
                  </a:lnTo>
                  <a:lnTo>
                    <a:pt x="1423416" y="138811"/>
                  </a:lnTo>
                  <a:lnTo>
                    <a:pt x="1424432" y="138684"/>
                  </a:lnTo>
                  <a:lnTo>
                    <a:pt x="1432433" y="138176"/>
                  </a:lnTo>
                  <a:lnTo>
                    <a:pt x="1438021" y="133858"/>
                  </a:lnTo>
                  <a:lnTo>
                    <a:pt x="1439799" y="131064"/>
                  </a:lnTo>
                  <a:lnTo>
                    <a:pt x="1440815" y="128143"/>
                  </a:lnTo>
                  <a:cubicBezTo>
                    <a:pt x="1440815" y="127889"/>
                    <a:pt x="1440815" y="127889"/>
                    <a:pt x="1440815" y="127635"/>
                  </a:cubicBezTo>
                  <a:lnTo>
                    <a:pt x="1440815" y="84455"/>
                  </a:lnTo>
                  <a:lnTo>
                    <a:pt x="1440307" y="80518"/>
                  </a:lnTo>
                  <a:lnTo>
                    <a:pt x="1434973" y="73406"/>
                  </a:lnTo>
                  <a:lnTo>
                    <a:pt x="1434973" y="69596"/>
                  </a:lnTo>
                  <a:lnTo>
                    <a:pt x="1421384" y="69596"/>
                  </a:lnTo>
                  <a:lnTo>
                    <a:pt x="1421892" y="69469"/>
                  </a:lnTo>
                  <a:lnTo>
                    <a:pt x="1423289" y="69469"/>
                  </a:lnTo>
                  <a:lnTo>
                    <a:pt x="1424305" y="69342"/>
                  </a:lnTo>
                  <a:lnTo>
                    <a:pt x="1432306" y="68834"/>
                  </a:lnTo>
                  <a:lnTo>
                    <a:pt x="1437894" y="64516"/>
                  </a:lnTo>
                  <a:lnTo>
                    <a:pt x="1439672" y="61595"/>
                  </a:lnTo>
                  <a:lnTo>
                    <a:pt x="1440688" y="58801"/>
                  </a:lnTo>
                  <a:cubicBezTo>
                    <a:pt x="1440688" y="58547"/>
                    <a:pt x="1440688" y="58420"/>
                    <a:pt x="1440688" y="58293"/>
                  </a:cubicBezTo>
                  <a:lnTo>
                    <a:pt x="1440688" y="15240"/>
                  </a:lnTo>
                  <a:lnTo>
                    <a:pt x="1440561" y="14859"/>
                  </a:lnTo>
                  <a:lnTo>
                    <a:pt x="1440307" y="12446"/>
                  </a:lnTo>
                  <a:lnTo>
                    <a:pt x="1438275" y="7620"/>
                  </a:lnTo>
                  <a:lnTo>
                    <a:pt x="1437259" y="5969"/>
                  </a:lnTo>
                  <a:lnTo>
                    <a:pt x="1434846" y="3937"/>
                  </a:lnTo>
                  <a:lnTo>
                    <a:pt x="1434846" y="0"/>
                  </a:lnTo>
                  <a:close/>
                  <a:moveTo>
                    <a:pt x="1456944" y="0"/>
                  </a:moveTo>
                  <a:lnTo>
                    <a:pt x="1456944" y="3937"/>
                  </a:lnTo>
                  <a:cubicBezTo>
                    <a:pt x="1453642" y="5715"/>
                    <a:pt x="1451229" y="12319"/>
                    <a:pt x="1451229" y="15875"/>
                  </a:cubicBezTo>
                  <a:lnTo>
                    <a:pt x="1451229" y="59690"/>
                  </a:lnTo>
                  <a:lnTo>
                    <a:pt x="1453388" y="63246"/>
                  </a:lnTo>
                  <a:lnTo>
                    <a:pt x="1456817" y="67691"/>
                  </a:lnTo>
                  <a:lnTo>
                    <a:pt x="1473962" y="69469"/>
                  </a:lnTo>
                  <a:lnTo>
                    <a:pt x="1457071" y="69469"/>
                  </a:lnTo>
                  <a:lnTo>
                    <a:pt x="1457071" y="73406"/>
                  </a:lnTo>
                  <a:cubicBezTo>
                    <a:pt x="1453769" y="75184"/>
                    <a:pt x="1451356" y="81788"/>
                    <a:pt x="1451356" y="85217"/>
                  </a:cubicBezTo>
                  <a:lnTo>
                    <a:pt x="1451356" y="129159"/>
                  </a:lnTo>
                  <a:lnTo>
                    <a:pt x="1453515" y="132842"/>
                  </a:lnTo>
                  <a:lnTo>
                    <a:pt x="1456817" y="136906"/>
                  </a:lnTo>
                  <a:lnTo>
                    <a:pt x="1471422" y="138938"/>
                  </a:lnTo>
                  <a:lnTo>
                    <a:pt x="1477518" y="138938"/>
                  </a:lnTo>
                  <a:lnTo>
                    <a:pt x="1478026" y="138811"/>
                  </a:lnTo>
                  <a:lnTo>
                    <a:pt x="1478534" y="138811"/>
                  </a:lnTo>
                  <a:lnTo>
                    <a:pt x="1487932" y="138430"/>
                  </a:lnTo>
                  <a:lnTo>
                    <a:pt x="1493393" y="134239"/>
                  </a:lnTo>
                  <a:lnTo>
                    <a:pt x="1494282" y="132969"/>
                  </a:lnTo>
                  <a:lnTo>
                    <a:pt x="1494409" y="132842"/>
                  </a:lnTo>
                  <a:lnTo>
                    <a:pt x="1494536" y="132588"/>
                  </a:lnTo>
                  <a:lnTo>
                    <a:pt x="1494663" y="132080"/>
                  </a:lnTo>
                  <a:lnTo>
                    <a:pt x="1495806" y="130810"/>
                  </a:lnTo>
                  <a:lnTo>
                    <a:pt x="1496695" y="127762"/>
                  </a:lnTo>
                  <a:cubicBezTo>
                    <a:pt x="1496695" y="127635"/>
                    <a:pt x="1496695" y="127508"/>
                    <a:pt x="1496695" y="127381"/>
                  </a:cubicBezTo>
                  <a:lnTo>
                    <a:pt x="1496695" y="84455"/>
                  </a:lnTo>
                  <a:lnTo>
                    <a:pt x="1496187" y="80518"/>
                  </a:lnTo>
                  <a:lnTo>
                    <a:pt x="1490853" y="73406"/>
                  </a:lnTo>
                  <a:lnTo>
                    <a:pt x="1490853" y="69596"/>
                  </a:lnTo>
                  <a:lnTo>
                    <a:pt x="1477391" y="69596"/>
                  </a:lnTo>
                  <a:lnTo>
                    <a:pt x="1477899" y="69469"/>
                  </a:lnTo>
                  <a:lnTo>
                    <a:pt x="1478407" y="69469"/>
                  </a:lnTo>
                  <a:lnTo>
                    <a:pt x="1487805" y="69088"/>
                  </a:lnTo>
                  <a:lnTo>
                    <a:pt x="1493901" y="64516"/>
                  </a:lnTo>
                  <a:lnTo>
                    <a:pt x="1495679" y="61595"/>
                  </a:lnTo>
                  <a:lnTo>
                    <a:pt x="1496695" y="58547"/>
                  </a:lnTo>
                  <a:cubicBezTo>
                    <a:pt x="1496695" y="58420"/>
                    <a:pt x="1496695" y="58420"/>
                    <a:pt x="1496695" y="58293"/>
                  </a:cubicBezTo>
                  <a:lnTo>
                    <a:pt x="1496695" y="15240"/>
                  </a:lnTo>
                  <a:lnTo>
                    <a:pt x="1496568" y="14859"/>
                  </a:lnTo>
                  <a:lnTo>
                    <a:pt x="1496441" y="12446"/>
                  </a:lnTo>
                  <a:lnTo>
                    <a:pt x="1494282" y="7620"/>
                  </a:lnTo>
                  <a:lnTo>
                    <a:pt x="1493266" y="5969"/>
                  </a:lnTo>
                  <a:lnTo>
                    <a:pt x="1490853" y="3937"/>
                  </a:lnTo>
                  <a:lnTo>
                    <a:pt x="1490853" y="0"/>
                  </a:lnTo>
                  <a:close/>
                  <a:moveTo>
                    <a:pt x="1553337" y="0"/>
                  </a:moveTo>
                  <a:lnTo>
                    <a:pt x="1553337" y="4064"/>
                  </a:lnTo>
                  <a:cubicBezTo>
                    <a:pt x="1550035" y="5842"/>
                    <a:pt x="1547622" y="12319"/>
                    <a:pt x="1547622" y="15875"/>
                  </a:cubicBezTo>
                  <a:lnTo>
                    <a:pt x="1547622" y="59690"/>
                  </a:lnTo>
                  <a:lnTo>
                    <a:pt x="1549654" y="63246"/>
                  </a:lnTo>
                  <a:lnTo>
                    <a:pt x="1553083" y="67691"/>
                  </a:lnTo>
                  <a:lnTo>
                    <a:pt x="1570355" y="69469"/>
                  </a:lnTo>
                  <a:lnTo>
                    <a:pt x="1553337" y="69469"/>
                  </a:lnTo>
                  <a:lnTo>
                    <a:pt x="1553337" y="73533"/>
                  </a:lnTo>
                  <a:cubicBezTo>
                    <a:pt x="1550035" y="75311"/>
                    <a:pt x="1547622" y="81788"/>
                    <a:pt x="1547622" y="85217"/>
                  </a:cubicBezTo>
                  <a:lnTo>
                    <a:pt x="1547622" y="129159"/>
                  </a:lnTo>
                  <a:lnTo>
                    <a:pt x="1549654" y="132842"/>
                  </a:lnTo>
                  <a:lnTo>
                    <a:pt x="1552956" y="136906"/>
                  </a:lnTo>
                  <a:lnTo>
                    <a:pt x="1567434" y="138938"/>
                  </a:lnTo>
                  <a:lnTo>
                    <a:pt x="1573784" y="138938"/>
                  </a:lnTo>
                  <a:lnTo>
                    <a:pt x="1574292" y="138811"/>
                  </a:lnTo>
                  <a:lnTo>
                    <a:pt x="1575689" y="138811"/>
                  </a:lnTo>
                  <a:lnTo>
                    <a:pt x="1576705" y="138684"/>
                  </a:lnTo>
                  <a:lnTo>
                    <a:pt x="1577721" y="138684"/>
                  </a:lnTo>
                  <a:lnTo>
                    <a:pt x="1580642" y="138430"/>
                  </a:lnTo>
                  <a:lnTo>
                    <a:pt x="1584833" y="137541"/>
                  </a:lnTo>
                  <a:lnTo>
                    <a:pt x="1585087" y="137414"/>
                  </a:lnTo>
                  <a:lnTo>
                    <a:pt x="1585214" y="137287"/>
                  </a:lnTo>
                  <a:lnTo>
                    <a:pt x="1585595" y="137160"/>
                  </a:lnTo>
                  <a:lnTo>
                    <a:pt x="1587373" y="136398"/>
                  </a:lnTo>
                  <a:lnTo>
                    <a:pt x="1589024" y="134620"/>
                  </a:lnTo>
                  <a:lnTo>
                    <a:pt x="1590421" y="133604"/>
                  </a:lnTo>
                  <a:lnTo>
                    <a:pt x="1591183" y="131699"/>
                  </a:lnTo>
                  <a:cubicBezTo>
                    <a:pt x="1592707" y="130556"/>
                    <a:pt x="1593215" y="129159"/>
                    <a:pt x="1593215" y="127635"/>
                  </a:cubicBezTo>
                  <a:lnTo>
                    <a:pt x="1593215" y="84455"/>
                  </a:lnTo>
                  <a:lnTo>
                    <a:pt x="1593088" y="84201"/>
                  </a:lnTo>
                  <a:lnTo>
                    <a:pt x="1593088" y="83693"/>
                  </a:lnTo>
                  <a:lnTo>
                    <a:pt x="1592961" y="83566"/>
                  </a:lnTo>
                  <a:lnTo>
                    <a:pt x="1592961" y="83185"/>
                  </a:lnTo>
                  <a:lnTo>
                    <a:pt x="1592834" y="82931"/>
                  </a:lnTo>
                  <a:lnTo>
                    <a:pt x="1592834" y="82550"/>
                  </a:lnTo>
                  <a:lnTo>
                    <a:pt x="1592707" y="82423"/>
                  </a:lnTo>
                  <a:lnTo>
                    <a:pt x="1592707" y="82169"/>
                  </a:lnTo>
                  <a:lnTo>
                    <a:pt x="1592580" y="81915"/>
                  </a:lnTo>
                  <a:lnTo>
                    <a:pt x="1592453" y="81788"/>
                  </a:lnTo>
                  <a:lnTo>
                    <a:pt x="1592453" y="81534"/>
                  </a:lnTo>
                  <a:lnTo>
                    <a:pt x="1591818" y="79502"/>
                  </a:lnTo>
                  <a:lnTo>
                    <a:pt x="1590040" y="76200"/>
                  </a:lnTo>
                  <a:lnTo>
                    <a:pt x="1589913" y="76200"/>
                  </a:lnTo>
                  <a:lnTo>
                    <a:pt x="1589659" y="75819"/>
                  </a:lnTo>
                  <a:lnTo>
                    <a:pt x="1589532" y="75692"/>
                  </a:lnTo>
                  <a:lnTo>
                    <a:pt x="1589278" y="75438"/>
                  </a:lnTo>
                  <a:lnTo>
                    <a:pt x="1588516" y="74549"/>
                  </a:lnTo>
                  <a:lnTo>
                    <a:pt x="1587119" y="73533"/>
                  </a:lnTo>
                  <a:lnTo>
                    <a:pt x="1587119" y="69596"/>
                  </a:lnTo>
                  <a:lnTo>
                    <a:pt x="1573530" y="69596"/>
                  </a:lnTo>
                  <a:lnTo>
                    <a:pt x="1574038" y="69469"/>
                  </a:lnTo>
                  <a:lnTo>
                    <a:pt x="1575435" y="69469"/>
                  </a:lnTo>
                  <a:lnTo>
                    <a:pt x="1576451" y="69342"/>
                  </a:lnTo>
                  <a:lnTo>
                    <a:pt x="1577467" y="69342"/>
                  </a:lnTo>
                  <a:lnTo>
                    <a:pt x="1580388" y="69088"/>
                  </a:lnTo>
                  <a:lnTo>
                    <a:pt x="1584579" y="68199"/>
                  </a:lnTo>
                  <a:lnTo>
                    <a:pt x="1584833" y="68072"/>
                  </a:lnTo>
                  <a:lnTo>
                    <a:pt x="1584960" y="67945"/>
                  </a:lnTo>
                  <a:lnTo>
                    <a:pt x="1585341" y="67818"/>
                  </a:lnTo>
                  <a:lnTo>
                    <a:pt x="1587119" y="66929"/>
                  </a:lnTo>
                  <a:lnTo>
                    <a:pt x="1588897" y="65024"/>
                  </a:lnTo>
                  <a:lnTo>
                    <a:pt x="1589659" y="64389"/>
                  </a:lnTo>
                  <a:lnTo>
                    <a:pt x="1589786" y="64262"/>
                  </a:lnTo>
                  <a:lnTo>
                    <a:pt x="1589913" y="64135"/>
                  </a:lnTo>
                  <a:lnTo>
                    <a:pt x="1590167" y="63881"/>
                  </a:lnTo>
                  <a:lnTo>
                    <a:pt x="1590929" y="62230"/>
                  </a:lnTo>
                  <a:cubicBezTo>
                    <a:pt x="1592453" y="61087"/>
                    <a:pt x="1592834" y="59817"/>
                    <a:pt x="1592834" y="58293"/>
                  </a:cubicBezTo>
                  <a:lnTo>
                    <a:pt x="1592834" y="12192"/>
                  </a:lnTo>
                  <a:lnTo>
                    <a:pt x="1587119" y="3937"/>
                  </a:lnTo>
                  <a:lnTo>
                    <a:pt x="1587119" y="0"/>
                  </a:lnTo>
                  <a:close/>
                  <a:moveTo>
                    <a:pt x="1609090" y="0"/>
                  </a:moveTo>
                  <a:lnTo>
                    <a:pt x="1609090" y="4064"/>
                  </a:lnTo>
                  <a:cubicBezTo>
                    <a:pt x="1605788" y="5842"/>
                    <a:pt x="1603375" y="12319"/>
                    <a:pt x="1603375" y="15875"/>
                  </a:cubicBezTo>
                  <a:lnTo>
                    <a:pt x="1603375" y="59690"/>
                  </a:lnTo>
                  <a:lnTo>
                    <a:pt x="1605534" y="63246"/>
                  </a:lnTo>
                  <a:lnTo>
                    <a:pt x="1608963" y="67691"/>
                  </a:lnTo>
                  <a:lnTo>
                    <a:pt x="1626108" y="69469"/>
                  </a:lnTo>
                  <a:lnTo>
                    <a:pt x="1609090" y="69469"/>
                  </a:lnTo>
                  <a:lnTo>
                    <a:pt x="1609090" y="73533"/>
                  </a:lnTo>
                  <a:cubicBezTo>
                    <a:pt x="1605788" y="75311"/>
                    <a:pt x="1603375" y="81788"/>
                    <a:pt x="1603375" y="85217"/>
                  </a:cubicBezTo>
                  <a:lnTo>
                    <a:pt x="1603375" y="129159"/>
                  </a:lnTo>
                  <a:lnTo>
                    <a:pt x="1605534" y="132842"/>
                  </a:lnTo>
                  <a:lnTo>
                    <a:pt x="1608836" y="136906"/>
                  </a:lnTo>
                  <a:lnTo>
                    <a:pt x="1623441" y="138938"/>
                  </a:lnTo>
                  <a:lnTo>
                    <a:pt x="1629410" y="138938"/>
                  </a:lnTo>
                  <a:lnTo>
                    <a:pt x="1630045" y="138811"/>
                  </a:lnTo>
                  <a:lnTo>
                    <a:pt x="1631442" y="138811"/>
                  </a:lnTo>
                  <a:lnTo>
                    <a:pt x="1632204" y="138684"/>
                  </a:lnTo>
                  <a:lnTo>
                    <a:pt x="1633220" y="138684"/>
                  </a:lnTo>
                  <a:lnTo>
                    <a:pt x="1633601" y="138557"/>
                  </a:lnTo>
                  <a:lnTo>
                    <a:pt x="1634109" y="138557"/>
                  </a:lnTo>
                  <a:lnTo>
                    <a:pt x="1640713" y="138049"/>
                  </a:lnTo>
                  <a:lnTo>
                    <a:pt x="1645793" y="133858"/>
                  </a:lnTo>
                  <a:lnTo>
                    <a:pt x="1646809" y="131699"/>
                  </a:lnTo>
                  <a:cubicBezTo>
                    <a:pt x="1648333" y="130556"/>
                    <a:pt x="1648714" y="129159"/>
                    <a:pt x="1648714" y="127635"/>
                  </a:cubicBezTo>
                  <a:lnTo>
                    <a:pt x="1648714" y="84455"/>
                  </a:lnTo>
                  <a:lnTo>
                    <a:pt x="1648587" y="84201"/>
                  </a:lnTo>
                  <a:lnTo>
                    <a:pt x="1648587" y="83693"/>
                  </a:lnTo>
                  <a:lnTo>
                    <a:pt x="1648460" y="83566"/>
                  </a:lnTo>
                  <a:lnTo>
                    <a:pt x="1648460" y="83185"/>
                  </a:lnTo>
                  <a:lnTo>
                    <a:pt x="1648333" y="82931"/>
                  </a:lnTo>
                  <a:lnTo>
                    <a:pt x="1648333" y="82550"/>
                  </a:lnTo>
                  <a:lnTo>
                    <a:pt x="1648206" y="82423"/>
                  </a:lnTo>
                  <a:lnTo>
                    <a:pt x="1648206" y="82169"/>
                  </a:lnTo>
                  <a:lnTo>
                    <a:pt x="1648079" y="81915"/>
                  </a:lnTo>
                  <a:lnTo>
                    <a:pt x="1647952" y="81788"/>
                  </a:lnTo>
                  <a:lnTo>
                    <a:pt x="1647952" y="81534"/>
                  </a:lnTo>
                  <a:lnTo>
                    <a:pt x="1647317" y="79502"/>
                  </a:lnTo>
                  <a:lnTo>
                    <a:pt x="1645539" y="76327"/>
                  </a:lnTo>
                  <a:lnTo>
                    <a:pt x="1645412" y="76200"/>
                  </a:lnTo>
                  <a:lnTo>
                    <a:pt x="1645158" y="75819"/>
                  </a:lnTo>
                  <a:lnTo>
                    <a:pt x="1645031" y="75692"/>
                  </a:lnTo>
                  <a:lnTo>
                    <a:pt x="1644777" y="75438"/>
                  </a:lnTo>
                  <a:lnTo>
                    <a:pt x="1644015" y="74549"/>
                  </a:lnTo>
                  <a:lnTo>
                    <a:pt x="1642618" y="73533"/>
                  </a:lnTo>
                  <a:lnTo>
                    <a:pt x="1642618" y="69596"/>
                  </a:lnTo>
                  <a:lnTo>
                    <a:pt x="1629410" y="69596"/>
                  </a:lnTo>
                  <a:lnTo>
                    <a:pt x="1630045" y="69469"/>
                  </a:lnTo>
                  <a:lnTo>
                    <a:pt x="1631442" y="69469"/>
                  </a:lnTo>
                  <a:lnTo>
                    <a:pt x="1632204" y="69342"/>
                  </a:lnTo>
                  <a:lnTo>
                    <a:pt x="1633220" y="69342"/>
                  </a:lnTo>
                  <a:lnTo>
                    <a:pt x="1633601" y="69215"/>
                  </a:lnTo>
                  <a:lnTo>
                    <a:pt x="1634109" y="69215"/>
                  </a:lnTo>
                  <a:lnTo>
                    <a:pt x="1640713" y="68580"/>
                  </a:lnTo>
                  <a:lnTo>
                    <a:pt x="1645412" y="64770"/>
                  </a:lnTo>
                  <a:lnTo>
                    <a:pt x="1646809" y="62103"/>
                  </a:lnTo>
                  <a:cubicBezTo>
                    <a:pt x="1648333" y="60960"/>
                    <a:pt x="1648714" y="59690"/>
                    <a:pt x="1648714" y="58166"/>
                  </a:cubicBezTo>
                  <a:lnTo>
                    <a:pt x="1648714" y="12192"/>
                  </a:lnTo>
                  <a:lnTo>
                    <a:pt x="1642999" y="3937"/>
                  </a:lnTo>
                  <a:lnTo>
                    <a:pt x="1642999" y="0"/>
                  </a:lnTo>
                  <a:close/>
                  <a:moveTo>
                    <a:pt x="1664843" y="0"/>
                  </a:moveTo>
                  <a:lnTo>
                    <a:pt x="1664843" y="3937"/>
                  </a:lnTo>
                  <a:cubicBezTo>
                    <a:pt x="1661541" y="5715"/>
                    <a:pt x="1659001" y="12319"/>
                    <a:pt x="1659001" y="15875"/>
                  </a:cubicBezTo>
                  <a:lnTo>
                    <a:pt x="1659001" y="59690"/>
                  </a:lnTo>
                  <a:lnTo>
                    <a:pt x="1661160" y="63246"/>
                  </a:lnTo>
                  <a:lnTo>
                    <a:pt x="1664589" y="67691"/>
                  </a:lnTo>
                  <a:lnTo>
                    <a:pt x="1681734" y="69469"/>
                  </a:lnTo>
                  <a:lnTo>
                    <a:pt x="1664843" y="69469"/>
                  </a:lnTo>
                  <a:lnTo>
                    <a:pt x="1664843" y="73406"/>
                  </a:lnTo>
                  <a:cubicBezTo>
                    <a:pt x="1661541" y="75184"/>
                    <a:pt x="1659001" y="81788"/>
                    <a:pt x="1659001" y="85217"/>
                  </a:cubicBezTo>
                  <a:lnTo>
                    <a:pt x="1659001" y="129159"/>
                  </a:lnTo>
                  <a:lnTo>
                    <a:pt x="1661160" y="132842"/>
                  </a:lnTo>
                  <a:lnTo>
                    <a:pt x="1664462" y="136906"/>
                  </a:lnTo>
                  <a:lnTo>
                    <a:pt x="1679067" y="138938"/>
                  </a:lnTo>
                  <a:lnTo>
                    <a:pt x="1685036" y="138938"/>
                  </a:lnTo>
                  <a:lnTo>
                    <a:pt x="1685671" y="138811"/>
                  </a:lnTo>
                  <a:lnTo>
                    <a:pt x="1686941" y="138811"/>
                  </a:lnTo>
                  <a:lnTo>
                    <a:pt x="1687703" y="138684"/>
                  </a:lnTo>
                  <a:lnTo>
                    <a:pt x="1688719" y="138684"/>
                  </a:lnTo>
                  <a:lnTo>
                    <a:pt x="1689100" y="138557"/>
                  </a:lnTo>
                  <a:lnTo>
                    <a:pt x="1689608" y="138557"/>
                  </a:lnTo>
                  <a:lnTo>
                    <a:pt x="1696339" y="138049"/>
                  </a:lnTo>
                  <a:lnTo>
                    <a:pt x="1701546" y="133858"/>
                  </a:lnTo>
                  <a:lnTo>
                    <a:pt x="1703197" y="131064"/>
                  </a:lnTo>
                  <a:lnTo>
                    <a:pt x="1704213" y="128143"/>
                  </a:lnTo>
                  <a:cubicBezTo>
                    <a:pt x="1704213" y="127889"/>
                    <a:pt x="1704213" y="127889"/>
                    <a:pt x="1704213" y="127635"/>
                  </a:cubicBezTo>
                  <a:lnTo>
                    <a:pt x="1704213" y="84455"/>
                  </a:lnTo>
                  <a:lnTo>
                    <a:pt x="1704086" y="84201"/>
                  </a:lnTo>
                  <a:lnTo>
                    <a:pt x="1704086" y="83566"/>
                  </a:lnTo>
                  <a:lnTo>
                    <a:pt x="1703578" y="80518"/>
                  </a:lnTo>
                  <a:lnTo>
                    <a:pt x="1699387" y="74041"/>
                  </a:lnTo>
                  <a:lnTo>
                    <a:pt x="1698625" y="73533"/>
                  </a:lnTo>
                  <a:lnTo>
                    <a:pt x="1698625" y="69596"/>
                  </a:lnTo>
                  <a:lnTo>
                    <a:pt x="1685036" y="69596"/>
                  </a:lnTo>
                  <a:lnTo>
                    <a:pt x="1685671" y="69469"/>
                  </a:lnTo>
                  <a:lnTo>
                    <a:pt x="1686941" y="69469"/>
                  </a:lnTo>
                  <a:lnTo>
                    <a:pt x="1687703" y="69342"/>
                  </a:lnTo>
                  <a:lnTo>
                    <a:pt x="1688719" y="69342"/>
                  </a:lnTo>
                  <a:lnTo>
                    <a:pt x="1689100" y="69215"/>
                  </a:lnTo>
                  <a:lnTo>
                    <a:pt x="1689608" y="69215"/>
                  </a:lnTo>
                  <a:lnTo>
                    <a:pt x="1696339" y="68580"/>
                  </a:lnTo>
                  <a:lnTo>
                    <a:pt x="1701419" y="64516"/>
                  </a:lnTo>
                  <a:lnTo>
                    <a:pt x="1702308" y="62484"/>
                  </a:lnTo>
                  <a:lnTo>
                    <a:pt x="1703197" y="61595"/>
                  </a:lnTo>
                  <a:lnTo>
                    <a:pt x="1704213" y="58801"/>
                  </a:lnTo>
                  <a:cubicBezTo>
                    <a:pt x="1704213" y="58547"/>
                    <a:pt x="1704213" y="58420"/>
                    <a:pt x="1704213" y="58293"/>
                  </a:cubicBezTo>
                  <a:lnTo>
                    <a:pt x="1704213" y="15748"/>
                  </a:lnTo>
                  <a:lnTo>
                    <a:pt x="1703959" y="11684"/>
                  </a:lnTo>
                  <a:lnTo>
                    <a:pt x="1698498" y="3937"/>
                  </a:lnTo>
                  <a:lnTo>
                    <a:pt x="1698498" y="0"/>
                  </a:lnTo>
                  <a:close/>
                  <a:moveTo>
                    <a:pt x="1715262" y="0"/>
                  </a:moveTo>
                  <a:lnTo>
                    <a:pt x="1715262" y="3937"/>
                  </a:lnTo>
                  <a:cubicBezTo>
                    <a:pt x="1711960" y="5715"/>
                    <a:pt x="1709420" y="12319"/>
                    <a:pt x="1709420" y="15875"/>
                  </a:cubicBezTo>
                  <a:lnTo>
                    <a:pt x="1709420" y="59690"/>
                  </a:lnTo>
                  <a:lnTo>
                    <a:pt x="1711579" y="63246"/>
                  </a:lnTo>
                  <a:lnTo>
                    <a:pt x="1714881" y="67564"/>
                  </a:lnTo>
                  <a:lnTo>
                    <a:pt x="1732153" y="69469"/>
                  </a:lnTo>
                  <a:lnTo>
                    <a:pt x="1715262" y="69469"/>
                  </a:lnTo>
                  <a:lnTo>
                    <a:pt x="1715262" y="73406"/>
                  </a:lnTo>
                  <a:cubicBezTo>
                    <a:pt x="1711960" y="75184"/>
                    <a:pt x="1709420" y="81788"/>
                    <a:pt x="1709420" y="85217"/>
                  </a:cubicBezTo>
                  <a:lnTo>
                    <a:pt x="1709420" y="129159"/>
                  </a:lnTo>
                  <a:lnTo>
                    <a:pt x="1711579" y="132842"/>
                  </a:lnTo>
                  <a:lnTo>
                    <a:pt x="1714754" y="136906"/>
                  </a:lnTo>
                  <a:lnTo>
                    <a:pt x="1729359" y="138938"/>
                  </a:lnTo>
                  <a:lnTo>
                    <a:pt x="1735455" y="138938"/>
                  </a:lnTo>
                  <a:lnTo>
                    <a:pt x="1735962" y="138811"/>
                  </a:lnTo>
                  <a:lnTo>
                    <a:pt x="1736470" y="138811"/>
                  </a:lnTo>
                  <a:lnTo>
                    <a:pt x="1745868" y="138430"/>
                  </a:lnTo>
                  <a:lnTo>
                    <a:pt x="1751329" y="134239"/>
                  </a:lnTo>
                  <a:lnTo>
                    <a:pt x="1752345" y="132969"/>
                  </a:lnTo>
                  <a:lnTo>
                    <a:pt x="1752472" y="132842"/>
                  </a:lnTo>
                  <a:lnTo>
                    <a:pt x="1752599" y="132588"/>
                  </a:lnTo>
                  <a:lnTo>
                    <a:pt x="1752853" y="132080"/>
                  </a:lnTo>
                  <a:lnTo>
                    <a:pt x="1753488" y="131191"/>
                  </a:lnTo>
                  <a:lnTo>
                    <a:pt x="1754250" y="130302"/>
                  </a:lnTo>
                  <a:lnTo>
                    <a:pt x="1754504" y="130048"/>
                  </a:lnTo>
                  <a:lnTo>
                    <a:pt x="1754631" y="129921"/>
                  </a:lnTo>
                  <a:lnTo>
                    <a:pt x="1755012" y="128016"/>
                  </a:lnTo>
                  <a:cubicBezTo>
                    <a:pt x="1755012" y="127889"/>
                    <a:pt x="1755012" y="127762"/>
                    <a:pt x="1755012" y="127635"/>
                  </a:cubicBezTo>
                  <a:lnTo>
                    <a:pt x="1755012" y="84455"/>
                  </a:lnTo>
                  <a:lnTo>
                    <a:pt x="1754504" y="80518"/>
                  </a:lnTo>
                  <a:lnTo>
                    <a:pt x="1749170" y="73406"/>
                  </a:lnTo>
                  <a:lnTo>
                    <a:pt x="1749170" y="69596"/>
                  </a:lnTo>
                  <a:lnTo>
                    <a:pt x="1735581" y="69596"/>
                  </a:lnTo>
                  <a:lnTo>
                    <a:pt x="1736089" y="69469"/>
                  </a:lnTo>
                  <a:lnTo>
                    <a:pt x="1736597" y="69469"/>
                  </a:lnTo>
                  <a:lnTo>
                    <a:pt x="1745995" y="69088"/>
                  </a:lnTo>
                  <a:lnTo>
                    <a:pt x="1752091" y="64516"/>
                  </a:lnTo>
                  <a:lnTo>
                    <a:pt x="1753107" y="62230"/>
                  </a:lnTo>
                  <a:lnTo>
                    <a:pt x="1753488" y="61849"/>
                  </a:lnTo>
                  <a:lnTo>
                    <a:pt x="1753742" y="61595"/>
                  </a:lnTo>
                  <a:lnTo>
                    <a:pt x="1753869" y="61214"/>
                  </a:lnTo>
                  <a:lnTo>
                    <a:pt x="1754123" y="60960"/>
                  </a:lnTo>
                  <a:lnTo>
                    <a:pt x="1754250" y="60833"/>
                  </a:lnTo>
                  <a:lnTo>
                    <a:pt x="1754377" y="60706"/>
                  </a:lnTo>
                  <a:lnTo>
                    <a:pt x="1754504" y="60452"/>
                  </a:lnTo>
                  <a:lnTo>
                    <a:pt x="1754885" y="58547"/>
                  </a:lnTo>
                  <a:cubicBezTo>
                    <a:pt x="1754885" y="58420"/>
                    <a:pt x="1754885" y="58420"/>
                    <a:pt x="1754885" y="58293"/>
                  </a:cubicBezTo>
                  <a:lnTo>
                    <a:pt x="1754885" y="15240"/>
                  </a:lnTo>
                  <a:lnTo>
                    <a:pt x="1754758" y="14859"/>
                  </a:lnTo>
                  <a:lnTo>
                    <a:pt x="1754504" y="12446"/>
                  </a:lnTo>
                  <a:lnTo>
                    <a:pt x="1752472" y="7620"/>
                  </a:lnTo>
                  <a:lnTo>
                    <a:pt x="1751456" y="5969"/>
                  </a:lnTo>
                  <a:lnTo>
                    <a:pt x="1749043" y="3937"/>
                  </a:lnTo>
                  <a:lnTo>
                    <a:pt x="1749043" y="0"/>
                  </a:lnTo>
                  <a:close/>
                  <a:moveTo>
                    <a:pt x="1771015" y="0"/>
                  </a:moveTo>
                  <a:lnTo>
                    <a:pt x="1771015" y="3937"/>
                  </a:lnTo>
                  <a:cubicBezTo>
                    <a:pt x="1767713" y="5715"/>
                    <a:pt x="1765173" y="12319"/>
                    <a:pt x="1765173" y="15875"/>
                  </a:cubicBezTo>
                  <a:lnTo>
                    <a:pt x="1765173" y="59690"/>
                  </a:lnTo>
                  <a:lnTo>
                    <a:pt x="1767332" y="63246"/>
                  </a:lnTo>
                  <a:lnTo>
                    <a:pt x="1770507" y="67564"/>
                  </a:lnTo>
                  <a:lnTo>
                    <a:pt x="1787906" y="69469"/>
                  </a:lnTo>
                  <a:lnTo>
                    <a:pt x="1771015" y="69469"/>
                  </a:lnTo>
                  <a:lnTo>
                    <a:pt x="1771015" y="73406"/>
                  </a:lnTo>
                  <a:cubicBezTo>
                    <a:pt x="1767713" y="75184"/>
                    <a:pt x="1765173" y="81788"/>
                    <a:pt x="1765173" y="85217"/>
                  </a:cubicBezTo>
                  <a:lnTo>
                    <a:pt x="1765173" y="129159"/>
                  </a:lnTo>
                  <a:lnTo>
                    <a:pt x="1767332" y="132842"/>
                  </a:lnTo>
                  <a:lnTo>
                    <a:pt x="1770380" y="136906"/>
                  </a:lnTo>
                  <a:lnTo>
                    <a:pt x="1785112" y="138938"/>
                  </a:lnTo>
                  <a:lnTo>
                    <a:pt x="1791208" y="138938"/>
                  </a:lnTo>
                  <a:lnTo>
                    <a:pt x="1791716" y="138811"/>
                  </a:lnTo>
                  <a:lnTo>
                    <a:pt x="1793113" y="138811"/>
                  </a:lnTo>
                  <a:lnTo>
                    <a:pt x="1794002" y="138684"/>
                  </a:lnTo>
                  <a:lnTo>
                    <a:pt x="1795018" y="138684"/>
                  </a:lnTo>
                  <a:lnTo>
                    <a:pt x="1797939" y="138430"/>
                  </a:lnTo>
                  <a:lnTo>
                    <a:pt x="1802003" y="137541"/>
                  </a:lnTo>
                  <a:lnTo>
                    <a:pt x="1802384" y="137414"/>
                  </a:lnTo>
                  <a:lnTo>
                    <a:pt x="1802638" y="137287"/>
                  </a:lnTo>
                  <a:lnTo>
                    <a:pt x="1803019" y="137160"/>
                  </a:lnTo>
                  <a:lnTo>
                    <a:pt x="1804924" y="136398"/>
                  </a:lnTo>
                  <a:lnTo>
                    <a:pt x="1807210" y="134239"/>
                  </a:lnTo>
                  <a:lnTo>
                    <a:pt x="1808226" y="132969"/>
                  </a:lnTo>
                  <a:lnTo>
                    <a:pt x="1808353" y="132842"/>
                  </a:lnTo>
                  <a:lnTo>
                    <a:pt x="1808480" y="132588"/>
                  </a:lnTo>
                  <a:lnTo>
                    <a:pt x="1808606" y="132080"/>
                  </a:lnTo>
                  <a:lnTo>
                    <a:pt x="1809242" y="131191"/>
                  </a:lnTo>
                  <a:lnTo>
                    <a:pt x="1810003" y="130302"/>
                  </a:lnTo>
                  <a:lnTo>
                    <a:pt x="1810258" y="130048"/>
                  </a:lnTo>
                  <a:lnTo>
                    <a:pt x="1810384" y="129921"/>
                  </a:lnTo>
                  <a:lnTo>
                    <a:pt x="1810765" y="128016"/>
                  </a:lnTo>
                  <a:cubicBezTo>
                    <a:pt x="1810765" y="127889"/>
                    <a:pt x="1810765" y="127762"/>
                    <a:pt x="1810765" y="127635"/>
                  </a:cubicBezTo>
                  <a:lnTo>
                    <a:pt x="1810765" y="84455"/>
                  </a:lnTo>
                  <a:lnTo>
                    <a:pt x="1810258" y="80518"/>
                  </a:lnTo>
                  <a:lnTo>
                    <a:pt x="1804924" y="73406"/>
                  </a:lnTo>
                  <a:lnTo>
                    <a:pt x="1804924" y="69596"/>
                  </a:lnTo>
                  <a:lnTo>
                    <a:pt x="1791462" y="69596"/>
                  </a:lnTo>
                  <a:lnTo>
                    <a:pt x="1791969" y="69469"/>
                  </a:lnTo>
                  <a:lnTo>
                    <a:pt x="1793367" y="69469"/>
                  </a:lnTo>
                  <a:lnTo>
                    <a:pt x="1794256" y="69342"/>
                  </a:lnTo>
                  <a:lnTo>
                    <a:pt x="1795272" y="69342"/>
                  </a:lnTo>
                  <a:lnTo>
                    <a:pt x="1798193" y="69088"/>
                  </a:lnTo>
                  <a:lnTo>
                    <a:pt x="1802257" y="68199"/>
                  </a:lnTo>
                  <a:lnTo>
                    <a:pt x="1802638" y="68072"/>
                  </a:lnTo>
                  <a:lnTo>
                    <a:pt x="1802892" y="67945"/>
                  </a:lnTo>
                  <a:lnTo>
                    <a:pt x="1803273" y="67818"/>
                  </a:lnTo>
                  <a:lnTo>
                    <a:pt x="1805178" y="66929"/>
                  </a:lnTo>
                  <a:lnTo>
                    <a:pt x="1807972" y="64389"/>
                  </a:lnTo>
                  <a:lnTo>
                    <a:pt x="1808988" y="62103"/>
                  </a:lnTo>
                  <a:lnTo>
                    <a:pt x="1809369" y="61722"/>
                  </a:lnTo>
                  <a:lnTo>
                    <a:pt x="1809623" y="61468"/>
                  </a:lnTo>
                  <a:lnTo>
                    <a:pt x="1809877" y="61087"/>
                  </a:lnTo>
                  <a:lnTo>
                    <a:pt x="1810004" y="60833"/>
                  </a:lnTo>
                  <a:lnTo>
                    <a:pt x="1810131" y="60706"/>
                  </a:lnTo>
                  <a:lnTo>
                    <a:pt x="1810258" y="60579"/>
                  </a:lnTo>
                  <a:lnTo>
                    <a:pt x="1810384" y="60325"/>
                  </a:lnTo>
                  <a:lnTo>
                    <a:pt x="1810765" y="58420"/>
                  </a:lnTo>
                  <a:cubicBezTo>
                    <a:pt x="1810765" y="58293"/>
                    <a:pt x="1810765" y="58293"/>
                    <a:pt x="1810765" y="58166"/>
                  </a:cubicBezTo>
                  <a:lnTo>
                    <a:pt x="1810765" y="15240"/>
                  </a:lnTo>
                  <a:lnTo>
                    <a:pt x="1810639" y="14859"/>
                  </a:lnTo>
                  <a:lnTo>
                    <a:pt x="1810384" y="12446"/>
                  </a:lnTo>
                  <a:lnTo>
                    <a:pt x="1808352" y="7620"/>
                  </a:lnTo>
                  <a:lnTo>
                    <a:pt x="1807336" y="5969"/>
                  </a:lnTo>
                  <a:lnTo>
                    <a:pt x="1804923" y="3937"/>
                  </a:lnTo>
                  <a:lnTo>
                    <a:pt x="1804923" y="0"/>
                  </a:lnTo>
                  <a:close/>
                  <a:moveTo>
                    <a:pt x="1826768" y="0"/>
                  </a:moveTo>
                  <a:lnTo>
                    <a:pt x="1826768" y="3937"/>
                  </a:lnTo>
                  <a:cubicBezTo>
                    <a:pt x="1823466" y="5715"/>
                    <a:pt x="1821053" y="12319"/>
                    <a:pt x="1821053" y="15875"/>
                  </a:cubicBezTo>
                  <a:lnTo>
                    <a:pt x="1821053" y="59690"/>
                  </a:lnTo>
                  <a:lnTo>
                    <a:pt x="1823212" y="63246"/>
                  </a:lnTo>
                  <a:lnTo>
                    <a:pt x="1826387" y="67564"/>
                  </a:lnTo>
                  <a:lnTo>
                    <a:pt x="1843786" y="69469"/>
                  </a:lnTo>
                  <a:lnTo>
                    <a:pt x="1826895" y="69469"/>
                  </a:lnTo>
                  <a:lnTo>
                    <a:pt x="1826895" y="73406"/>
                  </a:lnTo>
                  <a:cubicBezTo>
                    <a:pt x="1823593" y="75184"/>
                    <a:pt x="1821180" y="81788"/>
                    <a:pt x="1821180" y="85217"/>
                  </a:cubicBezTo>
                  <a:lnTo>
                    <a:pt x="1821180" y="129159"/>
                  </a:lnTo>
                  <a:lnTo>
                    <a:pt x="1823339" y="132842"/>
                  </a:lnTo>
                  <a:lnTo>
                    <a:pt x="1826387" y="136906"/>
                  </a:lnTo>
                  <a:lnTo>
                    <a:pt x="1841119" y="138938"/>
                  </a:lnTo>
                  <a:lnTo>
                    <a:pt x="1847215" y="138938"/>
                  </a:lnTo>
                  <a:lnTo>
                    <a:pt x="1847723" y="138811"/>
                  </a:lnTo>
                  <a:lnTo>
                    <a:pt x="1849120" y="138811"/>
                  </a:lnTo>
                  <a:lnTo>
                    <a:pt x="1850009" y="138684"/>
                  </a:lnTo>
                  <a:lnTo>
                    <a:pt x="1851025" y="138684"/>
                  </a:lnTo>
                  <a:lnTo>
                    <a:pt x="1853946" y="138430"/>
                  </a:lnTo>
                  <a:lnTo>
                    <a:pt x="1858137" y="137541"/>
                  </a:lnTo>
                  <a:lnTo>
                    <a:pt x="1858391" y="137414"/>
                  </a:lnTo>
                  <a:lnTo>
                    <a:pt x="1858645" y="137287"/>
                  </a:lnTo>
                  <a:lnTo>
                    <a:pt x="1859026" y="137160"/>
                  </a:lnTo>
                  <a:lnTo>
                    <a:pt x="1860931" y="136398"/>
                  </a:lnTo>
                  <a:lnTo>
                    <a:pt x="1863217" y="134239"/>
                  </a:lnTo>
                  <a:lnTo>
                    <a:pt x="1864106" y="132969"/>
                  </a:lnTo>
                  <a:lnTo>
                    <a:pt x="1864233" y="132842"/>
                  </a:lnTo>
                  <a:lnTo>
                    <a:pt x="1864360" y="132588"/>
                  </a:lnTo>
                  <a:lnTo>
                    <a:pt x="1864487" y="132080"/>
                  </a:lnTo>
                  <a:lnTo>
                    <a:pt x="1865122" y="131191"/>
                  </a:lnTo>
                  <a:lnTo>
                    <a:pt x="1865884" y="130302"/>
                  </a:lnTo>
                  <a:lnTo>
                    <a:pt x="1866011" y="130175"/>
                  </a:lnTo>
                  <a:lnTo>
                    <a:pt x="1866138" y="130048"/>
                  </a:lnTo>
                  <a:lnTo>
                    <a:pt x="1866265" y="129921"/>
                  </a:lnTo>
                  <a:lnTo>
                    <a:pt x="1866646" y="128016"/>
                  </a:lnTo>
                  <a:cubicBezTo>
                    <a:pt x="1866646" y="127889"/>
                    <a:pt x="1866646" y="127762"/>
                    <a:pt x="1866646" y="127635"/>
                  </a:cubicBezTo>
                  <a:lnTo>
                    <a:pt x="1866646" y="84455"/>
                  </a:lnTo>
                  <a:lnTo>
                    <a:pt x="1866138" y="80518"/>
                  </a:lnTo>
                  <a:lnTo>
                    <a:pt x="1860804" y="73406"/>
                  </a:lnTo>
                  <a:lnTo>
                    <a:pt x="1860804" y="69596"/>
                  </a:lnTo>
                  <a:lnTo>
                    <a:pt x="1847342" y="69596"/>
                  </a:lnTo>
                  <a:lnTo>
                    <a:pt x="1847850" y="69469"/>
                  </a:lnTo>
                  <a:lnTo>
                    <a:pt x="1849247" y="69469"/>
                  </a:lnTo>
                  <a:lnTo>
                    <a:pt x="1850136" y="69342"/>
                  </a:lnTo>
                  <a:lnTo>
                    <a:pt x="1851152" y="69342"/>
                  </a:lnTo>
                  <a:lnTo>
                    <a:pt x="1854073" y="69088"/>
                  </a:lnTo>
                  <a:lnTo>
                    <a:pt x="1858264" y="68199"/>
                  </a:lnTo>
                  <a:lnTo>
                    <a:pt x="1858518" y="68072"/>
                  </a:lnTo>
                  <a:lnTo>
                    <a:pt x="1858772" y="67945"/>
                  </a:lnTo>
                  <a:lnTo>
                    <a:pt x="1859153" y="67818"/>
                  </a:lnTo>
                  <a:lnTo>
                    <a:pt x="1861058" y="66929"/>
                  </a:lnTo>
                  <a:lnTo>
                    <a:pt x="1863979" y="64389"/>
                  </a:lnTo>
                  <a:lnTo>
                    <a:pt x="1864995" y="62103"/>
                  </a:lnTo>
                  <a:lnTo>
                    <a:pt x="1865376" y="61722"/>
                  </a:lnTo>
                  <a:lnTo>
                    <a:pt x="1865630" y="61468"/>
                  </a:lnTo>
                  <a:lnTo>
                    <a:pt x="1865884" y="61087"/>
                  </a:lnTo>
                  <a:lnTo>
                    <a:pt x="1866011" y="60833"/>
                  </a:lnTo>
                  <a:lnTo>
                    <a:pt x="1866138" y="60706"/>
                  </a:lnTo>
                  <a:lnTo>
                    <a:pt x="1866265" y="60579"/>
                  </a:lnTo>
                  <a:lnTo>
                    <a:pt x="1866392" y="60325"/>
                  </a:lnTo>
                  <a:lnTo>
                    <a:pt x="1866772" y="58420"/>
                  </a:lnTo>
                  <a:cubicBezTo>
                    <a:pt x="1866772" y="58293"/>
                    <a:pt x="1866772" y="58293"/>
                    <a:pt x="1866772" y="58166"/>
                  </a:cubicBezTo>
                  <a:lnTo>
                    <a:pt x="1866772" y="15240"/>
                  </a:lnTo>
                  <a:lnTo>
                    <a:pt x="1866646" y="14859"/>
                  </a:lnTo>
                  <a:lnTo>
                    <a:pt x="1866392" y="12446"/>
                  </a:lnTo>
                  <a:lnTo>
                    <a:pt x="1864359" y="7620"/>
                  </a:lnTo>
                  <a:lnTo>
                    <a:pt x="1863343" y="5969"/>
                  </a:lnTo>
                  <a:lnTo>
                    <a:pt x="1860930" y="3937"/>
                  </a:lnTo>
                  <a:lnTo>
                    <a:pt x="1860930" y="0"/>
                  </a:lnTo>
                  <a:close/>
                  <a:moveTo>
                    <a:pt x="1877060" y="0"/>
                  </a:moveTo>
                  <a:lnTo>
                    <a:pt x="1877060" y="4064"/>
                  </a:lnTo>
                  <a:cubicBezTo>
                    <a:pt x="1873758" y="5842"/>
                    <a:pt x="1871218" y="12319"/>
                    <a:pt x="1871218" y="15875"/>
                  </a:cubicBezTo>
                  <a:lnTo>
                    <a:pt x="1871218" y="59690"/>
                  </a:lnTo>
                  <a:lnTo>
                    <a:pt x="1873377" y="63246"/>
                  </a:lnTo>
                  <a:lnTo>
                    <a:pt x="1876806" y="67691"/>
                  </a:lnTo>
                  <a:lnTo>
                    <a:pt x="1893951" y="69469"/>
                  </a:lnTo>
                  <a:lnTo>
                    <a:pt x="1877060" y="69469"/>
                  </a:lnTo>
                  <a:lnTo>
                    <a:pt x="1877060" y="73533"/>
                  </a:lnTo>
                  <a:cubicBezTo>
                    <a:pt x="1873758" y="75311"/>
                    <a:pt x="1871218" y="81788"/>
                    <a:pt x="1871218" y="85217"/>
                  </a:cubicBezTo>
                  <a:lnTo>
                    <a:pt x="1871218" y="129159"/>
                  </a:lnTo>
                  <a:lnTo>
                    <a:pt x="1873377" y="132842"/>
                  </a:lnTo>
                  <a:lnTo>
                    <a:pt x="1876679" y="136906"/>
                  </a:lnTo>
                  <a:lnTo>
                    <a:pt x="1891284" y="138938"/>
                  </a:lnTo>
                  <a:lnTo>
                    <a:pt x="1897253" y="138938"/>
                  </a:lnTo>
                  <a:lnTo>
                    <a:pt x="1897761" y="138811"/>
                  </a:lnTo>
                  <a:lnTo>
                    <a:pt x="1899158" y="138811"/>
                  </a:lnTo>
                  <a:lnTo>
                    <a:pt x="1900047" y="138684"/>
                  </a:lnTo>
                  <a:lnTo>
                    <a:pt x="1901063" y="138684"/>
                  </a:lnTo>
                  <a:lnTo>
                    <a:pt x="1901444" y="138557"/>
                  </a:lnTo>
                  <a:lnTo>
                    <a:pt x="1901952" y="138557"/>
                  </a:lnTo>
                  <a:lnTo>
                    <a:pt x="1908683" y="138049"/>
                  </a:lnTo>
                  <a:lnTo>
                    <a:pt x="1913763" y="133858"/>
                  </a:lnTo>
                  <a:lnTo>
                    <a:pt x="1914652" y="131699"/>
                  </a:lnTo>
                  <a:cubicBezTo>
                    <a:pt x="1916176" y="130556"/>
                    <a:pt x="1916557" y="129159"/>
                    <a:pt x="1916557" y="127635"/>
                  </a:cubicBezTo>
                  <a:lnTo>
                    <a:pt x="1916557" y="84455"/>
                  </a:lnTo>
                  <a:lnTo>
                    <a:pt x="1916430" y="84201"/>
                  </a:lnTo>
                  <a:lnTo>
                    <a:pt x="1916430" y="83693"/>
                  </a:lnTo>
                  <a:lnTo>
                    <a:pt x="1916303" y="83566"/>
                  </a:lnTo>
                  <a:lnTo>
                    <a:pt x="1916303" y="83185"/>
                  </a:lnTo>
                  <a:lnTo>
                    <a:pt x="1916176" y="82931"/>
                  </a:lnTo>
                  <a:lnTo>
                    <a:pt x="1916176" y="82550"/>
                  </a:lnTo>
                  <a:lnTo>
                    <a:pt x="1916049" y="82423"/>
                  </a:lnTo>
                  <a:lnTo>
                    <a:pt x="1916049" y="82169"/>
                  </a:lnTo>
                  <a:lnTo>
                    <a:pt x="1915922" y="81915"/>
                  </a:lnTo>
                  <a:lnTo>
                    <a:pt x="1915795" y="81788"/>
                  </a:lnTo>
                  <a:lnTo>
                    <a:pt x="1915795" y="81534"/>
                  </a:lnTo>
                  <a:lnTo>
                    <a:pt x="1915160" y="79502"/>
                  </a:lnTo>
                  <a:lnTo>
                    <a:pt x="1913382" y="76327"/>
                  </a:lnTo>
                  <a:lnTo>
                    <a:pt x="1913255" y="76200"/>
                  </a:lnTo>
                  <a:lnTo>
                    <a:pt x="1913001" y="75819"/>
                  </a:lnTo>
                  <a:lnTo>
                    <a:pt x="1912874" y="75692"/>
                  </a:lnTo>
                  <a:lnTo>
                    <a:pt x="1912620" y="75438"/>
                  </a:lnTo>
                  <a:lnTo>
                    <a:pt x="1911858" y="74549"/>
                  </a:lnTo>
                  <a:lnTo>
                    <a:pt x="1910461" y="73533"/>
                  </a:lnTo>
                  <a:lnTo>
                    <a:pt x="1910461" y="69596"/>
                  </a:lnTo>
                  <a:lnTo>
                    <a:pt x="1896872" y="69596"/>
                  </a:lnTo>
                  <a:lnTo>
                    <a:pt x="1897380" y="69469"/>
                  </a:lnTo>
                  <a:lnTo>
                    <a:pt x="1898777" y="69469"/>
                  </a:lnTo>
                  <a:lnTo>
                    <a:pt x="1899666" y="69342"/>
                  </a:lnTo>
                  <a:lnTo>
                    <a:pt x="1900682" y="69342"/>
                  </a:lnTo>
                  <a:lnTo>
                    <a:pt x="1901063" y="69215"/>
                  </a:lnTo>
                  <a:lnTo>
                    <a:pt x="1901571" y="69215"/>
                  </a:lnTo>
                  <a:lnTo>
                    <a:pt x="1908302" y="68580"/>
                  </a:lnTo>
                  <a:lnTo>
                    <a:pt x="1913001" y="64770"/>
                  </a:lnTo>
                  <a:lnTo>
                    <a:pt x="1914398" y="62103"/>
                  </a:lnTo>
                  <a:cubicBezTo>
                    <a:pt x="1915922" y="60960"/>
                    <a:pt x="1916303" y="59690"/>
                    <a:pt x="1916303" y="58166"/>
                  </a:cubicBezTo>
                  <a:lnTo>
                    <a:pt x="1916303" y="12192"/>
                  </a:lnTo>
                  <a:lnTo>
                    <a:pt x="1910588" y="3937"/>
                  </a:lnTo>
                  <a:lnTo>
                    <a:pt x="1910588" y="0"/>
                  </a:lnTo>
                  <a:close/>
                  <a:moveTo>
                    <a:pt x="1932813" y="0"/>
                  </a:moveTo>
                  <a:lnTo>
                    <a:pt x="1932813" y="3937"/>
                  </a:lnTo>
                  <a:cubicBezTo>
                    <a:pt x="1929511" y="5715"/>
                    <a:pt x="1927098" y="12319"/>
                    <a:pt x="1927098" y="15875"/>
                  </a:cubicBezTo>
                  <a:lnTo>
                    <a:pt x="1927098" y="59690"/>
                  </a:lnTo>
                  <a:lnTo>
                    <a:pt x="1929257" y="63246"/>
                  </a:lnTo>
                  <a:lnTo>
                    <a:pt x="1932686" y="67691"/>
                  </a:lnTo>
                  <a:lnTo>
                    <a:pt x="1949831" y="69469"/>
                  </a:lnTo>
                  <a:lnTo>
                    <a:pt x="1932940" y="69469"/>
                  </a:lnTo>
                  <a:lnTo>
                    <a:pt x="1932940" y="73406"/>
                  </a:lnTo>
                  <a:cubicBezTo>
                    <a:pt x="1929638" y="75184"/>
                    <a:pt x="1927225" y="81788"/>
                    <a:pt x="1927225" y="85217"/>
                  </a:cubicBezTo>
                  <a:lnTo>
                    <a:pt x="1927225" y="129159"/>
                  </a:lnTo>
                  <a:lnTo>
                    <a:pt x="1929384" y="132842"/>
                  </a:lnTo>
                  <a:lnTo>
                    <a:pt x="1932686" y="136906"/>
                  </a:lnTo>
                  <a:lnTo>
                    <a:pt x="1947291" y="138938"/>
                  </a:lnTo>
                  <a:lnTo>
                    <a:pt x="1953387" y="138938"/>
                  </a:lnTo>
                  <a:lnTo>
                    <a:pt x="1954022" y="138811"/>
                  </a:lnTo>
                  <a:lnTo>
                    <a:pt x="1955419" y="138811"/>
                  </a:lnTo>
                  <a:lnTo>
                    <a:pt x="1956181" y="138684"/>
                  </a:lnTo>
                  <a:lnTo>
                    <a:pt x="1957197" y="138684"/>
                  </a:lnTo>
                  <a:lnTo>
                    <a:pt x="1957578" y="138557"/>
                  </a:lnTo>
                  <a:lnTo>
                    <a:pt x="1958086" y="138557"/>
                  </a:lnTo>
                  <a:lnTo>
                    <a:pt x="1964817" y="138049"/>
                  </a:lnTo>
                  <a:lnTo>
                    <a:pt x="1970024" y="133858"/>
                  </a:lnTo>
                  <a:lnTo>
                    <a:pt x="1971675" y="131064"/>
                  </a:lnTo>
                  <a:lnTo>
                    <a:pt x="1972691" y="128143"/>
                  </a:lnTo>
                  <a:cubicBezTo>
                    <a:pt x="1972691" y="127889"/>
                    <a:pt x="1972691" y="127889"/>
                    <a:pt x="1972691" y="127635"/>
                  </a:cubicBezTo>
                  <a:lnTo>
                    <a:pt x="1972691" y="84455"/>
                  </a:lnTo>
                  <a:lnTo>
                    <a:pt x="1972564" y="84201"/>
                  </a:lnTo>
                  <a:lnTo>
                    <a:pt x="1972564" y="83566"/>
                  </a:lnTo>
                  <a:lnTo>
                    <a:pt x="1972056" y="80518"/>
                  </a:lnTo>
                  <a:lnTo>
                    <a:pt x="1967865" y="74041"/>
                  </a:lnTo>
                  <a:lnTo>
                    <a:pt x="1967103" y="73533"/>
                  </a:lnTo>
                  <a:lnTo>
                    <a:pt x="1967103" y="69596"/>
                  </a:lnTo>
                  <a:lnTo>
                    <a:pt x="1953514" y="69596"/>
                  </a:lnTo>
                  <a:lnTo>
                    <a:pt x="1954149" y="69469"/>
                  </a:lnTo>
                  <a:lnTo>
                    <a:pt x="1955546" y="69469"/>
                  </a:lnTo>
                  <a:lnTo>
                    <a:pt x="1956308" y="69342"/>
                  </a:lnTo>
                  <a:lnTo>
                    <a:pt x="1957324" y="69342"/>
                  </a:lnTo>
                  <a:lnTo>
                    <a:pt x="1957705" y="69215"/>
                  </a:lnTo>
                  <a:lnTo>
                    <a:pt x="1958213" y="69215"/>
                  </a:lnTo>
                  <a:lnTo>
                    <a:pt x="1964944" y="68580"/>
                  </a:lnTo>
                  <a:lnTo>
                    <a:pt x="1970024" y="64516"/>
                  </a:lnTo>
                  <a:lnTo>
                    <a:pt x="1970913" y="62484"/>
                  </a:lnTo>
                  <a:lnTo>
                    <a:pt x="1971802" y="61595"/>
                  </a:lnTo>
                  <a:lnTo>
                    <a:pt x="1972818" y="58801"/>
                  </a:lnTo>
                  <a:cubicBezTo>
                    <a:pt x="1972818" y="58547"/>
                    <a:pt x="1972818" y="58420"/>
                    <a:pt x="1972818" y="58293"/>
                  </a:cubicBezTo>
                  <a:lnTo>
                    <a:pt x="1972818" y="15748"/>
                  </a:lnTo>
                  <a:lnTo>
                    <a:pt x="1972564" y="11684"/>
                  </a:lnTo>
                  <a:lnTo>
                    <a:pt x="1967103" y="3937"/>
                  </a:lnTo>
                  <a:lnTo>
                    <a:pt x="1967103" y="0"/>
                  </a:lnTo>
                  <a:close/>
                  <a:moveTo>
                    <a:pt x="1988566" y="0"/>
                  </a:moveTo>
                  <a:lnTo>
                    <a:pt x="1988566" y="3937"/>
                  </a:lnTo>
                  <a:cubicBezTo>
                    <a:pt x="1985264" y="5715"/>
                    <a:pt x="1982851" y="12319"/>
                    <a:pt x="1982851" y="15875"/>
                  </a:cubicBezTo>
                  <a:lnTo>
                    <a:pt x="1982851" y="59690"/>
                  </a:lnTo>
                  <a:lnTo>
                    <a:pt x="1985010" y="63246"/>
                  </a:lnTo>
                  <a:lnTo>
                    <a:pt x="1988439" y="67691"/>
                  </a:lnTo>
                  <a:lnTo>
                    <a:pt x="2005584" y="69469"/>
                  </a:lnTo>
                  <a:lnTo>
                    <a:pt x="1988693" y="69469"/>
                  </a:lnTo>
                  <a:lnTo>
                    <a:pt x="1988693" y="73406"/>
                  </a:lnTo>
                  <a:cubicBezTo>
                    <a:pt x="1985391" y="75184"/>
                    <a:pt x="1982978" y="81788"/>
                    <a:pt x="1982978" y="85217"/>
                  </a:cubicBezTo>
                  <a:lnTo>
                    <a:pt x="1982978" y="129159"/>
                  </a:lnTo>
                  <a:lnTo>
                    <a:pt x="1985137" y="132842"/>
                  </a:lnTo>
                  <a:lnTo>
                    <a:pt x="1988439" y="136906"/>
                  </a:lnTo>
                  <a:lnTo>
                    <a:pt x="2003044" y="138938"/>
                  </a:lnTo>
                  <a:lnTo>
                    <a:pt x="2009140" y="138938"/>
                  </a:lnTo>
                  <a:lnTo>
                    <a:pt x="2009648" y="138811"/>
                  </a:lnTo>
                  <a:lnTo>
                    <a:pt x="2010918" y="138811"/>
                  </a:lnTo>
                  <a:lnTo>
                    <a:pt x="2011934" y="138684"/>
                  </a:lnTo>
                  <a:lnTo>
                    <a:pt x="2019935" y="138176"/>
                  </a:lnTo>
                  <a:lnTo>
                    <a:pt x="2025523" y="133858"/>
                  </a:lnTo>
                  <a:lnTo>
                    <a:pt x="2027301" y="131064"/>
                  </a:lnTo>
                  <a:lnTo>
                    <a:pt x="2028317" y="128143"/>
                  </a:lnTo>
                  <a:cubicBezTo>
                    <a:pt x="2028317" y="127889"/>
                    <a:pt x="2028317" y="127889"/>
                    <a:pt x="2028317" y="127635"/>
                  </a:cubicBezTo>
                  <a:lnTo>
                    <a:pt x="2028317" y="84455"/>
                  </a:lnTo>
                  <a:lnTo>
                    <a:pt x="2027809" y="80518"/>
                  </a:lnTo>
                  <a:lnTo>
                    <a:pt x="2022602" y="73406"/>
                  </a:lnTo>
                  <a:lnTo>
                    <a:pt x="2022602" y="69596"/>
                  </a:lnTo>
                  <a:lnTo>
                    <a:pt x="2009013" y="69596"/>
                  </a:lnTo>
                  <a:lnTo>
                    <a:pt x="2009521" y="69469"/>
                  </a:lnTo>
                  <a:lnTo>
                    <a:pt x="2010791" y="69469"/>
                  </a:lnTo>
                  <a:lnTo>
                    <a:pt x="2011807" y="69342"/>
                  </a:lnTo>
                  <a:lnTo>
                    <a:pt x="2019808" y="68834"/>
                  </a:lnTo>
                  <a:lnTo>
                    <a:pt x="2025396" y="64516"/>
                  </a:lnTo>
                  <a:lnTo>
                    <a:pt x="2027174" y="61595"/>
                  </a:lnTo>
                  <a:lnTo>
                    <a:pt x="2028190" y="58801"/>
                  </a:lnTo>
                  <a:cubicBezTo>
                    <a:pt x="2028190" y="58547"/>
                    <a:pt x="2028190" y="58420"/>
                    <a:pt x="2028190" y="58293"/>
                  </a:cubicBezTo>
                  <a:lnTo>
                    <a:pt x="2028190" y="15240"/>
                  </a:lnTo>
                  <a:lnTo>
                    <a:pt x="2028063" y="14859"/>
                  </a:lnTo>
                  <a:lnTo>
                    <a:pt x="2027936" y="12446"/>
                  </a:lnTo>
                  <a:lnTo>
                    <a:pt x="2025650" y="7620"/>
                  </a:lnTo>
                  <a:lnTo>
                    <a:pt x="2024634" y="5969"/>
                  </a:lnTo>
                  <a:lnTo>
                    <a:pt x="2022221" y="3937"/>
                  </a:lnTo>
                  <a:lnTo>
                    <a:pt x="2022221" y="0"/>
                  </a:lnTo>
                  <a:close/>
                  <a:moveTo>
                    <a:pt x="31115" y="0"/>
                  </a:moveTo>
                  <a:lnTo>
                    <a:pt x="31115" y="3937"/>
                  </a:lnTo>
                  <a:cubicBezTo>
                    <a:pt x="27813" y="5715"/>
                    <a:pt x="25400" y="12319"/>
                    <a:pt x="25400" y="15875"/>
                  </a:cubicBezTo>
                  <a:lnTo>
                    <a:pt x="25400" y="59690"/>
                  </a:lnTo>
                  <a:lnTo>
                    <a:pt x="27559" y="63246"/>
                  </a:lnTo>
                  <a:lnTo>
                    <a:pt x="30734" y="67564"/>
                  </a:lnTo>
                  <a:lnTo>
                    <a:pt x="48133" y="69469"/>
                  </a:lnTo>
                  <a:lnTo>
                    <a:pt x="31115" y="69469"/>
                  </a:lnTo>
                  <a:lnTo>
                    <a:pt x="27940" y="75057"/>
                  </a:lnTo>
                  <a:lnTo>
                    <a:pt x="25400" y="84836"/>
                  </a:lnTo>
                  <a:lnTo>
                    <a:pt x="14986" y="84836"/>
                  </a:lnTo>
                  <a:lnTo>
                    <a:pt x="14986" y="84455"/>
                  </a:lnTo>
                  <a:lnTo>
                    <a:pt x="14478" y="80518"/>
                  </a:lnTo>
                  <a:lnTo>
                    <a:pt x="9144" y="73406"/>
                  </a:lnTo>
                  <a:lnTo>
                    <a:pt x="9144" y="69596"/>
                  </a:lnTo>
                  <a:lnTo>
                    <a:pt x="0" y="69596"/>
                  </a:lnTo>
                  <a:lnTo>
                    <a:pt x="0" y="141097"/>
                  </a:lnTo>
                  <a:lnTo>
                    <a:pt x="455676" y="141097"/>
                  </a:lnTo>
                  <a:lnTo>
                    <a:pt x="455676" y="84836"/>
                  </a:lnTo>
                  <a:lnTo>
                    <a:pt x="450088" y="84709"/>
                  </a:lnTo>
                  <a:lnTo>
                    <a:pt x="450088" y="84455"/>
                  </a:lnTo>
                  <a:lnTo>
                    <a:pt x="449961" y="84201"/>
                  </a:lnTo>
                  <a:lnTo>
                    <a:pt x="449961" y="83693"/>
                  </a:lnTo>
                  <a:lnTo>
                    <a:pt x="449834" y="83566"/>
                  </a:lnTo>
                  <a:lnTo>
                    <a:pt x="449834" y="83185"/>
                  </a:lnTo>
                  <a:lnTo>
                    <a:pt x="449707" y="82931"/>
                  </a:lnTo>
                  <a:lnTo>
                    <a:pt x="449707" y="82550"/>
                  </a:lnTo>
                  <a:lnTo>
                    <a:pt x="449580" y="82423"/>
                  </a:lnTo>
                  <a:lnTo>
                    <a:pt x="449580" y="82169"/>
                  </a:lnTo>
                  <a:lnTo>
                    <a:pt x="449453" y="81915"/>
                  </a:lnTo>
                  <a:lnTo>
                    <a:pt x="449326" y="81788"/>
                  </a:lnTo>
                  <a:lnTo>
                    <a:pt x="449326" y="81534"/>
                  </a:lnTo>
                  <a:lnTo>
                    <a:pt x="449199" y="81280"/>
                  </a:lnTo>
                  <a:lnTo>
                    <a:pt x="448691" y="79502"/>
                  </a:lnTo>
                  <a:lnTo>
                    <a:pt x="447040" y="76200"/>
                  </a:lnTo>
                  <a:lnTo>
                    <a:pt x="446913" y="76200"/>
                  </a:lnTo>
                  <a:lnTo>
                    <a:pt x="446786" y="75819"/>
                  </a:lnTo>
                  <a:lnTo>
                    <a:pt x="446659" y="75692"/>
                  </a:lnTo>
                  <a:lnTo>
                    <a:pt x="446532" y="75438"/>
                  </a:lnTo>
                  <a:lnTo>
                    <a:pt x="445770" y="74549"/>
                  </a:lnTo>
                  <a:lnTo>
                    <a:pt x="444373" y="73533"/>
                  </a:lnTo>
                  <a:lnTo>
                    <a:pt x="444373" y="69596"/>
                  </a:lnTo>
                  <a:lnTo>
                    <a:pt x="430784" y="69596"/>
                  </a:lnTo>
                  <a:lnTo>
                    <a:pt x="431292" y="69469"/>
                  </a:lnTo>
                  <a:lnTo>
                    <a:pt x="432689" y="69469"/>
                  </a:lnTo>
                  <a:lnTo>
                    <a:pt x="433578" y="69342"/>
                  </a:lnTo>
                  <a:lnTo>
                    <a:pt x="434594" y="69342"/>
                  </a:lnTo>
                  <a:lnTo>
                    <a:pt x="441833" y="68707"/>
                  </a:lnTo>
                  <a:lnTo>
                    <a:pt x="446913" y="64770"/>
                  </a:lnTo>
                  <a:lnTo>
                    <a:pt x="448310" y="62103"/>
                  </a:lnTo>
                  <a:cubicBezTo>
                    <a:pt x="449707" y="60960"/>
                    <a:pt x="450215" y="59690"/>
                    <a:pt x="450215" y="58166"/>
                  </a:cubicBezTo>
                  <a:lnTo>
                    <a:pt x="450215" y="12192"/>
                  </a:lnTo>
                  <a:lnTo>
                    <a:pt x="444246" y="3937"/>
                  </a:lnTo>
                  <a:lnTo>
                    <a:pt x="444246" y="0"/>
                  </a:lnTo>
                  <a:lnTo>
                    <a:pt x="410337" y="0"/>
                  </a:lnTo>
                  <a:lnTo>
                    <a:pt x="410337" y="4064"/>
                  </a:lnTo>
                  <a:cubicBezTo>
                    <a:pt x="407035" y="5842"/>
                    <a:pt x="404622" y="12319"/>
                    <a:pt x="404622" y="15875"/>
                  </a:cubicBezTo>
                  <a:lnTo>
                    <a:pt x="404622" y="59690"/>
                  </a:lnTo>
                  <a:lnTo>
                    <a:pt x="406781" y="63246"/>
                  </a:lnTo>
                  <a:lnTo>
                    <a:pt x="410210" y="67691"/>
                  </a:lnTo>
                  <a:lnTo>
                    <a:pt x="427482" y="69469"/>
                  </a:lnTo>
                  <a:lnTo>
                    <a:pt x="410337" y="69469"/>
                  </a:lnTo>
                  <a:lnTo>
                    <a:pt x="407162" y="75311"/>
                  </a:lnTo>
                  <a:lnTo>
                    <a:pt x="404622" y="84836"/>
                  </a:lnTo>
                  <a:lnTo>
                    <a:pt x="394462" y="84709"/>
                  </a:lnTo>
                  <a:lnTo>
                    <a:pt x="394462" y="84455"/>
                  </a:lnTo>
                  <a:lnTo>
                    <a:pt x="394335" y="84201"/>
                  </a:lnTo>
                  <a:lnTo>
                    <a:pt x="394335" y="83693"/>
                  </a:lnTo>
                  <a:lnTo>
                    <a:pt x="394208" y="83566"/>
                  </a:lnTo>
                  <a:lnTo>
                    <a:pt x="394208" y="83185"/>
                  </a:lnTo>
                  <a:lnTo>
                    <a:pt x="394081" y="82931"/>
                  </a:lnTo>
                  <a:lnTo>
                    <a:pt x="394081" y="82804"/>
                  </a:lnTo>
                  <a:lnTo>
                    <a:pt x="393954" y="82423"/>
                  </a:lnTo>
                  <a:lnTo>
                    <a:pt x="393827" y="82296"/>
                  </a:lnTo>
                  <a:lnTo>
                    <a:pt x="393827" y="81788"/>
                  </a:lnTo>
                  <a:lnTo>
                    <a:pt x="393700" y="81661"/>
                  </a:lnTo>
                  <a:lnTo>
                    <a:pt x="393700" y="81407"/>
                  </a:lnTo>
                  <a:lnTo>
                    <a:pt x="393573" y="81153"/>
                  </a:lnTo>
                  <a:lnTo>
                    <a:pt x="392430" y="77851"/>
                  </a:lnTo>
                  <a:lnTo>
                    <a:pt x="388493" y="73406"/>
                  </a:lnTo>
                  <a:lnTo>
                    <a:pt x="388493" y="69596"/>
                  </a:lnTo>
                  <a:lnTo>
                    <a:pt x="375031" y="69596"/>
                  </a:lnTo>
                  <a:lnTo>
                    <a:pt x="375539" y="69469"/>
                  </a:lnTo>
                  <a:lnTo>
                    <a:pt x="376936" y="69469"/>
                  </a:lnTo>
                  <a:lnTo>
                    <a:pt x="377825" y="69342"/>
                  </a:lnTo>
                  <a:lnTo>
                    <a:pt x="378841" y="69342"/>
                  </a:lnTo>
                  <a:lnTo>
                    <a:pt x="381762" y="69088"/>
                  </a:lnTo>
                  <a:lnTo>
                    <a:pt x="385953" y="68199"/>
                  </a:lnTo>
                  <a:lnTo>
                    <a:pt x="386207" y="68072"/>
                  </a:lnTo>
                  <a:lnTo>
                    <a:pt x="386461" y="67945"/>
                  </a:lnTo>
                  <a:lnTo>
                    <a:pt x="386842" y="67818"/>
                  </a:lnTo>
                  <a:lnTo>
                    <a:pt x="388747" y="66929"/>
                  </a:lnTo>
                  <a:lnTo>
                    <a:pt x="390652" y="65024"/>
                  </a:lnTo>
                  <a:lnTo>
                    <a:pt x="391414" y="64389"/>
                  </a:lnTo>
                  <a:lnTo>
                    <a:pt x="391541" y="64262"/>
                  </a:lnTo>
                  <a:lnTo>
                    <a:pt x="391668" y="64135"/>
                  </a:lnTo>
                  <a:lnTo>
                    <a:pt x="391922" y="63881"/>
                  </a:lnTo>
                  <a:lnTo>
                    <a:pt x="392684" y="62230"/>
                  </a:lnTo>
                  <a:cubicBezTo>
                    <a:pt x="394081" y="61087"/>
                    <a:pt x="394589" y="59817"/>
                    <a:pt x="394589" y="58293"/>
                  </a:cubicBezTo>
                  <a:lnTo>
                    <a:pt x="394589" y="12192"/>
                  </a:lnTo>
                  <a:lnTo>
                    <a:pt x="388493" y="3937"/>
                  </a:lnTo>
                  <a:lnTo>
                    <a:pt x="388493" y="0"/>
                  </a:lnTo>
                  <a:lnTo>
                    <a:pt x="354584" y="0"/>
                  </a:lnTo>
                  <a:lnTo>
                    <a:pt x="354584" y="4064"/>
                  </a:lnTo>
                  <a:cubicBezTo>
                    <a:pt x="351282" y="5842"/>
                    <a:pt x="348996" y="12319"/>
                    <a:pt x="348996" y="15875"/>
                  </a:cubicBezTo>
                  <a:lnTo>
                    <a:pt x="348996" y="59690"/>
                  </a:lnTo>
                  <a:lnTo>
                    <a:pt x="351028" y="63246"/>
                  </a:lnTo>
                  <a:lnTo>
                    <a:pt x="354457" y="67691"/>
                  </a:lnTo>
                  <a:lnTo>
                    <a:pt x="371602" y="69469"/>
                  </a:lnTo>
                  <a:lnTo>
                    <a:pt x="354584" y="69469"/>
                  </a:lnTo>
                  <a:lnTo>
                    <a:pt x="351536" y="75311"/>
                  </a:lnTo>
                  <a:lnTo>
                    <a:pt x="348996" y="84836"/>
                  </a:lnTo>
                  <a:lnTo>
                    <a:pt x="338582" y="84836"/>
                  </a:lnTo>
                  <a:lnTo>
                    <a:pt x="338582" y="84455"/>
                  </a:lnTo>
                  <a:lnTo>
                    <a:pt x="338074" y="80518"/>
                  </a:lnTo>
                  <a:lnTo>
                    <a:pt x="332740" y="73406"/>
                  </a:lnTo>
                  <a:lnTo>
                    <a:pt x="332740" y="69596"/>
                  </a:lnTo>
                  <a:lnTo>
                    <a:pt x="319278" y="69596"/>
                  </a:lnTo>
                  <a:lnTo>
                    <a:pt x="319786" y="69469"/>
                  </a:lnTo>
                  <a:lnTo>
                    <a:pt x="321183" y="69469"/>
                  </a:lnTo>
                  <a:lnTo>
                    <a:pt x="322072" y="69342"/>
                  </a:lnTo>
                  <a:lnTo>
                    <a:pt x="323088" y="69342"/>
                  </a:lnTo>
                  <a:lnTo>
                    <a:pt x="326009" y="69088"/>
                  </a:lnTo>
                  <a:lnTo>
                    <a:pt x="330073" y="68199"/>
                  </a:lnTo>
                  <a:lnTo>
                    <a:pt x="330327" y="68072"/>
                  </a:lnTo>
                  <a:lnTo>
                    <a:pt x="330581" y="67945"/>
                  </a:lnTo>
                  <a:lnTo>
                    <a:pt x="330962" y="67818"/>
                  </a:lnTo>
                  <a:lnTo>
                    <a:pt x="332740" y="66929"/>
                  </a:lnTo>
                  <a:lnTo>
                    <a:pt x="335661" y="64389"/>
                  </a:lnTo>
                  <a:lnTo>
                    <a:pt x="336677" y="62103"/>
                  </a:lnTo>
                  <a:lnTo>
                    <a:pt x="337058" y="61722"/>
                  </a:lnTo>
                  <a:lnTo>
                    <a:pt x="337312" y="61468"/>
                  </a:lnTo>
                  <a:lnTo>
                    <a:pt x="337439" y="61087"/>
                  </a:lnTo>
                  <a:lnTo>
                    <a:pt x="337693" y="60833"/>
                  </a:lnTo>
                  <a:lnTo>
                    <a:pt x="337820" y="60706"/>
                  </a:lnTo>
                  <a:lnTo>
                    <a:pt x="337947" y="60579"/>
                  </a:lnTo>
                  <a:lnTo>
                    <a:pt x="338074" y="60325"/>
                  </a:lnTo>
                  <a:lnTo>
                    <a:pt x="338455" y="58420"/>
                  </a:lnTo>
                  <a:cubicBezTo>
                    <a:pt x="338455" y="58293"/>
                    <a:pt x="338455" y="58293"/>
                    <a:pt x="338455" y="58166"/>
                  </a:cubicBezTo>
                  <a:lnTo>
                    <a:pt x="338455" y="15240"/>
                  </a:lnTo>
                  <a:lnTo>
                    <a:pt x="338328" y="14859"/>
                  </a:lnTo>
                  <a:lnTo>
                    <a:pt x="338074" y="12446"/>
                  </a:lnTo>
                  <a:lnTo>
                    <a:pt x="336169" y="7620"/>
                  </a:lnTo>
                  <a:lnTo>
                    <a:pt x="335153" y="5969"/>
                  </a:lnTo>
                  <a:lnTo>
                    <a:pt x="332740" y="3937"/>
                  </a:lnTo>
                  <a:lnTo>
                    <a:pt x="332740" y="0"/>
                  </a:lnTo>
                  <a:lnTo>
                    <a:pt x="298958" y="0"/>
                  </a:lnTo>
                  <a:lnTo>
                    <a:pt x="298958" y="3937"/>
                  </a:lnTo>
                  <a:cubicBezTo>
                    <a:pt x="295656" y="5715"/>
                    <a:pt x="293116" y="12319"/>
                    <a:pt x="293116" y="15875"/>
                  </a:cubicBezTo>
                  <a:lnTo>
                    <a:pt x="293116" y="59690"/>
                  </a:lnTo>
                  <a:lnTo>
                    <a:pt x="295275" y="63246"/>
                  </a:lnTo>
                  <a:lnTo>
                    <a:pt x="298704" y="67691"/>
                  </a:lnTo>
                  <a:lnTo>
                    <a:pt x="315849" y="69469"/>
                  </a:lnTo>
                  <a:lnTo>
                    <a:pt x="298958" y="69469"/>
                  </a:lnTo>
                  <a:lnTo>
                    <a:pt x="295783" y="75057"/>
                  </a:lnTo>
                  <a:lnTo>
                    <a:pt x="293243" y="84836"/>
                  </a:lnTo>
                  <a:lnTo>
                    <a:pt x="288290" y="84836"/>
                  </a:lnTo>
                  <a:lnTo>
                    <a:pt x="288290" y="84455"/>
                  </a:lnTo>
                  <a:lnTo>
                    <a:pt x="287782" y="80518"/>
                  </a:lnTo>
                  <a:lnTo>
                    <a:pt x="282575" y="73406"/>
                  </a:lnTo>
                  <a:lnTo>
                    <a:pt x="282575" y="69596"/>
                  </a:lnTo>
                  <a:lnTo>
                    <a:pt x="268859" y="69596"/>
                  </a:lnTo>
                  <a:lnTo>
                    <a:pt x="269367" y="69469"/>
                  </a:lnTo>
                  <a:lnTo>
                    <a:pt x="269875" y="69469"/>
                  </a:lnTo>
                  <a:lnTo>
                    <a:pt x="279400" y="68961"/>
                  </a:lnTo>
                  <a:lnTo>
                    <a:pt x="285496" y="64389"/>
                  </a:lnTo>
                  <a:lnTo>
                    <a:pt x="287274" y="61468"/>
                  </a:lnTo>
                  <a:lnTo>
                    <a:pt x="288290" y="58420"/>
                  </a:lnTo>
                  <a:cubicBezTo>
                    <a:pt x="288290" y="58293"/>
                    <a:pt x="288290" y="58293"/>
                    <a:pt x="288290" y="58166"/>
                  </a:cubicBezTo>
                  <a:lnTo>
                    <a:pt x="288290" y="15240"/>
                  </a:lnTo>
                  <a:lnTo>
                    <a:pt x="288163" y="14859"/>
                  </a:lnTo>
                  <a:lnTo>
                    <a:pt x="287909" y="12446"/>
                  </a:lnTo>
                  <a:lnTo>
                    <a:pt x="285877" y="7620"/>
                  </a:lnTo>
                  <a:lnTo>
                    <a:pt x="284861" y="5969"/>
                  </a:lnTo>
                  <a:lnTo>
                    <a:pt x="282448" y="3937"/>
                  </a:lnTo>
                  <a:lnTo>
                    <a:pt x="282448" y="0"/>
                  </a:lnTo>
                  <a:lnTo>
                    <a:pt x="248539" y="0"/>
                  </a:lnTo>
                  <a:lnTo>
                    <a:pt x="248539" y="3937"/>
                  </a:lnTo>
                  <a:cubicBezTo>
                    <a:pt x="245237" y="5715"/>
                    <a:pt x="242824" y="12319"/>
                    <a:pt x="242824" y="15875"/>
                  </a:cubicBezTo>
                  <a:lnTo>
                    <a:pt x="242824" y="59690"/>
                  </a:lnTo>
                  <a:lnTo>
                    <a:pt x="244983" y="63246"/>
                  </a:lnTo>
                  <a:lnTo>
                    <a:pt x="248412" y="67691"/>
                  </a:lnTo>
                  <a:lnTo>
                    <a:pt x="265557" y="69469"/>
                  </a:lnTo>
                  <a:lnTo>
                    <a:pt x="248539" y="69469"/>
                  </a:lnTo>
                  <a:lnTo>
                    <a:pt x="245364" y="75057"/>
                  </a:lnTo>
                  <a:lnTo>
                    <a:pt x="242824" y="84836"/>
                  </a:lnTo>
                  <a:lnTo>
                    <a:pt x="232537" y="84836"/>
                  </a:lnTo>
                  <a:lnTo>
                    <a:pt x="232537" y="84455"/>
                  </a:lnTo>
                  <a:lnTo>
                    <a:pt x="232029" y="80518"/>
                  </a:lnTo>
                  <a:lnTo>
                    <a:pt x="226822" y="73406"/>
                  </a:lnTo>
                  <a:lnTo>
                    <a:pt x="226822" y="69596"/>
                  </a:lnTo>
                  <a:lnTo>
                    <a:pt x="213233" y="69596"/>
                  </a:lnTo>
                  <a:lnTo>
                    <a:pt x="213868" y="69469"/>
                  </a:lnTo>
                  <a:lnTo>
                    <a:pt x="215265" y="69469"/>
                  </a:lnTo>
                  <a:lnTo>
                    <a:pt x="215900" y="69342"/>
                  </a:lnTo>
                  <a:lnTo>
                    <a:pt x="216916" y="69342"/>
                  </a:lnTo>
                  <a:lnTo>
                    <a:pt x="217297" y="69215"/>
                  </a:lnTo>
                  <a:lnTo>
                    <a:pt x="217805" y="69215"/>
                  </a:lnTo>
                  <a:lnTo>
                    <a:pt x="224536" y="68580"/>
                  </a:lnTo>
                  <a:lnTo>
                    <a:pt x="229489" y="64516"/>
                  </a:lnTo>
                  <a:lnTo>
                    <a:pt x="231267" y="61595"/>
                  </a:lnTo>
                  <a:lnTo>
                    <a:pt x="232283" y="58801"/>
                  </a:lnTo>
                  <a:cubicBezTo>
                    <a:pt x="232283" y="58547"/>
                    <a:pt x="232283" y="58420"/>
                    <a:pt x="232283" y="58293"/>
                  </a:cubicBezTo>
                  <a:lnTo>
                    <a:pt x="232283" y="15240"/>
                  </a:lnTo>
                  <a:lnTo>
                    <a:pt x="232156" y="14859"/>
                  </a:lnTo>
                  <a:lnTo>
                    <a:pt x="232029" y="12446"/>
                  </a:lnTo>
                  <a:lnTo>
                    <a:pt x="230124" y="7620"/>
                  </a:lnTo>
                  <a:lnTo>
                    <a:pt x="229108" y="5969"/>
                  </a:lnTo>
                  <a:lnTo>
                    <a:pt x="226695" y="3937"/>
                  </a:lnTo>
                  <a:lnTo>
                    <a:pt x="226695" y="0"/>
                  </a:lnTo>
                  <a:lnTo>
                    <a:pt x="192786" y="0"/>
                  </a:lnTo>
                  <a:lnTo>
                    <a:pt x="192786" y="3937"/>
                  </a:lnTo>
                  <a:cubicBezTo>
                    <a:pt x="189484" y="5715"/>
                    <a:pt x="186944" y="12319"/>
                    <a:pt x="186944" y="15875"/>
                  </a:cubicBezTo>
                  <a:lnTo>
                    <a:pt x="186944" y="59690"/>
                  </a:lnTo>
                  <a:lnTo>
                    <a:pt x="189103" y="63246"/>
                  </a:lnTo>
                  <a:lnTo>
                    <a:pt x="192532" y="67691"/>
                  </a:lnTo>
                  <a:lnTo>
                    <a:pt x="209677" y="69469"/>
                  </a:lnTo>
                  <a:lnTo>
                    <a:pt x="192786" y="69469"/>
                  </a:lnTo>
                  <a:lnTo>
                    <a:pt x="189611" y="75057"/>
                  </a:lnTo>
                  <a:lnTo>
                    <a:pt x="187071" y="84836"/>
                  </a:lnTo>
                  <a:lnTo>
                    <a:pt x="176784" y="84836"/>
                  </a:lnTo>
                  <a:lnTo>
                    <a:pt x="176784" y="84455"/>
                  </a:lnTo>
                  <a:lnTo>
                    <a:pt x="176657" y="84201"/>
                  </a:lnTo>
                  <a:lnTo>
                    <a:pt x="176657" y="83566"/>
                  </a:lnTo>
                  <a:lnTo>
                    <a:pt x="176149" y="80518"/>
                  </a:lnTo>
                  <a:lnTo>
                    <a:pt x="171831" y="74041"/>
                  </a:lnTo>
                  <a:lnTo>
                    <a:pt x="171069" y="73533"/>
                  </a:lnTo>
                  <a:lnTo>
                    <a:pt x="171069" y="69596"/>
                  </a:lnTo>
                  <a:lnTo>
                    <a:pt x="157480" y="69596"/>
                  </a:lnTo>
                  <a:lnTo>
                    <a:pt x="158115" y="69469"/>
                  </a:lnTo>
                  <a:lnTo>
                    <a:pt x="159385" y="69469"/>
                  </a:lnTo>
                  <a:lnTo>
                    <a:pt x="160274" y="69342"/>
                  </a:lnTo>
                  <a:lnTo>
                    <a:pt x="161290" y="69342"/>
                  </a:lnTo>
                  <a:lnTo>
                    <a:pt x="161671" y="69215"/>
                  </a:lnTo>
                  <a:lnTo>
                    <a:pt x="162179" y="69215"/>
                  </a:lnTo>
                  <a:lnTo>
                    <a:pt x="168910" y="68580"/>
                  </a:lnTo>
                  <a:lnTo>
                    <a:pt x="173990" y="64516"/>
                  </a:lnTo>
                  <a:lnTo>
                    <a:pt x="174879" y="62484"/>
                  </a:lnTo>
                  <a:lnTo>
                    <a:pt x="175641" y="61595"/>
                  </a:lnTo>
                  <a:lnTo>
                    <a:pt x="176784" y="58801"/>
                  </a:lnTo>
                  <a:cubicBezTo>
                    <a:pt x="176784" y="58547"/>
                    <a:pt x="176784" y="58420"/>
                    <a:pt x="176784" y="58293"/>
                  </a:cubicBezTo>
                  <a:lnTo>
                    <a:pt x="176784" y="15748"/>
                  </a:lnTo>
                  <a:lnTo>
                    <a:pt x="176530" y="11684"/>
                  </a:lnTo>
                  <a:lnTo>
                    <a:pt x="171069" y="3937"/>
                  </a:lnTo>
                  <a:lnTo>
                    <a:pt x="171069" y="0"/>
                  </a:lnTo>
                  <a:lnTo>
                    <a:pt x="137033" y="0"/>
                  </a:lnTo>
                  <a:lnTo>
                    <a:pt x="137033" y="3937"/>
                  </a:lnTo>
                  <a:cubicBezTo>
                    <a:pt x="133731" y="5715"/>
                    <a:pt x="131318" y="12319"/>
                    <a:pt x="131318" y="15875"/>
                  </a:cubicBezTo>
                  <a:lnTo>
                    <a:pt x="131318" y="59690"/>
                  </a:lnTo>
                  <a:lnTo>
                    <a:pt x="133477" y="63246"/>
                  </a:lnTo>
                  <a:lnTo>
                    <a:pt x="136906" y="67691"/>
                  </a:lnTo>
                  <a:lnTo>
                    <a:pt x="154051" y="69469"/>
                  </a:lnTo>
                  <a:lnTo>
                    <a:pt x="137033" y="69469"/>
                  </a:lnTo>
                  <a:lnTo>
                    <a:pt x="133985" y="75057"/>
                  </a:lnTo>
                  <a:lnTo>
                    <a:pt x="131318" y="84709"/>
                  </a:lnTo>
                  <a:lnTo>
                    <a:pt x="126492" y="84582"/>
                  </a:lnTo>
                  <a:lnTo>
                    <a:pt x="126492" y="84455"/>
                  </a:lnTo>
                  <a:lnTo>
                    <a:pt x="126365" y="84201"/>
                  </a:lnTo>
                  <a:lnTo>
                    <a:pt x="126365" y="83693"/>
                  </a:lnTo>
                  <a:lnTo>
                    <a:pt x="126238" y="83566"/>
                  </a:lnTo>
                  <a:lnTo>
                    <a:pt x="126238" y="83185"/>
                  </a:lnTo>
                  <a:lnTo>
                    <a:pt x="126111" y="82931"/>
                  </a:lnTo>
                  <a:lnTo>
                    <a:pt x="126111" y="82804"/>
                  </a:lnTo>
                  <a:lnTo>
                    <a:pt x="125984" y="82423"/>
                  </a:lnTo>
                  <a:lnTo>
                    <a:pt x="125857" y="82296"/>
                  </a:lnTo>
                  <a:lnTo>
                    <a:pt x="125857" y="81788"/>
                  </a:lnTo>
                  <a:lnTo>
                    <a:pt x="125730" y="81661"/>
                  </a:lnTo>
                  <a:lnTo>
                    <a:pt x="125730" y="81407"/>
                  </a:lnTo>
                  <a:lnTo>
                    <a:pt x="125730" y="81153"/>
                  </a:lnTo>
                  <a:lnTo>
                    <a:pt x="124587" y="77851"/>
                  </a:lnTo>
                  <a:lnTo>
                    <a:pt x="120650" y="73406"/>
                  </a:lnTo>
                  <a:lnTo>
                    <a:pt x="120650" y="69596"/>
                  </a:lnTo>
                  <a:lnTo>
                    <a:pt x="107188" y="69596"/>
                  </a:lnTo>
                  <a:lnTo>
                    <a:pt x="107696" y="69469"/>
                  </a:lnTo>
                  <a:lnTo>
                    <a:pt x="109093" y="69469"/>
                  </a:lnTo>
                  <a:lnTo>
                    <a:pt x="110109" y="69342"/>
                  </a:lnTo>
                  <a:lnTo>
                    <a:pt x="111125" y="69342"/>
                  </a:lnTo>
                  <a:lnTo>
                    <a:pt x="114046" y="69088"/>
                  </a:lnTo>
                  <a:lnTo>
                    <a:pt x="118237" y="68199"/>
                  </a:lnTo>
                  <a:lnTo>
                    <a:pt x="118491" y="68072"/>
                  </a:lnTo>
                  <a:lnTo>
                    <a:pt x="118745" y="67945"/>
                  </a:lnTo>
                  <a:lnTo>
                    <a:pt x="119126" y="67818"/>
                  </a:lnTo>
                  <a:lnTo>
                    <a:pt x="121031" y="66929"/>
                  </a:lnTo>
                  <a:lnTo>
                    <a:pt x="122936" y="65024"/>
                  </a:lnTo>
                  <a:lnTo>
                    <a:pt x="123698" y="64389"/>
                  </a:lnTo>
                  <a:lnTo>
                    <a:pt x="123825" y="64262"/>
                  </a:lnTo>
                  <a:lnTo>
                    <a:pt x="123952" y="64135"/>
                  </a:lnTo>
                  <a:lnTo>
                    <a:pt x="124206" y="63881"/>
                  </a:lnTo>
                  <a:lnTo>
                    <a:pt x="124968" y="62230"/>
                  </a:lnTo>
                  <a:cubicBezTo>
                    <a:pt x="126365" y="61087"/>
                    <a:pt x="126873" y="59817"/>
                    <a:pt x="126873" y="58293"/>
                  </a:cubicBezTo>
                  <a:lnTo>
                    <a:pt x="126873" y="12192"/>
                  </a:lnTo>
                  <a:lnTo>
                    <a:pt x="120650" y="3937"/>
                  </a:lnTo>
                  <a:lnTo>
                    <a:pt x="120650" y="0"/>
                  </a:lnTo>
                  <a:lnTo>
                    <a:pt x="86741" y="0"/>
                  </a:lnTo>
                  <a:lnTo>
                    <a:pt x="86741" y="4064"/>
                  </a:lnTo>
                  <a:cubicBezTo>
                    <a:pt x="83439" y="5842"/>
                    <a:pt x="81153" y="12319"/>
                    <a:pt x="81153" y="15875"/>
                  </a:cubicBezTo>
                  <a:lnTo>
                    <a:pt x="81153" y="59690"/>
                  </a:lnTo>
                  <a:lnTo>
                    <a:pt x="83185" y="63246"/>
                  </a:lnTo>
                  <a:lnTo>
                    <a:pt x="86614" y="67691"/>
                  </a:lnTo>
                  <a:lnTo>
                    <a:pt x="103886" y="69469"/>
                  </a:lnTo>
                  <a:lnTo>
                    <a:pt x="86741" y="69469"/>
                  </a:lnTo>
                  <a:lnTo>
                    <a:pt x="83693" y="75311"/>
                  </a:lnTo>
                  <a:lnTo>
                    <a:pt x="81153" y="84836"/>
                  </a:lnTo>
                  <a:lnTo>
                    <a:pt x="70739" y="84836"/>
                  </a:lnTo>
                  <a:lnTo>
                    <a:pt x="70739" y="84455"/>
                  </a:lnTo>
                  <a:lnTo>
                    <a:pt x="70231" y="80518"/>
                  </a:lnTo>
                  <a:lnTo>
                    <a:pt x="64897" y="73406"/>
                  </a:lnTo>
                  <a:lnTo>
                    <a:pt x="64897" y="69596"/>
                  </a:lnTo>
                  <a:lnTo>
                    <a:pt x="51435" y="69596"/>
                  </a:lnTo>
                  <a:lnTo>
                    <a:pt x="51943" y="69469"/>
                  </a:lnTo>
                  <a:lnTo>
                    <a:pt x="53340" y="69469"/>
                  </a:lnTo>
                  <a:lnTo>
                    <a:pt x="54229" y="69342"/>
                  </a:lnTo>
                  <a:lnTo>
                    <a:pt x="55245" y="69342"/>
                  </a:lnTo>
                  <a:lnTo>
                    <a:pt x="58166" y="69088"/>
                  </a:lnTo>
                  <a:lnTo>
                    <a:pt x="62230" y="68199"/>
                  </a:lnTo>
                  <a:lnTo>
                    <a:pt x="62611" y="68072"/>
                  </a:lnTo>
                  <a:lnTo>
                    <a:pt x="62865" y="67945"/>
                  </a:lnTo>
                  <a:lnTo>
                    <a:pt x="63246" y="67818"/>
                  </a:lnTo>
                  <a:lnTo>
                    <a:pt x="65151" y="66929"/>
                  </a:lnTo>
                  <a:lnTo>
                    <a:pt x="68072" y="64389"/>
                  </a:lnTo>
                  <a:lnTo>
                    <a:pt x="69088" y="62103"/>
                  </a:lnTo>
                  <a:lnTo>
                    <a:pt x="69469" y="61722"/>
                  </a:lnTo>
                  <a:lnTo>
                    <a:pt x="69723" y="61468"/>
                  </a:lnTo>
                  <a:lnTo>
                    <a:pt x="69977" y="61087"/>
                  </a:lnTo>
                  <a:lnTo>
                    <a:pt x="70104" y="60833"/>
                  </a:lnTo>
                  <a:lnTo>
                    <a:pt x="70231" y="60706"/>
                  </a:lnTo>
                  <a:lnTo>
                    <a:pt x="70358" y="60579"/>
                  </a:lnTo>
                  <a:lnTo>
                    <a:pt x="70485" y="60325"/>
                  </a:lnTo>
                  <a:lnTo>
                    <a:pt x="70866" y="58420"/>
                  </a:lnTo>
                  <a:cubicBezTo>
                    <a:pt x="70866" y="58293"/>
                    <a:pt x="70866" y="58293"/>
                    <a:pt x="70866" y="58166"/>
                  </a:cubicBezTo>
                  <a:lnTo>
                    <a:pt x="70866" y="15240"/>
                  </a:lnTo>
                  <a:lnTo>
                    <a:pt x="70739" y="14859"/>
                  </a:lnTo>
                  <a:lnTo>
                    <a:pt x="70358" y="12446"/>
                  </a:lnTo>
                  <a:lnTo>
                    <a:pt x="68326" y="7620"/>
                  </a:lnTo>
                  <a:lnTo>
                    <a:pt x="67310" y="5969"/>
                  </a:lnTo>
                  <a:lnTo>
                    <a:pt x="64897" y="3937"/>
                  </a:lnTo>
                  <a:lnTo>
                    <a:pt x="64897" y="0"/>
                  </a:lnTo>
                  <a:close/>
                  <a:moveTo>
                    <a:pt x="546608" y="196342"/>
                  </a:moveTo>
                  <a:lnTo>
                    <a:pt x="543179" y="204597"/>
                  </a:lnTo>
                  <a:lnTo>
                    <a:pt x="544830" y="206121"/>
                  </a:lnTo>
                  <a:lnTo>
                    <a:pt x="544322" y="215519"/>
                  </a:lnTo>
                  <a:lnTo>
                    <a:pt x="551180" y="219837"/>
                  </a:lnTo>
                  <a:lnTo>
                    <a:pt x="594995" y="219837"/>
                  </a:lnTo>
                  <a:lnTo>
                    <a:pt x="598043" y="208026"/>
                  </a:lnTo>
                  <a:lnTo>
                    <a:pt x="596773" y="204597"/>
                  </a:lnTo>
                  <a:lnTo>
                    <a:pt x="599186" y="204597"/>
                  </a:lnTo>
                  <a:cubicBezTo>
                    <a:pt x="598678" y="199898"/>
                    <a:pt x="595757" y="196342"/>
                    <a:pt x="592201" y="196342"/>
                  </a:cubicBezTo>
                  <a:close/>
                  <a:moveTo>
                    <a:pt x="700151" y="196342"/>
                  </a:moveTo>
                  <a:lnTo>
                    <a:pt x="696722" y="204597"/>
                  </a:lnTo>
                  <a:lnTo>
                    <a:pt x="698373" y="206121"/>
                  </a:lnTo>
                  <a:lnTo>
                    <a:pt x="697992" y="215519"/>
                  </a:lnTo>
                  <a:lnTo>
                    <a:pt x="704723" y="219837"/>
                  </a:lnTo>
                  <a:lnTo>
                    <a:pt x="748665" y="219837"/>
                  </a:lnTo>
                  <a:lnTo>
                    <a:pt x="751713" y="208026"/>
                  </a:lnTo>
                  <a:lnTo>
                    <a:pt x="750443" y="204597"/>
                  </a:lnTo>
                  <a:lnTo>
                    <a:pt x="752856" y="204597"/>
                  </a:lnTo>
                  <a:cubicBezTo>
                    <a:pt x="752348" y="199898"/>
                    <a:pt x="749427" y="196342"/>
                    <a:pt x="745871" y="196342"/>
                  </a:cubicBezTo>
                  <a:close/>
                  <a:moveTo>
                    <a:pt x="853821" y="196342"/>
                  </a:moveTo>
                  <a:lnTo>
                    <a:pt x="850265" y="204597"/>
                  </a:lnTo>
                  <a:lnTo>
                    <a:pt x="851916" y="206121"/>
                  </a:lnTo>
                  <a:lnTo>
                    <a:pt x="851535" y="215519"/>
                  </a:lnTo>
                  <a:lnTo>
                    <a:pt x="858266" y="219837"/>
                  </a:lnTo>
                  <a:lnTo>
                    <a:pt x="902208" y="219837"/>
                  </a:lnTo>
                  <a:lnTo>
                    <a:pt x="905256" y="208026"/>
                  </a:lnTo>
                  <a:lnTo>
                    <a:pt x="903986" y="204597"/>
                  </a:lnTo>
                  <a:lnTo>
                    <a:pt x="906399" y="204597"/>
                  </a:lnTo>
                  <a:cubicBezTo>
                    <a:pt x="905891" y="199898"/>
                    <a:pt x="902970" y="196342"/>
                    <a:pt x="899414" y="196342"/>
                  </a:cubicBezTo>
                  <a:close/>
                  <a:moveTo>
                    <a:pt x="1077976" y="196342"/>
                  </a:moveTo>
                  <a:lnTo>
                    <a:pt x="1074547" y="204597"/>
                  </a:lnTo>
                  <a:lnTo>
                    <a:pt x="1076198" y="206121"/>
                  </a:lnTo>
                  <a:lnTo>
                    <a:pt x="1075817" y="215519"/>
                  </a:lnTo>
                  <a:lnTo>
                    <a:pt x="1082548" y="219837"/>
                  </a:lnTo>
                  <a:lnTo>
                    <a:pt x="1126490" y="219837"/>
                  </a:lnTo>
                  <a:lnTo>
                    <a:pt x="1129538" y="208026"/>
                  </a:lnTo>
                  <a:lnTo>
                    <a:pt x="1128268" y="204597"/>
                  </a:lnTo>
                  <a:lnTo>
                    <a:pt x="1130681" y="204597"/>
                  </a:lnTo>
                  <a:cubicBezTo>
                    <a:pt x="1130173" y="199898"/>
                    <a:pt x="1127252" y="196342"/>
                    <a:pt x="1123696" y="196342"/>
                  </a:cubicBezTo>
                  <a:close/>
                  <a:moveTo>
                    <a:pt x="1231646" y="196342"/>
                  </a:moveTo>
                  <a:lnTo>
                    <a:pt x="1228090" y="204597"/>
                  </a:lnTo>
                  <a:lnTo>
                    <a:pt x="1229741" y="206121"/>
                  </a:lnTo>
                  <a:lnTo>
                    <a:pt x="1229360" y="215519"/>
                  </a:lnTo>
                  <a:lnTo>
                    <a:pt x="1236091" y="219837"/>
                  </a:lnTo>
                  <a:lnTo>
                    <a:pt x="1280033" y="219837"/>
                  </a:lnTo>
                  <a:lnTo>
                    <a:pt x="1283081" y="208026"/>
                  </a:lnTo>
                  <a:lnTo>
                    <a:pt x="1281811" y="204597"/>
                  </a:lnTo>
                  <a:lnTo>
                    <a:pt x="1284224" y="204597"/>
                  </a:lnTo>
                  <a:cubicBezTo>
                    <a:pt x="1283716" y="199898"/>
                    <a:pt x="1280795" y="196342"/>
                    <a:pt x="1277239" y="196342"/>
                  </a:cubicBezTo>
                  <a:close/>
                  <a:moveTo>
                    <a:pt x="1385189" y="196342"/>
                  </a:moveTo>
                  <a:lnTo>
                    <a:pt x="1381760" y="204597"/>
                  </a:lnTo>
                  <a:lnTo>
                    <a:pt x="1383284" y="206121"/>
                  </a:lnTo>
                  <a:lnTo>
                    <a:pt x="1382776" y="215519"/>
                  </a:lnTo>
                  <a:lnTo>
                    <a:pt x="1389507" y="219837"/>
                  </a:lnTo>
                  <a:lnTo>
                    <a:pt x="1433449" y="219837"/>
                  </a:lnTo>
                  <a:lnTo>
                    <a:pt x="1436370" y="208026"/>
                  </a:lnTo>
                  <a:lnTo>
                    <a:pt x="1435100" y="204597"/>
                  </a:lnTo>
                  <a:lnTo>
                    <a:pt x="1437513" y="204597"/>
                  </a:lnTo>
                  <a:cubicBezTo>
                    <a:pt x="1437132" y="199898"/>
                    <a:pt x="1434084" y="196342"/>
                    <a:pt x="1430528" y="196342"/>
                  </a:cubicBezTo>
                  <a:close/>
                  <a:moveTo>
                    <a:pt x="1609344" y="196342"/>
                  </a:moveTo>
                  <a:lnTo>
                    <a:pt x="1605915" y="204597"/>
                  </a:lnTo>
                  <a:lnTo>
                    <a:pt x="1607566" y="206121"/>
                  </a:lnTo>
                  <a:lnTo>
                    <a:pt x="1607185" y="215519"/>
                  </a:lnTo>
                  <a:lnTo>
                    <a:pt x="1613916" y="219837"/>
                  </a:lnTo>
                  <a:lnTo>
                    <a:pt x="1657858" y="219837"/>
                  </a:lnTo>
                  <a:lnTo>
                    <a:pt x="1660906" y="208026"/>
                  </a:lnTo>
                  <a:lnTo>
                    <a:pt x="1659636" y="204597"/>
                  </a:lnTo>
                  <a:lnTo>
                    <a:pt x="1662049" y="204597"/>
                  </a:lnTo>
                  <a:cubicBezTo>
                    <a:pt x="1661541" y="199898"/>
                    <a:pt x="1658620" y="196342"/>
                    <a:pt x="1655064" y="196342"/>
                  </a:cubicBezTo>
                  <a:close/>
                  <a:moveTo>
                    <a:pt x="1763014" y="196342"/>
                  </a:moveTo>
                  <a:lnTo>
                    <a:pt x="1759585" y="204597"/>
                  </a:lnTo>
                  <a:lnTo>
                    <a:pt x="1761236" y="206121"/>
                  </a:lnTo>
                  <a:lnTo>
                    <a:pt x="1760728" y="215519"/>
                  </a:lnTo>
                  <a:lnTo>
                    <a:pt x="1767459" y="219837"/>
                  </a:lnTo>
                  <a:lnTo>
                    <a:pt x="1811401" y="219837"/>
                  </a:lnTo>
                  <a:lnTo>
                    <a:pt x="1814322" y="208026"/>
                  </a:lnTo>
                  <a:lnTo>
                    <a:pt x="1813052" y="204597"/>
                  </a:lnTo>
                  <a:lnTo>
                    <a:pt x="1815465" y="204597"/>
                  </a:lnTo>
                  <a:cubicBezTo>
                    <a:pt x="1815084" y="199898"/>
                    <a:pt x="1812036" y="196342"/>
                    <a:pt x="1808480" y="196342"/>
                  </a:cubicBezTo>
                  <a:close/>
                  <a:moveTo>
                    <a:pt x="1916557" y="196342"/>
                  </a:moveTo>
                  <a:lnTo>
                    <a:pt x="1913128" y="204597"/>
                  </a:lnTo>
                  <a:lnTo>
                    <a:pt x="1914652" y="206121"/>
                  </a:lnTo>
                  <a:lnTo>
                    <a:pt x="1914271" y="215519"/>
                  </a:lnTo>
                  <a:lnTo>
                    <a:pt x="1920875" y="219837"/>
                  </a:lnTo>
                  <a:lnTo>
                    <a:pt x="1964817" y="219837"/>
                  </a:lnTo>
                  <a:lnTo>
                    <a:pt x="1967865" y="208026"/>
                  </a:lnTo>
                  <a:lnTo>
                    <a:pt x="1966595" y="204597"/>
                  </a:lnTo>
                  <a:lnTo>
                    <a:pt x="1969008" y="204597"/>
                  </a:lnTo>
                  <a:cubicBezTo>
                    <a:pt x="1968500" y="199898"/>
                    <a:pt x="1965452" y="196342"/>
                    <a:pt x="1962023" y="196342"/>
                  </a:cubicBezTo>
                  <a:close/>
                  <a:moveTo>
                    <a:pt x="1397" y="233172"/>
                  </a:moveTo>
                  <a:lnTo>
                    <a:pt x="0" y="235585"/>
                  </a:lnTo>
                  <a:lnTo>
                    <a:pt x="1905" y="233680"/>
                  </a:lnTo>
                  <a:lnTo>
                    <a:pt x="1905" y="233172"/>
                  </a:lnTo>
                  <a:close/>
                  <a:moveTo>
                    <a:pt x="1397" y="238506"/>
                  </a:moveTo>
                  <a:lnTo>
                    <a:pt x="0" y="240792"/>
                  </a:lnTo>
                  <a:lnTo>
                    <a:pt x="1905" y="238887"/>
                  </a:lnTo>
                  <a:lnTo>
                    <a:pt x="1905" y="238379"/>
                  </a:lnTo>
                  <a:close/>
                  <a:moveTo>
                    <a:pt x="1397" y="243713"/>
                  </a:moveTo>
                  <a:lnTo>
                    <a:pt x="0" y="245999"/>
                  </a:lnTo>
                  <a:lnTo>
                    <a:pt x="1905" y="244221"/>
                  </a:lnTo>
                  <a:lnTo>
                    <a:pt x="1905" y="243713"/>
                  </a:lnTo>
                  <a:close/>
                  <a:moveTo>
                    <a:pt x="1397" y="249047"/>
                  </a:moveTo>
                  <a:lnTo>
                    <a:pt x="0" y="251333"/>
                  </a:lnTo>
                  <a:lnTo>
                    <a:pt x="1905" y="249428"/>
                  </a:lnTo>
                  <a:lnTo>
                    <a:pt x="1905" y="248920"/>
                  </a:lnTo>
                  <a:close/>
                  <a:moveTo>
                    <a:pt x="1397" y="254254"/>
                  </a:moveTo>
                  <a:lnTo>
                    <a:pt x="0" y="256540"/>
                  </a:lnTo>
                  <a:lnTo>
                    <a:pt x="1905" y="254762"/>
                  </a:lnTo>
                  <a:lnTo>
                    <a:pt x="1905" y="254254"/>
                  </a:lnTo>
                  <a:close/>
                  <a:moveTo>
                    <a:pt x="1009650" y="254889"/>
                  </a:moveTo>
                  <a:lnTo>
                    <a:pt x="1009650" y="261493"/>
                  </a:lnTo>
                  <a:lnTo>
                    <a:pt x="1131316" y="261493"/>
                  </a:lnTo>
                  <a:lnTo>
                    <a:pt x="1131316" y="254889"/>
                  </a:lnTo>
                  <a:close/>
                  <a:moveTo>
                    <a:pt x="1143889" y="254889"/>
                  </a:moveTo>
                  <a:lnTo>
                    <a:pt x="1143889" y="261493"/>
                  </a:lnTo>
                  <a:lnTo>
                    <a:pt x="1265682" y="261493"/>
                  </a:lnTo>
                  <a:lnTo>
                    <a:pt x="1265682" y="254889"/>
                  </a:lnTo>
                  <a:close/>
                  <a:moveTo>
                    <a:pt x="1278255" y="254889"/>
                  </a:moveTo>
                  <a:lnTo>
                    <a:pt x="1278255" y="261493"/>
                  </a:lnTo>
                  <a:lnTo>
                    <a:pt x="1399921" y="261493"/>
                  </a:lnTo>
                  <a:lnTo>
                    <a:pt x="1399921" y="254889"/>
                  </a:lnTo>
                  <a:close/>
                  <a:moveTo>
                    <a:pt x="1412621" y="254889"/>
                  </a:moveTo>
                  <a:lnTo>
                    <a:pt x="1412621" y="261493"/>
                  </a:lnTo>
                  <a:lnTo>
                    <a:pt x="1534414" y="261493"/>
                  </a:lnTo>
                  <a:lnTo>
                    <a:pt x="1534414" y="254889"/>
                  </a:lnTo>
                  <a:close/>
                  <a:moveTo>
                    <a:pt x="1621536" y="254889"/>
                  </a:moveTo>
                  <a:lnTo>
                    <a:pt x="1621536" y="261493"/>
                  </a:lnTo>
                  <a:lnTo>
                    <a:pt x="1743202" y="261493"/>
                  </a:lnTo>
                  <a:lnTo>
                    <a:pt x="1743202" y="254889"/>
                  </a:lnTo>
                  <a:close/>
                  <a:moveTo>
                    <a:pt x="1755775" y="254889"/>
                  </a:moveTo>
                  <a:lnTo>
                    <a:pt x="1755775" y="261493"/>
                  </a:lnTo>
                  <a:lnTo>
                    <a:pt x="1877568" y="261493"/>
                  </a:lnTo>
                  <a:lnTo>
                    <a:pt x="1877568" y="254889"/>
                  </a:lnTo>
                  <a:close/>
                  <a:moveTo>
                    <a:pt x="1890141" y="254889"/>
                  </a:moveTo>
                  <a:lnTo>
                    <a:pt x="1890141" y="261493"/>
                  </a:lnTo>
                  <a:lnTo>
                    <a:pt x="2011807" y="261493"/>
                  </a:lnTo>
                  <a:lnTo>
                    <a:pt x="2011807" y="254889"/>
                  </a:lnTo>
                  <a:close/>
                  <a:moveTo>
                    <a:pt x="63119" y="268605"/>
                  </a:moveTo>
                  <a:lnTo>
                    <a:pt x="58801" y="278257"/>
                  </a:lnTo>
                  <a:lnTo>
                    <a:pt x="58801" y="283591"/>
                  </a:lnTo>
                  <a:lnTo>
                    <a:pt x="73914" y="287909"/>
                  </a:lnTo>
                  <a:lnTo>
                    <a:pt x="78232" y="272796"/>
                  </a:lnTo>
                  <a:lnTo>
                    <a:pt x="63119" y="268478"/>
                  </a:lnTo>
                  <a:close/>
                  <a:moveTo>
                    <a:pt x="216662" y="268605"/>
                  </a:moveTo>
                  <a:lnTo>
                    <a:pt x="212344" y="278257"/>
                  </a:lnTo>
                  <a:lnTo>
                    <a:pt x="212344" y="283591"/>
                  </a:lnTo>
                  <a:lnTo>
                    <a:pt x="227457" y="287909"/>
                  </a:lnTo>
                  <a:lnTo>
                    <a:pt x="231775" y="272796"/>
                  </a:lnTo>
                  <a:lnTo>
                    <a:pt x="216662" y="268478"/>
                  </a:lnTo>
                  <a:close/>
                  <a:moveTo>
                    <a:pt x="370332" y="268605"/>
                  </a:moveTo>
                  <a:lnTo>
                    <a:pt x="366014" y="278257"/>
                  </a:lnTo>
                  <a:lnTo>
                    <a:pt x="366014" y="283591"/>
                  </a:lnTo>
                  <a:lnTo>
                    <a:pt x="381127" y="287909"/>
                  </a:lnTo>
                  <a:lnTo>
                    <a:pt x="385572" y="272796"/>
                  </a:lnTo>
                  <a:lnTo>
                    <a:pt x="370459" y="268478"/>
                  </a:lnTo>
                  <a:close/>
                  <a:moveTo>
                    <a:pt x="578104" y="268605"/>
                  </a:moveTo>
                  <a:lnTo>
                    <a:pt x="573786" y="278257"/>
                  </a:lnTo>
                  <a:lnTo>
                    <a:pt x="573786" y="283591"/>
                  </a:lnTo>
                  <a:lnTo>
                    <a:pt x="588772" y="287909"/>
                  </a:lnTo>
                  <a:lnTo>
                    <a:pt x="593217" y="272796"/>
                  </a:lnTo>
                  <a:lnTo>
                    <a:pt x="577977" y="268478"/>
                  </a:lnTo>
                  <a:close/>
                  <a:moveTo>
                    <a:pt x="731774" y="268605"/>
                  </a:moveTo>
                  <a:lnTo>
                    <a:pt x="727456" y="278257"/>
                  </a:lnTo>
                  <a:lnTo>
                    <a:pt x="727456" y="283591"/>
                  </a:lnTo>
                  <a:lnTo>
                    <a:pt x="742696" y="287909"/>
                  </a:lnTo>
                  <a:lnTo>
                    <a:pt x="747014" y="272796"/>
                  </a:lnTo>
                  <a:lnTo>
                    <a:pt x="731774" y="268478"/>
                  </a:lnTo>
                  <a:close/>
                  <a:moveTo>
                    <a:pt x="885444" y="268605"/>
                  </a:moveTo>
                  <a:lnTo>
                    <a:pt x="880999" y="278257"/>
                  </a:lnTo>
                  <a:lnTo>
                    <a:pt x="880999" y="283591"/>
                  </a:lnTo>
                  <a:lnTo>
                    <a:pt x="896112" y="287909"/>
                  </a:lnTo>
                  <a:lnTo>
                    <a:pt x="900430" y="272796"/>
                  </a:lnTo>
                  <a:lnTo>
                    <a:pt x="885317" y="268478"/>
                  </a:lnTo>
                  <a:close/>
                  <a:moveTo>
                    <a:pt x="1109726" y="268605"/>
                  </a:moveTo>
                  <a:lnTo>
                    <a:pt x="1105408" y="278257"/>
                  </a:lnTo>
                  <a:lnTo>
                    <a:pt x="1105408" y="283591"/>
                  </a:lnTo>
                  <a:lnTo>
                    <a:pt x="1120648" y="287909"/>
                  </a:lnTo>
                  <a:lnTo>
                    <a:pt x="1124966" y="272796"/>
                  </a:lnTo>
                  <a:lnTo>
                    <a:pt x="1109853" y="268478"/>
                  </a:lnTo>
                  <a:close/>
                  <a:moveTo>
                    <a:pt x="1263269" y="268605"/>
                  </a:moveTo>
                  <a:lnTo>
                    <a:pt x="1258951" y="278257"/>
                  </a:lnTo>
                  <a:lnTo>
                    <a:pt x="1258951" y="283591"/>
                  </a:lnTo>
                  <a:lnTo>
                    <a:pt x="1274191" y="287909"/>
                  </a:lnTo>
                  <a:lnTo>
                    <a:pt x="1278509" y="272796"/>
                  </a:lnTo>
                  <a:lnTo>
                    <a:pt x="1263269" y="268478"/>
                  </a:lnTo>
                  <a:close/>
                  <a:moveTo>
                    <a:pt x="1416939" y="268605"/>
                  </a:moveTo>
                  <a:lnTo>
                    <a:pt x="1412494" y="278257"/>
                  </a:lnTo>
                  <a:lnTo>
                    <a:pt x="1412494" y="283591"/>
                  </a:lnTo>
                  <a:lnTo>
                    <a:pt x="1427607" y="287909"/>
                  </a:lnTo>
                  <a:lnTo>
                    <a:pt x="1431925" y="272796"/>
                  </a:lnTo>
                  <a:lnTo>
                    <a:pt x="1416939" y="268478"/>
                  </a:lnTo>
                  <a:close/>
                  <a:moveTo>
                    <a:pt x="1641094" y="268605"/>
                  </a:moveTo>
                  <a:lnTo>
                    <a:pt x="1636776" y="278257"/>
                  </a:lnTo>
                  <a:lnTo>
                    <a:pt x="1636776" y="283591"/>
                  </a:lnTo>
                  <a:lnTo>
                    <a:pt x="1652016" y="287909"/>
                  </a:lnTo>
                  <a:lnTo>
                    <a:pt x="1656334" y="272796"/>
                  </a:lnTo>
                  <a:lnTo>
                    <a:pt x="1641094" y="268478"/>
                  </a:lnTo>
                  <a:close/>
                  <a:moveTo>
                    <a:pt x="1794764" y="268605"/>
                  </a:moveTo>
                  <a:lnTo>
                    <a:pt x="1790319" y="278257"/>
                  </a:lnTo>
                  <a:lnTo>
                    <a:pt x="1790319" y="283591"/>
                  </a:lnTo>
                  <a:lnTo>
                    <a:pt x="1805432" y="287909"/>
                  </a:lnTo>
                  <a:lnTo>
                    <a:pt x="1809750" y="272796"/>
                  </a:lnTo>
                  <a:lnTo>
                    <a:pt x="1794764" y="268478"/>
                  </a:lnTo>
                  <a:close/>
                  <a:moveTo>
                    <a:pt x="1948307" y="268605"/>
                  </a:moveTo>
                  <a:lnTo>
                    <a:pt x="1943989" y="278257"/>
                  </a:lnTo>
                  <a:lnTo>
                    <a:pt x="1943989" y="283591"/>
                  </a:lnTo>
                  <a:lnTo>
                    <a:pt x="1959102" y="287909"/>
                  </a:lnTo>
                  <a:lnTo>
                    <a:pt x="1963420" y="272796"/>
                  </a:lnTo>
                  <a:lnTo>
                    <a:pt x="1948307" y="268478"/>
                  </a:lnTo>
                  <a:close/>
                </a:path>
              </a:pathLst>
            </a:custGeom>
            <a:blipFill>
              <a:blip r:embed="rId11"/>
              <a:stretch>
                <a:fillRect l="-287" t="-1976" r="-204" b="-174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025582" y="4821526"/>
            <a:ext cx="1519018" cy="418776"/>
            <a:chOff x="0" y="0"/>
            <a:chExt cx="2025358" cy="5583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24888" cy="558419"/>
            </a:xfrm>
            <a:custGeom>
              <a:avLst/>
              <a:gdLst/>
              <a:ahLst/>
              <a:cxnLst/>
              <a:rect l="l" t="t" r="r" b="b"/>
              <a:pathLst>
                <a:path w="2024888" h="558419">
                  <a:moveTo>
                    <a:pt x="1437259" y="1397"/>
                  </a:moveTo>
                  <a:lnTo>
                    <a:pt x="1437259" y="12319"/>
                  </a:lnTo>
                  <a:lnTo>
                    <a:pt x="1441069" y="12319"/>
                  </a:lnTo>
                  <a:lnTo>
                    <a:pt x="1439037" y="26289"/>
                  </a:lnTo>
                  <a:cubicBezTo>
                    <a:pt x="1428496" y="49911"/>
                    <a:pt x="1426464" y="48514"/>
                    <a:pt x="1426464" y="69596"/>
                  </a:cubicBezTo>
                  <a:lnTo>
                    <a:pt x="1426718" y="70231"/>
                  </a:lnTo>
                  <a:lnTo>
                    <a:pt x="1426845" y="70993"/>
                  </a:lnTo>
                  <a:lnTo>
                    <a:pt x="1427480" y="73914"/>
                  </a:lnTo>
                  <a:lnTo>
                    <a:pt x="1427861" y="75184"/>
                  </a:lnTo>
                  <a:lnTo>
                    <a:pt x="1429639" y="84709"/>
                  </a:lnTo>
                  <a:lnTo>
                    <a:pt x="1431163" y="104394"/>
                  </a:lnTo>
                  <a:lnTo>
                    <a:pt x="1431163" y="106299"/>
                  </a:lnTo>
                  <a:lnTo>
                    <a:pt x="1431036" y="107442"/>
                  </a:lnTo>
                  <a:lnTo>
                    <a:pt x="1431036" y="109855"/>
                  </a:lnTo>
                  <a:lnTo>
                    <a:pt x="1430909" y="110744"/>
                  </a:lnTo>
                  <a:lnTo>
                    <a:pt x="1430909" y="111760"/>
                  </a:lnTo>
                  <a:lnTo>
                    <a:pt x="1430782" y="112395"/>
                  </a:lnTo>
                  <a:lnTo>
                    <a:pt x="1430274" y="119634"/>
                  </a:lnTo>
                  <a:lnTo>
                    <a:pt x="1427734" y="131572"/>
                  </a:lnTo>
                  <a:lnTo>
                    <a:pt x="1426591" y="135001"/>
                  </a:lnTo>
                  <a:lnTo>
                    <a:pt x="1426464" y="135382"/>
                  </a:lnTo>
                  <a:lnTo>
                    <a:pt x="1426464" y="154559"/>
                  </a:lnTo>
                  <a:lnTo>
                    <a:pt x="1434338" y="158115"/>
                  </a:lnTo>
                  <a:lnTo>
                    <a:pt x="1474343" y="158115"/>
                  </a:lnTo>
                  <a:lnTo>
                    <a:pt x="1477772" y="150368"/>
                  </a:lnTo>
                  <a:lnTo>
                    <a:pt x="1477772" y="135255"/>
                  </a:lnTo>
                  <a:lnTo>
                    <a:pt x="1477518" y="134366"/>
                  </a:lnTo>
                  <a:lnTo>
                    <a:pt x="1477264" y="133477"/>
                  </a:lnTo>
                  <a:lnTo>
                    <a:pt x="1475486" y="126619"/>
                  </a:lnTo>
                  <a:lnTo>
                    <a:pt x="1474343" y="120015"/>
                  </a:lnTo>
                  <a:lnTo>
                    <a:pt x="1473581" y="114173"/>
                  </a:lnTo>
                  <a:lnTo>
                    <a:pt x="1473200" y="100965"/>
                  </a:lnTo>
                  <a:lnTo>
                    <a:pt x="1473581" y="95631"/>
                  </a:lnTo>
                  <a:lnTo>
                    <a:pt x="1473708" y="94996"/>
                  </a:lnTo>
                  <a:lnTo>
                    <a:pt x="1473835" y="93980"/>
                  </a:lnTo>
                  <a:lnTo>
                    <a:pt x="1474343" y="88519"/>
                  </a:lnTo>
                  <a:lnTo>
                    <a:pt x="1475994" y="78105"/>
                  </a:lnTo>
                  <a:lnTo>
                    <a:pt x="1477264" y="72263"/>
                  </a:lnTo>
                  <a:lnTo>
                    <a:pt x="1477899" y="69723"/>
                  </a:lnTo>
                  <a:cubicBezTo>
                    <a:pt x="1477899" y="48641"/>
                    <a:pt x="1475867" y="50038"/>
                    <a:pt x="1465326" y="26416"/>
                  </a:cubicBezTo>
                  <a:lnTo>
                    <a:pt x="1465072" y="24638"/>
                  </a:lnTo>
                  <a:lnTo>
                    <a:pt x="1465199" y="24638"/>
                  </a:lnTo>
                  <a:lnTo>
                    <a:pt x="1463294" y="12446"/>
                  </a:lnTo>
                  <a:lnTo>
                    <a:pt x="1467104" y="12446"/>
                  </a:lnTo>
                  <a:lnTo>
                    <a:pt x="1467104" y="1397"/>
                  </a:lnTo>
                  <a:close/>
                  <a:moveTo>
                    <a:pt x="1707896" y="1397"/>
                  </a:moveTo>
                  <a:lnTo>
                    <a:pt x="1707896" y="12319"/>
                  </a:lnTo>
                  <a:lnTo>
                    <a:pt x="1711706" y="12319"/>
                  </a:lnTo>
                  <a:lnTo>
                    <a:pt x="1709674" y="26289"/>
                  </a:lnTo>
                  <a:cubicBezTo>
                    <a:pt x="1699133" y="49911"/>
                    <a:pt x="1697228" y="48514"/>
                    <a:pt x="1697228" y="69596"/>
                  </a:cubicBezTo>
                  <a:lnTo>
                    <a:pt x="1698244" y="73914"/>
                  </a:lnTo>
                  <a:lnTo>
                    <a:pt x="1699133" y="78105"/>
                  </a:lnTo>
                  <a:cubicBezTo>
                    <a:pt x="1700403" y="84582"/>
                    <a:pt x="1701673" y="93853"/>
                    <a:pt x="1701927" y="110109"/>
                  </a:cubicBezTo>
                  <a:lnTo>
                    <a:pt x="1700403" y="123571"/>
                  </a:lnTo>
                  <a:lnTo>
                    <a:pt x="1698498" y="131445"/>
                  </a:lnTo>
                  <a:lnTo>
                    <a:pt x="1697355" y="134874"/>
                  </a:lnTo>
                  <a:lnTo>
                    <a:pt x="1697228" y="135255"/>
                  </a:lnTo>
                  <a:lnTo>
                    <a:pt x="1697228" y="154432"/>
                  </a:lnTo>
                  <a:lnTo>
                    <a:pt x="1705102" y="157988"/>
                  </a:lnTo>
                  <a:lnTo>
                    <a:pt x="1744980" y="157988"/>
                  </a:lnTo>
                  <a:lnTo>
                    <a:pt x="1748536" y="150241"/>
                  </a:lnTo>
                  <a:lnTo>
                    <a:pt x="1748536" y="135255"/>
                  </a:lnTo>
                  <a:lnTo>
                    <a:pt x="1747012" y="131318"/>
                  </a:lnTo>
                  <a:lnTo>
                    <a:pt x="1743710" y="103632"/>
                  </a:lnTo>
                  <a:cubicBezTo>
                    <a:pt x="1744091" y="85979"/>
                    <a:pt x="1748536" y="69596"/>
                    <a:pt x="1748536" y="69596"/>
                  </a:cubicBezTo>
                  <a:cubicBezTo>
                    <a:pt x="1748536" y="48514"/>
                    <a:pt x="1746378" y="49911"/>
                    <a:pt x="1736091" y="26289"/>
                  </a:cubicBezTo>
                  <a:lnTo>
                    <a:pt x="1733932" y="12319"/>
                  </a:lnTo>
                  <a:lnTo>
                    <a:pt x="1737869" y="12319"/>
                  </a:lnTo>
                  <a:lnTo>
                    <a:pt x="1737869" y="1397"/>
                  </a:lnTo>
                  <a:close/>
                  <a:moveTo>
                    <a:pt x="1773174" y="1397"/>
                  </a:moveTo>
                  <a:lnTo>
                    <a:pt x="1773174" y="12319"/>
                  </a:lnTo>
                  <a:lnTo>
                    <a:pt x="1776984" y="12319"/>
                  </a:lnTo>
                  <a:lnTo>
                    <a:pt x="1775079" y="24511"/>
                  </a:lnTo>
                  <a:lnTo>
                    <a:pt x="1775206" y="24511"/>
                  </a:lnTo>
                  <a:lnTo>
                    <a:pt x="1774952" y="26289"/>
                  </a:lnTo>
                  <a:cubicBezTo>
                    <a:pt x="1764411" y="49911"/>
                    <a:pt x="1762506" y="48514"/>
                    <a:pt x="1762506" y="69596"/>
                  </a:cubicBezTo>
                  <a:lnTo>
                    <a:pt x="1762760" y="70993"/>
                  </a:lnTo>
                  <a:lnTo>
                    <a:pt x="1763395" y="73914"/>
                  </a:lnTo>
                  <a:cubicBezTo>
                    <a:pt x="1764792" y="79883"/>
                    <a:pt x="1766824" y="91440"/>
                    <a:pt x="1767078" y="109347"/>
                  </a:cubicBezTo>
                  <a:lnTo>
                    <a:pt x="1766062" y="119253"/>
                  </a:lnTo>
                  <a:lnTo>
                    <a:pt x="1765427" y="123952"/>
                  </a:lnTo>
                  <a:lnTo>
                    <a:pt x="1763649" y="131572"/>
                  </a:lnTo>
                  <a:lnTo>
                    <a:pt x="1762633" y="134366"/>
                  </a:lnTo>
                  <a:lnTo>
                    <a:pt x="1762506" y="134874"/>
                  </a:lnTo>
                  <a:lnTo>
                    <a:pt x="1762379" y="135255"/>
                  </a:lnTo>
                  <a:lnTo>
                    <a:pt x="1762379" y="154432"/>
                  </a:lnTo>
                  <a:lnTo>
                    <a:pt x="1770126" y="157988"/>
                  </a:lnTo>
                  <a:lnTo>
                    <a:pt x="1810131" y="157988"/>
                  </a:lnTo>
                  <a:lnTo>
                    <a:pt x="1813687" y="150241"/>
                  </a:lnTo>
                  <a:lnTo>
                    <a:pt x="1813687" y="135255"/>
                  </a:lnTo>
                  <a:lnTo>
                    <a:pt x="1813306" y="134366"/>
                  </a:lnTo>
                  <a:lnTo>
                    <a:pt x="1813052" y="133477"/>
                  </a:lnTo>
                  <a:lnTo>
                    <a:pt x="1811274" y="126619"/>
                  </a:lnTo>
                  <a:lnTo>
                    <a:pt x="1809877" y="118364"/>
                  </a:lnTo>
                  <a:cubicBezTo>
                    <a:pt x="1809369" y="114173"/>
                    <a:pt x="1808988" y="109220"/>
                    <a:pt x="1808988" y="103632"/>
                  </a:cubicBezTo>
                  <a:lnTo>
                    <a:pt x="1813052" y="72136"/>
                  </a:lnTo>
                  <a:lnTo>
                    <a:pt x="1813687" y="69596"/>
                  </a:lnTo>
                  <a:cubicBezTo>
                    <a:pt x="1813687" y="48514"/>
                    <a:pt x="1811782" y="49911"/>
                    <a:pt x="1801241" y="26289"/>
                  </a:cubicBezTo>
                  <a:lnTo>
                    <a:pt x="1800987" y="24511"/>
                  </a:lnTo>
                  <a:lnTo>
                    <a:pt x="1801114" y="24511"/>
                  </a:lnTo>
                  <a:lnTo>
                    <a:pt x="1799336" y="12319"/>
                  </a:lnTo>
                  <a:lnTo>
                    <a:pt x="1803146" y="12319"/>
                  </a:lnTo>
                  <a:lnTo>
                    <a:pt x="1803146" y="1397"/>
                  </a:lnTo>
                  <a:close/>
                  <a:moveTo>
                    <a:pt x="1968754" y="1397"/>
                  </a:moveTo>
                  <a:lnTo>
                    <a:pt x="1968754" y="12319"/>
                  </a:lnTo>
                  <a:lnTo>
                    <a:pt x="1972564" y="12319"/>
                  </a:lnTo>
                  <a:lnTo>
                    <a:pt x="1970532" y="26289"/>
                  </a:lnTo>
                  <a:cubicBezTo>
                    <a:pt x="1960118" y="49911"/>
                    <a:pt x="1958086" y="48514"/>
                    <a:pt x="1958086" y="69596"/>
                  </a:cubicBezTo>
                  <a:lnTo>
                    <a:pt x="1958467" y="71374"/>
                  </a:lnTo>
                  <a:lnTo>
                    <a:pt x="1959102" y="73787"/>
                  </a:lnTo>
                  <a:lnTo>
                    <a:pt x="1959864" y="77978"/>
                  </a:lnTo>
                  <a:cubicBezTo>
                    <a:pt x="1961134" y="84455"/>
                    <a:pt x="1962404" y="93726"/>
                    <a:pt x="1962658" y="109982"/>
                  </a:cubicBezTo>
                  <a:lnTo>
                    <a:pt x="1961134" y="123444"/>
                  </a:lnTo>
                  <a:lnTo>
                    <a:pt x="1959229" y="131318"/>
                  </a:lnTo>
                  <a:lnTo>
                    <a:pt x="1958086" y="134747"/>
                  </a:lnTo>
                  <a:lnTo>
                    <a:pt x="1957959" y="135128"/>
                  </a:lnTo>
                  <a:lnTo>
                    <a:pt x="1957959" y="154305"/>
                  </a:lnTo>
                  <a:lnTo>
                    <a:pt x="1965833" y="157861"/>
                  </a:lnTo>
                  <a:lnTo>
                    <a:pt x="2005711" y="157861"/>
                  </a:lnTo>
                  <a:lnTo>
                    <a:pt x="2009267" y="150114"/>
                  </a:lnTo>
                  <a:lnTo>
                    <a:pt x="2009267" y="135255"/>
                  </a:lnTo>
                  <a:lnTo>
                    <a:pt x="2007743" y="131318"/>
                  </a:lnTo>
                  <a:lnTo>
                    <a:pt x="2004441" y="103632"/>
                  </a:lnTo>
                  <a:cubicBezTo>
                    <a:pt x="2004822" y="85979"/>
                    <a:pt x="2009140" y="69596"/>
                    <a:pt x="2009140" y="69596"/>
                  </a:cubicBezTo>
                  <a:cubicBezTo>
                    <a:pt x="2009140" y="48514"/>
                    <a:pt x="2007108" y="49911"/>
                    <a:pt x="1996567" y="26289"/>
                  </a:cubicBezTo>
                  <a:lnTo>
                    <a:pt x="1994408" y="12319"/>
                  </a:lnTo>
                  <a:lnTo>
                    <a:pt x="1998345" y="12319"/>
                  </a:lnTo>
                  <a:lnTo>
                    <a:pt x="1998345" y="1397"/>
                  </a:lnTo>
                  <a:close/>
                  <a:moveTo>
                    <a:pt x="3048" y="11049"/>
                  </a:moveTo>
                  <a:lnTo>
                    <a:pt x="1270" y="23495"/>
                  </a:lnTo>
                  <a:lnTo>
                    <a:pt x="25273" y="23495"/>
                  </a:lnTo>
                  <a:lnTo>
                    <a:pt x="25400" y="25400"/>
                  </a:lnTo>
                  <a:cubicBezTo>
                    <a:pt x="34163" y="49403"/>
                    <a:pt x="35941" y="48006"/>
                    <a:pt x="35941" y="69469"/>
                  </a:cubicBezTo>
                  <a:cubicBezTo>
                    <a:pt x="35941" y="69469"/>
                    <a:pt x="32385" y="86106"/>
                    <a:pt x="31877" y="104140"/>
                  </a:cubicBezTo>
                  <a:cubicBezTo>
                    <a:pt x="32004" y="125222"/>
                    <a:pt x="35941" y="136271"/>
                    <a:pt x="35941" y="136271"/>
                  </a:cubicBezTo>
                  <a:lnTo>
                    <a:pt x="35941" y="155829"/>
                  </a:lnTo>
                  <a:lnTo>
                    <a:pt x="29337" y="159385"/>
                  </a:lnTo>
                  <a:lnTo>
                    <a:pt x="36830" y="159385"/>
                  </a:lnTo>
                  <a:lnTo>
                    <a:pt x="40386" y="151511"/>
                  </a:lnTo>
                  <a:lnTo>
                    <a:pt x="40386" y="136271"/>
                  </a:lnTo>
                  <a:lnTo>
                    <a:pt x="35687" y="103886"/>
                  </a:lnTo>
                  <a:cubicBezTo>
                    <a:pt x="36068" y="85852"/>
                    <a:pt x="40513" y="69215"/>
                    <a:pt x="40513" y="69215"/>
                  </a:cubicBezTo>
                  <a:cubicBezTo>
                    <a:pt x="40513" y="47879"/>
                    <a:pt x="38481" y="49276"/>
                    <a:pt x="27813" y="25146"/>
                  </a:cubicBezTo>
                  <a:lnTo>
                    <a:pt x="27559" y="23241"/>
                  </a:lnTo>
                  <a:lnTo>
                    <a:pt x="27686" y="23241"/>
                  </a:lnTo>
                  <a:lnTo>
                    <a:pt x="25527" y="11049"/>
                  </a:lnTo>
                  <a:close/>
                  <a:moveTo>
                    <a:pt x="64389" y="0"/>
                  </a:moveTo>
                  <a:lnTo>
                    <a:pt x="64389" y="11049"/>
                  </a:lnTo>
                  <a:lnTo>
                    <a:pt x="68326" y="11049"/>
                  </a:lnTo>
                  <a:lnTo>
                    <a:pt x="66167" y="25273"/>
                  </a:lnTo>
                  <a:cubicBezTo>
                    <a:pt x="55499" y="49276"/>
                    <a:pt x="53467" y="47879"/>
                    <a:pt x="53467" y="69342"/>
                  </a:cubicBezTo>
                  <a:cubicBezTo>
                    <a:pt x="53467" y="69342"/>
                    <a:pt x="57912" y="85979"/>
                    <a:pt x="58166" y="110236"/>
                  </a:cubicBezTo>
                  <a:lnTo>
                    <a:pt x="56007" y="128016"/>
                  </a:lnTo>
                  <a:lnTo>
                    <a:pt x="53594" y="135128"/>
                  </a:lnTo>
                  <a:lnTo>
                    <a:pt x="53467" y="135763"/>
                  </a:lnTo>
                  <a:lnTo>
                    <a:pt x="53340" y="136017"/>
                  </a:lnTo>
                  <a:lnTo>
                    <a:pt x="53340" y="155575"/>
                  </a:lnTo>
                  <a:lnTo>
                    <a:pt x="61214" y="159131"/>
                  </a:lnTo>
                  <a:lnTo>
                    <a:pt x="101854" y="159131"/>
                  </a:lnTo>
                  <a:lnTo>
                    <a:pt x="105283" y="151257"/>
                  </a:lnTo>
                  <a:lnTo>
                    <a:pt x="105283" y="136017"/>
                  </a:lnTo>
                  <a:lnTo>
                    <a:pt x="104648" y="134239"/>
                  </a:lnTo>
                  <a:lnTo>
                    <a:pt x="102870" y="127127"/>
                  </a:lnTo>
                  <a:lnTo>
                    <a:pt x="101727" y="120269"/>
                  </a:lnTo>
                  <a:cubicBezTo>
                    <a:pt x="101219" y="115697"/>
                    <a:pt x="100584" y="110363"/>
                    <a:pt x="100711" y="99568"/>
                  </a:cubicBezTo>
                  <a:lnTo>
                    <a:pt x="102108" y="86106"/>
                  </a:lnTo>
                  <a:lnTo>
                    <a:pt x="103886" y="76073"/>
                  </a:lnTo>
                  <a:lnTo>
                    <a:pt x="104902" y="71628"/>
                  </a:lnTo>
                  <a:lnTo>
                    <a:pt x="105410" y="69342"/>
                  </a:lnTo>
                  <a:cubicBezTo>
                    <a:pt x="105410" y="48006"/>
                    <a:pt x="103378" y="49403"/>
                    <a:pt x="92710" y="25273"/>
                  </a:cubicBezTo>
                  <a:lnTo>
                    <a:pt x="92456" y="23368"/>
                  </a:lnTo>
                  <a:lnTo>
                    <a:pt x="92710" y="23368"/>
                  </a:lnTo>
                  <a:lnTo>
                    <a:pt x="90805" y="11049"/>
                  </a:lnTo>
                  <a:lnTo>
                    <a:pt x="94742" y="11049"/>
                  </a:lnTo>
                  <a:lnTo>
                    <a:pt x="94742" y="0"/>
                  </a:lnTo>
                  <a:close/>
                  <a:moveTo>
                    <a:pt x="259969" y="0"/>
                  </a:moveTo>
                  <a:lnTo>
                    <a:pt x="259969" y="11049"/>
                  </a:lnTo>
                  <a:lnTo>
                    <a:pt x="263906" y="11049"/>
                  </a:lnTo>
                  <a:lnTo>
                    <a:pt x="262128" y="23495"/>
                  </a:lnTo>
                  <a:lnTo>
                    <a:pt x="262255" y="23495"/>
                  </a:lnTo>
                  <a:lnTo>
                    <a:pt x="262001" y="25400"/>
                  </a:lnTo>
                  <a:cubicBezTo>
                    <a:pt x="251333" y="49403"/>
                    <a:pt x="249301" y="48006"/>
                    <a:pt x="249301" y="69469"/>
                  </a:cubicBezTo>
                  <a:lnTo>
                    <a:pt x="249555" y="70231"/>
                  </a:lnTo>
                  <a:lnTo>
                    <a:pt x="249682" y="70993"/>
                  </a:lnTo>
                  <a:lnTo>
                    <a:pt x="250317" y="73914"/>
                  </a:lnTo>
                  <a:lnTo>
                    <a:pt x="250571" y="75184"/>
                  </a:lnTo>
                  <a:lnTo>
                    <a:pt x="251841" y="81534"/>
                  </a:lnTo>
                  <a:lnTo>
                    <a:pt x="253111" y="90170"/>
                  </a:lnTo>
                  <a:lnTo>
                    <a:pt x="253238" y="90805"/>
                  </a:lnTo>
                  <a:lnTo>
                    <a:pt x="253746" y="95377"/>
                  </a:lnTo>
                  <a:lnTo>
                    <a:pt x="254127" y="110617"/>
                  </a:lnTo>
                  <a:lnTo>
                    <a:pt x="252984" y="120904"/>
                  </a:lnTo>
                  <a:lnTo>
                    <a:pt x="252476" y="124841"/>
                  </a:lnTo>
                  <a:lnTo>
                    <a:pt x="250698" y="132715"/>
                  </a:lnTo>
                  <a:lnTo>
                    <a:pt x="249682" y="135636"/>
                  </a:lnTo>
                  <a:lnTo>
                    <a:pt x="249555" y="136144"/>
                  </a:lnTo>
                  <a:lnTo>
                    <a:pt x="249428" y="136398"/>
                  </a:lnTo>
                  <a:lnTo>
                    <a:pt x="249428" y="155956"/>
                  </a:lnTo>
                  <a:lnTo>
                    <a:pt x="257302" y="159512"/>
                  </a:lnTo>
                  <a:lnTo>
                    <a:pt x="297942" y="159512"/>
                  </a:lnTo>
                  <a:lnTo>
                    <a:pt x="301498" y="151638"/>
                  </a:lnTo>
                  <a:lnTo>
                    <a:pt x="301498" y="136398"/>
                  </a:lnTo>
                  <a:lnTo>
                    <a:pt x="301244" y="135382"/>
                  </a:lnTo>
                  <a:lnTo>
                    <a:pt x="300355" y="133350"/>
                  </a:lnTo>
                  <a:lnTo>
                    <a:pt x="297434" y="117983"/>
                  </a:lnTo>
                  <a:lnTo>
                    <a:pt x="296672" y="110109"/>
                  </a:lnTo>
                  <a:lnTo>
                    <a:pt x="296545" y="104267"/>
                  </a:lnTo>
                  <a:cubicBezTo>
                    <a:pt x="296926" y="86233"/>
                    <a:pt x="301371" y="69596"/>
                    <a:pt x="301371" y="69596"/>
                  </a:cubicBezTo>
                  <a:cubicBezTo>
                    <a:pt x="301371" y="48260"/>
                    <a:pt x="299339" y="49657"/>
                    <a:pt x="288671" y="25527"/>
                  </a:cubicBezTo>
                  <a:lnTo>
                    <a:pt x="286512" y="11049"/>
                  </a:lnTo>
                  <a:lnTo>
                    <a:pt x="290449" y="11049"/>
                  </a:lnTo>
                  <a:lnTo>
                    <a:pt x="290449" y="0"/>
                  </a:lnTo>
                  <a:close/>
                  <a:moveTo>
                    <a:pt x="325247" y="0"/>
                  </a:moveTo>
                  <a:lnTo>
                    <a:pt x="325247" y="11049"/>
                  </a:lnTo>
                  <a:lnTo>
                    <a:pt x="329184" y="11049"/>
                  </a:lnTo>
                  <a:lnTo>
                    <a:pt x="327025" y="25273"/>
                  </a:lnTo>
                  <a:cubicBezTo>
                    <a:pt x="316357" y="49276"/>
                    <a:pt x="314325" y="47879"/>
                    <a:pt x="314325" y="69342"/>
                  </a:cubicBezTo>
                  <a:cubicBezTo>
                    <a:pt x="314325" y="69342"/>
                    <a:pt x="318770" y="85979"/>
                    <a:pt x="319024" y="110236"/>
                  </a:cubicBezTo>
                  <a:lnTo>
                    <a:pt x="316992" y="128016"/>
                  </a:lnTo>
                  <a:lnTo>
                    <a:pt x="314579" y="135128"/>
                  </a:lnTo>
                  <a:lnTo>
                    <a:pt x="314325" y="135763"/>
                  </a:lnTo>
                  <a:lnTo>
                    <a:pt x="314198" y="136017"/>
                  </a:lnTo>
                  <a:lnTo>
                    <a:pt x="314198" y="155575"/>
                  </a:lnTo>
                  <a:lnTo>
                    <a:pt x="322072" y="159131"/>
                  </a:lnTo>
                  <a:lnTo>
                    <a:pt x="362712" y="159131"/>
                  </a:lnTo>
                  <a:lnTo>
                    <a:pt x="366268" y="151257"/>
                  </a:lnTo>
                  <a:lnTo>
                    <a:pt x="366268" y="136017"/>
                  </a:lnTo>
                  <a:lnTo>
                    <a:pt x="365633" y="134239"/>
                  </a:lnTo>
                  <a:lnTo>
                    <a:pt x="363728" y="127127"/>
                  </a:lnTo>
                  <a:lnTo>
                    <a:pt x="362585" y="120269"/>
                  </a:lnTo>
                  <a:cubicBezTo>
                    <a:pt x="361950" y="115697"/>
                    <a:pt x="361442" y="110363"/>
                    <a:pt x="361569" y="99568"/>
                  </a:cubicBezTo>
                  <a:lnTo>
                    <a:pt x="362966" y="86106"/>
                  </a:lnTo>
                  <a:lnTo>
                    <a:pt x="364744" y="76454"/>
                  </a:lnTo>
                  <a:lnTo>
                    <a:pt x="365252" y="73660"/>
                  </a:lnTo>
                  <a:lnTo>
                    <a:pt x="365633" y="72009"/>
                  </a:lnTo>
                  <a:lnTo>
                    <a:pt x="366268" y="69342"/>
                  </a:lnTo>
                  <a:cubicBezTo>
                    <a:pt x="366268" y="48006"/>
                    <a:pt x="364236" y="49403"/>
                    <a:pt x="353568" y="25273"/>
                  </a:cubicBezTo>
                  <a:lnTo>
                    <a:pt x="353314" y="23368"/>
                  </a:lnTo>
                  <a:lnTo>
                    <a:pt x="353441" y="23368"/>
                  </a:lnTo>
                  <a:lnTo>
                    <a:pt x="351663" y="11049"/>
                  </a:lnTo>
                  <a:lnTo>
                    <a:pt x="355600" y="11049"/>
                  </a:lnTo>
                  <a:lnTo>
                    <a:pt x="355600" y="0"/>
                  </a:lnTo>
                  <a:close/>
                  <a:moveTo>
                    <a:pt x="514223" y="0"/>
                  </a:moveTo>
                  <a:lnTo>
                    <a:pt x="514223" y="11049"/>
                  </a:lnTo>
                  <a:lnTo>
                    <a:pt x="518160" y="11049"/>
                  </a:lnTo>
                  <a:lnTo>
                    <a:pt x="516001" y="25273"/>
                  </a:lnTo>
                  <a:cubicBezTo>
                    <a:pt x="505333" y="49276"/>
                    <a:pt x="503301" y="47879"/>
                    <a:pt x="503301" y="69342"/>
                  </a:cubicBezTo>
                  <a:lnTo>
                    <a:pt x="503809" y="70993"/>
                  </a:lnTo>
                  <a:lnTo>
                    <a:pt x="504571" y="74168"/>
                  </a:lnTo>
                  <a:lnTo>
                    <a:pt x="505968" y="81280"/>
                  </a:lnTo>
                  <a:lnTo>
                    <a:pt x="507111" y="89916"/>
                  </a:lnTo>
                  <a:lnTo>
                    <a:pt x="507238" y="90551"/>
                  </a:lnTo>
                  <a:lnTo>
                    <a:pt x="507746" y="95123"/>
                  </a:lnTo>
                  <a:lnTo>
                    <a:pt x="508127" y="110363"/>
                  </a:lnTo>
                  <a:lnTo>
                    <a:pt x="506984" y="120650"/>
                  </a:lnTo>
                  <a:lnTo>
                    <a:pt x="506476" y="124587"/>
                  </a:lnTo>
                  <a:lnTo>
                    <a:pt x="505079" y="130429"/>
                  </a:lnTo>
                  <a:lnTo>
                    <a:pt x="504444" y="132588"/>
                  </a:lnTo>
                  <a:lnTo>
                    <a:pt x="504063" y="134239"/>
                  </a:lnTo>
                  <a:lnTo>
                    <a:pt x="503428" y="135763"/>
                  </a:lnTo>
                  <a:lnTo>
                    <a:pt x="503301" y="136017"/>
                  </a:lnTo>
                  <a:lnTo>
                    <a:pt x="503301" y="155575"/>
                  </a:lnTo>
                  <a:lnTo>
                    <a:pt x="511302" y="159131"/>
                  </a:lnTo>
                  <a:lnTo>
                    <a:pt x="551815" y="159131"/>
                  </a:lnTo>
                  <a:lnTo>
                    <a:pt x="555498" y="151257"/>
                  </a:lnTo>
                  <a:lnTo>
                    <a:pt x="555498" y="136017"/>
                  </a:lnTo>
                  <a:lnTo>
                    <a:pt x="554863" y="134239"/>
                  </a:lnTo>
                  <a:lnTo>
                    <a:pt x="553466" y="129286"/>
                  </a:lnTo>
                  <a:lnTo>
                    <a:pt x="552831" y="127127"/>
                  </a:lnTo>
                  <a:lnTo>
                    <a:pt x="551815" y="121285"/>
                  </a:lnTo>
                  <a:lnTo>
                    <a:pt x="551434" y="117856"/>
                  </a:lnTo>
                  <a:lnTo>
                    <a:pt x="550799" y="108712"/>
                  </a:lnTo>
                  <a:lnTo>
                    <a:pt x="550799" y="108077"/>
                  </a:lnTo>
                  <a:lnTo>
                    <a:pt x="550672" y="107188"/>
                  </a:lnTo>
                  <a:lnTo>
                    <a:pt x="550672" y="105029"/>
                  </a:lnTo>
                  <a:lnTo>
                    <a:pt x="550799" y="99695"/>
                  </a:lnTo>
                  <a:lnTo>
                    <a:pt x="552196" y="83947"/>
                  </a:lnTo>
                  <a:lnTo>
                    <a:pt x="554863" y="71882"/>
                  </a:lnTo>
                  <a:lnTo>
                    <a:pt x="555498" y="69215"/>
                  </a:lnTo>
                  <a:cubicBezTo>
                    <a:pt x="555498" y="47879"/>
                    <a:pt x="553466" y="49276"/>
                    <a:pt x="542798" y="25146"/>
                  </a:cubicBezTo>
                  <a:lnTo>
                    <a:pt x="540639" y="11049"/>
                  </a:lnTo>
                  <a:lnTo>
                    <a:pt x="544576" y="11049"/>
                  </a:lnTo>
                  <a:lnTo>
                    <a:pt x="544576" y="0"/>
                  </a:lnTo>
                  <a:close/>
                  <a:moveTo>
                    <a:pt x="579374" y="0"/>
                  </a:moveTo>
                  <a:lnTo>
                    <a:pt x="579374" y="11049"/>
                  </a:lnTo>
                  <a:lnTo>
                    <a:pt x="583311" y="11049"/>
                  </a:lnTo>
                  <a:lnTo>
                    <a:pt x="581533" y="23495"/>
                  </a:lnTo>
                  <a:lnTo>
                    <a:pt x="581660" y="23495"/>
                  </a:lnTo>
                  <a:lnTo>
                    <a:pt x="581406" y="25400"/>
                  </a:lnTo>
                  <a:cubicBezTo>
                    <a:pt x="570738" y="49403"/>
                    <a:pt x="568706" y="48006"/>
                    <a:pt x="568706" y="69469"/>
                  </a:cubicBezTo>
                  <a:lnTo>
                    <a:pt x="568833" y="70231"/>
                  </a:lnTo>
                  <a:lnTo>
                    <a:pt x="568960" y="70866"/>
                  </a:lnTo>
                  <a:lnTo>
                    <a:pt x="569849" y="74295"/>
                  </a:lnTo>
                  <a:lnTo>
                    <a:pt x="571246" y="81407"/>
                  </a:lnTo>
                  <a:lnTo>
                    <a:pt x="572516" y="90043"/>
                  </a:lnTo>
                  <a:lnTo>
                    <a:pt x="572643" y="90678"/>
                  </a:lnTo>
                  <a:lnTo>
                    <a:pt x="573151" y="95250"/>
                  </a:lnTo>
                  <a:lnTo>
                    <a:pt x="573532" y="110490"/>
                  </a:lnTo>
                  <a:lnTo>
                    <a:pt x="572389" y="120777"/>
                  </a:lnTo>
                  <a:lnTo>
                    <a:pt x="571881" y="124714"/>
                  </a:lnTo>
                  <a:lnTo>
                    <a:pt x="569976" y="132588"/>
                  </a:lnTo>
                  <a:lnTo>
                    <a:pt x="568833" y="136017"/>
                  </a:lnTo>
                  <a:lnTo>
                    <a:pt x="568706" y="136271"/>
                  </a:lnTo>
                  <a:lnTo>
                    <a:pt x="568706" y="155829"/>
                  </a:lnTo>
                  <a:lnTo>
                    <a:pt x="576580" y="159385"/>
                  </a:lnTo>
                  <a:lnTo>
                    <a:pt x="617093" y="159385"/>
                  </a:lnTo>
                  <a:lnTo>
                    <a:pt x="620649" y="151511"/>
                  </a:lnTo>
                  <a:lnTo>
                    <a:pt x="620649" y="136271"/>
                  </a:lnTo>
                  <a:lnTo>
                    <a:pt x="620395" y="135255"/>
                  </a:lnTo>
                  <a:lnTo>
                    <a:pt x="619633" y="133223"/>
                  </a:lnTo>
                  <a:lnTo>
                    <a:pt x="616331" y="115824"/>
                  </a:lnTo>
                  <a:lnTo>
                    <a:pt x="615823" y="104140"/>
                  </a:lnTo>
                  <a:cubicBezTo>
                    <a:pt x="616204" y="86106"/>
                    <a:pt x="620649" y="69469"/>
                    <a:pt x="620649" y="69469"/>
                  </a:cubicBezTo>
                  <a:cubicBezTo>
                    <a:pt x="620649" y="48133"/>
                    <a:pt x="618617" y="49530"/>
                    <a:pt x="607949" y="25400"/>
                  </a:cubicBezTo>
                  <a:lnTo>
                    <a:pt x="605790" y="11049"/>
                  </a:lnTo>
                  <a:lnTo>
                    <a:pt x="609727" y="11049"/>
                  </a:lnTo>
                  <a:lnTo>
                    <a:pt x="609727" y="0"/>
                  </a:lnTo>
                  <a:close/>
                  <a:moveTo>
                    <a:pt x="775081" y="0"/>
                  </a:moveTo>
                  <a:lnTo>
                    <a:pt x="775081" y="11049"/>
                  </a:lnTo>
                  <a:lnTo>
                    <a:pt x="779018" y="11049"/>
                  </a:lnTo>
                  <a:lnTo>
                    <a:pt x="776859" y="25273"/>
                  </a:lnTo>
                  <a:cubicBezTo>
                    <a:pt x="766191" y="49276"/>
                    <a:pt x="764159" y="47879"/>
                    <a:pt x="764159" y="69342"/>
                  </a:cubicBezTo>
                  <a:lnTo>
                    <a:pt x="764540" y="70993"/>
                  </a:lnTo>
                  <a:lnTo>
                    <a:pt x="765429" y="75311"/>
                  </a:lnTo>
                  <a:lnTo>
                    <a:pt x="767461" y="87122"/>
                  </a:lnTo>
                  <a:lnTo>
                    <a:pt x="768858" y="104521"/>
                  </a:lnTo>
                  <a:lnTo>
                    <a:pt x="768858" y="106426"/>
                  </a:lnTo>
                  <a:lnTo>
                    <a:pt x="768731" y="107696"/>
                  </a:lnTo>
                  <a:lnTo>
                    <a:pt x="768731" y="108458"/>
                  </a:lnTo>
                  <a:lnTo>
                    <a:pt x="768604" y="113792"/>
                  </a:lnTo>
                  <a:lnTo>
                    <a:pt x="767715" y="121285"/>
                  </a:lnTo>
                  <a:lnTo>
                    <a:pt x="767334" y="124460"/>
                  </a:lnTo>
                  <a:lnTo>
                    <a:pt x="766318" y="129286"/>
                  </a:lnTo>
                  <a:lnTo>
                    <a:pt x="765556" y="132334"/>
                  </a:lnTo>
                  <a:lnTo>
                    <a:pt x="764286" y="135763"/>
                  </a:lnTo>
                  <a:lnTo>
                    <a:pt x="764159" y="136017"/>
                  </a:lnTo>
                  <a:lnTo>
                    <a:pt x="764159" y="155575"/>
                  </a:lnTo>
                  <a:lnTo>
                    <a:pt x="772033" y="159131"/>
                  </a:lnTo>
                  <a:lnTo>
                    <a:pt x="812546" y="159131"/>
                  </a:lnTo>
                  <a:lnTo>
                    <a:pt x="816102" y="151257"/>
                  </a:lnTo>
                  <a:lnTo>
                    <a:pt x="816102" y="136017"/>
                  </a:lnTo>
                  <a:lnTo>
                    <a:pt x="815721" y="134747"/>
                  </a:lnTo>
                  <a:lnTo>
                    <a:pt x="815086" y="132842"/>
                  </a:lnTo>
                  <a:lnTo>
                    <a:pt x="814578" y="131191"/>
                  </a:lnTo>
                  <a:lnTo>
                    <a:pt x="813689" y="127000"/>
                  </a:lnTo>
                  <a:lnTo>
                    <a:pt x="812546" y="120142"/>
                  </a:lnTo>
                  <a:cubicBezTo>
                    <a:pt x="812038" y="115570"/>
                    <a:pt x="811403" y="110236"/>
                    <a:pt x="811530" y="99441"/>
                  </a:cubicBezTo>
                  <a:lnTo>
                    <a:pt x="812927" y="85979"/>
                  </a:lnTo>
                  <a:lnTo>
                    <a:pt x="814705" y="75946"/>
                  </a:lnTo>
                  <a:lnTo>
                    <a:pt x="815721" y="71755"/>
                  </a:lnTo>
                  <a:lnTo>
                    <a:pt x="816229" y="69342"/>
                  </a:lnTo>
                  <a:cubicBezTo>
                    <a:pt x="816229" y="48006"/>
                    <a:pt x="814197" y="49403"/>
                    <a:pt x="803529" y="25273"/>
                  </a:cubicBezTo>
                  <a:lnTo>
                    <a:pt x="801370" y="11049"/>
                  </a:lnTo>
                  <a:lnTo>
                    <a:pt x="805307" y="11049"/>
                  </a:lnTo>
                  <a:lnTo>
                    <a:pt x="805307" y="0"/>
                  </a:lnTo>
                  <a:close/>
                  <a:moveTo>
                    <a:pt x="840359" y="0"/>
                  </a:moveTo>
                  <a:lnTo>
                    <a:pt x="840359" y="11049"/>
                  </a:lnTo>
                  <a:lnTo>
                    <a:pt x="844169" y="11049"/>
                  </a:lnTo>
                  <a:lnTo>
                    <a:pt x="842137" y="25273"/>
                  </a:lnTo>
                  <a:cubicBezTo>
                    <a:pt x="831469" y="49276"/>
                    <a:pt x="829437" y="47879"/>
                    <a:pt x="829437" y="69342"/>
                  </a:cubicBezTo>
                  <a:lnTo>
                    <a:pt x="830580" y="74168"/>
                  </a:lnTo>
                  <a:lnTo>
                    <a:pt x="831977" y="81280"/>
                  </a:lnTo>
                  <a:lnTo>
                    <a:pt x="833247" y="89916"/>
                  </a:lnTo>
                  <a:lnTo>
                    <a:pt x="833374" y="90551"/>
                  </a:lnTo>
                  <a:lnTo>
                    <a:pt x="833882" y="95123"/>
                  </a:lnTo>
                  <a:lnTo>
                    <a:pt x="834263" y="110363"/>
                  </a:lnTo>
                  <a:lnTo>
                    <a:pt x="833120" y="120650"/>
                  </a:lnTo>
                  <a:lnTo>
                    <a:pt x="832612" y="124587"/>
                  </a:lnTo>
                  <a:lnTo>
                    <a:pt x="830707" y="132461"/>
                  </a:lnTo>
                  <a:lnTo>
                    <a:pt x="829564" y="135890"/>
                  </a:lnTo>
                  <a:lnTo>
                    <a:pt x="829437" y="136144"/>
                  </a:lnTo>
                  <a:lnTo>
                    <a:pt x="829437" y="155702"/>
                  </a:lnTo>
                  <a:lnTo>
                    <a:pt x="837311" y="159258"/>
                  </a:lnTo>
                  <a:lnTo>
                    <a:pt x="877951" y="159258"/>
                  </a:lnTo>
                  <a:lnTo>
                    <a:pt x="881507" y="151384"/>
                  </a:lnTo>
                  <a:lnTo>
                    <a:pt x="881507" y="136144"/>
                  </a:lnTo>
                  <a:lnTo>
                    <a:pt x="881126" y="135128"/>
                  </a:lnTo>
                  <a:lnTo>
                    <a:pt x="880364" y="133096"/>
                  </a:lnTo>
                  <a:lnTo>
                    <a:pt x="877189" y="115697"/>
                  </a:lnTo>
                  <a:lnTo>
                    <a:pt x="876681" y="104013"/>
                  </a:lnTo>
                  <a:cubicBezTo>
                    <a:pt x="876935" y="97028"/>
                    <a:pt x="877570" y="90424"/>
                    <a:pt x="879856" y="75692"/>
                  </a:cubicBezTo>
                  <a:lnTo>
                    <a:pt x="881507" y="69469"/>
                  </a:lnTo>
                  <a:cubicBezTo>
                    <a:pt x="881507" y="48133"/>
                    <a:pt x="879475" y="49530"/>
                    <a:pt x="868807" y="25400"/>
                  </a:cubicBezTo>
                  <a:lnTo>
                    <a:pt x="866648" y="11049"/>
                  </a:lnTo>
                  <a:lnTo>
                    <a:pt x="870585" y="11049"/>
                  </a:lnTo>
                  <a:lnTo>
                    <a:pt x="870585" y="0"/>
                  </a:lnTo>
                  <a:close/>
                  <a:moveTo>
                    <a:pt x="1045718" y="0"/>
                  </a:moveTo>
                  <a:lnTo>
                    <a:pt x="1045718" y="11049"/>
                  </a:lnTo>
                  <a:lnTo>
                    <a:pt x="1049655" y="11049"/>
                  </a:lnTo>
                  <a:lnTo>
                    <a:pt x="1047496" y="25273"/>
                  </a:lnTo>
                  <a:cubicBezTo>
                    <a:pt x="1036828" y="49276"/>
                    <a:pt x="1034796" y="47879"/>
                    <a:pt x="1034796" y="69342"/>
                  </a:cubicBezTo>
                  <a:lnTo>
                    <a:pt x="1035177" y="70993"/>
                  </a:lnTo>
                  <a:lnTo>
                    <a:pt x="1036574" y="77470"/>
                  </a:lnTo>
                  <a:lnTo>
                    <a:pt x="1038987" y="95885"/>
                  </a:lnTo>
                  <a:lnTo>
                    <a:pt x="1039495" y="104648"/>
                  </a:lnTo>
                  <a:lnTo>
                    <a:pt x="1039495" y="106553"/>
                  </a:lnTo>
                  <a:lnTo>
                    <a:pt x="1039368" y="107823"/>
                  </a:lnTo>
                  <a:lnTo>
                    <a:pt x="1039368" y="108585"/>
                  </a:lnTo>
                  <a:lnTo>
                    <a:pt x="1039241" y="113919"/>
                  </a:lnTo>
                  <a:lnTo>
                    <a:pt x="1038352" y="121412"/>
                  </a:lnTo>
                  <a:lnTo>
                    <a:pt x="1037590" y="126492"/>
                  </a:lnTo>
                  <a:lnTo>
                    <a:pt x="1035558" y="133858"/>
                  </a:lnTo>
                  <a:lnTo>
                    <a:pt x="1034796" y="135890"/>
                  </a:lnTo>
                  <a:lnTo>
                    <a:pt x="1034669" y="136144"/>
                  </a:lnTo>
                  <a:lnTo>
                    <a:pt x="1034669" y="155702"/>
                  </a:lnTo>
                  <a:lnTo>
                    <a:pt x="1042670" y="159258"/>
                  </a:lnTo>
                  <a:lnTo>
                    <a:pt x="1083310" y="159258"/>
                  </a:lnTo>
                  <a:lnTo>
                    <a:pt x="1086739" y="151384"/>
                  </a:lnTo>
                  <a:lnTo>
                    <a:pt x="1086739" y="136144"/>
                  </a:lnTo>
                  <a:lnTo>
                    <a:pt x="1086358" y="134874"/>
                  </a:lnTo>
                  <a:lnTo>
                    <a:pt x="1085723" y="132969"/>
                  </a:lnTo>
                  <a:lnTo>
                    <a:pt x="1085215" y="131318"/>
                  </a:lnTo>
                  <a:lnTo>
                    <a:pt x="1084326" y="127127"/>
                  </a:lnTo>
                  <a:lnTo>
                    <a:pt x="1083183" y="120269"/>
                  </a:lnTo>
                  <a:cubicBezTo>
                    <a:pt x="1082548" y="115697"/>
                    <a:pt x="1082040" y="110363"/>
                    <a:pt x="1082167" y="99568"/>
                  </a:cubicBezTo>
                  <a:lnTo>
                    <a:pt x="1083437" y="86106"/>
                  </a:lnTo>
                  <a:lnTo>
                    <a:pt x="1085215" y="76073"/>
                  </a:lnTo>
                  <a:lnTo>
                    <a:pt x="1086231" y="71882"/>
                  </a:lnTo>
                  <a:lnTo>
                    <a:pt x="1086739" y="69469"/>
                  </a:lnTo>
                  <a:cubicBezTo>
                    <a:pt x="1086739" y="48133"/>
                    <a:pt x="1084707" y="49530"/>
                    <a:pt x="1074039" y="25400"/>
                  </a:cubicBezTo>
                  <a:lnTo>
                    <a:pt x="1072007" y="11049"/>
                  </a:lnTo>
                  <a:lnTo>
                    <a:pt x="1075944" y="11049"/>
                  </a:lnTo>
                  <a:lnTo>
                    <a:pt x="1075944" y="0"/>
                  </a:lnTo>
                  <a:close/>
                  <a:moveTo>
                    <a:pt x="1110996" y="0"/>
                  </a:moveTo>
                  <a:lnTo>
                    <a:pt x="1110996" y="11049"/>
                  </a:lnTo>
                  <a:lnTo>
                    <a:pt x="1114806" y="11049"/>
                  </a:lnTo>
                  <a:lnTo>
                    <a:pt x="1112774" y="25273"/>
                  </a:lnTo>
                  <a:cubicBezTo>
                    <a:pt x="1102106" y="49276"/>
                    <a:pt x="1100074" y="47879"/>
                    <a:pt x="1100074" y="69342"/>
                  </a:cubicBezTo>
                  <a:lnTo>
                    <a:pt x="1100455" y="70993"/>
                  </a:lnTo>
                  <a:lnTo>
                    <a:pt x="1101217" y="74168"/>
                  </a:lnTo>
                  <a:lnTo>
                    <a:pt x="1102487" y="81280"/>
                  </a:lnTo>
                  <a:lnTo>
                    <a:pt x="1103757" y="89916"/>
                  </a:lnTo>
                  <a:lnTo>
                    <a:pt x="1103884" y="90551"/>
                  </a:lnTo>
                  <a:lnTo>
                    <a:pt x="1104392" y="95123"/>
                  </a:lnTo>
                  <a:lnTo>
                    <a:pt x="1104773" y="110363"/>
                  </a:lnTo>
                  <a:lnTo>
                    <a:pt x="1103630" y="120650"/>
                  </a:lnTo>
                  <a:lnTo>
                    <a:pt x="1103122" y="124587"/>
                  </a:lnTo>
                  <a:lnTo>
                    <a:pt x="1101725" y="130429"/>
                  </a:lnTo>
                  <a:lnTo>
                    <a:pt x="1101090" y="132588"/>
                  </a:lnTo>
                  <a:lnTo>
                    <a:pt x="1100709" y="134239"/>
                  </a:lnTo>
                  <a:lnTo>
                    <a:pt x="1100074" y="135763"/>
                  </a:lnTo>
                  <a:lnTo>
                    <a:pt x="1099947" y="136017"/>
                  </a:lnTo>
                  <a:lnTo>
                    <a:pt x="1099947" y="155575"/>
                  </a:lnTo>
                  <a:lnTo>
                    <a:pt x="1107821" y="159131"/>
                  </a:lnTo>
                  <a:lnTo>
                    <a:pt x="1148461" y="159131"/>
                  </a:lnTo>
                  <a:lnTo>
                    <a:pt x="1152017" y="151257"/>
                  </a:lnTo>
                  <a:lnTo>
                    <a:pt x="1152017" y="136017"/>
                  </a:lnTo>
                  <a:lnTo>
                    <a:pt x="1151509" y="134620"/>
                  </a:lnTo>
                  <a:lnTo>
                    <a:pt x="1149985" y="129540"/>
                  </a:lnTo>
                  <a:lnTo>
                    <a:pt x="1148588" y="121285"/>
                  </a:lnTo>
                  <a:cubicBezTo>
                    <a:pt x="1147826" y="116586"/>
                    <a:pt x="1147318" y="110871"/>
                    <a:pt x="1147445" y="97028"/>
                  </a:cubicBezTo>
                  <a:lnTo>
                    <a:pt x="1149731" y="80137"/>
                  </a:lnTo>
                  <a:lnTo>
                    <a:pt x="1151255" y="72898"/>
                  </a:lnTo>
                  <a:lnTo>
                    <a:pt x="1152017" y="69342"/>
                  </a:lnTo>
                  <a:cubicBezTo>
                    <a:pt x="1152017" y="48006"/>
                    <a:pt x="1149985" y="49403"/>
                    <a:pt x="1139317" y="25273"/>
                  </a:cubicBezTo>
                  <a:lnTo>
                    <a:pt x="1137285" y="11049"/>
                  </a:lnTo>
                  <a:lnTo>
                    <a:pt x="1141222" y="11049"/>
                  </a:lnTo>
                  <a:lnTo>
                    <a:pt x="1141222" y="0"/>
                  </a:lnTo>
                  <a:close/>
                  <a:moveTo>
                    <a:pt x="1306576" y="0"/>
                  </a:moveTo>
                  <a:lnTo>
                    <a:pt x="1306576" y="11049"/>
                  </a:lnTo>
                  <a:lnTo>
                    <a:pt x="1310513" y="11049"/>
                  </a:lnTo>
                  <a:lnTo>
                    <a:pt x="1308354" y="25273"/>
                  </a:lnTo>
                  <a:cubicBezTo>
                    <a:pt x="1297686" y="49276"/>
                    <a:pt x="1295654" y="47879"/>
                    <a:pt x="1295654" y="69342"/>
                  </a:cubicBezTo>
                  <a:lnTo>
                    <a:pt x="1296035" y="70993"/>
                  </a:lnTo>
                  <a:lnTo>
                    <a:pt x="1297178" y="76200"/>
                  </a:lnTo>
                  <a:lnTo>
                    <a:pt x="1298702" y="84709"/>
                  </a:lnTo>
                  <a:cubicBezTo>
                    <a:pt x="1299464" y="90297"/>
                    <a:pt x="1300226" y="97028"/>
                    <a:pt x="1300353" y="110871"/>
                  </a:cubicBezTo>
                  <a:lnTo>
                    <a:pt x="1299083" y="121285"/>
                  </a:lnTo>
                  <a:lnTo>
                    <a:pt x="1298448" y="126111"/>
                  </a:lnTo>
                  <a:lnTo>
                    <a:pt x="1296416" y="133604"/>
                  </a:lnTo>
                  <a:lnTo>
                    <a:pt x="1295654" y="135636"/>
                  </a:lnTo>
                  <a:lnTo>
                    <a:pt x="1295527" y="135890"/>
                  </a:lnTo>
                  <a:lnTo>
                    <a:pt x="1295527" y="155448"/>
                  </a:lnTo>
                  <a:lnTo>
                    <a:pt x="1303401" y="159004"/>
                  </a:lnTo>
                  <a:lnTo>
                    <a:pt x="1344041" y="159004"/>
                  </a:lnTo>
                  <a:lnTo>
                    <a:pt x="1347470" y="151130"/>
                  </a:lnTo>
                  <a:lnTo>
                    <a:pt x="1347470" y="135890"/>
                  </a:lnTo>
                  <a:lnTo>
                    <a:pt x="1346454" y="132842"/>
                  </a:lnTo>
                  <a:lnTo>
                    <a:pt x="1345946" y="131191"/>
                  </a:lnTo>
                  <a:lnTo>
                    <a:pt x="1345057" y="127000"/>
                  </a:lnTo>
                  <a:lnTo>
                    <a:pt x="1343914" y="120142"/>
                  </a:lnTo>
                  <a:cubicBezTo>
                    <a:pt x="1343279" y="115570"/>
                    <a:pt x="1342771" y="110236"/>
                    <a:pt x="1342898" y="99441"/>
                  </a:cubicBezTo>
                  <a:lnTo>
                    <a:pt x="1344168" y="85979"/>
                  </a:lnTo>
                  <a:lnTo>
                    <a:pt x="1345946" y="75946"/>
                  </a:lnTo>
                  <a:lnTo>
                    <a:pt x="1346962" y="71755"/>
                  </a:lnTo>
                  <a:lnTo>
                    <a:pt x="1347470" y="69342"/>
                  </a:lnTo>
                  <a:cubicBezTo>
                    <a:pt x="1347470" y="48006"/>
                    <a:pt x="1345438" y="49403"/>
                    <a:pt x="1334770" y="25273"/>
                  </a:cubicBezTo>
                  <a:lnTo>
                    <a:pt x="1332992" y="11049"/>
                  </a:lnTo>
                  <a:lnTo>
                    <a:pt x="1336929" y="11049"/>
                  </a:lnTo>
                  <a:lnTo>
                    <a:pt x="1336929" y="0"/>
                  </a:lnTo>
                  <a:close/>
                  <a:moveTo>
                    <a:pt x="1371854" y="0"/>
                  </a:moveTo>
                  <a:lnTo>
                    <a:pt x="1371854" y="11049"/>
                  </a:lnTo>
                  <a:lnTo>
                    <a:pt x="1375791" y="11049"/>
                  </a:lnTo>
                  <a:lnTo>
                    <a:pt x="1373632" y="25273"/>
                  </a:lnTo>
                  <a:cubicBezTo>
                    <a:pt x="1362964" y="49276"/>
                    <a:pt x="1360932" y="47879"/>
                    <a:pt x="1360932" y="69342"/>
                  </a:cubicBezTo>
                  <a:lnTo>
                    <a:pt x="1361313" y="70993"/>
                  </a:lnTo>
                  <a:lnTo>
                    <a:pt x="1362075" y="74168"/>
                  </a:lnTo>
                  <a:lnTo>
                    <a:pt x="1363472" y="81280"/>
                  </a:lnTo>
                  <a:lnTo>
                    <a:pt x="1364742" y="89916"/>
                  </a:lnTo>
                  <a:lnTo>
                    <a:pt x="1364869" y="90551"/>
                  </a:lnTo>
                  <a:lnTo>
                    <a:pt x="1365377" y="95123"/>
                  </a:lnTo>
                  <a:lnTo>
                    <a:pt x="1365758" y="110363"/>
                  </a:lnTo>
                  <a:lnTo>
                    <a:pt x="1364615" y="120650"/>
                  </a:lnTo>
                  <a:lnTo>
                    <a:pt x="1364107" y="124587"/>
                  </a:lnTo>
                  <a:lnTo>
                    <a:pt x="1362710" y="130429"/>
                  </a:lnTo>
                  <a:lnTo>
                    <a:pt x="1362075" y="132588"/>
                  </a:lnTo>
                  <a:lnTo>
                    <a:pt x="1361694" y="134239"/>
                  </a:lnTo>
                  <a:lnTo>
                    <a:pt x="1361059" y="135763"/>
                  </a:lnTo>
                  <a:lnTo>
                    <a:pt x="1360932" y="136017"/>
                  </a:lnTo>
                  <a:lnTo>
                    <a:pt x="1360932" y="155575"/>
                  </a:lnTo>
                  <a:lnTo>
                    <a:pt x="1368806" y="159131"/>
                  </a:lnTo>
                  <a:lnTo>
                    <a:pt x="1409446" y="159131"/>
                  </a:lnTo>
                  <a:lnTo>
                    <a:pt x="1413129" y="151257"/>
                  </a:lnTo>
                  <a:lnTo>
                    <a:pt x="1413129" y="136017"/>
                  </a:lnTo>
                  <a:lnTo>
                    <a:pt x="1412621" y="134620"/>
                  </a:lnTo>
                  <a:lnTo>
                    <a:pt x="1411224" y="130048"/>
                  </a:lnTo>
                  <a:lnTo>
                    <a:pt x="1409573" y="121285"/>
                  </a:lnTo>
                  <a:lnTo>
                    <a:pt x="1409192" y="117856"/>
                  </a:lnTo>
                  <a:lnTo>
                    <a:pt x="1408557" y="108712"/>
                  </a:lnTo>
                  <a:lnTo>
                    <a:pt x="1408557" y="108077"/>
                  </a:lnTo>
                  <a:lnTo>
                    <a:pt x="1408430" y="107188"/>
                  </a:lnTo>
                  <a:lnTo>
                    <a:pt x="1408430" y="105029"/>
                  </a:lnTo>
                  <a:lnTo>
                    <a:pt x="1408557" y="99695"/>
                  </a:lnTo>
                  <a:lnTo>
                    <a:pt x="1409954" y="83947"/>
                  </a:lnTo>
                  <a:lnTo>
                    <a:pt x="1412494" y="71882"/>
                  </a:lnTo>
                  <a:lnTo>
                    <a:pt x="1413129" y="69215"/>
                  </a:lnTo>
                  <a:cubicBezTo>
                    <a:pt x="1413129" y="47879"/>
                    <a:pt x="1410970" y="49276"/>
                    <a:pt x="1400429" y="25146"/>
                  </a:cubicBezTo>
                  <a:lnTo>
                    <a:pt x="1398143" y="11049"/>
                  </a:lnTo>
                  <a:lnTo>
                    <a:pt x="1402080" y="11049"/>
                  </a:lnTo>
                  <a:lnTo>
                    <a:pt x="1402080" y="0"/>
                  </a:lnTo>
                  <a:close/>
                  <a:moveTo>
                    <a:pt x="1577213" y="0"/>
                  </a:moveTo>
                  <a:lnTo>
                    <a:pt x="1577213" y="11049"/>
                  </a:lnTo>
                  <a:lnTo>
                    <a:pt x="1581150" y="11049"/>
                  </a:lnTo>
                  <a:lnTo>
                    <a:pt x="1578991" y="25273"/>
                  </a:lnTo>
                  <a:cubicBezTo>
                    <a:pt x="1568323" y="49276"/>
                    <a:pt x="1566291" y="47879"/>
                    <a:pt x="1566291" y="69342"/>
                  </a:cubicBezTo>
                  <a:lnTo>
                    <a:pt x="1567053" y="72263"/>
                  </a:lnTo>
                  <a:lnTo>
                    <a:pt x="1567942" y="76200"/>
                  </a:lnTo>
                  <a:lnTo>
                    <a:pt x="1569466" y="84709"/>
                  </a:lnTo>
                  <a:cubicBezTo>
                    <a:pt x="1570355" y="90297"/>
                    <a:pt x="1570990" y="97028"/>
                    <a:pt x="1571117" y="110363"/>
                  </a:cubicBezTo>
                  <a:lnTo>
                    <a:pt x="1569085" y="128143"/>
                  </a:lnTo>
                  <a:lnTo>
                    <a:pt x="1566672" y="135255"/>
                  </a:lnTo>
                  <a:lnTo>
                    <a:pt x="1566418" y="135890"/>
                  </a:lnTo>
                  <a:lnTo>
                    <a:pt x="1566291" y="136144"/>
                  </a:lnTo>
                  <a:lnTo>
                    <a:pt x="1566291" y="155702"/>
                  </a:lnTo>
                  <a:lnTo>
                    <a:pt x="1574165" y="159258"/>
                  </a:lnTo>
                  <a:lnTo>
                    <a:pt x="1614805" y="159258"/>
                  </a:lnTo>
                  <a:lnTo>
                    <a:pt x="1618361" y="151384"/>
                  </a:lnTo>
                  <a:lnTo>
                    <a:pt x="1618361" y="136144"/>
                  </a:lnTo>
                  <a:lnTo>
                    <a:pt x="1617726" y="134366"/>
                  </a:lnTo>
                  <a:lnTo>
                    <a:pt x="1615821" y="127254"/>
                  </a:lnTo>
                  <a:lnTo>
                    <a:pt x="1614678" y="120396"/>
                  </a:lnTo>
                  <a:cubicBezTo>
                    <a:pt x="1614043" y="115824"/>
                    <a:pt x="1613535" y="110490"/>
                    <a:pt x="1613662" y="99695"/>
                  </a:cubicBezTo>
                  <a:lnTo>
                    <a:pt x="1615059" y="86233"/>
                  </a:lnTo>
                  <a:lnTo>
                    <a:pt x="1616837" y="76200"/>
                  </a:lnTo>
                  <a:lnTo>
                    <a:pt x="1617853" y="71755"/>
                  </a:lnTo>
                  <a:lnTo>
                    <a:pt x="1618361" y="69469"/>
                  </a:lnTo>
                  <a:cubicBezTo>
                    <a:pt x="1618361" y="48133"/>
                    <a:pt x="1616329" y="49530"/>
                    <a:pt x="1605661" y="25400"/>
                  </a:cubicBezTo>
                  <a:lnTo>
                    <a:pt x="1603629" y="11049"/>
                  </a:lnTo>
                  <a:lnTo>
                    <a:pt x="1607439" y="11049"/>
                  </a:lnTo>
                  <a:lnTo>
                    <a:pt x="1607439" y="0"/>
                  </a:lnTo>
                  <a:close/>
                  <a:moveTo>
                    <a:pt x="1642491" y="0"/>
                  </a:moveTo>
                  <a:lnTo>
                    <a:pt x="1642491" y="11049"/>
                  </a:lnTo>
                  <a:lnTo>
                    <a:pt x="1646428" y="11049"/>
                  </a:lnTo>
                  <a:lnTo>
                    <a:pt x="1644269" y="25273"/>
                  </a:lnTo>
                  <a:cubicBezTo>
                    <a:pt x="1633601" y="49276"/>
                    <a:pt x="1631569" y="47879"/>
                    <a:pt x="1631569" y="69342"/>
                  </a:cubicBezTo>
                  <a:lnTo>
                    <a:pt x="1631950" y="70993"/>
                  </a:lnTo>
                  <a:lnTo>
                    <a:pt x="1632712" y="74168"/>
                  </a:lnTo>
                  <a:lnTo>
                    <a:pt x="1634109" y="81280"/>
                  </a:lnTo>
                  <a:lnTo>
                    <a:pt x="1635379" y="89916"/>
                  </a:lnTo>
                  <a:lnTo>
                    <a:pt x="1635506" y="90551"/>
                  </a:lnTo>
                  <a:lnTo>
                    <a:pt x="1636014" y="95123"/>
                  </a:lnTo>
                  <a:lnTo>
                    <a:pt x="1636395" y="110363"/>
                  </a:lnTo>
                  <a:lnTo>
                    <a:pt x="1635252" y="120650"/>
                  </a:lnTo>
                  <a:lnTo>
                    <a:pt x="1634744" y="124587"/>
                  </a:lnTo>
                  <a:lnTo>
                    <a:pt x="1633347" y="130429"/>
                  </a:lnTo>
                  <a:lnTo>
                    <a:pt x="1632712" y="132588"/>
                  </a:lnTo>
                  <a:lnTo>
                    <a:pt x="1632331" y="134239"/>
                  </a:lnTo>
                  <a:lnTo>
                    <a:pt x="1631696" y="135763"/>
                  </a:lnTo>
                  <a:lnTo>
                    <a:pt x="1631569" y="136017"/>
                  </a:lnTo>
                  <a:lnTo>
                    <a:pt x="1631569" y="155575"/>
                  </a:lnTo>
                  <a:lnTo>
                    <a:pt x="1639570" y="159131"/>
                  </a:lnTo>
                  <a:lnTo>
                    <a:pt x="1680083" y="159131"/>
                  </a:lnTo>
                  <a:lnTo>
                    <a:pt x="1683766" y="151257"/>
                  </a:lnTo>
                  <a:lnTo>
                    <a:pt x="1683766" y="136017"/>
                  </a:lnTo>
                  <a:lnTo>
                    <a:pt x="1683131" y="134239"/>
                  </a:lnTo>
                  <a:lnTo>
                    <a:pt x="1681861" y="129286"/>
                  </a:lnTo>
                  <a:lnTo>
                    <a:pt x="1681226" y="127127"/>
                  </a:lnTo>
                  <a:lnTo>
                    <a:pt x="1680210" y="121285"/>
                  </a:lnTo>
                  <a:lnTo>
                    <a:pt x="1679829" y="117856"/>
                  </a:lnTo>
                  <a:lnTo>
                    <a:pt x="1679194" y="108712"/>
                  </a:lnTo>
                  <a:lnTo>
                    <a:pt x="1679194" y="108077"/>
                  </a:lnTo>
                  <a:lnTo>
                    <a:pt x="1679067" y="107188"/>
                  </a:lnTo>
                  <a:lnTo>
                    <a:pt x="1679194" y="95377"/>
                  </a:lnTo>
                  <a:lnTo>
                    <a:pt x="1681861" y="77978"/>
                  </a:lnTo>
                  <a:lnTo>
                    <a:pt x="1683131" y="72136"/>
                  </a:lnTo>
                  <a:lnTo>
                    <a:pt x="1683766" y="69469"/>
                  </a:lnTo>
                  <a:cubicBezTo>
                    <a:pt x="1683766" y="48133"/>
                    <a:pt x="1681734" y="49530"/>
                    <a:pt x="1671066" y="25400"/>
                  </a:cubicBezTo>
                  <a:lnTo>
                    <a:pt x="1668780" y="11049"/>
                  </a:lnTo>
                  <a:lnTo>
                    <a:pt x="1672717" y="11049"/>
                  </a:lnTo>
                  <a:lnTo>
                    <a:pt x="1672717" y="0"/>
                  </a:lnTo>
                  <a:close/>
                  <a:moveTo>
                    <a:pt x="1838071" y="0"/>
                  </a:moveTo>
                  <a:lnTo>
                    <a:pt x="1838071" y="11049"/>
                  </a:lnTo>
                  <a:lnTo>
                    <a:pt x="1842008" y="11049"/>
                  </a:lnTo>
                  <a:lnTo>
                    <a:pt x="1839849" y="25273"/>
                  </a:lnTo>
                  <a:cubicBezTo>
                    <a:pt x="1829181" y="49276"/>
                    <a:pt x="1827149" y="47879"/>
                    <a:pt x="1827149" y="69342"/>
                  </a:cubicBezTo>
                  <a:cubicBezTo>
                    <a:pt x="1827149" y="69342"/>
                    <a:pt x="1831594" y="85979"/>
                    <a:pt x="1831975" y="110236"/>
                  </a:cubicBezTo>
                  <a:lnTo>
                    <a:pt x="1829943" y="128016"/>
                  </a:lnTo>
                  <a:lnTo>
                    <a:pt x="1827530" y="135128"/>
                  </a:lnTo>
                  <a:lnTo>
                    <a:pt x="1827276" y="135763"/>
                  </a:lnTo>
                  <a:lnTo>
                    <a:pt x="1827149" y="136017"/>
                  </a:lnTo>
                  <a:lnTo>
                    <a:pt x="1827149" y="155575"/>
                  </a:lnTo>
                  <a:lnTo>
                    <a:pt x="1835150" y="159131"/>
                  </a:lnTo>
                  <a:lnTo>
                    <a:pt x="1875790" y="159131"/>
                  </a:lnTo>
                  <a:lnTo>
                    <a:pt x="1879346" y="151257"/>
                  </a:lnTo>
                  <a:lnTo>
                    <a:pt x="1879346" y="136017"/>
                  </a:lnTo>
                  <a:lnTo>
                    <a:pt x="1878711" y="134239"/>
                  </a:lnTo>
                  <a:lnTo>
                    <a:pt x="1876806" y="127127"/>
                  </a:lnTo>
                  <a:lnTo>
                    <a:pt x="1875663" y="120269"/>
                  </a:lnTo>
                  <a:cubicBezTo>
                    <a:pt x="1875028" y="115697"/>
                    <a:pt x="1874520" y="110363"/>
                    <a:pt x="1874647" y="99568"/>
                  </a:cubicBezTo>
                  <a:lnTo>
                    <a:pt x="1876044" y="86106"/>
                  </a:lnTo>
                  <a:lnTo>
                    <a:pt x="1877822" y="76073"/>
                  </a:lnTo>
                  <a:lnTo>
                    <a:pt x="1878838" y="71628"/>
                  </a:lnTo>
                  <a:lnTo>
                    <a:pt x="1879346" y="69342"/>
                  </a:lnTo>
                  <a:cubicBezTo>
                    <a:pt x="1879346" y="48006"/>
                    <a:pt x="1877314" y="49403"/>
                    <a:pt x="1866646" y="25273"/>
                  </a:cubicBezTo>
                  <a:lnTo>
                    <a:pt x="1864487" y="11049"/>
                  </a:lnTo>
                  <a:lnTo>
                    <a:pt x="1868424" y="11049"/>
                  </a:lnTo>
                  <a:lnTo>
                    <a:pt x="1868424" y="0"/>
                  </a:lnTo>
                  <a:close/>
                  <a:moveTo>
                    <a:pt x="1903349" y="0"/>
                  </a:moveTo>
                  <a:lnTo>
                    <a:pt x="1903349" y="11049"/>
                  </a:lnTo>
                  <a:lnTo>
                    <a:pt x="1907286" y="11049"/>
                  </a:lnTo>
                  <a:lnTo>
                    <a:pt x="1905127" y="25273"/>
                  </a:lnTo>
                  <a:cubicBezTo>
                    <a:pt x="1894459" y="49276"/>
                    <a:pt x="1892427" y="47879"/>
                    <a:pt x="1892427" y="69342"/>
                  </a:cubicBezTo>
                  <a:lnTo>
                    <a:pt x="1892935" y="70993"/>
                  </a:lnTo>
                  <a:lnTo>
                    <a:pt x="1894459" y="78105"/>
                  </a:lnTo>
                  <a:lnTo>
                    <a:pt x="1895602" y="84582"/>
                  </a:lnTo>
                  <a:lnTo>
                    <a:pt x="1897253" y="104521"/>
                  </a:lnTo>
                  <a:lnTo>
                    <a:pt x="1897253" y="106426"/>
                  </a:lnTo>
                  <a:lnTo>
                    <a:pt x="1897126" y="107696"/>
                  </a:lnTo>
                  <a:lnTo>
                    <a:pt x="1897126" y="108458"/>
                  </a:lnTo>
                  <a:lnTo>
                    <a:pt x="1896872" y="113792"/>
                  </a:lnTo>
                  <a:lnTo>
                    <a:pt x="1895983" y="121285"/>
                  </a:lnTo>
                  <a:lnTo>
                    <a:pt x="1895475" y="124460"/>
                  </a:lnTo>
                  <a:lnTo>
                    <a:pt x="1894459" y="129286"/>
                  </a:lnTo>
                  <a:lnTo>
                    <a:pt x="1893697" y="132334"/>
                  </a:lnTo>
                  <a:lnTo>
                    <a:pt x="1892427" y="135763"/>
                  </a:lnTo>
                  <a:lnTo>
                    <a:pt x="1892300" y="136017"/>
                  </a:lnTo>
                  <a:lnTo>
                    <a:pt x="1892300" y="155575"/>
                  </a:lnTo>
                  <a:lnTo>
                    <a:pt x="1900301" y="159131"/>
                  </a:lnTo>
                  <a:lnTo>
                    <a:pt x="1940941" y="159131"/>
                  </a:lnTo>
                  <a:lnTo>
                    <a:pt x="1944370" y="151257"/>
                  </a:lnTo>
                  <a:lnTo>
                    <a:pt x="1944370" y="136017"/>
                  </a:lnTo>
                  <a:lnTo>
                    <a:pt x="1943735" y="134239"/>
                  </a:lnTo>
                  <a:lnTo>
                    <a:pt x="1942338" y="129286"/>
                  </a:lnTo>
                  <a:lnTo>
                    <a:pt x="1941703" y="127127"/>
                  </a:lnTo>
                  <a:lnTo>
                    <a:pt x="1940687" y="121285"/>
                  </a:lnTo>
                  <a:lnTo>
                    <a:pt x="1940306" y="117856"/>
                  </a:lnTo>
                  <a:lnTo>
                    <a:pt x="1939671" y="108712"/>
                  </a:lnTo>
                  <a:lnTo>
                    <a:pt x="1939671" y="108077"/>
                  </a:lnTo>
                  <a:lnTo>
                    <a:pt x="1939544" y="107188"/>
                  </a:lnTo>
                  <a:lnTo>
                    <a:pt x="1939544" y="105029"/>
                  </a:lnTo>
                  <a:lnTo>
                    <a:pt x="1939671" y="99441"/>
                  </a:lnTo>
                  <a:lnTo>
                    <a:pt x="1941068" y="85979"/>
                  </a:lnTo>
                  <a:lnTo>
                    <a:pt x="1942846" y="75946"/>
                  </a:lnTo>
                  <a:lnTo>
                    <a:pt x="1943862" y="71755"/>
                  </a:lnTo>
                  <a:lnTo>
                    <a:pt x="1944370" y="69342"/>
                  </a:lnTo>
                  <a:cubicBezTo>
                    <a:pt x="1944370" y="48006"/>
                    <a:pt x="1942338" y="49403"/>
                    <a:pt x="1931670" y="25273"/>
                  </a:cubicBezTo>
                  <a:lnTo>
                    <a:pt x="1929638" y="11049"/>
                  </a:lnTo>
                  <a:lnTo>
                    <a:pt x="1933575" y="11049"/>
                  </a:lnTo>
                  <a:lnTo>
                    <a:pt x="1933575" y="0"/>
                  </a:lnTo>
                  <a:close/>
                  <a:moveTo>
                    <a:pt x="43434" y="212598"/>
                  </a:moveTo>
                  <a:lnTo>
                    <a:pt x="43434" y="222885"/>
                  </a:lnTo>
                  <a:lnTo>
                    <a:pt x="46863" y="222885"/>
                  </a:lnTo>
                  <a:lnTo>
                    <a:pt x="44831" y="235077"/>
                  </a:lnTo>
                  <a:cubicBezTo>
                    <a:pt x="35052" y="257302"/>
                    <a:pt x="33020" y="256667"/>
                    <a:pt x="32893" y="275209"/>
                  </a:cubicBezTo>
                  <a:lnTo>
                    <a:pt x="32893" y="358140"/>
                  </a:lnTo>
                  <a:lnTo>
                    <a:pt x="40386" y="361569"/>
                  </a:lnTo>
                  <a:lnTo>
                    <a:pt x="77343" y="361569"/>
                  </a:lnTo>
                  <a:cubicBezTo>
                    <a:pt x="81534" y="361569"/>
                    <a:pt x="84836" y="358140"/>
                    <a:pt x="84836" y="354076"/>
                  </a:cubicBezTo>
                  <a:lnTo>
                    <a:pt x="84836" y="275082"/>
                  </a:lnTo>
                  <a:cubicBezTo>
                    <a:pt x="84709" y="256540"/>
                    <a:pt x="82677" y="257302"/>
                    <a:pt x="72898" y="234950"/>
                  </a:cubicBezTo>
                  <a:lnTo>
                    <a:pt x="70866" y="222758"/>
                  </a:lnTo>
                  <a:lnTo>
                    <a:pt x="74295" y="222758"/>
                  </a:lnTo>
                  <a:lnTo>
                    <a:pt x="74295" y="212471"/>
                  </a:lnTo>
                  <a:close/>
                  <a:moveTo>
                    <a:pt x="104013" y="212598"/>
                  </a:moveTo>
                  <a:lnTo>
                    <a:pt x="104013" y="222885"/>
                  </a:lnTo>
                  <a:lnTo>
                    <a:pt x="107442" y="222885"/>
                  </a:lnTo>
                  <a:lnTo>
                    <a:pt x="105410" y="235077"/>
                  </a:lnTo>
                  <a:cubicBezTo>
                    <a:pt x="95631" y="257302"/>
                    <a:pt x="93599" y="256667"/>
                    <a:pt x="93472" y="275209"/>
                  </a:cubicBezTo>
                  <a:lnTo>
                    <a:pt x="93472" y="358140"/>
                  </a:lnTo>
                  <a:lnTo>
                    <a:pt x="100965" y="361569"/>
                  </a:lnTo>
                  <a:lnTo>
                    <a:pt x="137922" y="361569"/>
                  </a:lnTo>
                  <a:cubicBezTo>
                    <a:pt x="142113" y="361569"/>
                    <a:pt x="145415" y="358140"/>
                    <a:pt x="145415" y="354076"/>
                  </a:cubicBezTo>
                  <a:lnTo>
                    <a:pt x="145415" y="275082"/>
                  </a:lnTo>
                  <a:cubicBezTo>
                    <a:pt x="145288" y="256540"/>
                    <a:pt x="143383" y="257302"/>
                    <a:pt x="133477" y="234950"/>
                  </a:cubicBezTo>
                  <a:lnTo>
                    <a:pt x="131572" y="222758"/>
                  </a:lnTo>
                  <a:lnTo>
                    <a:pt x="134874" y="222758"/>
                  </a:lnTo>
                  <a:lnTo>
                    <a:pt x="134874" y="212471"/>
                  </a:lnTo>
                  <a:close/>
                  <a:moveTo>
                    <a:pt x="164719" y="212598"/>
                  </a:moveTo>
                  <a:lnTo>
                    <a:pt x="164719" y="222885"/>
                  </a:lnTo>
                  <a:lnTo>
                    <a:pt x="168021" y="222885"/>
                  </a:lnTo>
                  <a:lnTo>
                    <a:pt x="165989" y="235077"/>
                  </a:lnTo>
                  <a:cubicBezTo>
                    <a:pt x="156083" y="257302"/>
                    <a:pt x="154051" y="256667"/>
                    <a:pt x="153924" y="275209"/>
                  </a:cubicBezTo>
                  <a:lnTo>
                    <a:pt x="153924" y="358140"/>
                  </a:lnTo>
                  <a:lnTo>
                    <a:pt x="161417" y="361569"/>
                  </a:lnTo>
                  <a:lnTo>
                    <a:pt x="198501" y="361569"/>
                  </a:lnTo>
                  <a:cubicBezTo>
                    <a:pt x="202565" y="361569"/>
                    <a:pt x="205994" y="358140"/>
                    <a:pt x="205994" y="354076"/>
                  </a:cubicBezTo>
                  <a:lnTo>
                    <a:pt x="205994" y="275082"/>
                  </a:lnTo>
                  <a:cubicBezTo>
                    <a:pt x="205867" y="256540"/>
                    <a:pt x="203962" y="257302"/>
                    <a:pt x="194056" y="234950"/>
                  </a:cubicBezTo>
                  <a:lnTo>
                    <a:pt x="192024" y="222758"/>
                  </a:lnTo>
                  <a:lnTo>
                    <a:pt x="195326" y="222758"/>
                  </a:lnTo>
                  <a:lnTo>
                    <a:pt x="195326" y="212471"/>
                  </a:lnTo>
                  <a:close/>
                  <a:moveTo>
                    <a:pt x="224028" y="212598"/>
                  </a:moveTo>
                  <a:lnTo>
                    <a:pt x="224028" y="222885"/>
                  </a:lnTo>
                  <a:lnTo>
                    <a:pt x="227457" y="222885"/>
                  </a:lnTo>
                  <a:lnTo>
                    <a:pt x="225425" y="235077"/>
                  </a:lnTo>
                  <a:cubicBezTo>
                    <a:pt x="215646" y="257302"/>
                    <a:pt x="213487" y="256667"/>
                    <a:pt x="213487" y="275209"/>
                  </a:cubicBezTo>
                  <a:lnTo>
                    <a:pt x="213487" y="358140"/>
                  </a:lnTo>
                  <a:lnTo>
                    <a:pt x="220980" y="361569"/>
                  </a:lnTo>
                  <a:lnTo>
                    <a:pt x="257937" y="361569"/>
                  </a:lnTo>
                  <a:cubicBezTo>
                    <a:pt x="262001" y="361569"/>
                    <a:pt x="265430" y="358140"/>
                    <a:pt x="265430" y="354076"/>
                  </a:cubicBezTo>
                  <a:lnTo>
                    <a:pt x="265430" y="275082"/>
                  </a:lnTo>
                  <a:cubicBezTo>
                    <a:pt x="265303" y="256540"/>
                    <a:pt x="263271" y="257302"/>
                    <a:pt x="253492" y="234950"/>
                  </a:cubicBezTo>
                  <a:lnTo>
                    <a:pt x="251460" y="222758"/>
                  </a:lnTo>
                  <a:lnTo>
                    <a:pt x="254889" y="222758"/>
                  </a:lnTo>
                  <a:lnTo>
                    <a:pt x="254889" y="212471"/>
                  </a:lnTo>
                  <a:close/>
                  <a:moveTo>
                    <a:pt x="284607" y="212598"/>
                  </a:moveTo>
                  <a:lnTo>
                    <a:pt x="284607" y="222885"/>
                  </a:lnTo>
                  <a:lnTo>
                    <a:pt x="288036" y="222885"/>
                  </a:lnTo>
                  <a:lnTo>
                    <a:pt x="286004" y="235077"/>
                  </a:lnTo>
                  <a:cubicBezTo>
                    <a:pt x="276225" y="257302"/>
                    <a:pt x="274193" y="256667"/>
                    <a:pt x="274066" y="275209"/>
                  </a:cubicBezTo>
                  <a:lnTo>
                    <a:pt x="274066" y="358140"/>
                  </a:lnTo>
                  <a:lnTo>
                    <a:pt x="281559" y="361569"/>
                  </a:lnTo>
                  <a:lnTo>
                    <a:pt x="318516" y="361569"/>
                  </a:lnTo>
                  <a:cubicBezTo>
                    <a:pt x="322834" y="361569"/>
                    <a:pt x="326009" y="358140"/>
                    <a:pt x="326009" y="354076"/>
                  </a:cubicBezTo>
                  <a:lnTo>
                    <a:pt x="326009" y="275082"/>
                  </a:lnTo>
                  <a:cubicBezTo>
                    <a:pt x="325882" y="256540"/>
                    <a:pt x="323850" y="257302"/>
                    <a:pt x="314071" y="234950"/>
                  </a:cubicBezTo>
                  <a:lnTo>
                    <a:pt x="312039" y="222758"/>
                  </a:lnTo>
                  <a:lnTo>
                    <a:pt x="315341" y="222758"/>
                  </a:lnTo>
                  <a:lnTo>
                    <a:pt x="315341" y="212471"/>
                  </a:lnTo>
                  <a:close/>
                  <a:moveTo>
                    <a:pt x="345313" y="212598"/>
                  </a:moveTo>
                  <a:lnTo>
                    <a:pt x="345313" y="222885"/>
                  </a:lnTo>
                  <a:lnTo>
                    <a:pt x="348615" y="222885"/>
                  </a:lnTo>
                  <a:lnTo>
                    <a:pt x="346710" y="235077"/>
                  </a:lnTo>
                  <a:cubicBezTo>
                    <a:pt x="336804" y="257302"/>
                    <a:pt x="334772" y="256667"/>
                    <a:pt x="334645" y="275209"/>
                  </a:cubicBezTo>
                  <a:lnTo>
                    <a:pt x="334645" y="358140"/>
                  </a:lnTo>
                  <a:lnTo>
                    <a:pt x="342138" y="361569"/>
                  </a:lnTo>
                  <a:lnTo>
                    <a:pt x="379222" y="361569"/>
                  </a:lnTo>
                  <a:cubicBezTo>
                    <a:pt x="383286" y="361569"/>
                    <a:pt x="386715" y="358140"/>
                    <a:pt x="386715" y="354076"/>
                  </a:cubicBezTo>
                  <a:lnTo>
                    <a:pt x="386715" y="275082"/>
                  </a:lnTo>
                  <a:cubicBezTo>
                    <a:pt x="386588" y="256540"/>
                    <a:pt x="384683" y="257302"/>
                    <a:pt x="374777" y="234950"/>
                  </a:cubicBezTo>
                  <a:lnTo>
                    <a:pt x="372872" y="222758"/>
                  </a:lnTo>
                  <a:lnTo>
                    <a:pt x="376174" y="222758"/>
                  </a:lnTo>
                  <a:lnTo>
                    <a:pt x="376174" y="212471"/>
                  </a:lnTo>
                  <a:close/>
                  <a:moveTo>
                    <a:pt x="405892" y="212598"/>
                  </a:moveTo>
                  <a:lnTo>
                    <a:pt x="405892" y="222885"/>
                  </a:lnTo>
                  <a:lnTo>
                    <a:pt x="409194" y="222885"/>
                  </a:lnTo>
                  <a:lnTo>
                    <a:pt x="407289" y="235077"/>
                  </a:lnTo>
                  <a:cubicBezTo>
                    <a:pt x="397383" y="257302"/>
                    <a:pt x="395224" y="256667"/>
                    <a:pt x="395224" y="275209"/>
                  </a:cubicBezTo>
                  <a:lnTo>
                    <a:pt x="395224" y="358140"/>
                  </a:lnTo>
                  <a:lnTo>
                    <a:pt x="402717" y="361569"/>
                  </a:lnTo>
                  <a:lnTo>
                    <a:pt x="439801" y="361569"/>
                  </a:lnTo>
                  <a:cubicBezTo>
                    <a:pt x="443992" y="361569"/>
                    <a:pt x="447421" y="358140"/>
                    <a:pt x="447421" y="354076"/>
                  </a:cubicBezTo>
                  <a:lnTo>
                    <a:pt x="447421" y="275082"/>
                  </a:lnTo>
                  <a:cubicBezTo>
                    <a:pt x="447294" y="256540"/>
                    <a:pt x="445262" y="257302"/>
                    <a:pt x="435356" y="234950"/>
                  </a:cubicBezTo>
                  <a:lnTo>
                    <a:pt x="433324" y="222758"/>
                  </a:lnTo>
                  <a:lnTo>
                    <a:pt x="436626" y="222758"/>
                  </a:lnTo>
                  <a:lnTo>
                    <a:pt x="436626" y="212471"/>
                  </a:lnTo>
                  <a:close/>
                  <a:moveTo>
                    <a:pt x="497078" y="208407"/>
                  </a:moveTo>
                  <a:lnTo>
                    <a:pt x="497078" y="219710"/>
                  </a:lnTo>
                  <a:lnTo>
                    <a:pt x="497967" y="219710"/>
                  </a:lnTo>
                  <a:lnTo>
                    <a:pt x="497967" y="222885"/>
                  </a:lnTo>
                  <a:lnTo>
                    <a:pt x="501269" y="222885"/>
                  </a:lnTo>
                  <a:lnTo>
                    <a:pt x="499364" y="235077"/>
                  </a:lnTo>
                  <a:cubicBezTo>
                    <a:pt x="489458" y="257302"/>
                    <a:pt x="487299" y="256667"/>
                    <a:pt x="487299" y="275209"/>
                  </a:cubicBezTo>
                  <a:lnTo>
                    <a:pt x="487299" y="358140"/>
                  </a:lnTo>
                  <a:lnTo>
                    <a:pt x="494792" y="361569"/>
                  </a:lnTo>
                  <a:lnTo>
                    <a:pt x="531876" y="361569"/>
                  </a:lnTo>
                  <a:cubicBezTo>
                    <a:pt x="535940" y="361569"/>
                    <a:pt x="539369" y="358140"/>
                    <a:pt x="539369" y="354076"/>
                  </a:cubicBezTo>
                  <a:lnTo>
                    <a:pt x="539369" y="275082"/>
                  </a:lnTo>
                  <a:cubicBezTo>
                    <a:pt x="539242" y="256540"/>
                    <a:pt x="537337" y="257302"/>
                    <a:pt x="527431" y="234950"/>
                  </a:cubicBezTo>
                  <a:lnTo>
                    <a:pt x="525526" y="222758"/>
                  </a:lnTo>
                  <a:lnTo>
                    <a:pt x="528828" y="222758"/>
                  </a:lnTo>
                  <a:lnTo>
                    <a:pt x="528828" y="219710"/>
                  </a:lnTo>
                  <a:lnTo>
                    <a:pt x="529590" y="219710"/>
                  </a:lnTo>
                  <a:lnTo>
                    <a:pt x="529590" y="208407"/>
                  </a:lnTo>
                  <a:close/>
                  <a:moveTo>
                    <a:pt x="557657" y="208407"/>
                  </a:moveTo>
                  <a:lnTo>
                    <a:pt x="557657" y="219710"/>
                  </a:lnTo>
                  <a:lnTo>
                    <a:pt x="558419" y="219710"/>
                  </a:lnTo>
                  <a:lnTo>
                    <a:pt x="558419" y="222885"/>
                  </a:lnTo>
                  <a:lnTo>
                    <a:pt x="561721" y="222885"/>
                  </a:lnTo>
                  <a:lnTo>
                    <a:pt x="559689" y="235077"/>
                  </a:lnTo>
                  <a:cubicBezTo>
                    <a:pt x="549529" y="257810"/>
                    <a:pt x="547624" y="256413"/>
                    <a:pt x="547624" y="276606"/>
                  </a:cubicBezTo>
                  <a:lnTo>
                    <a:pt x="547624" y="358140"/>
                  </a:lnTo>
                  <a:lnTo>
                    <a:pt x="555244" y="361569"/>
                  </a:lnTo>
                  <a:lnTo>
                    <a:pt x="592328" y="361569"/>
                  </a:lnTo>
                  <a:cubicBezTo>
                    <a:pt x="596519" y="361569"/>
                    <a:pt x="599821" y="358140"/>
                    <a:pt x="599821" y="354076"/>
                  </a:cubicBezTo>
                  <a:lnTo>
                    <a:pt x="599821" y="275082"/>
                  </a:lnTo>
                  <a:cubicBezTo>
                    <a:pt x="599694" y="256540"/>
                    <a:pt x="597662" y="257302"/>
                    <a:pt x="587756" y="234950"/>
                  </a:cubicBezTo>
                  <a:lnTo>
                    <a:pt x="585851" y="222758"/>
                  </a:lnTo>
                  <a:lnTo>
                    <a:pt x="589153" y="222758"/>
                  </a:lnTo>
                  <a:lnTo>
                    <a:pt x="589153" y="219710"/>
                  </a:lnTo>
                  <a:lnTo>
                    <a:pt x="590042" y="219710"/>
                  </a:lnTo>
                  <a:lnTo>
                    <a:pt x="590042" y="208407"/>
                  </a:lnTo>
                  <a:close/>
                  <a:moveTo>
                    <a:pt x="618236" y="208407"/>
                  </a:moveTo>
                  <a:lnTo>
                    <a:pt x="618236" y="219710"/>
                  </a:lnTo>
                  <a:lnTo>
                    <a:pt x="618998" y="219710"/>
                  </a:lnTo>
                  <a:lnTo>
                    <a:pt x="618998" y="222885"/>
                  </a:lnTo>
                  <a:lnTo>
                    <a:pt x="622300" y="222885"/>
                  </a:lnTo>
                  <a:lnTo>
                    <a:pt x="620395" y="235077"/>
                  </a:lnTo>
                  <a:cubicBezTo>
                    <a:pt x="610489" y="257302"/>
                    <a:pt x="608584" y="256667"/>
                    <a:pt x="608457" y="275209"/>
                  </a:cubicBezTo>
                  <a:lnTo>
                    <a:pt x="608457" y="358140"/>
                  </a:lnTo>
                  <a:lnTo>
                    <a:pt x="615950" y="361569"/>
                  </a:lnTo>
                  <a:lnTo>
                    <a:pt x="653034" y="361569"/>
                  </a:lnTo>
                  <a:cubicBezTo>
                    <a:pt x="657098" y="361569"/>
                    <a:pt x="660527" y="358140"/>
                    <a:pt x="660527" y="354076"/>
                  </a:cubicBezTo>
                  <a:lnTo>
                    <a:pt x="660527" y="275082"/>
                  </a:lnTo>
                  <a:cubicBezTo>
                    <a:pt x="660400" y="256540"/>
                    <a:pt x="658368" y="257302"/>
                    <a:pt x="648462" y="234950"/>
                  </a:cubicBezTo>
                  <a:lnTo>
                    <a:pt x="646430" y="222758"/>
                  </a:lnTo>
                  <a:lnTo>
                    <a:pt x="649859" y="222758"/>
                  </a:lnTo>
                  <a:lnTo>
                    <a:pt x="649859" y="219710"/>
                  </a:lnTo>
                  <a:lnTo>
                    <a:pt x="650748" y="219710"/>
                  </a:lnTo>
                  <a:lnTo>
                    <a:pt x="650748" y="208407"/>
                  </a:lnTo>
                  <a:close/>
                  <a:moveTo>
                    <a:pt x="678815" y="208407"/>
                  </a:moveTo>
                  <a:lnTo>
                    <a:pt x="678815" y="219710"/>
                  </a:lnTo>
                  <a:lnTo>
                    <a:pt x="679704" y="219710"/>
                  </a:lnTo>
                  <a:lnTo>
                    <a:pt x="679704" y="222885"/>
                  </a:lnTo>
                  <a:lnTo>
                    <a:pt x="683133" y="222885"/>
                  </a:lnTo>
                  <a:lnTo>
                    <a:pt x="681101" y="235077"/>
                  </a:lnTo>
                  <a:cubicBezTo>
                    <a:pt x="671322" y="257302"/>
                    <a:pt x="669163" y="256667"/>
                    <a:pt x="669163" y="275209"/>
                  </a:cubicBezTo>
                  <a:lnTo>
                    <a:pt x="669163" y="358140"/>
                  </a:lnTo>
                  <a:lnTo>
                    <a:pt x="676656" y="361569"/>
                  </a:lnTo>
                  <a:lnTo>
                    <a:pt x="713613" y="361569"/>
                  </a:lnTo>
                  <a:cubicBezTo>
                    <a:pt x="717677" y="361569"/>
                    <a:pt x="721106" y="358140"/>
                    <a:pt x="721106" y="354076"/>
                  </a:cubicBezTo>
                  <a:lnTo>
                    <a:pt x="721106" y="275082"/>
                  </a:lnTo>
                  <a:cubicBezTo>
                    <a:pt x="720979" y="256540"/>
                    <a:pt x="718947" y="257302"/>
                    <a:pt x="709168" y="234950"/>
                  </a:cubicBezTo>
                  <a:lnTo>
                    <a:pt x="707009" y="222758"/>
                  </a:lnTo>
                  <a:lnTo>
                    <a:pt x="710438" y="222758"/>
                  </a:lnTo>
                  <a:lnTo>
                    <a:pt x="710438" y="219710"/>
                  </a:lnTo>
                  <a:lnTo>
                    <a:pt x="711200" y="219710"/>
                  </a:lnTo>
                  <a:lnTo>
                    <a:pt x="711200" y="208407"/>
                  </a:lnTo>
                  <a:close/>
                  <a:moveTo>
                    <a:pt x="738251" y="208407"/>
                  </a:moveTo>
                  <a:lnTo>
                    <a:pt x="738251" y="219710"/>
                  </a:lnTo>
                  <a:lnTo>
                    <a:pt x="739013" y="219710"/>
                  </a:lnTo>
                  <a:lnTo>
                    <a:pt x="739013" y="222885"/>
                  </a:lnTo>
                  <a:lnTo>
                    <a:pt x="742315" y="222885"/>
                  </a:lnTo>
                  <a:lnTo>
                    <a:pt x="740283" y="235077"/>
                  </a:lnTo>
                  <a:cubicBezTo>
                    <a:pt x="730377" y="257302"/>
                    <a:pt x="728345" y="256667"/>
                    <a:pt x="728218" y="275209"/>
                  </a:cubicBezTo>
                  <a:lnTo>
                    <a:pt x="728218" y="358140"/>
                  </a:lnTo>
                  <a:lnTo>
                    <a:pt x="735838" y="361569"/>
                  </a:lnTo>
                  <a:lnTo>
                    <a:pt x="772922" y="361569"/>
                  </a:lnTo>
                  <a:cubicBezTo>
                    <a:pt x="777113" y="361569"/>
                    <a:pt x="780415" y="358140"/>
                    <a:pt x="780415" y="354076"/>
                  </a:cubicBezTo>
                  <a:lnTo>
                    <a:pt x="780415" y="275082"/>
                  </a:lnTo>
                  <a:cubicBezTo>
                    <a:pt x="780288" y="256540"/>
                    <a:pt x="778256" y="257302"/>
                    <a:pt x="768350" y="234950"/>
                  </a:cubicBezTo>
                  <a:lnTo>
                    <a:pt x="766445" y="222758"/>
                  </a:lnTo>
                  <a:lnTo>
                    <a:pt x="769747" y="222758"/>
                  </a:lnTo>
                  <a:lnTo>
                    <a:pt x="769747" y="219710"/>
                  </a:lnTo>
                  <a:lnTo>
                    <a:pt x="770636" y="219710"/>
                  </a:lnTo>
                  <a:lnTo>
                    <a:pt x="770636" y="208407"/>
                  </a:lnTo>
                  <a:close/>
                  <a:moveTo>
                    <a:pt x="798830" y="208407"/>
                  </a:moveTo>
                  <a:lnTo>
                    <a:pt x="798830" y="219710"/>
                  </a:lnTo>
                  <a:lnTo>
                    <a:pt x="799592" y="219710"/>
                  </a:lnTo>
                  <a:lnTo>
                    <a:pt x="799592" y="222885"/>
                  </a:lnTo>
                  <a:lnTo>
                    <a:pt x="802894" y="222885"/>
                  </a:lnTo>
                  <a:lnTo>
                    <a:pt x="800862" y="235077"/>
                  </a:lnTo>
                  <a:cubicBezTo>
                    <a:pt x="790956" y="257302"/>
                    <a:pt x="789051" y="256667"/>
                    <a:pt x="788924" y="275209"/>
                  </a:cubicBezTo>
                  <a:lnTo>
                    <a:pt x="788924" y="358140"/>
                  </a:lnTo>
                  <a:lnTo>
                    <a:pt x="796290" y="361569"/>
                  </a:lnTo>
                  <a:lnTo>
                    <a:pt x="833374" y="361569"/>
                  </a:lnTo>
                  <a:cubicBezTo>
                    <a:pt x="837565" y="361569"/>
                    <a:pt x="840867" y="358140"/>
                    <a:pt x="840867" y="354076"/>
                  </a:cubicBezTo>
                  <a:lnTo>
                    <a:pt x="840867" y="275082"/>
                  </a:lnTo>
                  <a:cubicBezTo>
                    <a:pt x="840740" y="256540"/>
                    <a:pt x="838708" y="257302"/>
                    <a:pt x="828802" y="234950"/>
                  </a:cubicBezTo>
                  <a:lnTo>
                    <a:pt x="826897" y="222758"/>
                  </a:lnTo>
                  <a:lnTo>
                    <a:pt x="830199" y="222758"/>
                  </a:lnTo>
                  <a:lnTo>
                    <a:pt x="830199" y="219710"/>
                  </a:lnTo>
                  <a:lnTo>
                    <a:pt x="830961" y="219710"/>
                  </a:lnTo>
                  <a:lnTo>
                    <a:pt x="830961" y="208407"/>
                  </a:lnTo>
                  <a:close/>
                  <a:moveTo>
                    <a:pt x="859409" y="208407"/>
                  </a:moveTo>
                  <a:lnTo>
                    <a:pt x="859409" y="219710"/>
                  </a:lnTo>
                  <a:lnTo>
                    <a:pt x="860298" y="219710"/>
                  </a:lnTo>
                  <a:lnTo>
                    <a:pt x="860298" y="222885"/>
                  </a:lnTo>
                  <a:lnTo>
                    <a:pt x="863600" y="222885"/>
                  </a:lnTo>
                  <a:lnTo>
                    <a:pt x="861568" y="235077"/>
                  </a:lnTo>
                  <a:cubicBezTo>
                    <a:pt x="851789" y="257302"/>
                    <a:pt x="849757" y="256667"/>
                    <a:pt x="849630" y="275209"/>
                  </a:cubicBezTo>
                  <a:lnTo>
                    <a:pt x="849630" y="358140"/>
                  </a:lnTo>
                  <a:lnTo>
                    <a:pt x="857123" y="361569"/>
                  </a:lnTo>
                  <a:lnTo>
                    <a:pt x="894080" y="361569"/>
                  </a:lnTo>
                  <a:cubicBezTo>
                    <a:pt x="898144" y="361569"/>
                    <a:pt x="901573" y="358140"/>
                    <a:pt x="901573" y="354076"/>
                  </a:cubicBezTo>
                  <a:lnTo>
                    <a:pt x="901573" y="275082"/>
                  </a:lnTo>
                  <a:cubicBezTo>
                    <a:pt x="901446" y="256540"/>
                    <a:pt x="899414" y="257302"/>
                    <a:pt x="889635" y="234950"/>
                  </a:cubicBezTo>
                  <a:lnTo>
                    <a:pt x="887476" y="222758"/>
                  </a:lnTo>
                  <a:lnTo>
                    <a:pt x="890905" y="222758"/>
                  </a:lnTo>
                  <a:lnTo>
                    <a:pt x="890905" y="219710"/>
                  </a:lnTo>
                  <a:lnTo>
                    <a:pt x="891667" y="219710"/>
                  </a:lnTo>
                  <a:lnTo>
                    <a:pt x="891667" y="208407"/>
                  </a:lnTo>
                  <a:close/>
                  <a:moveTo>
                    <a:pt x="919988" y="208407"/>
                  </a:moveTo>
                  <a:lnTo>
                    <a:pt x="919988" y="219710"/>
                  </a:lnTo>
                  <a:lnTo>
                    <a:pt x="920750" y="219710"/>
                  </a:lnTo>
                  <a:lnTo>
                    <a:pt x="920750" y="222885"/>
                  </a:lnTo>
                  <a:lnTo>
                    <a:pt x="924179" y="222885"/>
                  </a:lnTo>
                  <a:lnTo>
                    <a:pt x="922147" y="235077"/>
                  </a:lnTo>
                  <a:cubicBezTo>
                    <a:pt x="912368" y="257302"/>
                    <a:pt x="910336" y="256667"/>
                    <a:pt x="910209" y="275209"/>
                  </a:cubicBezTo>
                  <a:lnTo>
                    <a:pt x="910209" y="358140"/>
                  </a:lnTo>
                  <a:lnTo>
                    <a:pt x="917702" y="361569"/>
                  </a:lnTo>
                  <a:lnTo>
                    <a:pt x="954659" y="361569"/>
                  </a:lnTo>
                  <a:cubicBezTo>
                    <a:pt x="958723" y="361569"/>
                    <a:pt x="962152" y="358140"/>
                    <a:pt x="962152" y="354076"/>
                  </a:cubicBezTo>
                  <a:lnTo>
                    <a:pt x="962152" y="275082"/>
                  </a:lnTo>
                  <a:cubicBezTo>
                    <a:pt x="962025" y="256540"/>
                    <a:pt x="959993" y="257302"/>
                    <a:pt x="950214" y="234950"/>
                  </a:cubicBezTo>
                  <a:lnTo>
                    <a:pt x="948182" y="222758"/>
                  </a:lnTo>
                  <a:lnTo>
                    <a:pt x="951611" y="222758"/>
                  </a:lnTo>
                  <a:lnTo>
                    <a:pt x="951611" y="219710"/>
                  </a:lnTo>
                  <a:lnTo>
                    <a:pt x="952500" y="219710"/>
                  </a:lnTo>
                  <a:lnTo>
                    <a:pt x="952500" y="208407"/>
                  </a:lnTo>
                  <a:close/>
                  <a:moveTo>
                    <a:pt x="1028446" y="208407"/>
                  </a:moveTo>
                  <a:lnTo>
                    <a:pt x="1028446" y="219710"/>
                  </a:lnTo>
                  <a:lnTo>
                    <a:pt x="1029335" y="219710"/>
                  </a:lnTo>
                  <a:lnTo>
                    <a:pt x="1029335" y="222885"/>
                  </a:lnTo>
                  <a:lnTo>
                    <a:pt x="1032637" y="222885"/>
                  </a:lnTo>
                  <a:lnTo>
                    <a:pt x="1030605" y="235077"/>
                  </a:lnTo>
                  <a:cubicBezTo>
                    <a:pt x="1020699" y="257302"/>
                    <a:pt x="1018667" y="256667"/>
                    <a:pt x="1018540" y="275209"/>
                  </a:cubicBezTo>
                  <a:lnTo>
                    <a:pt x="1018540" y="358140"/>
                  </a:lnTo>
                  <a:lnTo>
                    <a:pt x="1026033" y="361569"/>
                  </a:lnTo>
                  <a:lnTo>
                    <a:pt x="1063117" y="361569"/>
                  </a:lnTo>
                  <a:cubicBezTo>
                    <a:pt x="1067308" y="361569"/>
                    <a:pt x="1070610" y="358140"/>
                    <a:pt x="1070610" y="354076"/>
                  </a:cubicBezTo>
                  <a:lnTo>
                    <a:pt x="1070610" y="275082"/>
                  </a:lnTo>
                  <a:cubicBezTo>
                    <a:pt x="1070483" y="256540"/>
                    <a:pt x="1068451" y="257302"/>
                    <a:pt x="1058545" y="234950"/>
                  </a:cubicBezTo>
                  <a:lnTo>
                    <a:pt x="1056640" y="222758"/>
                  </a:lnTo>
                  <a:lnTo>
                    <a:pt x="1059942" y="222758"/>
                  </a:lnTo>
                  <a:lnTo>
                    <a:pt x="1059942" y="219710"/>
                  </a:lnTo>
                  <a:lnTo>
                    <a:pt x="1060831" y="219710"/>
                  </a:lnTo>
                  <a:lnTo>
                    <a:pt x="1060831" y="208407"/>
                  </a:lnTo>
                  <a:close/>
                  <a:moveTo>
                    <a:pt x="1089025" y="208407"/>
                  </a:moveTo>
                  <a:lnTo>
                    <a:pt x="1089025" y="219710"/>
                  </a:lnTo>
                  <a:lnTo>
                    <a:pt x="1089787" y="219710"/>
                  </a:lnTo>
                  <a:lnTo>
                    <a:pt x="1089787" y="222885"/>
                  </a:lnTo>
                  <a:lnTo>
                    <a:pt x="1093089" y="222885"/>
                  </a:lnTo>
                  <a:lnTo>
                    <a:pt x="1091057" y="235077"/>
                  </a:lnTo>
                  <a:cubicBezTo>
                    <a:pt x="1081151" y="257302"/>
                    <a:pt x="1079246" y="256667"/>
                    <a:pt x="1079119" y="275209"/>
                  </a:cubicBezTo>
                  <a:lnTo>
                    <a:pt x="1079119" y="358140"/>
                  </a:lnTo>
                  <a:lnTo>
                    <a:pt x="1086485" y="361569"/>
                  </a:lnTo>
                  <a:lnTo>
                    <a:pt x="1123950" y="361569"/>
                  </a:lnTo>
                  <a:cubicBezTo>
                    <a:pt x="1128141" y="361569"/>
                    <a:pt x="1131443" y="358140"/>
                    <a:pt x="1131443" y="354076"/>
                  </a:cubicBezTo>
                  <a:lnTo>
                    <a:pt x="1131443" y="275082"/>
                  </a:lnTo>
                  <a:cubicBezTo>
                    <a:pt x="1131316" y="256540"/>
                    <a:pt x="1129284" y="257302"/>
                    <a:pt x="1119378" y="234950"/>
                  </a:cubicBezTo>
                  <a:lnTo>
                    <a:pt x="1117473" y="222758"/>
                  </a:lnTo>
                  <a:lnTo>
                    <a:pt x="1120902" y="222758"/>
                  </a:lnTo>
                  <a:lnTo>
                    <a:pt x="1120902" y="219710"/>
                  </a:lnTo>
                  <a:lnTo>
                    <a:pt x="1121664" y="219710"/>
                  </a:lnTo>
                  <a:lnTo>
                    <a:pt x="1121664" y="208407"/>
                  </a:lnTo>
                  <a:close/>
                  <a:moveTo>
                    <a:pt x="1149604" y="208407"/>
                  </a:moveTo>
                  <a:lnTo>
                    <a:pt x="1149604" y="219710"/>
                  </a:lnTo>
                  <a:lnTo>
                    <a:pt x="1150493" y="219710"/>
                  </a:lnTo>
                  <a:lnTo>
                    <a:pt x="1150493" y="222885"/>
                  </a:lnTo>
                  <a:lnTo>
                    <a:pt x="1153922" y="222885"/>
                  </a:lnTo>
                  <a:lnTo>
                    <a:pt x="1151890" y="235077"/>
                  </a:lnTo>
                  <a:cubicBezTo>
                    <a:pt x="1142111" y="257302"/>
                    <a:pt x="1139952" y="256667"/>
                    <a:pt x="1139825" y="275209"/>
                  </a:cubicBezTo>
                  <a:lnTo>
                    <a:pt x="1139825" y="358140"/>
                  </a:lnTo>
                  <a:lnTo>
                    <a:pt x="1147445" y="361569"/>
                  </a:lnTo>
                  <a:lnTo>
                    <a:pt x="1184402" y="361569"/>
                  </a:lnTo>
                  <a:cubicBezTo>
                    <a:pt x="1188593" y="361569"/>
                    <a:pt x="1192022" y="358140"/>
                    <a:pt x="1192022" y="354076"/>
                  </a:cubicBezTo>
                  <a:lnTo>
                    <a:pt x="1192022" y="275082"/>
                  </a:lnTo>
                  <a:cubicBezTo>
                    <a:pt x="1191895" y="256540"/>
                    <a:pt x="1189863" y="257302"/>
                    <a:pt x="1179957" y="234950"/>
                  </a:cubicBezTo>
                  <a:lnTo>
                    <a:pt x="1177925" y="222758"/>
                  </a:lnTo>
                  <a:lnTo>
                    <a:pt x="1181354" y="222758"/>
                  </a:lnTo>
                  <a:lnTo>
                    <a:pt x="1181354" y="219710"/>
                  </a:lnTo>
                  <a:lnTo>
                    <a:pt x="1182243" y="219710"/>
                  </a:lnTo>
                  <a:lnTo>
                    <a:pt x="1182243" y="208407"/>
                  </a:lnTo>
                  <a:close/>
                  <a:moveTo>
                    <a:pt x="1210183" y="208407"/>
                  </a:moveTo>
                  <a:lnTo>
                    <a:pt x="1210183" y="219710"/>
                  </a:lnTo>
                  <a:lnTo>
                    <a:pt x="1210945" y="219710"/>
                  </a:lnTo>
                  <a:lnTo>
                    <a:pt x="1210945" y="222885"/>
                  </a:lnTo>
                  <a:lnTo>
                    <a:pt x="1214374" y="222885"/>
                  </a:lnTo>
                  <a:lnTo>
                    <a:pt x="1212342" y="235077"/>
                  </a:lnTo>
                  <a:cubicBezTo>
                    <a:pt x="1202563" y="257302"/>
                    <a:pt x="1200531" y="256667"/>
                    <a:pt x="1200404" y="275209"/>
                  </a:cubicBezTo>
                  <a:lnTo>
                    <a:pt x="1200404" y="358140"/>
                  </a:lnTo>
                  <a:lnTo>
                    <a:pt x="1207897" y="361569"/>
                  </a:lnTo>
                  <a:lnTo>
                    <a:pt x="1244854" y="361569"/>
                  </a:lnTo>
                  <a:cubicBezTo>
                    <a:pt x="1248918" y="361569"/>
                    <a:pt x="1252347" y="358140"/>
                    <a:pt x="1252347" y="354076"/>
                  </a:cubicBezTo>
                  <a:lnTo>
                    <a:pt x="1252347" y="275082"/>
                  </a:lnTo>
                  <a:cubicBezTo>
                    <a:pt x="1252220" y="256540"/>
                    <a:pt x="1250188" y="257302"/>
                    <a:pt x="1240409" y="234950"/>
                  </a:cubicBezTo>
                  <a:lnTo>
                    <a:pt x="1238377" y="222758"/>
                  </a:lnTo>
                  <a:lnTo>
                    <a:pt x="1241806" y="222758"/>
                  </a:lnTo>
                  <a:lnTo>
                    <a:pt x="1241806" y="219710"/>
                  </a:lnTo>
                  <a:lnTo>
                    <a:pt x="1242568" y="219710"/>
                  </a:lnTo>
                  <a:lnTo>
                    <a:pt x="1242568" y="208407"/>
                  </a:lnTo>
                  <a:close/>
                  <a:moveTo>
                    <a:pt x="1269619" y="208407"/>
                  </a:moveTo>
                  <a:lnTo>
                    <a:pt x="1269619" y="219710"/>
                  </a:lnTo>
                  <a:lnTo>
                    <a:pt x="1270381" y="219710"/>
                  </a:lnTo>
                  <a:lnTo>
                    <a:pt x="1270381" y="222885"/>
                  </a:lnTo>
                  <a:lnTo>
                    <a:pt x="1273683" y="222885"/>
                  </a:lnTo>
                  <a:lnTo>
                    <a:pt x="1271651" y="235077"/>
                  </a:lnTo>
                  <a:cubicBezTo>
                    <a:pt x="1261745" y="257302"/>
                    <a:pt x="1259840" y="256667"/>
                    <a:pt x="1259713" y="275209"/>
                  </a:cubicBezTo>
                  <a:lnTo>
                    <a:pt x="1259713" y="358140"/>
                  </a:lnTo>
                  <a:lnTo>
                    <a:pt x="1267206" y="361569"/>
                  </a:lnTo>
                  <a:lnTo>
                    <a:pt x="1304290" y="361569"/>
                  </a:lnTo>
                  <a:cubicBezTo>
                    <a:pt x="1308354" y="361569"/>
                    <a:pt x="1311783" y="358140"/>
                    <a:pt x="1311783" y="354076"/>
                  </a:cubicBezTo>
                  <a:lnTo>
                    <a:pt x="1311783" y="275082"/>
                  </a:lnTo>
                  <a:cubicBezTo>
                    <a:pt x="1311656" y="256540"/>
                    <a:pt x="1309624" y="257302"/>
                    <a:pt x="1299718" y="234950"/>
                  </a:cubicBezTo>
                  <a:lnTo>
                    <a:pt x="1297686" y="222758"/>
                  </a:lnTo>
                  <a:lnTo>
                    <a:pt x="1300988" y="222758"/>
                  </a:lnTo>
                  <a:lnTo>
                    <a:pt x="1300988" y="219710"/>
                  </a:lnTo>
                  <a:lnTo>
                    <a:pt x="1301750" y="219710"/>
                  </a:lnTo>
                  <a:lnTo>
                    <a:pt x="1301750" y="208407"/>
                  </a:lnTo>
                  <a:close/>
                  <a:moveTo>
                    <a:pt x="1330198" y="208407"/>
                  </a:moveTo>
                  <a:lnTo>
                    <a:pt x="1330198" y="219710"/>
                  </a:lnTo>
                  <a:lnTo>
                    <a:pt x="1331087" y="219710"/>
                  </a:lnTo>
                  <a:lnTo>
                    <a:pt x="1331087" y="222885"/>
                  </a:lnTo>
                  <a:lnTo>
                    <a:pt x="1334389" y="222885"/>
                  </a:lnTo>
                  <a:lnTo>
                    <a:pt x="1332484" y="235077"/>
                  </a:lnTo>
                  <a:cubicBezTo>
                    <a:pt x="1322578" y="257302"/>
                    <a:pt x="1320673" y="256667"/>
                    <a:pt x="1320419" y="275209"/>
                  </a:cubicBezTo>
                  <a:lnTo>
                    <a:pt x="1320419" y="358140"/>
                  </a:lnTo>
                  <a:lnTo>
                    <a:pt x="1328039" y="361569"/>
                  </a:lnTo>
                  <a:lnTo>
                    <a:pt x="1364996" y="361569"/>
                  </a:lnTo>
                  <a:cubicBezTo>
                    <a:pt x="1369187" y="361569"/>
                    <a:pt x="1372616" y="358140"/>
                    <a:pt x="1372616" y="354076"/>
                  </a:cubicBezTo>
                  <a:lnTo>
                    <a:pt x="1372616" y="275082"/>
                  </a:lnTo>
                  <a:cubicBezTo>
                    <a:pt x="1372489" y="256540"/>
                    <a:pt x="1370457" y="257302"/>
                    <a:pt x="1360551" y="234950"/>
                  </a:cubicBezTo>
                  <a:lnTo>
                    <a:pt x="1358519" y="222758"/>
                  </a:lnTo>
                  <a:lnTo>
                    <a:pt x="1361948" y="222758"/>
                  </a:lnTo>
                  <a:lnTo>
                    <a:pt x="1361948" y="219710"/>
                  </a:lnTo>
                  <a:lnTo>
                    <a:pt x="1362837" y="219710"/>
                  </a:lnTo>
                  <a:lnTo>
                    <a:pt x="1362837" y="208407"/>
                  </a:lnTo>
                  <a:close/>
                  <a:moveTo>
                    <a:pt x="1390777" y="208407"/>
                  </a:moveTo>
                  <a:lnTo>
                    <a:pt x="1390777" y="219710"/>
                  </a:lnTo>
                  <a:lnTo>
                    <a:pt x="1391539" y="219710"/>
                  </a:lnTo>
                  <a:lnTo>
                    <a:pt x="1391539" y="222885"/>
                  </a:lnTo>
                  <a:lnTo>
                    <a:pt x="1394968" y="222885"/>
                  </a:lnTo>
                  <a:lnTo>
                    <a:pt x="1392936" y="235077"/>
                  </a:lnTo>
                  <a:cubicBezTo>
                    <a:pt x="1383157" y="257302"/>
                    <a:pt x="1381125" y="256667"/>
                    <a:pt x="1380998" y="275209"/>
                  </a:cubicBezTo>
                  <a:lnTo>
                    <a:pt x="1380998" y="358140"/>
                  </a:lnTo>
                  <a:lnTo>
                    <a:pt x="1388491" y="361569"/>
                  </a:lnTo>
                  <a:lnTo>
                    <a:pt x="1425448" y="361569"/>
                  </a:lnTo>
                  <a:cubicBezTo>
                    <a:pt x="1429512" y="361569"/>
                    <a:pt x="1432941" y="358140"/>
                    <a:pt x="1432941" y="354076"/>
                  </a:cubicBezTo>
                  <a:lnTo>
                    <a:pt x="1432941" y="275082"/>
                  </a:lnTo>
                  <a:cubicBezTo>
                    <a:pt x="1432814" y="256540"/>
                    <a:pt x="1430782" y="257302"/>
                    <a:pt x="1421003" y="234950"/>
                  </a:cubicBezTo>
                  <a:lnTo>
                    <a:pt x="1418971" y="222758"/>
                  </a:lnTo>
                  <a:lnTo>
                    <a:pt x="1422400" y="222758"/>
                  </a:lnTo>
                  <a:lnTo>
                    <a:pt x="1422400" y="219710"/>
                  </a:lnTo>
                  <a:lnTo>
                    <a:pt x="1423161" y="219710"/>
                  </a:lnTo>
                  <a:lnTo>
                    <a:pt x="1423161" y="208407"/>
                  </a:lnTo>
                  <a:close/>
                  <a:moveTo>
                    <a:pt x="1451356" y="208407"/>
                  </a:moveTo>
                  <a:lnTo>
                    <a:pt x="1451356" y="219710"/>
                  </a:lnTo>
                  <a:lnTo>
                    <a:pt x="1452245" y="219710"/>
                  </a:lnTo>
                  <a:lnTo>
                    <a:pt x="1452245" y="222885"/>
                  </a:lnTo>
                  <a:lnTo>
                    <a:pt x="1455674" y="222885"/>
                  </a:lnTo>
                  <a:lnTo>
                    <a:pt x="1453642" y="235077"/>
                  </a:lnTo>
                  <a:cubicBezTo>
                    <a:pt x="1443863" y="257302"/>
                    <a:pt x="1441831" y="256667"/>
                    <a:pt x="1441577" y="275209"/>
                  </a:cubicBezTo>
                  <a:lnTo>
                    <a:pt x="1441577" y="358140"/>
                  </a:lnTo>
                  <a:lnTo>
                    <a:pt x="1449197" y="361569"/>
                  </a:lnTo>
                  <a:lnTo>
                    <a:pt x="1486154" y="361569"/>
                  </a:lnTo>
                  <a:cubicBezTo>
                    <a:pt x="1490345" y="361569"/>
                    <a:pt x="1493774" y="358140"/>
                    <a:pt x="1493774" y="354076"/>
                  </a:cubicBezTo>
                  <a:lnTo>
                    <a:pt x="1493774" y="275082"/>
                  </a:lnTo>
                  <a:cubicBezTo>
                    <a:pt x="1493647" y="256540"/>
                    <a:pt x="1491615" y="257302"/>
                    <a:pt x="1481709" y="234950"/>
                  </a:cubicBezTo>
                  <a:lnTo>
                    <a:pt x="1479677" y="222758"/>
                  </a:lnTo>
                  <a:lnTo>
                    <a:pt x="1483106" y="222758"/>
                  </a:lnTo>
                  <a:lnTo>
                    <a:pt x="1483106" y="219710"/>
                  </a:lnTo>
                  <a:lnTo>
                    <a:pt x="1483995" y="219710"/>
                  </a:lnTo>
                  <a:lnTo>
                    <a:pt x="1483995" y="208407"/>
                  </a:lnTo>
                  <a:close/>
                  <a:moveTo>
                    <a:pt x="1559814" y="208407"/>
                  </a:moveTo>
                  <a:lnTo>
                    <a:pt x="1559814" y="219710"/>
                  </a:lnTo>
                  <a:lnTo>
                    <a:pt x="1560576" y="219710"/>
                  </a:lnTo>
                  <a:lnTo>
                    <a:pt x="1560576" y="222885"/>
                  </a:lnTo>
                  <a:lnTo>
                    <a:pt x="1563878" y="222885"/>
                  </a:lnTo>
                  <a:lnTo>
                    <a:pt x="1561846" y="235077"/>
                  </a:lnTo>
                  <a:cubicBezTo>
                    <a:pt x="1551940" y="257302"/>
                    <a:pt x="1550035" y="256667"/>
                    <a:pt x="1549908" y="275209"/>
                  </a:cubicBezTo>
                  <a:lnTo>
                    <a:pt x="1549908" y="358140"/>
                  </a:lnTo>
                  <a:lnTo>
                    <a:pt x="1557401" y="361569"/>
                  </a:lnTo>
                  <a:lnTo>
                    <a:pt x="1594485" y="361569"/>
                  </a:lnTo>
                  <a:cubicBezTo>
                    <a:pt x="1598549" y="361569"/>
                    <a:pt x="1601978" y="358140"/>
                    <a:pt x="1601978" y="354076"/>
                  </a:cubicBezTo>
                  <a:lnTo>
                    <a:pt x="1601978" y="275082"/>
                  </a:lnTo>
                  <a:cubicBezTo>
                    <a:pt x="1601851" y="256540"/>
                    <a:pt x="1599819" y="257302"/>
                    <a:pt x="1589913" y="234950"/>
                  </a:cubicBezTo>
                  <a:lnTo>
                    <a:pt x="1587881" y="222758"/>
                  </a:lnTo>
                  <a:lnTo>
                    <a:pt x="1591183" y="222758"/>
                  </a:lnTo>
                  <a:lnTo>
                    <a:pt x="1591183" y="219710"/>
                  </a:lnTo>
                  <a:lnTo>
                    <a:pt x="1592072" y="219710"/>
                  </a:lnTo>
                  <a:lnTo>
                    <a:pt x="1592072" y="208407"/>
                  </a:lnTo>
                  <a:close/>
                  <a:moveTo>
                    <a:pt x="1620393" y="208407"/>
                  </a:moveTo>
                  <a:lnTo>
                    <a:pt x="1620393" y="219710"/>
                  </a:lnTo>
                  <a:lnTo>
                    <a:pt x="1621282" y="219710"/>
                  </a:lnTo>
                  <a:lnTo>
                    <a:pt x="1621282" y="222885"/>
                  </a:lnTo>
                  <a:lnTo>
                    <a:pt x="1624584" y="222885"/>
                  </a:lnTo>
                  <a:lnTo>
                    <a:pt x="1622679" y="235077"/>
                  </a:lnTo>
                  <a:cubicBezTo>
                    <a:pt x="1612900" y="257302"/>
                    <a:pt x="1610868" y="256667"/>
                    <a:pt x="1610614" y="275209"/>
                  </a:cubicBezTo>
                  <a:lnTo>
                    <a:pt x="1610614" y="358140"/>
                  </a:lnTo>
                  <a:lnTo>
                    <a:pt x="1618234" y="361569"/>
                  </a:lnTo>
                  <a:lnTo>
                    <a:pt x="1655191" y="361569"/>
                  </a:lnTo>
                  <a:cubicBezTo>
                    <a:pt x="1659382" y="361569"/>
                    <a:pt x="1662811" y="358140"/>
                    <a:pt x="1662811" y="354076"/>
                  </a:cubicBezTo>
                  <a:lnTo>
                    <a:pt x="1662811" y="275082"/>
                  </a:lnTo>
                  <a:cubicBezTo>
                    <a:pt x="1662684" y="256540"/>
                    <a:pt x="1660652" y="257302"/>
                    <a:pt x="1650746" y="234950"/>
                  </a:cubicBezTo>
                  <a:lnTo>
                    <a:pt x="1648714" y="222758"/>
                  </a:lnTo>
                  <a:lnTo>
                    <a:pt x="1652143" y="222758"/>
                  </a:lnTo>
                  <a:lnTo>
                    <a:pt x="1652143" y="219710"/>
                  </a:lnTo>
                  <a:lnTo>
                    <a:pt x="1653032" y="219710"/>
                  </a:lnTo>
                  <a:lnTo>
                    <a:pt x="1653032" y="208407"/>
                  </a:lnTo>
                  <a:close/>
                  <a:moveTo>
                    <a:pt x="1680972" y="208407"/>
                  </a:moveTo>
                  <a:lnTo>
                    <a:pt x="1680972" y="219710"/>
                  </a:lnTo>
                  <a:lnTo>
                    <a:pt x="1681734" y="219710"/>
                  </a:lnTo>
                  <a:lnTo>
                    <a:pt x="1681734" y="222885"/>
                  </a:lnTo>
                  <a:lnTo>
                    <a:pt x="1685163" y="222885"/>
                  </a:lnTo>
                  <a:lnTo>
                    <a:pt x="1683131" y="235077"/>
                  </a:lnTo>
                  <a:cubicBezTo>
                    <a:pt x="1673352" y="257302"/>
                    <a:pt x="1671320" y="256667"/>
                    <a:pt x="1671193" y="275209"/>
                  </a:cubicBezTo>
                  <a:lnTo>
                    <a:pt x="1671193" y="358140"/>
                  </a:lnTo>
                  <a:lnTo>
                    <a:pt x="1678686" y="361569"/>
                  </a:lnTo>
                  <a:lnTo>
                    <a:pt x="1715643" y="361569"/>
                  </a:lnTo>
                  <a:cubicBezTo>
                    <a:pt x="1719707" y="361569"/>
                    <a:pt x="1723136" y="358140"/>
                    <a:pt x="1723136" y="354076"/>
                  </a:cubicBezTo>
                  <a:lnTo>
                    <a:pt x="1723136" y="275082"/>
                  </a:lnTo>
                  <a:cubicBezTo>
                    <a:pt x="1723009" y="256540"/>
                    <a:pt x="1720977" y="257302"/>
                    <a:pt x="1711198" y="234950"/>
                  </a:cubicBezTo>
                  <a:lnTo>
                    <a:pt x="1709166" y="222758"/>
                  </a:lnTo>
                  <a:lnTo>
                    <a:pt x="1712595" y="222758"/>
                  </a:lnTo>
                  <a:lnTo>
                    <a:pt x="1712595" y="219710"/>
                  </a:lnTo>
                  <a:lnTo>
                    <a:pt x="1713357" y="219710"/>
                  </a:lnTo>
                  <a:lnTo>
                    <a:pt x="1713357" y="208407"/>
                  </a:lnTo>
                  <a:close/>
                  <a:moveTo>
                    <a:pt x="1741551" y="208407"/>
                  </a:moveTo>
                  <a:lnTo>
                    <a:pt x="1741551" y="219710"/>
                  </a:lnTo>
                  <a:lnTo>
                    <a:pt x="1742440" y="219710"/>
                  </a:lnTo>
                  <a:lnTo>
                    <a:pt x="1742440" y="222885"/>
                  </a:lnTo>
                  <a:lnTo>
                    <a:pt x="1745869" y="222885"/>
                  </a:lnTo>
                  <a:lnTo>
                    <a:pt x="1743710" y="235077"/>
                  </a:lnTo>
                  <a:cubicBezTo>
                    <a:pt x="1733931" y="257302"/>
                    <a:pt x="1731899" y="256667"/>
                    <a:pt x="1731772" y="275209"/>
                  </a:cubicBezTo>
                  <a:lnTo>
                    <a:pt x="1731772" y="358140"/>
                  </a:lnTo>
                  <a:lnTo>
                    <a:pt x="1739265" y="361569"/>
                  </a:lnTo>
                  <a:lnTo>
                    <a:pt x="1776222" y="361569"/>
                  </a:lnTo>
                  <a:cubicBezTo>
                    <a:pt x="1780413" y="361569"/>
                    <a:pt x="1783715" y="358140"/>
                    <a:pt x="1783715" y="354076"/>
                  </a:cubicBezTo>
                  <a:lnTo>
                    <a:pt x="1783715" y="275082"/>
                  </a:lnTo>
                  <a:cubicBezTo>
                    <a:pt x="1783588" y="256540"/>
                    <a:pt x="1781556" y="257302"/>
                    <a:pt x="1771777" y="234950"/>
                  </a:cubicBezTo>
                  <a:lnTo>
                    <a:pt x="1769745" y="222758"/>
                  </a:lnTo>
                  <a:lnTo>
                    <a:pt x="1773174" y="222758"/>
                  </a:lnTo>
                  <a:lnTo>
                    <a:pt x="1773174" y="219710"/>
                  </a:lnTo>
                  <a:lnTo>
                    <a:pt x="1774063" y="219710"/>
                  </a:lnTo>
                  <a:lnTo>
                    <a:pt x="1774063" y="208407"/>
                  </a:lnTo>
                  <a:close/>
                  <a:moveTo>
                    <a:pt x="1800987" y="208407"/>
                  </a:moveTo>
                  <a:lnTo>
                    <a:pt x="1800987" y="219710"/>
                  </a:lnTo>
                  <a:lnTo>
                    <a:pt x="1801876" y="219710"/>
                  </a:lnTo>
                  <a:lnTo>
                    <a:pt x="1801876" y="222885"/>
                  </a:lnTo>
                  <a:lnTo>
                    <a:pt x="1805178" y="222885"/>
                  </a:lnTo>
                  <a:lnTo>
                    <a:pt x="1803273" y="235077"/>
                  </a:lnTo>
                  <a:cubicBezTo>
                    <a:pt x="1793367" y="257302"/>
                    <a:pt x="1791335" y="256667"/>
                    <a:pt x="1791208" y="275209"/>
                  </a:cubicBezTo>
                  <a:lnTo>
                    <a:pt x="1791208" y="358140"/>
                  </a:lnTo>
                  <a:lnTo>
                    <a:pt x="1798701" y="361569"/>
                  </a:lnTo>
                  <a:lnTo>
                    <a:pt x="1835785" y="361569"/>
                  </a:lnTo>
                  <a:cubicBezTo>
                    <a:pt x="1839849" y="361569"/>
                    <a:pt x="1843405" y="358140"/>
                    <a:pt x="1843405" y="354076"/>
                  </a:cubicBezTo>
                  <a:lnTo>
                    <a:pt x="1843405" y="275082"/>
                  </a:lnTo>
                  <a:cubicBezTo>
                    <a:pt x="1843278" y="256540"/>
                    <a:pt x="1841246" y="257302"/>
                    <a:pt x="1831340" y="234950"/>
                  </a:cubicBezTo>
                  <a:lnTo>
                    <a:pt x="1829308" y="222758"/>
                  </a:lnTo>
                  <a:lnTo>
                    <a:pt x="1832737" y="222758"/>
                  </a:lnTo>
                  <a:lnTo>
                    <a:pt x="1832737" y="219710"/>
                  </a:lnTo>
                  <a:lnTo>
                    <a:pt x="1833626" y="219710"/>
                  </a:lnTo>
                  <a:lnTo>
                    <a:pt x="1833626" y="208407"/>
                  </a:lnTo>
                  <a:close/>
                  <a:moveTo>
                    <a:pt x="1861566" y="208407"/>
                  </a:moveTo>
                  <a:lnTo>
                    <a:pt x="1861566" y="219710"/>
                  </a:lnTo>
                  <a:lnTo>
                    <a:pt x="1862328" y="219710"/>
                  </a:lnTo>
                  <a:lnTo>
                    <a:pt x="1862328" y="222885"/>
                  </a:lnTo>
                  <a:lnTo>
                    <a:pt x="1865757" y="222885"/>
                  </a:lnTo>
                  <a:lnTo>
                    <a:pt x="1863725" y="235077"/>
                  </a:lnTo>
                  <a:cubicBezTo>
                    <a:pt x="1853946" y="257302"/>
                    <a:pt x="1851787" y="256667"/>
                    <a:pt x="1851787" y="275209"/>
                  </a:cubicBezTo>
                  <a:lnTo>
                    <a:pt x="1851787" y="358140"/>
                  </a:lnTo>
                  <a:lnTo>
                    <a:pt x="1859280" y="361569"/>
                  </a:lnTo>
                  <a:lnTo>
                    <a:pt x="1896237" y="361569"/>
                  </a:lnTo>
                  <a:cubicBezTo>
                    <a:pt x="1900301" y="361569"/>
                    <a:pt x="1903730" y="358140"/>
                    <a:pt x="1903730" y="354076"/>
                  </a:cubicBezTo>
                  <a:lnTo>
                    <a:pt x="1903730" y="275082"/>
                  </a:lnTo>
                  <a:cubicBezTo>
                    <a:pt x="1903603" y="256540"/>
                    <a:pt x="1901571" y="257302"/>
                    <a:pt x="1891792" y="234950"/>
                  </a:cubicBezTo>
                  <a:lnTo>
                    <a:pt x="1889760" y="222758"/>
                  </a:lnTo>
                  <a:lnTo>
                    <a:pt x="1893189" y="222758"/>
                  </a:lnTo>
                  <a:lnTo>
                    <a:pt x="1893189" y="219710"/>
                  </a:lnTo>
                  <a:lnTo>
                    <a:pt x="1893951" y="219710"/>
                  </a:lnTo>
                  <a:lnTo>
                    <a:pt x="1893951" y="208407"/>
                  </a:lnTo>
                  <a:close/>
                  <a:moveTo>
                    <a:pt x="1922145" y="208407"/>
                  </a:moveTo>
                  <a:lnTo>
                    <a:pt x="1922145" y="219710"/>
                  </a:lnTo>
                  <a:lnTo>
                    <a:pt x="1923034" y="219710"/>
                  </a:lnTo>
                  <a:lnTo>
                    <a:pt x="1923034" y="222885"/>
                  </a:lnTo>
                  <a:lnTo>
                    <a:pt x="1926463" y="222885"/>
                  </a:lnTo>
                  <a:lnTo>
                    <a:pt x="1924304" y="235077"/>
                  </a:lnTo>
                  <a:cubicBezTo>
                    <a:pt x="1914525" y="257302"/>
                    <a:pt x="1912493" y="256667"/>
                    <a:pt x="1912366" y="275209"/>
                  </a:cubicBezTo>
                  <a:lnTo>
                    <a:pt x="1912366" y="358140"/>
                  </a:lnTo>
                  <a:lnTo>
                    <a:pt x="1919859" y="361569"/>
                  </a:lnTo>
                  <a:lnTo>
                    <a:pt x="1956816" y="361569"/>
                  </a:lnTo>
                  <a:cubicBezTo>
                    <a:pt x="1960880" y="361569"/>
                    <a:pt x="1964309" y="358140"/>
                    <a:pt x="1964309" y="354076"/>
                  </a:cubicBezTo>
                  <a:lnTo>
                    <a:pt x="1964309" y="275082"/>
                  </a:lnTo>
                  <a:cubicBezTo>
                    <a:pt x="1964182" y="256540"/>
                    <a:pt x="1962150" y="257302"/>
                    <a:pt x="1952371" y="234950"/>
                  </a:cubicBezTo>
                  <a:lnTo>
                    <a:pt x="1950339" y="222758"/>
                  </a:lnTo>
                  <a:lnTo>
                    <a:pt x="1953768" y="222758"/>
                  </a:lnTo>
                  <a:lnTo>
                    <a:pt x="1953768" y="219710"/>
                  </a:lnTo>
                  <a:lnTo>
                    <a:pt x="1954657" y="219710"/>
                  </a:lnTo>
                  <a:lnTo>
                    <a:pt x="1954657" y="208407"/>
                  </a:lnTo>
                  <a:close/>
                  <a:moveTo>
                    <a:pt x="1982724" y="208407"/>
                  </a:moveTo>
                  <a:lnTo>
                    <a:pt x="1982724" y="219710"/>
                  </a:lnTo>
                  <a:lnTo>
                    <a:pt x="1983486" y="219710"/>
                  </a:lnTo>
                  <a:lnTo>
                    <a:pt x="1983486" y="222885"/>
                  </a:lnTo>
                  <a:lnTo>
                    <a:pt x="1986915" y="222885"/>
                  </a:lnTo>
                  <a:lnTo>
                    <a:pt x="1984883" y="235077"/>
                  </a:lnTo>
                  <a:cubicBezTo>
                    <a:pt x="1975104" y="257302"/>
                    <a:pt x="1972945" y="256667"/>
                    <a:pt x="1972945" y="275209"/>
                  </a:cubicBezTo>
                  <a:lnTo>
                    <a:pt x="1972945" y="358140"/>
                  </a:lnTo>
                  <a:lnTo>
                    <a:pt x="1980438" y="361569"/>
                  </a:lnTo>
                  <a:lnTo>
                    <a:pt x="2017395" y="361569"/>
                  </a:lnTo>
                  <a:cubicBezTo>
                    <a:pt x="2021586" y="361569"/>
                    <a:pt x="2024888" y="358140"/>
                    <a:pt x="2024888" y="354076"/>
                  </a:cubicBezTo>
                  <a:lnTo>
                    <a:pt x="2024888" y="275082"/>
                  </a:lnTo>
                  <a:cubicBezTo>
                    <a:pt x="2024761" y="256540"/>
                    <a:pt x="2022729" y="257302"/>
                    <a:pt x="2012950" y="234950"/>
                  </a:cubicBezTo>
                  <a:lnTo>
                    <a:pt x="2010918" y="222758"/>
                  </a:lnTo>
                  <a:lnTo>
                    <a:pt x="2014347" y="222758"/>
                  </a:lnTo>
                  <a:lnTo>
                    <a:pt x="2014347" y="219710"/>
                  </a:lnTo>
                  <a:lnTo>
                    <a:pt x="2015109" y="219710"/>
                  </a:lnTo>
                  <a:lnTo>
                    <a:pt x="2015109" y="208407"/>
                  </a:lnTo>
                  <a:close/>
                  <a:moveTo>
                    <a:pt x="0" y="419354"/>
                  </a:moveTo>
                  <a:lnTo>
                    <a:pt x="2667" y="488442"/>
                  </a:lnTo>
                  <a:lnTo>
                    <a:pt x="6477" y="487553"/>
                  </a:lnTo>
                  <a:lnTo>
                    <a:pt x="6731" y="487426"/>
                  </a:lnTo>
                  <a:lnTo>
                    <a:pt x="6985" y="487299"/>
                  </a:lnTo>
                  <a:lnTo>
                    <a:pt x="7366" y="487172"/>
                  </a:lnTo>
                  <a:lnTo>
                    <a:pt x="9144" y="486283"/>
                  </a:lnTo>
                  <a:lnTo>
                    <a:pt x="12065" y="483743"/>
                  </a:lnTo>
                  <a:lnTo>
                    <a:pt x="13081" y="481457"/>
                  </a:lnTo>
                  <a:lnTo>
                    <a:pt x="13462" y="481076"/>
                  </a:lnTo>
                  <a:lnTo>
                    <a:pt x="13716" y="480822"/>
                  </a:lnTo>
                  <a:lnTo>
                    <a:pt x="13843" y="480441"/>
                  </a:lnTo>
                  <a:lnTo>
                    <a:pt x="14097" y="480187"/>
                  </a:lnTo>
                  <a:lnTo>
                    <a:pt x="14224" y="480060"/>
                  </a:lnTo>
                  <a:lnTo>
                    <a:pt x="14351" y="479933"/>
                  </a:lnTo>
                  <a:lnTo>
                    <a:pt x="14478" y="479679"/>
                  </a:lnTo>
                  <a:lnTo>
                    <a:pt x="14859" y="477774"/>
                  </a:lnTo>
                  <a:cubicBezTo>
                    <a:pt x="14859" y="477647"/>
                    <a:pt x="14859" y="477647"/>
                    <a:pt x="14859" y="477520"/>
                  </a:cubicBezTo>
                  <a:lnTo>
                    <a:pt x="14859" y="434594"/>
                  </a:lnTo>
                  <a:lnTo>
                    <a:pt x="14732" y="434213"/>
                  </a:lnTo>
                  <a:lnTo>
                    <a:pt x="14605" y="431800"/>
                  </a:lnTo>
                  <a:lnTo>
                    <a:pt x="12573" y="426974"/>
                  </a:lnTo>
                  <a:lnTo>
                    <a:pt x="11557" y="425323"/>
                  </a:lnTo>
                  <a:lnTo>
                    <a:pt x="9144" y="423291"/>
                  </a:lnTo>
                  <a:lnTo>
                    <a:pt x="9144" y="419354"/>
                  </a:lnTo>
                  <a:close/>
                  <a:moveTo>
                    <a:pt x="490347" y="419354"/>
                  </a:moveTo>
                  <a:lnTo>
                    <a:pt x="490347" y="423291"/>
                  </a:lnTo>
                  <a:cubicBezTo>
                    <a:pt x="487045" y="425069"/>
                    <a:pt x="484505" y="431673"/>
                    <a:pt x="484505" y="435229"/>
                  </a:cubicBezTo>
                  <a:lnTo>
                    <a:pt x="484505" y="479171"/>
                  </a:lnTo>
                  <a:lnTo>
                    <a:pt x="486664" y="482727"/>
                  </a:lnTo>
                  <a:lnTo>
                    <a:pt x="490093" y="487172"/>
                  </a:lnTo>
                  <a:lnTo>
                    <a:pt x="507238" y="488950"/>
                  </a:lnTo>
                  <a:lnTo>
                    <a:pt x="490347" y="488950"/>
                  </a:lnTo>
                  <a:lnTo>
                    <a:pt x="490347" y="492887"/>
                  </a:lnTo>
                  <a:cubicBezTo>
                    <a:pt x="487045" y="494665"/>
                    <a:pt x="484505" y="501269"/>
                    <a:pt x="484505" y="504698"/>
                  </a:cubicBezTo>
                  <a:lnTo>
                    <a:pt x="484505" y="548640"/>
                  </a:lnTo>
                  <a:lnTo>
                    <a:pt x="486664" y="552323"/>
                  </a:lnTo>
                  <a:lnTo>
                    <a:pt x="489966" y="556387"/>
                  </a:lnTo>
                  <a:lnTo>
                    <a:pt x="504571" y="558419"/>
                  </a:lnTo>
                  <a:lnTo>
                    <a:pt x="510540" y="558419"/>
                  </a:lnTo>
                  <a:lnTo>
                    <a:pt x="511175" y="558292"/>
                  </a:lnTo>
                  <a:lnTo>
                    <a:pt x="512572" y="558292"/>
                  </a:lnTo>
                  <a:lnTo>
                    <a:pt x="513334" y="558165"/>
                  </a:lnTo>
                  <a:lnTo>
                    <a:pt x="514350" y="558165"/>
                  </a:lnTo>
                  <a:lnTo>
                    <a:pt x="514731" y="558038"/>
                  </a:lnTo>
                  <a:lnTo>
                    <a:pt x="515239" y="558038"/>
                  </a:lnTo>
                  <a:lnTo>
                    <a:pt x="521970" y="557530"/>
                  </a:lnTo>
                  <a:lnTo>
                    <a:pt x="527050" y="553339"/>
                  </a:lnTo>
                  <a:lnTo>
                    <a:pt x="528701" y="550545"/>
                  </a:lnTo>
                  <a:lnTo>
                    <a:pt x="529717" y="547624"/>
                  </a:lnTo>
                  <a:cubicBezTo>
                    <a:pt x="529717" y="547370"/>
                    <a:pt x="529717" y="547370"/>
                    <a:pt x="529717" y="547116"/>
                  </a:cubicBezTo>
                  <a:lnTo>
                    <a:pt x="529717" y="503936"/>
                  </a:lnTo>
                  <a:lnTo>
                    <a:pt x="529590" y="503682"/>
                  </a:lnTo>
                  <a:lnTo>
                    <a:pt x="529590" y="502920"/>
                  </a:lnTo>
                  <a:lnTo>
                    <a:pt x="529082" y="499872"/>
                  </a:lnTo>
                  <a:lnTo>
                    <a:pt x="524891" y="493395"/>
                  </a:lnTo>
                  <a:lnTo>
                    <a:pt x="524002" y="492887"/>
                  </a:lnTo>
                  <a:lnTo>
                    <a:pt x="524002" y="488823"/>
                  </a:lnTo>
                  <a:lnTo>
                    <a:pt x="510667" y="488823"/>
                  </a:lnTo>
                  <a:lnTo>
                    <a:pt x="511302" y="488696"/>
                  </a:lnTo>
                  <a:lnTo>
                    <a:pt x="512699" y="488696"/>
                  </a:lnTo>
                  <a:lnTo>
                    <a:pt x="513461" y="488569"/>
                  </a:lnTo>
                  <a:lnTo>
                    <a:pt x="514477" y="488569"/>
                  </a:lnTo>
                  <a:lnTo>
                    <a:pt x="514858" y="488442"/>
                  </a:lnTo>
                  <a:lnTo>
                    <a:pt x="515366" y="488442"/>
                  </a:lnTo>
                  <a:lnTo>
                    <a:pt x="522097" y="487807"/>
                  </a:lnTo>
                  <a:lnTo>
                    <a:pt x="527177" y="483743"/>
                  </a:lnTo>
                  <a:lnTo>
                    <a:pt x="528066" y="481711"/>
                  </a:lnTo>
                  <a:lnTo>
                    <a:pt x="528955" y="480822"/>
                  </a:lnTo>
                  <a:lnTo>
                    <a:pt x="529971" y="478028"/>
                  </a:lnTo>
                  <a:cubicBezTo>
                    <a:pt x="529971" y="477774"/>
                    <a:pt x="529971" y="477647"/>
                    <a:pt x="529971" y="477520"/>
                  </a:cubicBezTo>
                  <a:lnTo>
                    <a:pt x="529971" y="434975"/>
                  </a:lnTo>
                  <a:lnTo>
                    <a:pt x="529717" y="430911"/>
                  </a:lnTo>
                  <a:lnTo>
                    <a:pt x="524256" y="423164"/>
                  </a:lnTo>
                  <a:lnTo>
                    <a:pt x="524256" y="419227"/>
                  </a:lnTo>
                  <a:close/>
                  <a:moveTo>
                    <a:pt x="546100" y="419354"/>
                  </a:moveTo>
                  <a:lnTo>
                    <a:pt x="546100" y="423291"/>
                  </a:lnTo>
                  <a:cubicBezTo>
                    <a:pt x="542798" y="425069"/>
                    <a:pt x="540385" y="431673"/>
                    <a:pt x="540385" y="435229"/>
                  </a:cubicBezTo>
                  <a:lnTo>
                    <a:pt x="540385" y="479171"/>
                  </a:lnTo>
                  <a:lnTo>
                    <a:pt x="542544" y="482727"/>
                  </a:lnTo>
                  <a:lnTo>
                    <a:pt x="545973" y="487172"/>
                  </a:lnTo>
                  <a:lnTo>
                    <a:pt x="563118" y="488950"/>
                  </a:lnTo>
                  <a:lnTo>
                    <a:pt x="546100" y="488950"/>
                  </a:lnTo>
                  <a:lnTo>
                    <a:pt x="546100" y="492887"/>
                  </a:lnTo>
                  <a:cubicBezTo>
                    <a:pt x="542798" y="494665"/>
                    <a:pt x="540385" y="501269"/>
                    <a:pt x="540385" y="504698"/>
                  </a:cubicBezTo>
                  <a:lnTo>
                    <a:pt x="540385" y="548640"/>
                  </a:lnTo>
                  <a:lnTo>
                    <a:pt x="542544" y="552323"/>
                  </a:lnTo>
                  <a:lnTo>
                    <a:pt x="545846" y="556387"/>
                  </a:lnTo>
                  <a:lnTo>
                    <a:pt x="560451" y="558419"/>
                  </a:lnTo>
                  <a:lnTo>
                    <a:pt x="566547" y="558419"/>
                  </a:lnTo>
                  <a:lnTo>
                    <a:pt x="567182" y="558292"/>
                  </a:lnTo>
                  <a:lnTo>
                    <a:pt x="568579" y="558292"/>
                  </a:lnTo>
                  <a:lnTo>
                    <a:pt x="569341" y="558165"/>
                  </a:lnTo>
                  <a:lnTo>
                    <a:pt x="570357" y="558165"/>
                  </a:lnTo>
                  <a:lnTo>
                    <a:pt x="570865" y="558038"/>
                  </a:lnTo>
                  <a:lnTo>
                    <a:pt x="571373" y="558038"/>
                  </a:lnTo>
                  <a:lnTo>
                    <a:pt x="578104" y="557530"/>
                  </a:lnTo>
                  <a:lnTo>
                    <a:pt x="583311" y="553339"/>
                  </a:lnTo>
                  <a:lnTo>
                    <a:pt x="584962" y="550545"/>
                  </a:lnTo>
                  <a:lnTo>
                    <a:pt x="585978" y="547624"/>
                  </a:lnTo>
                  <a:cubicBezTo>
                    <a:pt x="585978" y="547370"/>
                    <a:pt x="585978" y="547370"/>
                    <a:pt x="585978" y="547116"/>
                  </a:cubicBezTo>
                  <a:lnTo>
                    <a:pt x="585978" y="503936"/>
                  </a:lnTo>
                  <a:lnTo>
                    <a:pt x="585470" y="499999"/>
                  </a:lnTo>
                  <a:lnTo>
                    <a:pt x="580263" y="492887"/>
                  </a:lnTo>
                  <a:lnTo>
                    <a:pt x="580263" y="488950"/>
                  </a:lnTo>
                  <a:lnTo>
                    <a:pt x="566420" y="488950"/>
                  </a:lnTo>
                  <a:lnTo>
                    <a:pt x="567055" y="488823"/>
                  </a:lnTo>
                  <a:lnTo>
                    <a:pt x="568452" y="488823"/>
                  </a:lnTo>
                  <a:lnTo>
                    <a:pt x="569214" y="488696"/>
                  </a:lnTo>
                  <a:lnTo>
                    <a:pt x="570230" y="488696"/>
                  </a:lnTo>
                  <a:lnTo>
                    <a:pt x="570738" y="488569"/>
                  </a:lnTo>
                  <a:lnTo>
                    <a:pt x="571246" y="488569"/>
                  </a:lnTo>
                  <a:lnTo>
                    <a:pt x="577977" y="487934"/>
                  </a:lnTo>
                  <a:lnTo>
                    <a:pt x="581660" y="484632"/>
                  </a:lnTo>
                  <a:lnTo>
                    <a:pt x="583057" y="483616"/>
                  </a:lnTo>
                  <a:lnTo>
                    <a:pt x="584073" y="481711"/>
                  </a:lnTo>
                  <a:lnTo>
                    <a:pt x="584835" y="480822"/>
                  </a:lnTo>
                  <a:lnTo>
                    <a:pt x="585851" y="478028"/>
                  </a:lnTo>
                  <a:cubicBezTo>
                    <a:pt x="585851" y="477774"/>
                    <a:pt x="585851" y="477647"/>
                    <a:pt x="585851" y="477520"/>
                  </a:cubicBezTo>
                  <a:lnTo>
                    <a:pt x="585851" y="434594"/>
                  </a:lnTo>
                  <a:lnTo>
                    <a:pt x="585724" y="434213"/>
                  </a:lnTo>
                  <a:lnTo>
                    <a:pt x="585470" y="431800"/>
                  </a:lnTo>
                  <a:lnTo>
                    <a:pt x="583438" y="426974"/>
                  </a:lnTo>
                  <a:lnTo>
                    <a:pt x="582422" y="425323"/>
                  </a:lnTo>
                  <a:lnTo>
                    <a:pt x="580009" y="423291"/>
                  </a:lnTo>
                  <a:lnTo>
                    <a:pt x="580009" y="419354"/>
                  </a:lnTo>
                  <a:close/>
                  <a:moveTo>
                    <a:pt x="601853" y="419354"/>
                  </a:moveTo>
                  <a:lnTo>
                    <a:pt x="601853" y="423291"/>
                  </a:lnTo>
                  <a:cubicBezTo>
                    <a:pt x="598551" y="425069"/>
                    <a:pt x="596011" y="431673"/>
                    <a:pt x="596011" y="435229"/>
                  </a:cubicBezTo>
                  <a:lnTo>
                    <a:pt x="596011" y="479171"/>
                  </a:lnTo>
                  <a:lnTo>
                    <a:pt x="598170" y="482727"/>
                  </a:lnTo>
                  <a:lnTo>
                    <a:pt x="601599" y="487172"/>
                  </a:lnTo>
                  <a:lnTo>
                    <a:pt x="618744" y="488950"/>
                  </a:lnTo>
                  <a:lnTo>
                    <a:pt x="601726" y="488950"/>
                  </a:lnTo>
                  <a:lnTo>
                    <a:pt x="601726" y="492887"/>
                  </a:lnTo>
                  <a:cubicBezTo>
                    <a:pt x="598424" y="494665"/>
                    <a:pt x="595884" y="501269"/>
                    <a:pt x="595884" y="504698"/>
                  </a:cubicBezTo>
                  <a:lnTo>
                    <a:pt x="595884" y="548640"/>
                  </a:lnTo>
                  <a:lnTo>
                    <a:pt x="598043" y="552323"/>
                  </a:lnTo>
                  <a:lnTo>
                    <a:pt x="601345" y="556387"/>
                  </a:lnTo>
                  <a:lnTo>
                    <a:pt x="615950" y="558419"/>
                  </a:lnTo>
                  <a:lnTo>
                    <a:pt x="622046" y="558419"/>
                  </a:lnTo>
                  <a:lnTo>
                    <a:pt x="622554" y="558292"/>
                  </a:lnTo>
                  <a:lnTo>
                    <a:pt x="623062" y="558292"/>
                  </a:lnTo>
                  <a:lnTo>
                    <a:pt x="632460" y="557911"/>
                  </a:lnTo>
                  <a:lnTo>
                    <a:pt x="637921" y="553720"/>
                  </a:lnTo>
                  <a:lnTo>
                    <a:pt x="638810" y="552450"/>
                  </a:lnTo>
                  <a:lnTo>
                    <a:pt x="638937" y="552323"/>
                  </a:lnTo>
                  <a:lnTo>
                    <a:pt x="639064" y="552069"/>
                  </a:lnTo>
                  <a:lnTo>
                    <a:pt x="639318" y="551561"/>
                  </a:lnTo>
                  <a:lnTo>
                    <a:pt x="640461" y="550291"/>
                  </a:lnTo>
                  <a:lnTo>
                    <a:pt x="641350" y="547243"/>
                  </a:lnTo>
                  <a:cubicBezTo>
                    <a:pt x="641350" y="547116"/>
                    <a:pt x="641350" y="546989"/>
                    <a:pt x="641350" y="546862"/>
                  </a:cubicBezTo>
                  <a:lnTo>
                    <a:pt x="641350" y="503682"/>
                  </a:lnTo>
                  <a:lnTo>
                    <a:pt x="640842" y="499745"/>
                  </a:lnTo>
                  <a:lnTo>
                    <a:pt x="635508" y="492633"/>
                  </a:lnTo>
                  <a:lnTo>
                    <a:pt x="635508" y="488696"/>
                  </a:lnTo>
                  <a:lnTo>
                    <a:pt x="622173" y="488696"/>
                  </a:lnTo>
                  <a:lnTo>
                    <a:pt x="622681" y="488569"/>
                  </a:lnTo>
                  <a:lnTo>
                    <a:pt x="623189" y="488569"/>
                  </a:lnTo>
                  <a:lnTo>
                    <a:pt x="632587" y="488188"/>
                  </a:lnTo>
                  <a:lnTo>
                    <a:pt x="638683" y="483616"/>
                  </a:lnTo>
                  <a:lnTo>
                    <a:pt x="640461" y="480695"/>
                  </a:lnTo>
                  <a:lnTo>
                    <a:pt x="641477" y="477647"/>
                  </a:lnTo>
                  <a:cubicBezTo>
                    <a:pt x="641477" y="477520"/>
                    <a:pt x="641477" y="477520"/>
                    <a:pt x="641477" y="477393"/>
                  </a:cubicBezTo>
                  <a:lnTo>
                    <a:pt x="641477" y="434594"/>
                  </a:lnTo>
                  <a:lnTo>
                    <a:pt x="641350" y="434213"/>
                  </a:lnTo>
                  <a:lnTo>
                    <a:pt x="641096" y="431800"/>
                  </a:lnTo>
                  <a:lnTo>
                    <a:pt x="639064" y="426974"/>
                  </a:lnTo>
                  <a:lnTo>
                    <a:pt x="638048" y="425323"/>
                  </a:lnTo>
                  <a:lnTo>
                    <a:pt x="635635" y="423291"/>
                  </a:lnTo>
                  <a:lnTo>
                    <a:pt x="635635" y="419354"/>
                  </a:lnTo>
                  <a:close/>
                  <a:moveTo>
                    <a:pt x="652272" y="419354"/>
                  </a:moveTo>
                  <a:lnTo>
                    <a:pt x="652272" y="423291"/>
                  </a:lnTo>
                  <a:cubicBezTo>
                    <a:pt x="648970" y="425069"/>
                    <a:pt x="646430" y="431673"/>
                    <a:pt x="646430" y="435229"/>
                  </a:cubicBezTo>
                  <a:lnTo>
                    <a:pt x="646430" y="479171"/>
                  </a:lnTo>
                  <a:lnTo>
                    <a:pt x="648589" y="482727"/>
                  </a:lnTo>
                  <a:lnTo>
                    <a:pt x="651764" y="487045"/>
                  </a:lnTo>
                  <a:lnTo>
                    <a:pt x="669163" y="488950"/>
                  </a:lnTo>
                  <a:lnTo>
                    <a:pt x="652145" y="488950"/>
                  </a:lnTo>
                  <a:lnTo>
                    <a:pt x="652145" y="492887"/>
                  </a:lnTo>
                  <a:cubicBezTo>
                    <a:pt x="648843" y="494665"/>
                    <a:pt x="646303" y="501269"/>
                    <a:pt x="646303" y="504698"/>
                  </a:cubicBezTo>
                  <a:lnTo>
                    <a:pt x="646303" y="548640"/>
                  </a:lnTo>
                  <a:lnTo>
                    <a:pt x="648462" y="552323"/>
                  </a:lnTo>
                  <a:lnTo>
                    <a:pt x="651510" y="556387"/>
                  </a:lnTo>
                  <a:lnTo>
                    <a:pt x="666242" y="558419"/>
                  </a:lnTo>
                  <a:lnTo>
                    <a:pt x="672338" y="558419"/>
                  </a:lnTo>
                  <a:lnTo>
                    <a:pt x="672846" y="558292"/>
                  </a:lnTo>
                  <a:lnTo>
                    <a:pt x="674243" y="558292"/>
                  </a:lnTo>
                  <a:lnTo>
                    <a:pt x="675132" y="558165"/>
                  </a:lnTo>
                  <a:lnTo>
                    <a:pt x="676148" y="558165"/>
                  </a:lnTo>
                  <a:lnTo>
                    <a:pt x="679069" y="557911"/>
                  </a:lnTo>
                  <a:lnTo>
                    <a:pt x="683260" y="557022"/>
                  </a:lnTo>
                  <a:lnTo>
                    <a:pt x="683514" y="556895"/>
                  </a:lnTo>
                  <a:lnTo>
                    <a:pt x="683768" y="556768"/>
                  </a:lnTo>
                  <a:lnTo>
                    <a:pt x="684149" y="556641"/>
                  </a:lnTo>
                  <a:lnTo>
                    <a:pt x="686054" y="555879"/>
                  </a:lnTo>
                  <a:lnTo>
                    <a:pt x="688340" y="553720"/>
                  </a:lnTo>
                  <a:lnTo>
                    <a:pt x="689229" y="552450"/>
                  </a:lnTo>
                  <a:lnTo>
                    <a:pt x="689356" y="552323"/>
                  </a:lnTo>
                  <a:lnTo>
                    <a:pt x="689610" y="551561"/>
                  </a:lnTo>
                  <a:lnTo>
                    <a:pt x="690245" y="550672"/>
                  </a:lnTo>
                  <a:lnTo>
                    <a:pt x="691007" y="549783"/>
                  </a:lnTo>
                  <a:lnTo>
                    <a:pt x="691134" y="549656"/>
                  </a:lnTo>
                  <a:lnTo>
                    <a:pt x="691261" y="549529"/>
                  </a:lnTo>
                  <a:lnTo>
                    <a:pt x="691388" y="549402"/>
                  </a:lnTo>
                  <a:lnTo>
                    <a:pt x="691769" y="547497"/>
                  </a:lnTo>
                  <a:cubicBezTo>
                    <a:pt x="691769" y="547370"/>
                    <a:pt x="691769" y="547243"/>
                    <a:pt x="691769" y="547116"/>
                  </a:cubicBezTo>
                  <a:lnTo>
                    <a:pt x="691769" y="503936"/>
                  </a:lnTo>
                  <a:lnTo>
                    <a:pt x="691261" y="499999"/>
                  </a:lnTo>
                  <a:lnTo>
                    <a:pt x="685927" y="492887"/>
                  </a:lnTo>
                  <a:lnTo>
                    <a:pt x="685927" y="488950"/>
                  </a:lnTo>
                  <a:lnTo>
                    <a:pt x="672465" y="488950"/>
                  </a:lnTo>
                  <a:lnTo>
                    <a:pt x="672973" y="488823"/>
                  </a:lnTo>
                  <a:lnTo>
                    <a:pt x="674370" y="488823"/>
                  </a:lnTo>
                  <a:lnTo>
                    <a:pt x="675259" y="488696"/>
                  </a:lnTo>
                  <a:lnTo>
                    <a:pt x="676275" y="488696"/>
                  </a:lnTo>
                  <a:lnTo>
                    <a:pt x="679196" y="488442"/>
                  </a:lnTo>
                  <a:lnTo>
                    <a:pt x="683387" y="487553"/>
                  </a:lnTo>
                  <a:lnTo>
                    <a:pt x="683641" y="487426"/>
                  </a:lnTo>
                  <a:lnTo>
                    <a:pt x="683895" y="487299"/>
                  </a:lnTo>
                  <a:lnTo>
                    <a:pt x="684276" y="487172"/>
                  </a:lnTo>
                  <a:lnTo>
                    <a:pt x="686181" y="486283"/>
                  </a:lnTo>
                  <a:lnTo>
                    <a:pt x="689102" y="483743"/>
                  </a:lnTo>
                  <a:lnTo>
                    <a:pt x="690118" y="481457"/>
                  </a:lnTo>
                  <a:lnTo>
                    <a:pt x="690499" y="481076"/>
                  </a:lnTo>
                  <a:lnTo>
                    <a:pt x="690626" y="480822"/>
                  </a:lnTo>
                  <a:lnTo>
                    <a:pt x="690880" y="480441"/>
                  </a:lnTo>
                  <a:lnTo>
                    <a:pt x="691007" y="480187"/>
                  </a:lnTo>
                  <a:lnTo>
                    <a:pt x="691134" y="480060"/>
                  </a:lnTo>
                  <a:lnTo>
                    <a:pt x="691261" y="479933"/>
                  </a:lnTo>
                  <a:lnTo>
                    <a:pt x="691388" y="479679"/>
                  </a:lnTo>
                  <a:lnTo>
                    <a:pt x="691769" y="477774"/>
                  </a:lnTo>
                  <a:cubicBezTo>
                    <a:pt x="691769" y="477647"/>
                    <a:pt x="691769" y="477647"/>
                    <a:pt x="691769" y="477520"/>
                  </a:cubicBezTo>
                  <a:lnTo>
                    <a:pt x="691769" y="434594"/>
                  </a:lnTo>
                  <a:lnTo>
                    <a:pt x="691642" y="434213"/>
                  </a:lnTo>
                  <a:lnTo>
                    <a:pt x="691515" y="431800"/>
                  </a:lnTo>
                  <a:lnTo>
                    <a:pt x="689483" y="426974"/>
                  </a:lnTo>
                  <a:lnTo>
                    <a:pt x="688467" y="425323"/>
                  </a:lnTo>
                  <a:lnTo>
                    <a:pt x="686054" y="423291"/>
                  </a:lnTo>
                  <a:lnTo>
                    <a:pt x="686054" y="419354"/>
                  </a:lnTo>
                  <a:close/>
                  <a:moveTo>
                    <a:pt x="707898" y="419354"/>
                  </a:moveTo>
                  <a:lnTo>
                    <a:pt x="707898" y="423418"/>
                  </a:lnTo>
                  <a:cubicBezTo>
                    <a:pt x="704596" y="425196"/>
                    <a:pt x="702183" y="431673"/>
                    <a:pt x="702183" y="435229"/>
                  </a:cubicBezTo>
                  <a:lnTo>
                    <a:pt x="702183" y="479171"/>
                  </a:lnTo>
                  <a:lnTo>
                    <a:pt x="704215" y="482727"/>
                  </a:lnTo>
                  <a:lnTo>
                    <a:pt x="707644" y="487172"/>
                  </a:lnTo>
                  <a:lnTo>
                    <a:pt x="724916" y="488950"/>
                  </a:lnTo>
                  <a:lnTo>
                    <a:pt x="707771" y="488950"/>
                  </a:lnTo>
                  <a:lnTo>
                    <a:pt x="707771" y="493014"/>
                  </a:lnTo>
                  <a:cubicBezTo>
                    <a:pt x="704469" y="494792"/>
                    <a:pt x="702056" y="501269"/>
                    <a:pt x="702056" y="504698"/>
                  </a:cubicBezTo>
                  <a:lnTo>
                    <a:pt x="702056" y="548640"/>
                  </a:lnTo>
                  <a:lnTo>
                    <a:pt x="704088" y="552323"/>
                  </a:lnTo>
                  <a:lnTo>
                    <a:pt x="707390" y="556387"/>
                  </a:lnTo>
                  <a:lnTo>
                    <a:pt x="721995" y="558419"/>
                  </a:lnTo>
                  <a:lnTo>
                    <a:pt x="728091" y="558419"/>
                  </a:lnTo>
                  <a:lnTo>
                    <a:pt x="728599" y="558292"/>
                  </a:lnTo>
                  <a:lnTo>
                    <a:pt x="729996" y="558292"/>
                  </a:lnTo>
                  <a:lnTo>
                    <a:pt x="730885" y="558165"/>
                  </a:lnTo>
                  <a:lnTo>
                    <a:pt x="731901" y="558165"/>
                  </a:lnTo>
                  <a:lnTo>
                    <a:pt x="734822" y="557911"/>
                  </a:lnTo>
                  <a:lnTo>
                    <a:pt x="738886" y="557022"/>
                  </a:lnTo>
                  <a:lnTo>
                    <a:pt x="739140" y="556895"/>
                  </a:lnTo>
                  <a:lnTo>
                    <a:pt x="739267" y="556768"/>
                  </a:lnTo>
                  <a:lnTo>
                    <a:pt x="739648" y="556641"/>
                  </a:lnTo>
                  <a:lnTo>
                    <a:pt x="741553" y="555879"/>
                  </a:lnTo>
                  <a:lnTo>
                    <a:pt x="743204" y="554101"/>
                  </a:lnTo>
                  <a:lnTo>
                    <a:pt x="744601" y="553085"/>
                  </a:lnTo>
                  <a:lnTo>
                    <a:pt x="745363" y="551180"/>
                  </a:lnTo>
                  <a:cubicBezTo>
                    <a:pt x="746887" y="550037"/>
                    <a:pt x="747395" y="548640"/>
                    <a:pt x="747395" y="547116"/>
                  </a:cubicBezTo>
                  <a:lnTo>
                    <a:pt x="747395" y="503936"/>
                  </a:lnTo>
                  <a:lnTo>
                    <a:pt x="747268" y="503682"/>
                  </a:lnTo>
                  <a:lnTo>
                    <a:pt x="747268" y="503047"/>
                  </a:lnTo>
                  <a:lnTo>
                    <a:pt x="747141" y="502920"/>
                  </a:lnTo>
                  <a:lnTo>
                    <a:pt x="747141" y="502666"/>
                  </a:lnTo>
                  <a:lnTo>
                    <a:pt x="747014" y="502412"/>
                  </a:lnTo>
                  <a:lnTo>
                    <a:pt x="747014" y="502158"/>
                  </a:lnTo>
                  <a:lnTo>
                    <a:pt x="746887" y="501777"/>
                  </a:lnTo>
                  <a:lnTo>
                    <a:pt x="746760" y="501650"/>
                  </a:lnTo>
                  <a:lnTo>
                    <a:pt x="746760" y="501396"/>
                  </a:lnTo>
                  <a:lnTo>
                    <a:pt x="746633" y="501269"/>
                  </a:lnTo>
                  <a:lnTo>
                    <a:pt x="746633" y="501015"/>
                  </a:lnTo>
                  <a:lnTo>
                    <a:pt x="746506" y="500761"/>
                  </a:lnTo>
                  <a:lnTo>
                    <a:pt x="745363" y="497459"/>
                  </a:lnTo>
                  <a:lnTo>
                    <a:pt x="741426" y="493014"/>
                  </a:lnTo>
                  <a:lnTo>
                    <a:pt x="741426" y="489077"/>
                  </a:lnTo>
                  <a:lnTo>
                    <a:pt x="728218" y="489077"/>
                  </a:lnTo>
                  <a:lnTo>
                    <a:pt x="728726" y="488950"/>
                  </a:lnTo>
                  <a:lnTo>
                    <a:pt x="730123" y="488950"/>
                  </a:lnTo>
                  <a:lnTo>
                    <a:pt x="731012" y="488823"/>
                  </a:lnTo>
                  <a:lnTo>
                    <a:pt x="732028" y="488823"/>
                  </a:lnTo>
                  <a:lnTo>
                    <a:pt x="734949" y="488569"/>
                  </a:lnTo>
                  <a:lnTo>
                    <a:pt x="739013" y="487680"/>
                  </a:lnTo>
                  <a:lnTo>
                    <a:pt x="739267" y="487553"/>
                  </a:lnTo>
                  <a:lnTo>
                    <a:pt x="739394" y="487426"/>
                  </a:lnTo>
                  <a:lnTo>
                    <a:pt x="739775" y="487299"/>
                  </a:lnTo>
                  <a:lnTo>
                    <a:pt x="741680" y="486410"/>
                  </a:lnTo>
                  <a:lnTo>
                    <a:pt x="743458" y="484505"/>
                  </a:lnTo>
                  <a:lnTo>
                    <a:pt x="744220" y="483870"/>
                  </a:lnTo>
                  <a:lnTo>
                    <a:pt x="744347" y="483743"/>
                  </a:lnTo>
                  <a:lnTo>
                    <a:pt x="744474" y="483616"/>
                  </a:lnTo>
                  <a:lnTo>
                    <a:pt x="744728" y="483362"/>
                  </a:lnTo>
                  <a:lnTo>
                    <a:pt x="745490" y="481711"/>
                  </a:lnTo>
                  <a:cubicBezTo>
                    <a:pt x="746887" y="480568"/>
                    <a:pt x="747395" y="479298"/>
                    <a:pt x="747395" y="477774"/>
                  </a:cubicBezTo>
                  <a:lnTo>
                    <a:pt x="747395" y="431546"/>
                  </a:lnTo>
                  <a:lnTo>
                    <a:pt x="741553" y="423291"/>
                  </a:lnTo>
                  <a:lnTo>
                    <a:pt x="741553" y="419354"/>
                  </a:lnTo>
                  <a:close/>
                  <a:moveTo>
                    <a:pt x="763651" y="419354"/>
                  </a:moveTo>
                  <a:lnTo>
                    <a:pt x="763651" y="423418"/>
                  </a:lnTo>
                  <a:cubicBezTo>
                    <a:pt x="760349" y="425196"/>
                    <a:pt x="757936" y="431673"/>
                    <a:pt x="757936" y="435229"/>
                  </a:cubicBezTo>
                  <a:lnTo>
                    <a:pt x="757936" y="479171"/>
                  </a:lnTo>
                  <a:lnTo>
                    <a:pt x="760095" y="482727"/>
                  </a:lnTo>
                  <a:lnTo>
                    <a:pt x="763524" y="487172"/>
                  </a:lnTo>
                  <a:lnTo>
                    <a:pt x="780796" y="488950"/>
                  </a:lnTo>
                  <a:lnTo>
                    <a:pt x="763524" y="488950"/>
                  </a:lnTo>
                  <a:lnTo>
                    <a:pt x="763524" y="493014"/>
                  </a:lnTo>
                  <a:cubicBezTo>
                    <a:pt x="760222" y="494792"/>
                    <a:pt x="757809" y="501269"/>
                    <a:pt x="757809" y="504698"/>
                  </a:cubicBezTo>
                  <a:lnTo>
                    <a:pt x="757809" y="548640"/>
                  </a:lnTo>
                  <a:lnTo>
                    <a:pt x="759968" y="552323"/>
                  </a:lnTo>
                  <a:lnTo>
                    <a:pt x="763270" y="556387"/>
                  </a:lnTo>
                  <a:lnTo>
                    <a:pt x="777748" y="558419"/>
                  </a:lnTo>
                  <a:lnTo>
                    <a:pt x="784098" y="558419"/>
                  </a:lnTo>
                  <a:lnTo>
                    <a:pt x="784606" y="558292"/>
                  </a:lnTo>
                  <a:lnTo>
                    <a:pt x="786003" y="558292"/>
                  </a:lnTo>
                  <a:lnTo>
                    <a:pt x="786892" y="558165"/>
                  </a:lnTo>
                  <a:lnTo>
                    <a:pt x="787908" y="558165"/>
                  </a:lnTo>
                  <a:lnTo>
                    <a:pt x="795147" y="557530"/>
                  </a:lnTo>
                  <a:lnTo>
                    <a:pt x="800481" y="553466"/>
                  </a:lnTo>
                  <a:lnTo>
                    <a:pt x="801370" y="551180"/>
                  </a:lnTo>
                  <a:cubicBezTo>
                    <a:pt x="802894" y="550037"/>
                    <a:pt x="803402" y="548640"/>
                    <a:pt x="803402" y="547116"/>
                  </a:cubicBezTo>
                  <a:lnTo>
                    <a:pt x="803402" y="503936"/>
                  </a:lnTo>
                  <a:lnTo>
                    <a:pt x="803275" y="503682"/>
                  </a:lnTo>
                  <a:lnTo>
                    <a:pt x="803275" y="503047"/>
                  </a:lnTo>
                  <a:lnTo>
                    <a:pt x="803148" y="502920"/>
                  </a:lnTo>
                  <a:lnTo>
                    <a:pt x="803148" y="502666"/>
                  </a:lnTo>
                  <a:lnTo>
                    <a:pt x="803021" y="502412"/>
                  </a:lnTo>
                  <a:lnTo>
                    <a:pt x="803021" y="502031"/>
                  </a:lnTo>
                  <a:lnTo>
                    <a:pt x="802894" y="501904"/>
                  </a:lnTo>
                  <a:lnTo>
                    <a:pt x="802894" y="501650"/>
                  </a:lnTo>
                  <a:lnTo>
                    <a:pt x="802767" y="501396"/>
                  </a:lnTo>
                  <a:lnTo>
                    <a:pt x="802640" y="501269"/>
                  </a:lnTo>
                  <a:lnTo>
                    <a:pt x="802640" y="501015"/>
                  </a:lnTo>
                  <a:lnTo>
                    <a:pt x="802513" y="500761"/>
                  </a:lnTo>
                  <a:lnTo>
                    <a:pt x="802005" y="498983"/>
                  </a:lnTo>
                  <a:lnTo>
                    <a:pt x="800227" y="495808"/>
                  </a:lnTo>
                  <a:lnTo>
                    <a:pt x="800100" y="495681"/>
                  </a:lnTo>
                  <a:lnTo>
                    <a:pt x="799846" y="495300"/>
                  </a:lnTo>
                  <a:lnTo>
                    <a:pt x="799719" y="495173"/>
                  </a:lnTo>
                  <a:lnTo>
                    <a:pt x="799465" y="494919"/>
                  </a:lnTo>
                  <a:lnTo>
                    <a:pt x="798703" y="494030"/>
                  </a:lnTo>
                  <a:lnTo>
                    <a:pt x="797306" y="493014"/>
                  </a:lnTo>
                  <a:lnTo>
                    <a:pt x="797306" y="488950"/>
                  </a:lnTo>
                  <a:lnTo>
                    <a:pt x="783971" y="488950"/>
                  </a:lnTo>
                  <a:lnTo>
                    <a:pt x="784479" y="488823"/>
                  </a:lnTo>
                  <a:lnTo>
                    <a:pt x="785876" y="488823"/>
                  </a:lnTo>
                  <a:lnTo>
                    <a:pt x="786765" y="488696"/>
                  </a:lnTo>
                  <a:lnTo>
                    <a:pt x="787781" y="488696"/>
                  </a:lnTo>
                  <a:lnTo>
                    <a:pt x="795020" y="488061"/>
                  </a:lnTo>
                  <a:lnTo>
                    <a:pt x="800100" y="484124"/>
                  </a:lnTo>
                  <a:lnTo>
                    <a:pt x="801497" y="481457"/>
                  </a:lnTo>
                  <a:cubicBezTo>
                    <a:pt x="803021" y="480314"/>
                    <a:pt x="803402" y="479044"/>
                    <a:pt x="803402" y="477520"/>
                  </a:cubicBezTo>
                  <a:lnTo>
                    <a:pt x="803402" y="431546"/>
                  </a:lnTo>
                  <a:lnTo>
                    <a:pt x="797560" y="423291"/>
                  </a:lnTo>
                  <a:lnTo>
                    <a:pt x="797560" y="419354"/>
                  </a:lnTo>
                  <a:close/>
                  <a:moveTo>
                    <a:pt x="814070" y="419354"/>
                  </a:moveTo>
                  <a:lnTo>
                    <a:pt x="814070" y="423291"/>
                  </a:lnTo>
                  <a:cubicBezTo>
                    <a:pt x="810768" y="425069"/>
                    <a:pt x="808228" y="431673"/>
                    <a:pt x="808228" y="435229"/>
                  </a:cubicBezTo>
                  <a:lnTo>
                    <a:pt x="808228" y="479171"/>
                  </a:lnTo>
                  <a:lnTo>
                    <a:pt x="810387" y="482727"/>
                  </a:lnTo>
                  <a:lnTo>
                    <a:pt x="813816" y="487172"/>
                  </a:lnTo>
                  <a:lnTo>
                    <a:pt x="830961" y="488950"/>
                  </a:lnTo>
                  <a:lnTo>
                    <a:pt x="813943" y="488950"/>
                  </a:lnTo>
                  <a:lnTo>
                    <a:pt x="813943" y="492887"/>
                  </a:lnTo>
                  <a:cubicBezTo>
                    <a:pt x="810641" y="494665"/>
                    <a:pt x="808101" y="501269"/>
                    <a:pt x="808101" y="504698"/>
                  </a:cubicBezTo>
                  <a:lnTo>
                    <a:pt x="808101" y="548640"/>
                  </a:lnTo>
                  <a:lnTo>
                    <a:pt x="810260" y="552323"/>
                  </a:lnTo>
                  <a:lnTo>
                    <a:pt x="813562" y="556387"/>
                  </a:lnTo>
                  <a:lnTo>
                    <a:pt x="828040" y="558419"/>
                  </a:lnTo>
                  <a:lnTo>
                    <a:pt x="834136" y="558419"/>
                  </a:lnTo>
                  <a:lnTo>
                    <a:pt x="834644" y="558292"/>
                  </a:lnTo>
                  <a:lnTo>
                    <a:pt x="835914" y="558292"/>
                  </a:lnTo>
                  <a:lnTo>
                    <a:pt x="836930" y="558165"/>
                  </a:lnTo>
                  <a:lnTo>
                    <a:pt x="844931" y="557657"/>
                  </a:lnTo>
                  <a:lnTo>
                    <a:pt x="850519" y="553339"/>
                  </a:lnTo>
                  <a:lnTo>
                    <a:pt x="852297" y="550545"/>
                  </a:lnTo>
                  <a:lnTo>
                    <a:pt x="853313" y="547624"/>
                  </a:lnTo>
                  <a:cubicBezTo>
                    <a:pt x="853313" y="547370"/>
                    <a:pt x="853313" y="547370"/>
                    <a:pt x="853313" y="547116"/>
                  </a:cubicBezTo>
                  <a:lnTo>
                    <a:pt x="853313" y="503936"/>
                  </a:lnTo>
                  <a:lnTo>
                    <a:pt x="852805" y="499999"/>
                  </a:lnTo>
                  <a:lnTo>
                    <a:pt x="847598" y="492887"/>
                  </a:lnTo>
                  <a:lnTo>
                    <a:pt x="847598" y="488950"/>
                  </a:lnTo>
                  <a:lnTo>
                    <a:pt x="834263" y="488950"/>
                  </a:lnTo>
                  <a:lnTo>
                    <a:pt x="834771" y="488823"/>
                  </a:lnTo>
                  <a:lnTo>
                    <a:pt x="836041" y="488823"/>
                  </a:lnTo>
                  <a:lnTo>
                    <a:pt x="837057" y="488696"/>
                  </a:lnTo>
                  <a:lnTo>
                    <a:pt x="845058" y="488188"/>
                  </a:lnTo>
                  <a:lnTo>
                    <a:pt x="850646" y="483870"/>
                  </a:lnTo>
                  <a:lnTo>
                    <a:pt x="852424" y="480949"/>
                  </a:lnTo>
                  <a:lnTo>
                    <a:pt x="853440" y="478155"/>
                  </a:lnTo>
                  <a:cubicBezTo>
                    <a:pt x="853440" y="477901"/>
                    <a:pt x="853440" y="477774"/>
                    <a:pt x="853440" y="477647"/>
                  </a:cubicBezTo>
                  <a:lnTo>
                    <a:pt x="853440" y="434594"/>
                  </a:lnTo>
                  <a:lnTo>
                    <a:pt x="853313" y="434213"/>
                  </a:lnTo>
                  <a:lnTo>
                    <a:pt x="853059" y="431800"/>
                  </a:lnTo>
                  <a:lnTo>
                    <a:pt x="851027" y="426974"/>
                  </a:lnTo>
                  <a:lnTo>
                    <a:pt x="850011" y="425323"/>
                  </a:lnTo>
                  <a:lnTo>
                    <a:pt x="847598" y="423291"/>
                  </a:lnTo>
                  <a:lnTo>
                    <a:pt x="847598" y="419354"/>
                  </a:lnTo>
                  <a:close/>
                  <a:moveTo>
                    <a:pt x="869823" y="419354"/>
                  </a:moveTo>
                  <a:lnTo>
                    <a:pt x="869823" y="423291"/>
                  </a:lnTo>
                  <a:cubicBezTo>
                    <a:pt x="866521" y="425069"/>
                    <a:pt x="864108" y="431673"/>
                    <a:pt x="864108" y="435229"/>
                  </a:cubicBezTo>
                  <a:lnTo>
                    <a:pt x="864108" y="479171"/>
                  </a:lnTo>
                  <a:lnTo>
                    <a:pt x="866267" y="482727"/>
                  </a:lnTo>
                  <a:lnTo>
                    <a:pt x="869696" y="487172"/>
                  </a:lnTo>
                  <a:lnTo>
                    <a:pt x="886841" y="488950"/>
                  </a:lnTo>
                  <a:lnTo>
                    <a:pt x="869696" y="488950"/>
                  </a:lnTo>
                  <a:lnTo>
                    <a:pt x="869696" y="492887"/>
                  </a:lnTo>
                  <a:cubicBezTo>
                    <a:pt x="866394" y="494665"/>
                    <a:pt x="863981" y="501269"/>
                    <a:pt x="863981" y="504698"/>
                  </a:cubicBezTo>
                  <a:lnTo>
                    <a:pt x="863981" y="548640"/>
                  </a:lnTo>
                  <a:lnTo>
                    <a:pt x="866140" y="552323"/>
                  </a:lnTo>
                  <a:lnTo>
                    <a:pt x="869442" y="556387"/>
                  </a:lnTo>
                  <a:lnTo>
                    <a:pt x="884047" y="558419"/>
                  </a:lnTo>
                  <a:lnTo>
                    <a:pt x="890143" y="558419"/>
                  </a:lnTo>
                  <a:lnTo>
                    <a:pt x="890651" y="558292"/>
                  </a:lnTo>
                  <a:lnTo>
                    <a:pt x="891159" y="558292"/>
                  </a:lnTo>
                  <a:lnTo>
                    <a:pt x="900557" y="557911"/>
                  </a:lnTo>
                  <a:lnTo>
                    <a:pt x="906018" y="553720"/>
                  </a:lnTo>
                  <a:lnTo>
                    <a:pt x="906907" y="552450"/>
                  </a:lnTo>
                  <a:lnTo>
                    <a:pt x="907034" y="552323"/>
                  </a:lnTo>
                  <a:lnTo>
                    <a:pt x="907161" y="552069"/>
                  </a:lnTo>
                  <a:lnTo>
                    <a:pt x="907415" y="551561"/>
                  </a:lnTo>
                  <a:lnTo>
                    <a:pt x="908558" y="550291"/>
                  </a:lnTo>
                  <a:lnTo>
                    <a:pt x="909447" y="547243"/>
                  </a:lnTo>
                  <a:cubicBezTo>
                    <a:pt x="909447" y="547116"/>
                    <a:pt x="909447" y="546989"/>
                    <a:pt x="909447" y="546862"/>
                  </a:cubicBezTo>
                  <a:lnTo>
                    <a:pt x="909447" y="503682"/>
                  </a:lnTo>
                  <a:lnTo>
                    <a:pt x="908939" y="499745"/>
                  </a:lnTo>
                  <a:lnTo>
                    <a:pt x="903605" y="492633"/>
                  </a:lnTo>
                  <a:lnTo>
                    <a:pt x="903605" y="488696"/>
                  </a:lnTo>
                  <a:lnTo>
                    <a:pt x="890016" y="488696"/>
                  </a:lnTo>
                  <a:lnTo>
                    <a:pt x="890524" y="488569"/>
                  </a:lnTo>
                  <a:lnTo>
                    <a:pt x="891032" y="488569"/>
                  </a:lnTo>
                  <a:lnTo>
                    <a:pt x="900430" y="488188"/>
                  </a:lnTo>
                  <a:lnTo>
                    <a:pt x="906526" y="483616"/>
                  </a:lnTo>
                  <a:lnTo>
                    <a:pt x="908304" y="480695"/>
                  </a:lnTo>
                  <a:lnTo>
                    <a:pt x="909320" y="477647"/>
                  </a:lnTo>
                  <a:cubicBezTo>
                    <a:pt x="909320" y="477520"/>
                    <a:pt x="909320" y="477520"/>
                    <a:pt x="909320" y="477393"/>
                  </a:cubicBezTo>
                  <a:lnTo>
                    <a:pt x="909320" y="434594"/>
                  </a:lnTo>
                  <a:lnTo>
                    <a:pt x="909193" y="434213"/>
                  </a:lnTo>
                  <a:lnTo>
                    <a:pt x="908939" y="431800"/>
                  </a:lnTo>
                  <a:lnTo>
                    <a:pt x="906907" y="426974"/>
                  </a:lnTo>
                  <a:lnTo>
                    <a:pt x="905891" y="425323"/>
                  </a:lnTo>
                  <a:lnTo>
                    <a:pt x="903478" y="423291"/>
                  </a:lnTo>
                  <a:lnTo>
                    <a:pt x="903478" y="419354"/>
                  </a:lnTo>
                  <a:close/>
                  <a:moveTo>
                    <a:pt x="925576" y="419354"/>
                  </a:moveTo>
                  <a:lnTo>
                    <a:pt x="925576" y="423291"/>
                  </a:lnTo>
                  <a:cubicBezTo>
                    <a:pt x="922274" y="425069"/>
                    <a:pt x="919734" y="431673"/>
                    <a:pt x="919734" y="435229"/>
                  </a:cubicBezTo>
                  <a:lnTo>
                    <a:pt x="919734" y="479171"/>
                  </a:lnTo>
                  <a:lnTo>
                    <a:pt x="921893" y="482727"/>
                  </a:lnTo>
                  <a:lnTo>
                    <a:pt x="925195" y="487045"/>
                  </a:lnTo>
                  <a:lnTo>
                    <a:pt x="942340" y="488950"/>
                  </a:lnTo>
                  <a:lnTo>
                    <a:pt x="925449" y="488950"/>
                  </a:lnTo>
                  <a:lnTo>
                    <a:pt x="925449" y="492887"/>
                  </a:lnTo>
                  <a:cubicBezTo>
                    <a:pt x="922147" y="494665"/>
                    <a:pt x="919607" y="501269"/>
                    <a:pt x="919607" y="504698"/>
                  </a:cubicBezTo>
                  <a:lnTo>
                    <a:pt x="919607" y="548640"/>
                  </a:lnTo>
                  <a:lnTo>
                    <a:pt x="921766" y="552323"/>
                  </a:lnTo>
                  <a:lnTo>
                    <a:pt x="924941" y="556387"/>
                  </a:lnTo>
                  <a:lnTo>
                    <a:pt x="939546" y="558419"/>
                  </a:lnTo>
                  <a:lnTo>
                    <a:pt x="945642" y="558419"/>
                  </a:lnTo>
                  <a:lnTo>
                    <a:pt x="946150" y="558292"/>
                  </a:lnTo>
                  <a:lnTo>
                    <a:pt x="946658" y="558292"/>
                  </a:lnTo>
                  <a:lnTo>
                    <a:pt x="956056" y="557911"/>
                  </a:lnTo>
                  <a:lnTo>
                    <a:pt x="961517" y="553720"/>
                  </a:lnTo>
                  <a:lnTo>
                    <a:pt x="962406" y="552450"/>
                  </a:lnTo>
                  <a:lnTo>
                    <a:pt x="962533" y="552323"/>
                  </a:lnTo>
                  <a:lnTo>
                    <a:pt x="962660" y="552069"/>
                  </a:lnTo>
                  <a:lnTo>
                    <a:pt x="962914" y="551561"/>
                  </a:lnTo>
                  <a:lnTo>
                    <a:pt x="963549" y="550672"/>
                  </a:lnTo>
                  <a:lnTo>
                    <a:pt x="964311" y="549783"/>
                  </a:lnTo>
                  <a:lnTo>
                    <a:pt x="964565" y="549529"/>
                  </a:lnTo>
                  <a:lnTo>
                    <a:pt x="964692" y="549402"/>
                  </a:lnTo>
                  <a:lnTo>
                    <a:pt x="965073" y="547497"/>
                  </a:lnTo>
                  <a:cubicBezTo>
                    <a:pt x="965073" y="547370"/>
                    <a:pt x="965073" y="547243"/>
                    <a:pt x="965073" y="547116"/>
                  </a:cubicBezTo>
                  <a:lnTo>
                    <a:pt x="965073" y="503936"/>
                  </a:lnTo>
                  <a:lnTo>
                    <a:pt x="964565" y="499999"/>
                  </a:lnTo>
                  <a:lnTo>
                    <a:pt x="959231" y="492887"/>
                  </a:lnTo>
                  <a:lnTo>
                    <a:pt x="959231" y="488950"/>
                  </a:lnTo>
                  <a:lnTo>
                    <a:pt x="945769" y="488950"/>
                  </a:lnTo>
                  <a:lnTo>
                    <a:pt x="946277" y="488823"/>
                  </a:lnTo>
                  <a:lnTo>
                    <a:pt x="946785" y="488823"/>
                  </a:lnTo>
                  <a:lnTo>
                    <a:pt x="956183" y="488442"/>
                  </a:lnTo>
                  <a:lnTo>
                    <a:pt x="962279" y="483870"/>
                  </a:lnTo>
                  <a:lnTo>
                    <a:pt x="963295" y="481584"/>
                  </a:lnTo>
                  <a:lnTo>
                    <a:pt x="963676" y="481203"/>
                  </a:lnTo>
                  <a:lnTo>
                    <a:pt x="963930" y="480949"/>
                  </a:lnTo>
                  <a:lnTo>
                    <a:pt x="964057" y="480568"/>
                  </a:lnTo>
                  <a:lnTo>
                    <a:pt x="964311" y="480314"/>
                  </a:lnTo>
                  <a:lnTo>
                    <a:pt x="964438" y="480187"/>
                  </a:lnTo>
                  <a:lnTo>
                    <a:pt x="964565" y="480060"/>
                  </a:lnTo>
                  <a:lnTo>
                    <a:pt x="964692" y="479806"/>
                  </a:lnTo>
                  <a:lnTo>
                    <a:pt x="965073" y="477901"/>
                  </a:lnTo>
                  <a:cubicBezTo>
                    <a:pt x="965073" y="477774"/>
                    <a:pt x="965073" y="477774"/>
                    <a:pt x="965073" y="477647"/>
                  </a:cubicBezTo>
                  <a:lnTo>
                    <a:pt x="965073" y="434594"/>
                  </a:lnTo>
                  <a:lnTo>
                    <a:pt x="964946" y="434213"/>
                  </a:lnTo>
                  <a:lnTo>
                    <a:pt x="964692" y="431800"/>
                  </a:lnTo>
                  <a:lnTo>
                    <a:pt x="962660" y="426974"/>
                  </a:lnTo>
                  <a:lnTo>
                    <a:pt x="961644" y="425323"/>
                  </a:lnTo>
                  <a:lnTo>
                    <a:pt x="959231" y="423291"/>
                  </a:lnTo>
                  <a:lnTo>
                    <a:pt x="959231" y="419354"/>
                  </a:lnTo>
                  <a:close/>
                  <a:moveTo>
                    <a:pt x="1021969" y="419354"/>
                  </a:moveTo>
                  <a:lnTo>
                    <a:pt x="1021969" y="423418"/>
                  </a:lnTo>
                  <a:cubicBezTo>
                    <a:pt x="1018667" y="425196"/>
                    <a:pt x="1016127" y="431673"/>
                    <a:pt x="1016127" y="435229"/>
                  </a:cubicBezTo>
                  <a:lnTo>
                    <a:pt x="1016127" y="479171"/>
                  </a:lnTo>
                  <a:lnTo>
                    <a:pt x="1018286" y="482727"/>
                  </a:lnTo>
                  <a:lnTo>
                    <a:pt x="1021715" y="487172"/>
                  </a:lnTo>
                  <a:lnTo>
                    <a:pt x="1038860" y="488950"/>
                  </a:lnTo>
                  <a:lnTo>
                    <a:pt x="1021842" y="488950"/>
                  </a:lnTo>
                  <a:lnTo>
                    <a:pt x="1021842" y="493014"/>
                  </a:lnTo>
                  <a:cubicBezTo>
                    <a:pt x="1018540" y="494792"/>
                    <a:pt x="1016000" y="501269"/>
                    <a:pt x="1016000" y="504698"/>
                  </a:cubicBezTo>
                  <a:lnTo>
                    <a:pt x="1016000" y="548640"/>
                  </a:lnTo>
                  <a:lnTo>
                    <a:pt x="1018159" y="552323"/>
                  </a:lnTo>
                  <a:lnTo>
                    <a:pt x="1021461" y="556387"/>
                  </a:lnTo>
                  <a:lnTo>
                    <a:pt x="1036193" y="558419"/>
                  </a:lnTo>
                  <a:lnTo>
                    <a:pt x="1042162" y="558419"/>
                  </a:lnTo>
                  <a:lnTo>
                    <a:pt x="1042797" y="558292"/>
                  </a:lnTo>
                  <a:lnTo>
                    <a:pt x="1044194" y="558292"/>
                  </a:lnTo>
                  <a:lnTo>
                    <a:pt x="1044956" y="558165"/>
                  </a:lnTo>
                  <a:lnTo>
                    <a:pt x="1045972" y="558165"/>
                  </a:lnTo>
                  <a:lnTo>
                    <a:pt x="1046353" y="558038"/>
                  </a:lnTo>
                  <a:lnTo>
                    <a:pt x="1046861" y="558038"/>
                  </a:lnTo>
                  <a:lnTo>
                    <a:pt x="1053592" y="557530"/>
                  </a:lnTo>
                  <a:lnTo>
                    <a:pt x="1058672" y="553339"/>
                  </a:lnTo>
                  <a:lnTo>
                    <a:pt x="1059561" y="551180"/>
                  </a:lnTo>
                  <a:cubicBezTo>
                    <a:pt x="1061085" y="550037"/>
                    <a:pt x="1061466" y="548640"/>
                    <a:pt x="1061466" y="547116"/>
                  </a:cubicBezTo>
                  <a:lnTo>
                    <a:pt x="1061466" y="503936"/>
                  </a:lnTo>
                  <a:lnTo>
                    <a:pt x="1061339" y="503682"/>
                  </a:lnTo>
                  <a:lnTo>
                    <a:pt x="1061339" y="503047"/>
                  </a:lnTo>
                  <a:lnTo>
                    <a:pt x="1061212" y="502920"/>
                  </a:lnTo>
                  <a:lnTo>
                    <a:pt x="1061212" y="502666"/>
                  </a:lnTo>
                  <a:lnTo>
                    <a:pt x="1061085" y="502412"/>
                  </a:lnTo>
                  <a:lnTo>
                    <a:pt x="1061085" y="502031"/>
                  </a:lnTo>
                  <a:lnTo>
                    <a:pt x="1060958" y="501904"/>
                  </a:lnTo>
                  <a:lnTo>
                    <a:pt x="1060958" y="501650"/>
                  </a:lnTo>
                  <a:lnTo>
                    <a:pt x="1060831" y="501396"/>
                  </a:lnTo>
                  <a:lnTo>
                    <a:pt x="1060704" y="501269"/>
                  </a:lnTo>
                  <a:lnTo>
                    <a:pt x="1060704" y="501015"/>
                  </a:lnTo>
                  <a:lnTo>
                    <a:pt x="1060577" y="500761"/>
                  </a:lnTo>
                  <a:lnTo>
                    <a:pt x="1060069" y="498983"/>
                  </a:lnTo>
                  <a:lnTo>
                    <a:pt x="1058291" y="495808"/>
                  </a:lnTo>
                  <a:lnTo>
                    <a:pt x="1058164" y="495681"/>
                  </a:lnTo>
                  <a:lnTo>
                    <a:pt x="1058037" y="495300"/>
                  </a:lnTo>
                  <a:lnTo>
                    <a:pt x="1057910" y="495173"/>
                  </a:lnTo>
                  <a:lnTo>
                    <a:pt x="1057783" y="494919"/>
                  </a:lnTo>
                  <a:lnTo>
                    <a:pt x="1057021" y="494030"/>
                  </a:lnTo>
                  <a:lnTo>
                    <a:pt x="1055497" y="493014"/>
                  </a:lnTo>
                  <a:lnTo>
                    <a:pt x="1055497" y="488950"/>
                  </a:lnTo>
                  <a:lnTo>
                    <a:pt x="1042162" y="488950"/>
                  </a:lnTo>
                  <a:lnTo>
                    <a:pt x="1042797" y="488823"/>
                  </a:lnTo>
                  <a:lnTo>
                    <a:pt x="1044194" y="488823"/>
                  </a:lnTo>
                  <a:lnTo>
                    <a:pt x="1044956" y="488696"/>
                  </a:lnTo>
                  <a:lnTo>
                    <a:pt x="1045972" y="488696"/>
                  </a:lnTo>
                  <a:lnTo>
                    <a:pt x="1046353" y="488569"/>
                  </a:lnTo>
                  <a:lnTo>
                    <a:pt x="1046861" y="488569"/>
                  </a:lnTo>
                  <a:lnTo>
                    <a:pt x="1053592" y="487934"/>
                  </a:lnTo>
                  <a:lnTo>
                    <a:pt x="1058291" y="484124"/>
                  </a:lnTo>
                  <a:lnTo>
                    <a:pt x="1059688" y="481457"/>
                  </a:lnTo>
                  <a:cubicBezTo>
                    <a:pt x="1061085" y="480314"/>
                    <a:pt x="1061466" y="479044"/>
                    <a:pt x="1061466" y="477520"/>
                  </a:cubicBezTo>
                  <a:lnTo>
                    <a:pt x="1061466" y="431546"/>
                  </a:lnTo>
                  <a:lnTo>
                    <a:pt x="1055624" y="423291"/>
                  </a:lnTo>
                  <a:lnTo>
                    <a:pt x="1055624" y="419354"/>
                  </a:lnTo>
                  <a:close/>
                  <a:moveTo>
                    <a:pt x="1077722" y="419354"/>
                  </a:moveTo>
                  <a:lnTo>
                    <a:pt x="1077722" y="423291"/>
                  </a:lnTo>
                  <a:cubicBezTo>
                    <a:pt x="1074420" y="425069"/>
                    <a:pt x="1071880" y="431673"/>
                    <a:pt x="1071880" y="435229"/>
                  </a:cubicBezTo>
                  <a:lnTo>
                    <a:pt x="1071880" y="479171"/>
                  </a:lnTo>
                  <a:lnTo>
                    <a:pt x="1074039" y="482727"/>
                  </a:lnTo>
                  <a:lnTo>
                    <a:pt x="1077468" y="487172"/>
                  </a:lnTo>
                  <a:lnTo>
                    <a:pt x="1094613" y="488950"/>
                  </a:lnTo>
                  <a:lnTo>
                    <a:pt x="1077595" y="488950"/>
                  </a:lnTo>
                  <a:lnTo>
                    <a:pt x="1077595" y="492887"/>
                  </a:lnTo>
                  <a:cubicBezTo>
                    <a:pt x="1074293" y="494665"/>
                    <a:pt x="1071753" y="501269"/>
                    <a:pt x="1071753" y="504698"/>
                  </a:cubicBezTo>
                  <a:lnTo>
                    <a:pt x="1071753" y="548640"/>
                  </a:lnTo>
                  <a:lnTo>
                    <a:pt x="1073912" y="552323"/>
                  </a:lnTo>
                  <a:lnTo>
                    <a:pt x="1077214" y="556387"/>
                  </a:lnTo>
                  <a:lnTo>
                    <a:pt x="1091692" y="558419"/>
                  </a:lnTo>
                  <a:lnTo>
                    <a:pt x="1097788" y="558419"/>
                  </a:lnTo>
                  <a:lnTo>
                    <a:pt x="1098423" y="558292"/>
                  </a:lnTo>
                  <a:lnTo>
                    <a:pt x="1099820" y="558292"/>
                  </a:lnTo>
                  <a:lnTo>
                    <a:pt x="1100709" y="558165"/>
                  </a:lnTo>
                  <a:lnTo>
                    <a:pt x="1101725" y="558165"/>
                  </a:lnTo>
                  <a:lnTo>
                    <a:pt x="1102106" y="558038"/>
                  </a:lnTo>
                  <a:lnTo>
                    <a:pt x="1102614" y="558038"/>
                  </a:lnTo>
                  <a:lnTo>
                    <a:pt x="1109345" y="557530"/>
                  </a:lnTo>
                  <a:lnTo>
                    <a:pt x="1114552" y="553339"/>
                  </a:lnTo>
                  <a:lnTo>
                    <a:pt x="1116203" y="550545"/>
                  </a:lnTo>
                  <a:lnTo>
                    <a:pt x="1117219" y="547624"/>
                  </a:lnTo>
                  <a:cubicBezTo>
                    <a:pt x="1117219" y="547370"/>
                    <a:pt x="1117219" y="547370"/>
                    <a:pt x="1117219" y="547116"/>
                  </a:cubicBezTo>
                  <a:lnTo>
                    <a:pt x="1117219" y="503936"/>
                  </a:lnTo>
                  <a:lnTo>
                    <a:pt x="1117092" y="503682"/>
                  </a:lnTo>
                  <a:lnTo>
                    <a:pt x="1117092" y="502920"/>
                  </a:lnTo>
                  <a:lnTo>
                    <a:pt x="1116584" y="499872"/>
                  </a:lnTo>
                  <a:lnTo>
                    <a:pt x="1112393" y="493395"/>
                  </a:lnTo>
                  <a:lnTo>
                    <a:pt x="1111631" y="492887"/>
                  </a:lnTo>
                  <a:lnTo>
                    <a:pt x="1111631" y="488823"/>
                  </a:lnTo>
                  <a:lnTo>
                    <a:pt x="1097915" y="488823"/>
                  </a:lnTo>
                  <a:lnTo>
                    <a:pt x="1098550" y="488696"/>
                  </a:lnTo>
                  <a:lnTo>
                    <a:pt x="1099947" y="488696"/>
                  </a:lnTo>
                  <a:lnTo>
                    <a:pt x="1100836" y="488569"/>
                  </a:lnTo>
                  <a:lnTo>
                    <a:pt x="1101852" y="488569"/>
                  </a:lnTo>
                  <a:lnTo>
                    <a:pt x="1102233" y="488442"/>
                  </a:lnTo>
                  <a:lnTo>
                    <a:pt x="1102741" y="488442"/>
                  </a:lnTo>
                  <a:lnTo>
                    <a:pt x="1109472" y="487807"/>
                  </a:lnTo>
                  <a:lnTo>
                    <a:pt x="1114552" y="483743"/>
                  </a:lnTo>
                  <a:lnTo>
                    <a:pt x="1115441" y="481711"/>
                  </a:lnTo>
                  <a:lnTo>
                    <a:pt x="1116203" y="480822"/>
                  </a:lnTo>
                  <a:lnTo>
                    <a:pt x="1117219" y="478028"/>
                  </a:lnTo>
                  <a:cubicBezTo>
                    <a:pt x="1117219" y="477774"/>
                    <a:pt x="1117219" y="477647"/>
                    <a:pt x="1117219" y="477520"/>
                  </a:cubicBezTo>
                  <a:lnTo>
                    <a:pt x="1117219" y="434975"/>
                  </a:lnTo>
                  <a:lnTo>
                    <a:pt x="1117092" y="430911"/>
                  </a:lnTo>
                  <a:lnTo>
                    <a:pt x="1111631" y="423164"/>
                  </a:lnTo>
                  <a:lnTo>
                    <a:pt x="1111631" y="419227"/>
                  </a:lnTo>
                  <a:close/>
                </a:path>
              </a:pathLst>
            </a:custGeom>
            <a:blipFill>
              <a:blip r:embed="rId12"/>
              <a:stretch>
                <a:fillRect l="-287" t="-937" r="-263" b="-103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115060" y="4822612"/>
            <a:ext cx="872128" cy="117377"/>
            <a:chOff x="0" y="0"/>
            <a:chExt cx="1162837" cy="1565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3193" cy="156591"/>
            </a:xfrm>
            <a:custGeom>
              <a:avLst/>
              <a:gdLst/>
              <a:ahLst/>
              <a:cxnLst/>
              <a:rect l="l" t="t" r="r" b="b"/>
              <a:pathLst>
                <a:path w="1163193" h="156591">
                  <a:moveTo>
                    <a:pt x="10541" y="0"/>
                  </a:moveTo>
                  <a:lnTo>
                    <a:pt x="10541" y="10795"/>
                  </a:lnTo>
                  <a:lnTo>
                    <a:pt x="14478" y="10795"/>
                  </a:lnTo>
                  <a:lnTo>
                    <a:pt x="12319" y="24892"/>
                  </a:lnTo>
                  <a:cubicBezTo>
                    <a:pt x="3556" y="44831"/>
                    <a:pt x="635" y="46990"/>
                    <a:pt x="0" y="59690"/>
                  </a:cubicBezTo>
                  <a:lnTo>
                    <a:pt x="0" y="59690"/>
                  </a:lnTo>
                  <a:lnTo>
                    <a:pt x="0" y="68834"/>
                  </a:lnTo>
                  <a:lnTo>
                    <a:pt x="0" y="68834"/>
                  </a:lnTo>
                  <a:cubicBezTo>
                    <a:pt x="254" y="70104"/>
                    <a:pt x="1016" y="72898"/>
                    <a:pt x="1651" y="76708"/>
                  </a:cubicBezTo>
                  <a:cubicBezTo>
                    <a:pt x="2286" y="79883"/>
                    <a:pt x="2921" y="83693"/>
                    <a:pt x="3556" y="88011"/>
                  </a:cubicBezTo>
                  <a:cubicBezTo>
                    <a:pt x="3556" y="88265"/>
                    <a:pt x="3556" y="88646"/>
                    <a:pt x="3683" y="88900"/>
                  </a:cubicBezTo>
                  <a:cubicBezTo>
                    <a:pt x="3810" y="89154"/>
                    <a:pt x="3683" y="89154"/>
                    <a:pt x="3683" y="89408"/>
                  </a:cubicBezTo>
                  <a:cubicBezTo>
                    <a:pt x="4191" y="93472"/>
                    <a:pt x="4572" y="97663"/>
                    <a:pt x="4572" y="102108"/>
                  </a:cubicBezTo>
                  <a:cubicBezTo>
                    <a:pt x="4445" y="113538"/>
                    <a:pt x="3175" y="121920"/>
                    <a:pt x="1778" y="127127"/>
                  </a:cubicBezTo>
                  <a:cubicBezTo>
                    <a:pt x="1143" y="130048"/>
                    <a:pt x="381" y="131953"/>
                    <a:pt x="127" y="132969"/>
                  </a:cubicBezTo>
                  <a:cubicBezTo>
                    <a:pt x="127" y="133096"/>
                    <a:pt x="0" y="133223"/>
                    <a:pt x="0" y="133350"/>
                  </a:cubicBezTo>
                  <a:lnTo>
                    <a:pt x="0" y="133350"/>
                  </a:lnTo>
                  <a:lnTo>
                    <a:pt x="0" y="150495"/>
                  </a:lnTo>
                  <a:lnTo>
                    <a:pt x="0" y="150495"/>
                  </a:lnTo>
                  <a:cubicBezTo>
                    <a:pt x="762" y="153924"/>
                    <a:pt x="3937" y="156591"/>
                    <a:pt x="7620" y="156591"/>
                  </a:cubicBezTo>
                  <a:lnTo>
                    <a:pt x="43180" y="156591"/>
                  </a:lnTo>
                  <a:cubicBezTo>
                    <a:pt x="47498" y="156591"/>
                    <a:pt x="51054" y="153035"/>
                    <a:pt x="51054" y="148844"/>
                  </a:cubicBezTo>
                  <a:lnTo>
                    <a:pt x="51054" y="133731"/>
                  </a:lnTo>
                  <a:cubicBezTo>
                    <a:pt x="51054" y="133731"/>
                    <a:pt x="50927" y="133477"/>
                    <a:pt x="50800" y="132842"/>
                  </a:cubicBezTo>
                  <a:cubicBezTo>
                    <a:pt x="50546" y="131953"/>
                    <a:pt x="49784" y="129921"/>
                    <a:pt x="49149" y="127000"/>
                  </a:cubicBezTo>
                  <a:cubicBezTo>
                    <a:pt x="48514" y="124841"/>
                    <a:pt x="48006" y="122047"/>
                    <a:pt x="47625" y="118872"/>
                  </a:cubicBezTo>
                  <a:cubicBezTo>
                    <a:pt x="46990" y="114300"/>
                    <a:pt x="46482" y="108712"/>
                    <a:pt x="46355" y="102108"/>
                  </a:cubicBezTo>
                  <a:cubicBezTo>
                    <a:pt x="46482" y="97663"/>
                    <a:pt x="46736" y="93345"/>
                    <a:pt x="47244" y="89408"/>
                  </a:cubicBezTo>
                  <a:cubicBezTo>
                    <a:pt x="47244" y="89281"/>
                    <a:pt x="47244" y="89027"/>
                    <a:pt x="47244" y="88773"/>
                  </a:cubicBezTo>
                  <a:cubicBezTo>
                    <a:pt x="47244" y="88519"/>
                    <a:pt x="47371" y="88265"/>
                    <a:pt x="47371" y="88138"/>
                  </a:cubicBezTo>
                  <a:cubicBezTo>
                    <a:pt x="48006" y="83820"/>
                    <a:pt x="48641" y="79883"/>
                    <a:pt x="49276" y="76708"/>
                  </a:cubicBezTo>
                  <a:cubicBezTo>
                    <a:pt x="49657" y="74422"/>
                    <a:pt x="50038" y="72390"/>
                    <a:pt x="50419" y="70993"/>
                  </a:cubicBezTo>
                  <a:cubicBezTo>
                    <a:pt x="50546" y="70485"/>
                    <a:pt x="50673" y="69977"/>
                    <a:pt x="50673" y="69596"/>
                  </a:cubicBezTo>
                  <a:cubicBezTo>
                    <a:pt x="50927" y="68707"/>
                    <a:pt x="51054" y="68199"/>
                    <a:pt x="51054" y="68199"/>
                  </a:cubicBezTo>
                  <a:cubicBezTo>
                    <a:pt x="51054" y="47117"/>
                    <a:pt x="49022" y="48514"/>
                    <a:pt x="38608" y="24892"/>
                  </a:cubicBezTo>
                  <a:lnTo>
                    <a:pt x="36576" y="10795"/>
                  </a:lnTo>
                  <a:lnTo>
                    <a:pt x="40386" y="10795"/>
                  </a:lnTo>
                  <a:lnTo>
                    <a:pt x="40386" y="0"/>
                  </a:lnTo>
                  <a:close/>
                  <a:moveTo>
                    <a:pt x="75819" y="0"/>
                  </a:moveTo>
                  <a:lnTo>
                    <a:pt x="75819" y="10795"/>
                  </a:lnTo>
                  <a:lnTo>
                    <a:pt x="79629" y="10795"/>
                  </a:lnTo>
                  <a:lnTo>
                    <a:pt x="77597" y="24765"/>
                  </a:lnTo>
                  <a:cubicBezTo>
                    <a:pt x="67183" y="48387"/>
                    <a:pt x="65151" y="46990"/>
                    <a:pt x="65151" y="68072"/>
                  </a:cubicBezTo>
                  <a:cubicBezTo>
                    <a:pt x="65151" y="68072"/>
                    <a:pt x="65278" y="68580"/>
                    <a:pt x="65532" y="69469"/>
                  </a:cubicBezTo>
                  <a:cubicBezTo>
                    <a:pt x="65532" y="69850"/>
                    <a:pt x="65659" y="70358"/>
                    <a:pt x="65786" y="70866"/>
                  </a:cubicBezTo>
                  <a:cubicBezTo>
                    <a:pt x="66040" y="72263"/>
                    <a:pt x="66548" y="74295"/>
                    <a:pt x="66929" y="76581"/>
                  </a:cubicBezTo>
                  <a:cubicBezTo>
                    <a:pt x="67564" y="79756"/>
                    <a:pt x="68199" y="83566"/>
                    <a:pt x="68707" y="87884"/>
                  </a:cubicBezTo>
                  <a:cubicBezTo>
                    <a:pt x="68707" y="88138"/>
                    <a:pt x="68707" y="88519"/>
                    <a:pt x="68834" y="88773"/>
                  </a:cubicBezTo>
                  <a:cubicBezTo>
                    <a:pt x="68961" y="89027"/>
                    <a:pt x="68834" y="89027"/>
                    <a:pt x="68834" y="89281"/>
                  </a:cubicBezTo>
                  <a:cubicBezTo>
                    <a:pt x="69342" y="93345"/>
                    <a:pt x="69723" y="97536"/>
                    <a:pt x="69723" y="101981"/>
                  </a:cubicBezTo>
                  <a:cubicBezTo>
                    <a:pt x="69596" y="108585"/>
                    <a:pt x="69088" y="114173"/>
                    <a:pt x="68453" y="118745"/>
                  </a:cubicBezTo>
                  <a:cubicBezTo>
                    <a:pt x="68072" y="121920"/>
                    <a:pt x="67564" y="124714"/>
                    <a:pt x="66929" y="126873"/>
                  </a:cubicBezTo>
                  <a:cubicBezTo>
                    <a:pt x="66167" y="129794"/>
                    <a:pt x="65532" y="131699"/>
                    <a:pt x="65278" y="132715"/>
                  </a:cubicBezTo>
                  <a:cubicBezTo>
                    <a:pt x="65024" y="133223"/>
                    <a:pt x="65024" y="133604"/>
                    <a:pt x="65024" y="133604"/>
                  </a:cubicBezTo>
                  <a:lnTo>
                    <a:pt x="65024" y="148590"/>
                  </a:lnTo>
                  <a:cubicBezTo>
                    <a:pt x="65024" y="152781"/>
                    <a:pt x="68580" y="156337"/>
                    <a:pt x="72898" y="156337"/>
                  </a:cubicBezTo>
                  <a:lnTo>
                    <a:pt x="108458" y="156337"/>
                  </a:lnTo>
                  <a:cubicBezTo>
                    <a:pt x="112776" y="156337"/>
                    <a:pt x="116332" y="152781"/>
                    <a:pt x="116332" y="148590"/>
                  </a:cubicBezTo>
                  <a:lnTo>
                    <a:pt x="116332" y="133731"/>
                  </a:lnTo>
                  <a:cubicBezTo>
                    <a:pt x="116332" y="133731"/>
                    <a:pt x="116205" y="133477"/>
                    <a:pt x="116078" y="132842"/>
                  </a:cubicBezTo>
                  <a:lnTo>
                    <a:pt x="116078" y="132715"/>
                  </a:lnTo>
                  <a:cubicBezTo>
                    <a:pt x="115824" y="131953"/>
                    <a:pt x="115316" y="130556"/>
                    <a:pt x="114808" y="128651"/>
                  </a:cubicBezTo>
                  <a:cubicBezTo>
                    <a:pt x="114681" y="128143"/>
                    <a:pt x="114554" y="127635"/>
                    <a:pt x="114300" y="127000"/>
                  </a:cubicBezTo>
                  <a:cubicBezTo>
                    <a:pt x="112903" y="121793"/>
                    <a:pt x="111633" y="113411"/>
                    <a:pt x="111506" y="101981"/>
                  </a:cubicBezTo>
                  <a:cubicBezTo>
                    <a:pt x="111887" y="84328"/>
                    <a:pt x="116205" y="67945"/>
                    <a:pt x="116205" y="67945"/>
                  </a:cubicBezTo>
                  <a:cubicBezTo>
                    <a:pt x="116205" y="46863"/>
                    <a:pt x="114173" y="48260"/>
                    <a:pt x="103759" y="24638"/>
                  </a:cubicBezTo>
                  <a:lnTo>
                    <a:pt x="101727" y="10795"/>
                  </a:lnTo>
                  <a:lnTo>
                    <a:pt x="105664" y="10795"/>
                  </a:lnTo>
                  <a:lnTo>
                    <a:pt x="105664" y="0"/>
                  </a:lnTo>
                  <a:close/>
                  <a:moveTo>
                    <a:pt x="271399" y="0"/>
                  </a:moveTo>
                  <a:lnTo>
                    <a:pt x="271399" y="10795"/>
                  </a:lnTo>
                  <a:lnTo>
                    <a:pt x="275336" y="10795"/>
                  </a:lnTo>
                  <a:lnTo>
                    <a:pt x="273177" y="24765"/>
                  </a:lnTo>
                  <a:cubicBezTo>
                    <a:pt x="262763" y="48387"/>
                    <a:pt x="260731" y="46990"/>
                    <a:pt x="260731" y="68072"/>
                  </a:cubicBezTo>
                  <a:cubicBezTo>
                    <a:pt x="260731" y="68072"/>
                    <a:pt x="261620" y="71374"/>
                    <a:pt x="262636" y="76581"/>
                  </a:cubicBezTo>
                  <a:cubicBezTo>
                    <a:pt x="263271" y="79756"/>
                    <a:pt x="263906" y="83566"/>
                    <a:pt x="264414" y="87884"/>
                  </a:cubicBezTo>
                  <a:cubicBezTo>
                    <a:pt x="264414" y="88138"/>
                    <a:pt x="264414" y="88519"/>
                    <a:pt x="264541" y="88773"/>
                  </a:cubicBezTo>
                  <a:cubicBezTo>
                    <a:pt x="264668" y="89027"/>
                    <a:pt x="264541" y="89027"/>
                    <a:pt x="264541" y="89281"/>
                  </a:cubicBezTo>
                  <a:cubicBezTo>
                    <a:pt x="265049" y="93345"/>
                    <a:pt x="265430" y="97536"/>
                    <a:pt x="265430" y="101981"/>
                  </a:cubicBezTo>
                  <a:cubicBezTo>
                    <a:pt x="265303" y="113284"/>
                    <a:pt x="264033" y="121666"/>
                    <a:pt x="262636" y="127000"/>
                  </a:cubicBezTo>
                  <a:cubicBezTo>
                    <a:pt x="262509" y="127635"/>
                    <a:pt x="262382" y="128143"/>
                    <a:pt x="262255" y="128651"/>
                  </a:cubicBezTo>
                  <a:cubicBezTo>
                    <a:pt x="261747" y="130556"/>
                    <a:pt x="261366" y="131826"/>
                    <a:pt x="260985" y="132715"/>
                  </a:cubicBezTo>
                  <a:lnTo>
                    <a:pt x="260985" y="132842"/>
                  </a:lnTo>
                  <a:cubicBezTo>
                    <a:pt x="260731" y="133350"/>
                    <a:pt x="260731" y="133731"/>
                    <a:pt x="260731" y="133731"/>
                  </a:cubicBezTo>
                  <a:lnTo>
                    <a:pt x="260731" y="148717"/>
                  </a:lnTo>
                  <a:cubicBezTo>
                    <a:pt x="260731" y="152908"/>
                    <a:pt x="264287" y="156464"/>
                    <a:pt x="268605" y="156464"/>
                  </a:cubicBezTo>
                  <a:lnTo>
                    <a:pt x="304165" y="156464"/>
                  </a:lnTo>
                  <a:cubicBezTo>
                    <a:pt x="308483" y="156464"/>
                    <a:pt x="312039" y="152908"/>
                    <a:pt x="312039" y="148717"/>
                  </a:cubicBezTo>
                  <a:lnTo>
                    <a:pt x="312039" y="133731"/>
                  </a:lnTo>
                  <a:cubicBezTo>
                    <a:pt x="312039" y="133731"/>
                    <a:pt x="311912" y="133477"/>
                    <a:pt x="311785" y="132842"/>
                  </a:cubicBezTo>
                  <a:cubicBezTo>
                    <a:pt x="311531" y="131953"/>
                    <a:pt x="310769" y="129921"/>
                    <a:pt x="310134" y="127000"/>
                  </a:cubicBezTo>
                  <a:cubicBezTo>
                    <a:pt x="309499" y="124841"/>
                    <a:pt x="308991" y="122047"/>
                    <a:pt x="308610" y="118872"/>
                  </a:cubicBezTo>
                  <a:cubicBezTo>
                    <a:pt x="307975" y="114300"/>
                    <a:pt x="307467" y="108712"/>
                    <a:pt x="307340" y="102108"/>
                  </a:cubicBezTo>
                  <a:cubicBezTo>
                    <a:pt x="307467" y="97663"/>
                    <a:pt x="307721" y="93345"/>
                    <a:pt x="308229" y="89408"/>
                  </a:cubicBezTo>
                  <a:cubicBezTo>
                    <a:pt x="308229" y="89281"/>
                    <a:pt x="308229" y="89027"/>
                    <a:pt x="308229" y="88773"/>
                  </a:cubicBezTo>
                  <a:cubicBezTo>
                    <a:pt x="308229" y="88519"/>
                    <a:pt x="308356" y="88265"/>
                    <a:pt x="308356" y="88138"/>
                  </a:cubicBezTo>
                  <a:cubicBezTo>
                    <a:pt x="308991" y="83820"/>
                    <a:pt x="309626" y="79883"/>
                    <a:pt x="310261" y="76708"/>
                  </a:cubicBezTo>
                  <a:cubicBezTo>
                    <a:pt x="310642" y="74422"/>
                    <a:pt x="311023" y="72390"/>
                    <a:pt x="311404" y="70993"/>
                  </a:cubicBezTo>
                  <a:cubicBezTo>
                    <a:pt x="311658" y="70485"/>
                    <a:pt x="311658" y="69977"/>
                    <a:pt x="311658" y="69596"/>
                  </a:cubicBezTo>
                  <a:cubicBezTo>
                    <a:pt x="311912" y="68707"/>
                    <a:pt x="312039" y="68199"/>
                    <a:pt x="312039" y="68199"/>
                  </a:cubicBezTo>
                  <a:cubicBezTo>
                    <a:pt x="312039" y="47117"/>
                    <a:pt x="310007" y="48514"/>
                    <a:pt x="299593" y="24892"/>
                  </a:cubicBezTo>
                  <a:lnTo>
                    <a:pt x="297434" y="10795"/>
                  </a:lnTo>
                  <a:lnTo>
                    <a:pt x="301244" y="10795"/>
                  </a:lnTo>
                  <a:lnTo>
                    <a:pt x="301244" y="0"/>
                  </a:lnTo>
                  <a:close/>
                  <a:moveTo>
                    <a:pt x="525653" y="0"/>
                  </a:moveTo>
                  <a:lnTo>
                    <a:pt x="525653" y="10795"/>
                  </a:lnTo>
                  <a:lnTo>
                    <a:pt x="529463" y="10795"/>
                  </a:lnTo>
                  <a:lnTo>
                    <a:pt x="527558" y="22987"/>
                  </a:lnTo>
                  <a:lnTo>
                    <a:pt x="527685" y="22987"/>
                  </a:lnTo>
                  <a:lnTo>
                    <a:pt x="527431" y="24765"/>
                  </a:lnTo>
                  <a:cubicBezTo>
                    <a:pt x="516890" y="48387"/>
                    <a:pt x="514985" y="46990"/>
                    <a:pt x="514985" y="68072"/>
                  </a:cubicBezTo>
                  <a:cubicBezTo>
                    <a:pt x="514985" y="68072"/>
                    <a:pt x="515112" y="68199"/>
                    <a:pt x="515112" y="68707"/>
                  </a:cubicBezTo>
                  <a:cubicBezTo>
                    <a:pt x="515366" y="69469"/>
                    <a:pt x="515620" y="70612"/>
                    <a:pt x="516001" y="72263"/>
                  </a:cubicBezTo>
                  <a:cubicBezTo>
                    <a:pt x="517398" y="78232"/>
                    <a:pt x="519430" y="89789"/>
                    <a:pt x="519684" y="101981"/>
                  </a:cubicBezTo>
                  <a:cubicBezTo>
                    <a:pt x="519684" y="107569"/>
                    <a:pt x="519176" y="112649"/>
                    <a:pt x="518795" y="116713"/>
                  </a:cubicBezTo>
                  <a:cubicBezTo>
                    <a:pt x="518668" y="117602"/>
                    <a:pt x="518541" y="118364"/>
                    <a:pt x="518541" y="119126"/>
                  </a:cubicBezTo>
                  <a:cubicBezTo>
                    <a:pt x="518160" y="122301"/>
                    <a:pt x="517525" y="125095"/>
                    <a:pt x="517017" y="127254"/>
                  </a:cubicBezTo>
                  <a:cubicBezTo>
                    <a:pt x="516382" y="130048"/>
                    <a:pt x="515747" y="131953"/>
                    <a:pt x="515366" y="132842"/>
                  </a:cubicBezTo>
                  <a:lnTo>
                    <a:pt x="515493" y="132842"/>
                  </a:lnTo>
                  <a:cubicBezTo>
                    <a:pt x="515239" y="133350"/>
                    <a:pt x="515239" y="133731"/>
                    <a:pt x="515239" y="133731"/>
                  </a:cubicBezTo>
                  <a:lnTo>
                    <a:pt x="515239" y="148717"/>
                  </a:lnTo>
                  <a:cubicBezTo>
                    <a:pt x="515239" y="152908"/>
                    <a:pt x="518795" y="156464"/>
                    <a:pt x="522986" y="156464"/>
                  </a:cubicBezTo>
                  <a:lnTo>
                    <a:pt x="558546" y="156464"/>
                  </a:lnTo>
                  <a:cubicBezTo>
                    <a:pt x="562864" y="156464"/>
                    <a:pt x="566420" y="152908"/>
                    <a:pt x="566420" y="148717"/>
                  </a:cubicBezTo>
                  <a:lnTo>
                    <a:pt x="566420" y="133731"/>
                  </a:lnTo>
                  <a:cubicBezTo>
                    <a:pt x="566420" y="133731"/>
                    <a:pt x="566293" y="133477"/>
                    <a:pt x="566166" y="132842"/>
                  </a:cubicBezTo>
                  <a:lnTo>
                    <a:pt x="566293" y="132842"/>
                  </a:lnTo>
                  <a:cubicBezTo>
                    <a:pt x="565912" y="131953"/>
                    <a:pt x="565277" y="130048"/>
                    <a:pt x="564642" y="127254"/>
                  </a:cubicBezTo>
                  <a:cubicBezTo>
                    <a:pt x="564134" y="125095"/>
                    <a:pt x="563499" y="122428"/>
                    <a:pt x="563118" y="119126"/>
                  </a:cubicBezTo>
                  <a:cubicBezTo>
                    <a:pt x="562991" y="118364"/>
                    <a:pt x="562864" y="117602"/>
                    <a:pt x="562864" y="116713"/>
                  </a:cubicBezTo>
                  <a:cubicBezTo>
                    <a:pt x="562356" y="112649"/>
                    <a:pt x="561975" y="107569"/>
                    <a:pt x="561975" y="101981"/>
                  </a:cubicBezTo>
                  <a:cubicBezTo>
                    <a:pt x="562229" y="89789"/>
                    <a:pt x="564388" y="78232"/>
                    <a:pt x="565658" y="72263"/>
                  </a:cubicBezTo>
                  <a:cubicBezTo>
                    <a:pt x="565912" y="70612"/>
                    <a:pt x="566293" y="69342"/>
                    <a:pt x="566420" y="68707"/>
                  </a:cubicBezTo>
                  <a:cubicBezTo>
                    <a:pt x="566420" y="68199"/>
                    <a:pt x="566547" y="68072"/>
                    <a:pt x="566547" y="68072"/>
                  </a:cubicBezTo>
                  <a:cubicBezTo>
                    <a:pt x="566547" y="46990"/>
                    <a:pt x="564515" y="48387"/>
                    <a:pt x="554101" y="24765"/>
                  </a:cubicBezTo>
                  <a:lnTo>
                    <a:pt x="553847" y="22987"/>
                  </a:lnTo>
                  <a:lnTo>
                    <a:pt x="553974" y="22987"/>
                  </a:lnTo>
                  <a:lnTo>
                    <a:pt x="551561" y="10795"/>
                  </a:lnTo>
                  <a:lnTo>
                    <a:pt x="555371" y="10795"/>
                  </a:lnTo>
                  <a:lnTo>
                    <a:pt x="555371" y="0"/>
                  </a:lnTo>
                  <a:close/>
                  <a:moveTo>
                    <a:pt x="590804" y="0"/>
                  </a:moveTo>
                  <a:lnTo>
                    <a:pt x="590804" y="10795"/>
                  </a:lnTo>
                  <a:lnTo>
                    <a:pt x="594741" y="10795"/>
                  </a:lnTo>
                  <a:lnTo>
                    <a:pt x="592582" y="24765"/>
                  </a:lnTo>
                  <a:cubicBezTo>
                    <a:pt x="582168" y="48387"/>
                    <a:pt x="580136" y="46990"/>
                    <a:pt x="580136" y="68072"/>
                  </a:cubicBezTo>
                  <a:cubicBezTo>
                    <a:pt x="580136" y="68072"/>
                    <a:pt x="584454" y="84328"/>
                    <a:pt x="584835" y="102108"/>
                  </a:cubicBezTo>
                  <a:cubicBezTo>
                    <a:pt x="584708" y="119380"/>
                    <a:pt x="581533" y="129794"/>
                    <a:pt x="580390" y="132715"/>
                  </a:cubicBezTo>
                  <a:lnTo>
                    <a:pt x="580390" y="132842"/>
                  </a:lnTo>
                  <a:cubicBezTo>
                    <a:pt x="580136" y="133350"/>
                    <a:pt x="580136" y="133731"/>
                    <a:pt x="580136" y="133731"/>
                  </a:cubicBezTo>
                  <a:lnTo>
                    <a:pt x="580136" y="148717"/>
                  </a:lnTo>
                  <a:cubicBezTo>
                    <a:pt x="580136" y="152908"/>
                    <a:pt x="583692" y="156464"/>
                    <a:pt x="588010" y="156464"/>
                  </a:cubicBezTo>
                  <a:lnTo>
                    <a:pt x="623570" y="156464"/>
                  </a:lnTo>
                  <a:cubicBezTo>
                    <a:pt x="627888" y="156464"/>
                    <a:pt x="631444" y="152908"/>
                    <a:pt x="631444" y="148717"/>
                  </a:cubicBezTo>
                  <a:lnTo>
                    <a:pt x="631444" y="133731"/>
                  </a:lnTo>
                  <a:cubicBezTo>
                    <a:pt x="631444" y="133731"/>
                    <a:pt x="631317" y="133477"/>
                    <a:pt x="631190" y="132842"/>
                  </a:cubicBezTo>
                  <a:cubicBezTo>
                    <a:pt x="630936" y="131953"/>
                    <a:pt x="630301" y="129921"/>
                    <a:pt x="629539" y="127000"/>
                  </a:cubicBezTo>
                  <a:cubicBezTo>
                    <a:pt x="628904" y="124841"/>
                    <a:pt x="628396" y="122047"/>
                    <a:pt x="628015" y="118872"/>
                  </a:cubicBezTo>
                  <a:cubicBezTo>
                    <a:pt x="627380" y="114300"/>
                    <a:pt x="626872" y="108712"/>
                    <a:pt x="626745" y="102108"/>
                  </a:cubicBezTo>
                  <a:cubicBezTo>
                    <a:pt x="626999" y="92329"/>
                    <a:pt x="628396" y="83058"/>
                    <a:pt x="629666" y="76708"/>
                  </a:cubicBezTo>
                  <a:cubicBezTo>
                    <a:pt x="630174" y="74422"/>
                    <a:pt x="630555" y="72390"/>
                    <a:pt x="630809" y="70993"/>
                  </a:cubicBezTo>
                  <a:cubicBezTo>
                    <a:pt x="630936" y="70485"/>
                    <a:pt x="631063" y="69977"/>
                    <a:pt x="631063" y="69596"/>
                  </a:cubicBezTo>
                  <a:cubicBezTo>
                    <a:pt x="631317" y="68707"/>
                    <a:pt x="631444" y="68199"/>
                    <a:pt x="631444" y="68199"/>
                  </a:cubicBezTo>
                  <a:cubicBezTo>
                    <a:pt x="631444" y="47117"/>
                    <a:pt x="629412" y="48514"/>
                    <a:pt x="618998" y="24892"/>
                  </a:cubicBezTo>
                  <a:lnTo>
                    <a:pt x="616839" y="10795"/>
                  </a:lnTo>
                  <a:lnTo>
                    <a:pt x="620649" y="10795"/>
                  </a:lnTo>
                  <a:lnTo>
                    <a:pt x="620649" y="0"/>
                  </a:lnTo>
                  <a:close/>
                  <a:moveTo>
                    <a:pt x="786511" y="0"/>
                  </a:moveTo>
                  <a:lnTo>
                    <a:pt x="786511" y="10795"/>
                  </a:lnTo>
                  <a:lnTo>
                    <a:pt x="790321" y="10795"/>
                  </a:lnTo>
                  <a:lnTo>
                    <a:pt x="788416" y="22987"/>
                  </a:lnTo>
                  <a:lnTo>
                    <a:pt x="788543" y="22987"/>
                  </a:lnTo>
                  <a:lnTo>
                    <a:pt x="788289" y="24765"/>
                  </a:lnTo>
                  <a:cubicBezTo>
                    <a:pt x="777748" y="48387"/>
                    <a:pt x="775843" y="46990"/>
                    <a:pt x="775843" y="68072"/>
                  </a:cubicBezTo>
                  <a:cubicBezTo>
                    <a:pt x="775843" y="68072"/>
                    <a:pt x="775970" y="68199"/>
                    <a:pt x="776097" y="68707"/>
                  </a:cubicBezTo>
                  <a:lnTo>
                    <a:pt x="775970" y="68707"/>
                  </a:lnTo>
                  <a:cubicBezTo>
                    <a:pt x="776224" y="69469"/>
                    <a:pt x="776478" y="70612"/>
                    <a:pt x="776859" y="72263"/>
                  </a:cubicBezTo>
                  <a:lnTo>
                    <a:pt x="776986" y="72263"/>
                  </a:lnTo>
                  <a:cubicBezTo>
                    <a:pt x="777240" y="73533"/>
                    <a:pt x="777494" y="74930"/>
                    <a:pt x="777875" y="76581"/>
                  </a:cubicBezTo>
                  <a:cubicBezTo>
                    <a:pt x="779145" y="82931"/>
                    <a:pt x="780415" y="92329"/>
                    <a:pt x="780669" y="101981"/>
                  </a:cubicBezTo>
                  <a:cubicBezTo>
                    <a:pt x="780669" y="107569"/>
                    <a:pt x="780288" y="112649"/>
                    <a:pt x="779780" y="116713"/>
                  </a:cubicBezTo>
                  <a:cubicBezTo>
                    <a:pt x="779653" y="117602"/>
                    <a:pt x="779526" y="118364"/>
                    <a:pt x="779526" y="119126"/>
                  </a:cubicBezTo>
                  <a:cubicBezTo>
                    <a:pt x="779145" y="122301"/>
                    <a:pt x="778510" y="125095"/>
                    <a:pt x="778002" y="127254"/>
                  </a:cubicBezTo>
                  <a:cubicBezTo>
                    <a:pt x="777367" y="129794"/>
                    <a:pt x="776732" y="131699"/>
                    <a:pt x="776478" y="132588"/>
                  </a:cubicBezTo>
                  <a:cubicBezTo>
                    <a:pt x="776224" y="133223"/>
                    <a:pt x="776224" y="133477"/>
                    <a:pt x="776224" y="133477"/>
                  </a:cubicBezTo>
                  <a:lnTo>
                    <a:pt x="776224" y="148463"/>
                  </a:lnTo>
                  <a:cubicBezTo>
                    <a:pt x="776224" y="152654"/>
                    <a:pt x="779780" y="156210"/>
                    <a:pt x="784098" y="156210"/>
                  </a:cubicBezTo>
                  <a:lnTo>
                    <a:pt x="819658" y="156210"/>
                  </a:lnTo>
                  <a:cubicBezTo>
                    <a:pt x="823976" y="156210"/>
                    <a:pt x="827405" y="152654"/>
                    <a:pt x="827405" y="148463"/>
                  </a:cubicBezTo>
                  <a:lnTo>
                    <a:pt x="827405" y="133731"/>
                  </a:lnTo>
                  <a:cubicBezTo>
                    <a:pt x="827405" y="133731"/>
                    <a:pt x="827278" y="133477"/>
                    <a:pt x="827151" y="132842"/>
                  </a:cubicBezTo>
                  <a:lnTo>
                    <a:pt x="827278" y="132842"/>
                  </a:lnTo>
                  <a:cubicBezTo>
                    <a:pt x="826897" y="131953"/>
                    <a:pt x="826262" y="130048"/>
                    <a:pt x="825627" y="127254"/>
                  </a:cubicBezTo>
                  <a:cubicBezTo>
                    <a:pt x="825119" y="125095"/>
                    <a:pt x="824484" y="122428"/>
                    <a:pt x="824103" y="119126"/>
                  </a:cubicBezTo>
                  <a:cubicBezTo>
                    <a:pt x="823976" y="118364"/>
                    <a:pt x="823849" y="117602"/>
                    <a:pt x="823849" y="116713"/>
                  </a:cubicBezTo>
                  <a:cubicBezTo>
                    <a:pt x="823341" y="112649"/>
                    <a:pt x="822960" y="107569"/>
                    <a:pt x="822960" y="101981"/>
                  </a:cubicBezTo>
                  <a:cubicBezTo>
                    <a:pt x="823214" y="89789"/>
                    <a:pt x="825373" y="78232"/>
                    <a:pt x="826643" y="72263"/>
                  </a:cubicBezTo>
                  <a:cubicBezTo>
                    <a:pt x="826897" y="70612"/>
                    <a:pt x="827278" y="69342"/>
                    <a:pt x="827532" y="68707"/>
                  </a:cubicBezTo>
                  <a:cubicBezTo>
                    <a:pt x="827532" y="68199"/>
                    <a:pt x="827659" y="68072"/>
                    <a:pt x="827659" y="68072"/>
                  </a:cubicBezTo>
                  <a:cubicBezTo>
                    <a:pt x="827659" y="46990"/>
                    <a:pt x="825627" y="48387"/>
                    <a:pt x="815213" y="24765"/>
                  </a:cubicBezTo>
                  <a:lnTo>
                    <a:pt x="814959" y="22987"/>
                  </a:lnTo>
                  <a:lnTo>
                    <a:pt x="815086" y="22987"/>
                  </a:lnTo>
                  <a:lnTo>
                    <a:pt x="812419" y="10795"/>
                  </a:lnTo>
                  <a:lnTo>
                    <a:pt x="816229" y="10795"/>
                  </a:lnTo>
                  <a:lnTo>
                    <a:pt x="816229" y="0"/>
                  </a:lnTo>
                  <a:close/>
                  <a:moveTo>
                    <a:pt x="1057148" y="0"/>
                  </a:moveTo>
                  <a:lnTo>
                    <a:pt x="1057148" y="10795"/>
                  </a:lnTo>
                  <a:lnTo>
                    <a:pt x="1060958" y="10795"/>
                  </a:lnTo>
                  <a:lnTo>
                    <a:pt x="1059180" y="22987"/>
                  </a:lnTo>
                  <a:lnTo>
                    <a:pt x="1059307" y="22987"/>
                  </a:lnTo>
                  <a:lnTo>
                    <a:pt x="1059053" y="24765"/>
                  </a:lnTo>
                  <a:cubicBezTo>
                    <a:pt x="1048512" y="48387"/>
                    <a:pt x="1046607" y="46990"/>
                    <a:pt x="1046607" y="68072"/>
                  </a:cubicBezTo>
                  <a:cubicBezTo>
                    <a:pt x="1046607" y="68072"/>
                    <a:pt x="1046734" y="68199"/>
                    <a:pt x="1046861" y="68707"/>
                  </a:cubicBezTo>
                  <a:lnTo>
                    <a:pt x="1046480" y="68707"/>
                  </a:lnTo>
                  <a:cubicBezTo>
                    <a:pt x="1046734" y="69469"/>
                    <a:pt x="1046988" y="70612"/>
                    <a:pt x="1047369" y="72263"/>
                  </a:cubicBezTo>
                  <a:lnTo>
                    <a:pt x="1047496" y="72263"/>
                  </a:lnTo>
                  <a:cubicBezTo>
                    <a:pt x="1047750" y="73533"/>
                    <a:pt x="1048004" y="74930"/>
                    <a:pt x="1048385" y="76581"/>
                  </a:cubicBezTo>
                  <a:cubicBezTo>
                    <a:pt x="1049655" y="82931"/>
                    <a:pt x="1050925" y="92329"/>
                    <a:pt x="1051179" y="101981"/>
                  </a:cubicBezTo>
                  <a:cubicBezTo>
                    <a:pt x="1051179" y="102616"/>
                    <a:pt x="1051179" y="103124"/>
                    <a:pt x="1051179" y="103759"/>
                  </a:cubicBezTo>
                  <a:cubicBezTo>
                    <a:pt x="1051179" y="103886"/>
                    <a:pt x="1051179" y="104013"/>
                    <a:pt x="1051179" y="104013"/>
                  </a:cubicBezTo>
                  <a:cubicBezTo>
                    <a:pt x="1051179" y="104521"/>
                    <a:pt x="1051179" y="105029"/>
                    <a:pt x="1051179" y="105410"/>
                  </a:cubicBezTo>
                  <a:cubicBezTo>
                    <a:pt x="1051052" y="105664"/>
                    <a:pt x="1051052" y="105791"/>
                    <a:pt x="1051052" y="106045"/>
                  </a:cubicBezTo>
                  <a:cubicBezTo>
                    <a:pt x="1051052" y="106426"/>
                    <a:pt x="1051052" y="106807"/>
                    <a:pt x="1051052" y="107188"/>
                  </a:cubicBezTo>
                  <a:cubicBezTo>
                    <a:pt x="1051052" y="107442"/>
                    <a:pt x="1051052" y="107569"/>
                    <a:pt x="1051052" y="107823"/>
                  </a:cubicBezTo>
                  <a:cubicBezTo>
                    <a:pt x="1051052" y="108077"/>
                    <a:pt x="1050925" y="108331"/>
                    <a:pt x="1050925" y="108585"/>
                  </a:cubicBezTo>
                  <a:cubicBezTo>
                    <a:pt x="1050925" y="109093"/>
                    <a:pt x="1050925" y="109474"/>
                    <a:pt x="1050925" y="109728"/>
                  </a:cubicBezTo>
                  <a:cubicBezTo>
                    <a:pt x="1050925" y="109982"/>
                    <a:pt x="1050798" y="110236"/>
                    <a:pt x="1050798" y="110490"/>
                  </a:cubicBezTo>
                  <a:cubicBezTo>
                    <a:pt x="1050798" y="110744"/>
                    <a:pt x="1050798" y="110871"/>
                    <a:pt x="1050798" y="111125"/>
                  </a:cubicBezTo>
                  <a:cubicBezTo>
                    <a:pt x="1050290" y="117983"/>
                    <a:pt x="1049401" y="123190"/>
                    <a:pt x="1048385" y="126873"/>
                  </a:cubicBezTo>
                  <a:cubicBezTo>
                    <a:pt x="1047623" y="129794"/>
                    <a:pt x="1046988" y="131699"/>
                    <a:pt x="1046734" y="132715"/>
                  </a:cubicBezTo>
                  <a:cubicBezTo>
                    <a:pt x="1046480" y="133223"/>
                    <a:pt x="1046480" y="133604"/>
                    <a:pt x="1046480" y="133604"/>
                  </a:cubicBezTo>
                  <a:lnTo>
                    <a:pt x="1046480" y="148590"/>
                  </a:lnTo>
                  <a:cubicBezTo>
                    <a:pt x="1046480" y="152781"/>
                    <a:pt x="1050036" y="156337"/>
                    <a:pt x="1054354" y="156337"/>
                  </a:cubicBezTo>
                  <a:lnTo>
                    <a:pt x="1089914" y="156337"/>
                  </a:lnTo>
                  <a:cubicBezTo>
                    <a:pt x="1094232" y="156337"/>
                    <a:pt x="1097661" y="152781"/>
                    <a:pt x="1097661" y="148590"/>
                  </a:cubicBezTo>
                  <a:lnTo>
                    <a:pt x="1097661" y="133731"/>
                  </a:lnTo>
                  <a:cubicBezTo>
                    <a:pt x="1097661" y="133731"/>
                    <a:pt x="1097534" y="133477"/>
                    <a:pt x="1097407" y="132842"/>
                  </a:cubicBezTo>
                  <a:lnTo>
                    <a:pt x="1097534" y="132842"/>
                  </a:lnTo>
                  <a:cubicBezTo>
                    <a:pt x="1097153" y="131953"/>
                    <a:pt x="1096518" y="130048"/>
                    <a:pt x="1095883" y="127254"/>
                  </a:cubicBezTo>
                  <a:cubicBezTo>
                    <a:pt x="1095375" y="125095"/>
                    <a:pt x="1094740" y="122428"/>
                    <a:pt x="1094359" y="119126"/>
                  </a:cubicBezTo>
                  <a:cubicBezTo>
                    <a:pt x="1094232" y="118364"/>
                    <a:pt x="1094105" y="117602"/>
                    <a:pt x="1094105" y="116713"/>
                  </a:cubicBezTo>
                  <a:cubicBezTo>
                    <a:pt x="1093597" y="112649"/>
                    <a:pt x="1093216" y="107569"/>
                    <a:pt x="1093216" y="101981"/>
                  </a:cubicBezTo>
                  <a:cubicBezTo>
                    <a:pt x="1093470" y="89789"/>
                    <a:pt x="1095629" y="78232"/>
                    <a:pt x="1096899" y="72263"/>
                  </a:cubicBezTo>
                  <a:cubicBezTo>
                    <a:pt x="1097153" y="70612"/>
                    <a:pt x="1097534" y="69342"/>
                    <a:pt x="1097788" y="68707"/>
                  </a:cubicBezTo>
                  <a:cubicBezTo>
                    <a:pt x="1097788" y="68199"/>
                    <a:pt x="1097915" y="68072"/>
                    <a:pt x="1097915" y="68072"/>
                  </a:cubicBezTo>
                  <a:cubicBezTo>
                    <a:pt x="1097915" y="46990"/>
                    <a:pt x="1095883" y="48387"/>
                    <a:pt x="1085469" y="24765"/>
                  </a:cubicBezTo>
                  <a:lnTo>
                    <a:pt x="1085215" y="22987"/>
                  </a:lnTo>
                  <a:lnTo>
                    <a:pt x="1085342" y="22987"/>
                  </a:lnTo>
                  <a:lnTo>
                    <a:pt x="1083056" y="10795"/>
                  </a:lnTo>
                  <a:lnTo>
                    <a:pt x="1086866" y="10795"/>
                  </a:lnTo>
                  <a:lnTo>
                    <a:pt x="1086866" y="0"/>
                  </a:lnTo>
                  <a:close/>
                  <a:moveTo>
                    <a:pt x="1122426" y="0"/>
                  </a:moveTo>
                  <a:lnTo>
                    <a:pt x="1122426" y="10795"/>
                  </a:lnTo>
                  <a:lnTo>
                    <a:pt x="1126236" y="10795"/>
                  </a:lnTo>
                  <a:lnTo>
                    <a:pt x="1124458" y="22987"/>
                  </a:lnTo>
                  <a:lnTo>
                    <a:pt x="1124585" y="22987"/>
                  </a:lnTo>
                  <a:lnTo>
                    <a:pt x="1124331" y="24765"/>
                  </a:lnTo>
                  <a:cubicBezTo>
                    <a:pt x="1113790" y="48387"/>
                    <a:pt x="1111885" y="46990"/>
                    <a:pt x="1111885" y="68072"/>
                  </a:cubicBezTo>
                  <a:cubicBezTo>
                    <a:pt x="1111885" y="68072"/>
                    <a:pt x="1112012" y="68199"/>
                    <a:pt x="1112012" y="68707"/>
                  </a:cubicBezTo>
                  <a:cubicBezTo>
                    <a:pt x="1112139" y="69469"/>
                    <a:pt x="1112520" y="70612"/>
                    <a:pt x="1112774" y="72263"/>
                  </a:cubicBezTo>
                  <a:cubicBezTo>
                    <a:pt x="1114171" y="78232"/>
                    <a:pt x="1116203" y="89789"/>
                    <a:pt x="1116457" y="101981"/>
                  </a:cubicBezTo>
                  <a:cubicBezTo>
                    <a:pt x="1116457" y="107569"/>
                    <a:pt x="1116076" y="112649"/>
                    <a:pt x="1115568" y="116713"/>
                  </a:cubicBezTo>
                  <a:cubicBezTo>
                    <a:pt x="1115441" y="117602"/>
                    <a:pt x="1115441" y="118364"/>
                    <a:pt x="1115314" y="119126"/>
                  </a:cubicBezTo>
                  <a:cubicBezTo>
                    <a:pt x="1114933" y="122301"/>
                    <a:pt x="1114298" y="125095"/>
                    <a:pt x="1113790" y="127254"/>
                  </a:cubicBezTo>
                  <a:cubicBezTo>
                    <a:pt x="1113155" y="130048"/>
                    <a:pt x="1112520" y="131953"/>
                    <a:pt x="1112139" y="132842"/>
                  </a:cubicBezTo>
                  <a:lnTo>
                    <a:pt x="1112266" y="132842"/>
                  </a:lnTo>
                  <a:cubicBezTo>
                    <a:pt x="1112139" y="133350"/>
                    <a:pt x="1112012" y="133731"/>
                    <a:pt x="1112012" y="133731"/>
                  </a:cubicBezTo>
                  <a:lnTo>
                    <a:pt x="1112012" y="148717"/>
                  </a:lnTo>
                  <a:cubicBezTo>
                    <a:pt x="1112012" y="152908"/>
                    <a:pt x="1115568" y="156464"/>
                    <a:pt x="1119759" y="156464"/>
                  </a:cubicBezTo>
                  <a:lnTo>
                    <a:pt x="1155319" y="156464"/>
                  </a:lnTo>
                  <a:cubicBezTo>
                    <a:pt x="1159637" y="156464"/>
                    <a:pt x="1163193" y="152908"/>
                    <a:pt x="1163193" y="148717"/>
                  </a:cubicBezTo>
                  <a:lnTo>
                    <a:pt x="1163193" y="133731"/>
                  </a:lnTo>
                  <a:cubicBezTo>
                    <a:pt x="1163193" y="133731"/>
                    <a:pt x="1163066" y="133477"/>
                    <a:pt x="1162939" y="132842"/>
                  </a:cubicBezTo>
                  <a:cubicBezTo>
                    <a:pt x="1162685" y="131953"/>
                    <a:pt x="1162050" y="129921"/>
                    <a:pt x="1161288" y="127000"/>
                  </a:cubicBezTo>
                  <a:cubicBezTo>
                    <a:pt x="1160526" y="123444"/>
                    <a:pt x="1159510" y="118745"/>
                    <a:pt x="1159002" y="112649"/>
                  </a:cubicBezTo>
                  <a:lnTo>
                    <a:pt x="1159002" y="112649"/>
                  </a:lnTo>
                  <a:cubicBezTo>
                    <a:pt x="1159002" y="112268"/>
                    <a:pt x="1158875" y="111760"/>
                    <a:pt x="1158875" y="111379"/>
                  </a:cubicBezTo>
                  <a:cubicBezTo>
                    <a:pt x="1158875" y="110998"/>
                    <a:pt x="1158875" y="110871"/>
                    <a:pt x="1158875" y="110617"/>
                  </a:cubicBezTo>
                  <a:cubicBezTo>
                    <a:pt x="1158875" y="110363"/>
                    <a:pt x="1158748" y="110363"/>
                    <a:pt x="1158748" y="110109"/>
                  </a:cubicBezTo>
                  <a:cubicBezTo>
                    <a:pt x="1158748" y="109728"/>
                    <a:pt x="1158748" y="109347"/>
                    <a:pt x="1158748" y="108839"/>
                  </a:cubicBezTo>
                  <a:cubicBezTo>
                    <a:pt x="1158748" y="108585"/>
                    <a:pt x="1158621" y="108331"/>
                    <a:pt x="1158621" y="108077"/>
                  </a:cubicBezTo>
                  <a:cubicBezTo>
                    <a:pt x="1158621" y="107823"/>
                    <a:pt x="1158621" y="107569"/>
                    <a:pt x="1158621" y="107315"/>
                  </a:cubicBezTo>
                  <a:cubicBezTo>
                    <a:pt x="1158621" y="107061"/>
                    <a:pt x="1158621" y="106680"/>
                    <a:pt x="1158621" y="106426"/>
                  </a:cubicBezTo>
                  <a:cubicBezTo>
                    <a:pt x="1158621" y="106172"/>
                    <a:pt x="1158621" y="105918"/>
                    <a:pt x="1158494" y="105664"/>
                  </a:cubicBezTo>
                  <a:cubicBezTo>
                    <a:pt x="1158494" y="105283"/>
                    <a:pt x="1158494" y="104775"/>
                    <a:pt x="1158494" y="104267"/>
                  </a:cubicBezTo>
                  <a:cubicBezTo>
                    <a:pt x="1158494" y="104140"/>
                    <a:pt x="1158494" y="104013"/>
                    <a:pt x="1158494" y="103759"/>
                  </a:cubicBezTo>
                  <a:cubicBezTo>
                    <a:pt x="1158494" y="103251"/>
                    <a:pt x="1158494" y="102616"/>
                    <a:pt x="1158494" y="102108"/>
                  </a:cubicBezTo>
                  <a:cubicBezTo>
                    <a:pt x="1158748" y="92329"/>
                    <a:pt x="1160018" y="83058"/>
                    <a:pt x="1161288" y="76708"/>
                  </a:cubicBezTo>
                  <a:cubicBezTo>
                    <a:pt x="1161542" y="75057"/>
                    <a:pt x="1161923" y="73660"/>
                    <a:pt x="1162050" y="72390"/>
                  </a:cubicBezTo>
                  <a:lnTo>
                    <a:pt x="1162177" y="72390"/>
                  </a:lnTo>
                  <a:cubicBezTo>
                    <a:pt x="1162431" y="70739"/>
                    <a:pt x="1162812" y="69469"/>
                    <a:pt x="1163066" y="68834"/>
                  </a:cubicBezTo>
                  <a:lnTo>
                    <a:pt x="1162939" y="68834"/>
                  </a:lnTo>
                  <a:cubicBezTo>
                    <a:pt x="1163066" y="68326"/>
                    <a:pt x="1163193" y="68199"/>
                    <a:pt x="1163193" y="68199"/>
                  </a:cubicBezTo>
                  <a:cubicBezTo>
                    <a:pt x="1163193" y="47117"/>
                    <a:pt x="1161161" y="48514"/>
                    <a:pt x="1150747" y="24892"/>
                  </a:cubicBezTo>
                  <a:lnTo>
                    <a:pt x="1150493" y="23114"/>
                  </a:lnTo>
                  <a:lnTo>
                    <a:pt x="1150620" y="23114"/>
                  </a:lnTo>
                  <a:lnTo>
                    <a:pt x="1148334" y="10795"/>
                  </a:lnTo>
                  <a:lnTo>
                    <a:pt x="1152144" y="10795"/>
                  </a:lnTo>
                  <a:lnTo>
                    <a:pt x="1152144" y="0"/>
                  </a:lnTo>
                  <a:close/>
                </a:path>
              </a:pathLst>
            </a:custGeom>
            <a:blipFill>
              <a:blip r:embed="rId13"/>
              <a:stretch>
                <a:fillRect l="-305" t="-2068" r="-385" b="-21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727973" y="5136032"/>
            <a:ext cx="297609" cy="457429"/>
            <a:chOff x="0" y="0"/>
            <a:chExt cx="396812" cy="6099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6748" cy="609727"/>
            </a:xfrm>
            <a:custGeom>
              <a:avLst/>
              <a:gdLst/>
              <a:ahLst/>
              <a:cxnLst/>
              <a:rect l="l" t="t" r="r" b="b"/>
              <a:pathLst>
                <a:path w="396748" h="609727">
                  <a:moveTo>
                    <a:pt x="372110" y="0"/>
                  </a:moveTo>
                  <a:lnTo>
                    <a:pt x="372110" y="3937"/>
                  </a:lnTo>
                  <a:cubicBezTo>
                    <a:pt x="368808" y="5715"/>
                    <a:pt x="366268" y="12319"/>
                    <a:pt x="366268" y="15875"/>
                  </a:cubicBezTo>
                  <a:lnTo>
                    <a:pt x="366268" y="58293"/>
                  </a:lnTo>
                  <a:cubicBezTo>
                    <a:pt x="366268" y="59690"/>
                    <a:pt x="366776" y="61087"/>
                    <a:pt x="368300" y="62230"/>
                  </a:cubicBezTo>
                  <a:cubicBezTo>
                    <a:pt x="368554" y="63373"/>
                    <a:pt x="369189" y="64389"/>
                    <a:pt x="370459" y="65278"/>
                  </a:cubicBezTo>
                  <a:cubicBezTo>
                    <a:pt x="371729" y="67691"/>
                    <a:pt x="376301" y="69596"/>
                    <a:pt x="389001" y="69596"/>
                  </a:cubicBezTo>
                  <a:lnTo>
                    <a:pt x="372110" y="69596"/>
                  </a:lnTo>
                  <a:lnTo>
                    <a:pt x="372110" y="73533"/>
                  </a:lnTo>
                  <a:cubicBezTo>
                    <a:pt x="368935" y="75184"/>
                    <a:pt x="366522" y="81407"/>
                    <a:pt x="366268" y="84963"/>
                  </a:cubicBezTo>
                  <a:lnTo>
                    <a:pt x="360680" y="84963"/>
                  </a:lnTo>
                  <a:lnTo>
                    <a:pt x="360680" y="141097"/>
                  </a:lnTo>
                  <a:lnTo>
                    <a:pt x="396748" y="141097"/>
                  </a:lnTo>
                  <a:lnTo>
                    <a:pt x="396748" y="69469"/>
                  </a:lnTo>
                  <a:lnTo>
                    <a:pt x="392176" y="69469"/>
                  </a:lnTo>
                  <a:cubicBezTo>
                    <a:pt x="392303" y="69469"/>
                    <a:pt x="392430" y="69342"/>
                    <a:pt x="392684" y="69342"/>
                  </a:cubicBezTo>
                  <a:lnTo>
                    <a:pt x="393700" y="69342"/>
                  </a:lnTo>
                  <a:cubicBezTo>
                    <a:pt x="394208" y="69342"/>
                    <a:pt x="394589" y="69342"/>
                    <a:pt x="395224" y="69215"/>
                  </a:cubicBezTo>
                  <a:lnTo>
                    <a:pt x="396240" y="69215"/>
                  </a:lnTo>
                  <a:cubicBezTo>
                    <a:pt x="396367" y="69215"/>
                    <a:pt x="396494" y="69215"/>
                    <a:pt x="396748" y="69215"/>
                  </a:cubicBezTo>
                  <a:lnTo>
                    <a:pt x="396748" y="0"/>
                  </a:lnTo>
                  <a:close/>
                  <a:moveTo>
                    <a:pt x="383032" y="246888"/>
                  </a:moveTo>
                  <a:lnTo>
                    <a:pt x="384302" y="247142"/>
                  </a:lnTo>
                  <a:lnTo>
                    <a:pt x="384556" y="247015"/>
                  </a:lnTo>
                  <a:lnTo>
                    <a:pt x="384556" y="249174"/>
                  </a:lnTo>
                  <a:lnTo>
                    <a:pt x="383032" y="246761"/>
                  </a:lnTo>
                  <a:close/>
                  <a:moveTo>
                    <a:pt x="386969" y="246888"/>
                  </a:moveTo>
                  <a:lnTo>
                    <a:pt x="385445" y="249174"/>
                  </a:lnTo>
                  <a:lnTo>
                    <a:pt x="385318" y="249301"/>
                  </a:lnTo>
                  <a:lnTo>
                    <a:pt x="385318" y="247142"/>
                  </a:lnTo>
                  <a:lnTo>
                    <a:pt x="385826" y="247269"/>
                  </a:lnTo>
                  <a:lnTo>
                    <a:pt x="387096" y="247015"/>
                  </a:lnTo>
                  <a:close/>
                  <a:moveTo>
                    <a:pt x="383032" y="252095"/>
                  </a:moveTo>
                  <a:lnTo>
                    <a:pt x="384302" y="252349"/>
                  </a:lnTo>
                  <a:lnTo>
                    <a:pt x="384556" y="252222"/>
                  </a:lnTo>
                  <a:lnTo>
                    <a:pt x="384556" y="254381"/>
                  </a:lnTo>
                  <a:lnTo>
                    <a:pt x="383032" y="251968"/>
                  </a:lnTo>
                  <a:close/>
                  <a:moveTo>
                    <a:pt x="386969" y="252095"/>
                  </a:moveTo>
                  <a:lnTo>
                    <a:pt x="385445" y="254381"/>
                  </a:lnTo>
                  <a:lnTo>
                    <a:pt x="385318" y="254508"/>
                  </a:lnTo>
                  <a:lnTo>
                    <a:pt x="385318" y="252349"/>
                  </a:lnTo>
                  <a:lnTo>
                    <a:pt x="385826" y="252476"/>
                  </a:lnTo>
                  <a:lnTo>
                    <a:pt x="387096" y="252222"/>
                  </a:lnTo>
                  <a:close/>
                  <a:moveTo>
                    <a:pt x="383032" y="257429"/>
                  </a:moveTo>
                  <a:lnTo>
                    <a:pt x="384302" y="257683"/>
                  </a:lnTo>
                  <a:lnTo>
                    <a:pt x="384556" y="257556"/>
                  </a:lnTo>
                  <a:lnTo>
                    <a:pt x="384556" y="259715"/>
                  </a:lnTo>
                  <a:lnTo>
                    <a:pt x="383032" y="257302"/>
                  </a:lnTo>
                  <a:close/>
                  <a:moveTo>
                    <a:pt x="386969" y="257429"/>
                  </a:moveTo>
                  <a:lnTo>
                    <a:pt x="385445" y="259715"/>
                  </a:lnTo>
                  <a:lnTo>
                    <a:pt x="385318" y="259842"/>
                  </a:lnTo>
                  <a:lnTo>
                    <a:pt x="385318" y="257683"/>
                  </a:lnTo>
                  <a:lnTo>
                    <a:pt x="385826" y="257810"/>
                  </a:lnTo>
                  <a:lnTo>
                    <a:pt x="387096" y="257556"/>
                  </a:lnTo>
                  <a:close/>
                  <a:moveTo>
                    <a:pt x="383032" y="262636"/>
                  </a:moveTo>
                  <a:lnTo>
                    <a:pt x="384302" y="262890"/>
                  </a:lnTo>
                  <a:lnTo>
                    <a:pt x="384556" y="262763"/>
                  </a:lnTo>
                  <a:lnTo>
                    <a:pt x="384556" y="264922"/>
                  </a:lnTo>
                  <a:lnTo>
                    <a:pt x="383032" y="262509"/>
                  </a:lnTo>
                  <a:close/>
                  <a:moveTo>
                    <a:pt x="386969" y="262636"/>
                  </a:moveTo>
                  <a:lnTo>
                    <a:pt x="385445" y="264922"/>
                  </a:lnTo>
                  <a:lnTo>
                    <a:pt x="385318" y="265049"/>
                  </a:lnTo>
                  <a:lnTo>
                    <a:pt x="385318" y="262890"/>
                  </a:lnTo>
                  <a:lnTo>
                    <a:pt x="385826" y="263017"/>
                  </a:lnTo>
                  <a:lnTo>
                    <a:pt x="387096" y="262763"/>
                  </a:lnTo>
                  <a:close/>
                  <a:moveTo>
                    <a:pt x="384937" y="222123"/>
                  </a:moveTo>
                  <a:lnTo>
                    <a:pt x="384556" y="222377"/>
                  </a:lnTo>
                  <a:lnTo>
                    <a:pt x="384556" y="229235"/>
                  </a:lnTo>
                  <a:cubicBezTo>
                    <a:pt x="384302" y="230505"/>
                    <a:pt x="382524" y="235585"/>
                    <a:pt x="382524" y="238252"/>
                  </a:cubicBezTo>
                  <a:cubicBezTo>
                    <a:pt x="382524" y="239141"/>
                    <a:pt x="382651" y="240284"/>
                    <a:pt x="382778" y="241300"/>
                  </a:cubicBezTo>
                  <a:lnTo>
                    <a:pt x="382778" y="241300"/>
                  </a:lnTo>
                  <a:lnTo>
                    <a:pt x="381635" y="240030"/>
                  </a:lnTo>
                  <a:cubicBezTo>
                    <a:pt x="379603" y="237998"/>
                    <a:pt x="374396" y="235331"/>
                    <a:pt x="373761" y="235077"/>
                  </a:cubicBezTo>
                  <a:lnTo>
                    <a:pt x="371602" y="232918"/>
                  </a:lnTo>
                  <a:lnTo>
                    <a:pt x="371094" y="232918"/>
                  </a:lnTo>
                  <a:lnTo>
                    <a:pt x="371094" y="233426"/>
                  </a:lnTo>
                  <a:lnTo>
                    <a:pt x="373253" y="235585"/>
                  </a:lnTo>
                  <a:cubicBezTo>
                    <a:pt x="373507" y="235966"/>
                    <a:pt x="375412" y="239649"/>
                    <a:pt x="377190" y="242189"/>
                  </a:cubicBezTo>
                  <a:lnTo>
                    <a:pt x="377190" y="242189"/>
                  </a:lnTo>
                  <a:cubicBezTo>
                    <a:pt x="375539" y="241173"/>
                    <a:pt x="374142" y="240411"/>
                    <a:pt x="373761" y="240284"/>
                  </a:cubicBezTo>
                  <a:lnTo>
                    <a:pt x="371602" y="238125"/>
                  </a:lnTo>
                  <a:lnTo>
                    <a:pt x="371094" y="238125"/>
                  </a:lnTo>
                  <a:lnTo>
                    <a:pt x="371094" y="238633"/>
                  </a:lnTo>
                  <a:lnTo>
                    <a:pt x="373253" y="240665"/>
                  </a:lnTo>
                  <a:cubicBezTo>
                    <a:pt x="373507" y="241173"/>
                    <a:pt x="375285" y="244983"/>
                    <a:pt x="377190" y="247396"/>
                  </a:cubicBezTo>
                  <a:lnTo>
                    <a:pt x="377190" y="247396"/>
                  </a:lnTo>
                  <a:cubicBezTo>
                    <a:pt x="375539" y="246380"/>
                    <a:pt x="374142" y="245618"/>
                    <a:pt x="373761" y="245618"/>
                  </a:cubicBezTo>
                  <a:lnTo>
                    <a:pt x="371602" y="243459"/>
                  </a:lnTo>
                  <a:lnTo>
                    <a:pt x="371094" y="243459"/>
                  </a:lnTo>
                  <a:lnTo>
                    <a:pt x="371094" y="243967"/>
                  </a:lnTo>
                  <a:lnTo>
                    <a:pt x="373253" y="245999"/>
                  </a:lnTo>
                  <a:cubicBezTo>
                    <a:pt x="373507" y="246507"/>
                    <a:pt x="375412" y="250190"/>
                    <a:pt x="377190" y="252730"/>
                  </a:cubicBezTo>
                  <a:lnTo>
                    <a:pt x="377190" y="252730"/>
                  </a:lnTo>
                  <a:cubicBezTo>
                    <a:pt x="375539" y="251714"/>
                    <a:pt x="374142" y="250952"/>
                    <a:pt x="373761" y="250825"/>
                  </a:cubicBezTo>
                  <a:lnTo>
                    <a:pt x="371602" y="248666"/>
                  </a:lnTo>
                  <a:lnTo>
                    <a:pt x="371094" y="248666"/>
                  </a:lnTo>
                  <a:lnTo>
                    <a:pt x="371094" y="249174"/>
                  </a:lnTo>
                  <a:lnTo>
                    <a:pt x="373253" y="251206"/>
                  </a:lnTo>
                  <a:cubicBezTo>
                    <a:pt x="373507" y="251714"/>
                    <a:pt x="375412" y="255524"/>
                    <a:pt x="377190" y="257937"/>
                  </a:cubicBezTo>
                  <a:lnTo>
                    <a:pt x="377190" y="257937"/>
                  </a:lnTo>
                  <a:cubicBezTo>
                    <a:pt x="375539" y="256921"/>
                    <a:pt x="374142" y="256159"/>
                    <a:pt x="373761" y="256159"/>
                  </a:cubicBezTo>
                  <a:lnTo>
                    <a:pt x="371602" y="254000"/>
                  </a:lnTo>
                  <a:lnTo>
                    <a:pt x="371094" y="254000"/>
                  </a:lnTo>
                  <a:lnTo>
                    <a:pt x="371094" y="254508"/>
                  </a:lnTo>
                  <a:lnTo>
                    <a:pt x="373253" y="256540"/>
                  </a:lnTo>
                  <a:cubicBezTo>
                    <a:pt x="373507" y="257175"/>
                    <a:pt x="376301" y="262382"/>
                    <a:pt x="378206" y="264414"/>
                  </a:cubicBezTo>
                  <a:cubicBezTo>
                    <a:pt x="379984" y="266192"/>
                    <a:pt x="382651" y="267970"/>
                    <a:pt x="384048" y="267970"/>
                  </a:cubicBezTo>
                  <a:lnTo>
                    <a:pt x="384302" y="267843"/>
                  </a:lnTo>
                  <a:lnTo>
                    <a:pt x="384302" y="287909"/>
                  </a:lnTo>
                  <a:lnTo>
                    <a:pt x="384683" y="288290"/>
                  </a:lnTo>
                  <a:lnTo>
                    <a:pt x="384937" y="287909"/>
                  </a:lnTo>
                  <a:lnTo>
                    <a:pt x="384937" y="268097"/>
                  </a:lnTo>
                  <a:lnTo>
                    <a:pt x="385445" y="268224"/>
                  </a:lnTo>
                  <a:cubicBezTo>
                    <a:pt x="386842" y="268224"/>
                    <a:pt x="389382" y="266446"/>
                    <a:pt x="391287" y="264668"/>
                  </a:cubicBezTo>
                  <a:cubicBezTo>
                    <a:pt x="393319" y="262636"/>
                    <a:pt x="395986" y="257302"/>
                    <a:pt x="396367" y="256794"/>
                  </a:cubicBezTo>
                  <a:lnTo>
                    <a:pt x="396621" y="256540"/>
                  </a:lnTo>
                  <a:lnTo>
                    <a:pt x="396621" y="255651"/>
                  </a:lnTo>
                  <a:lnTo>
                    <a:pt x="395859" y="256413"/>
                  </a:lnTo>
                  <a:cubicBezTo>
                    <a:pt x="395605" y="256540"/>
                    <a:pt x="394081" y="257175"/>
                    <a:pt x="392430" y="258191"/>
                  </a:cubicBezTo>
                  <a:lnTo>
                    <a:pt x="392430" y="258191"/>
                  </a:lnTo>
                  <a:cubicBezTo>
                    <a:pt x="394208" y="255778"/>
                    <a:pt x="396113" y="251968"/>
                    <a:pt x="396367" y="251460"/>
                  </a:cubicBezTo>
                  <a:lnTo>
                    <a:pt x="396621" y="251333"/>
                  </a:lnTo>
                  <a:lnTo>
                    <a:pt x="396621" y="250444"/>
                  </a:lnTo>
                  <a:lnTo>
                    <a:pt x="395859" y="251206"/>
                  </a:lnTo>
                  <a:cubicBezTo>
                    <a:pt x="395605" y="251333"/>
                    <a:pt x="394081" y="252095"/>
                    <a:pt x="392430" y="253111"/>
                  </a:cubicBezTo>
                  <a:lnTo>
                    <a:pt x="392430" y="253111"/>
                  </a:lnTo>
                  <a:cubicBezTo>
                    <a:pt x="394208" y="250571"/>
                    <a:pt x="396113" y="246888"/>
                    <a:pt x="396367" y="246380"/>
                  </a:cubicBezTo>
                  <a:lnTo>
                    <a:pt x="396621" y="246126"/>
                  </a:lnTo>
                  <a:lnTo>
                    <a:pt x="396621" y="245110"/>
                  </a:lnTo>
                  <a:lnTo>
                    <a:pt x="395859" y="245872"/>
                  </a:lnTo>
                  <a:cubicBezTo>
                    <a:pt x="395605" y="245999"/>
                    <a:pt x="394081" y="246634"/>
                    <a:pt x="392430" y="247650"/>
                  </a:cubicBezTo>
                  <a:lnTo>
                    <a:pt x="392430" y="247650"/>
                  </a:lnTo>
                  <a:cubicBezTo>
                    <a:pt x="394208" y="245237"/>
                    <a:pt x="396113" y="241427"/>
                    <a:pt x="396367" y="240919"/>
                  </a:cubicBezTo>
                  <a:lnTo>
                    <a:pt x="396621" y="240792"/>
                  </a:lnTo>
                  <a:lnTo>
                    <a:pt x="396621" y="239903"/>
                  </a:lnTo>
                  <a:lnTo>
                    <a:pt x="395859" y="240665"/>
                  </a:lnTo>
                  <a:cubicBezTo>
                    <a:pt x="395605" y="240792"/>
                    <a:pt x="394081" y="241554"/>
                    <a:pt x="392430" y="242570"/>
                  </a:cubicBezTo>
                  <a:lnTo>
                    <a:pt x="392430" y="242570"/>
                  </a:lnTo>
                  <a:cubicBezTo>
                    <a:pt x="394208" y="240030"/>
                    <a:pt x="396113" y="236347"/>
                    <a:pt x="396367" y="235966"/>
                  </a:cubicBezTo>
                  <a:lnTo>
                    <a:pt x="396621" y="235712"/>
                  </a:lnTo>
                  <a:lnTo>
                    <a:pt x="396621" y="234696"/>
                  </a:lnTo>
                  <a:lnTo>
                    <a:pt x="395859" y="235458"/>
                  </a:lnTo>
                  <a:cubicBezTo>
                    <a:pt x="395224" y="235712"/>
                    <a:pt x="390017" y="238379"/>
                    <a:pt x="387985" y="240411"/>
                  </a:cubicBezTo>
                  <a:lnTo>
                    <a:pt x="387096" y="241427"/>
                  </a:lnTo>
                  <a:lnTo>
                    <a:pt x="387350" y="238506"/>
                  </a:lnTo>
                  <a:cubicBezTo>
                    <a:pt x="387350" y="235458"/>
                    <a:pt x="385318" y="229616"/>
                    <a:pt x="385318" y="229362"/>
                  </a:cubicBezTo>
                  <a:lnTo>
                    <a:pt x="385191" y="229235"/>
                  </a:lnTo>
                  <a:lnTo>
                    <a:pt x="385191" y="222631"/>
                  </a:lnTo>
                  <a:lnTo>
                    <a:pt x="384937" y="222377"/>
                  </a:lnTo>
                  <a:close/>
                  <a:moveTo>
                    <a:pt x="337312" y="306832"/>
                  </a:moveTo>
                  <a:cubicBezTo>
                    <a:pt x="338582" y="306832"/>
                    <a:pt x="339217" y="307467"/>
                    <a:pt x="339217" y="308864"/>
                  </a:cubicBezTo>
                  <a:lnTo>
                    <a:pt x="339217" y="311912"/>
                  </a:lnTo>
                  <a:lnTo>
                    <a:pt x="338709" y="313309"/>
                  </a:lnTo>
                  <a:lnTo>
                    <a:pt x="337312" y="313817"/>
                  </a:lnTo>
                  <a:lnTo>
                    <a:pt x="335534" y="313817"/>
                  </a:lnTo>
                  <a:lnTo>
                    <a:pt x="335534" y="306832"/>
                  </a:lnTo>
                  <a:close/>
                  <a:moveTo>
                    <a:pt x="362966" y="308483"/>
                  </a:moveTo>
                  <a:lnTo>
                    <a:pt x="364236" y="316992"/>
                  </a:lnTo>
                  <a:lnTo>
                    <a:pt x="361823" y="316992"/>
                  </a:lnTo>
                  <a:lnTo>
                    <a:pt x="362966" y="308483"/>
                  </a:lnTo>
                  <a:close/>
                  <a:moveTo>
                    <a:pt x="320802" y="303530"/>
                  </a:moveTo>
                  <a:lnTo>
                    <a:pt x="320802" y="325120"/>
                  </a:lnTo>
                  <a:lnTo>
                    <a:pt x="330200" y="325120"/>
                  </a:lnTo>
                  <a:lnTo>
                    <a:pt x="330200" y="321818"/>
                  </a:lnTo>
                  <a:lnTo>
                    <a:pt x="324231" y="321818"/>
                  </a:lnTo>
                  <a:lnTo>
                    <a:pt x="324231" y="315976"/>
                  </a:lnTo>
                  <a:lnTo>
                    <a:pt x="328549" y="315976"/>
                  </a:lnTo>
                  <a:lnTo>
                    <a:pt x="328549" y="312674"/>
                  </a:lnTo>
                  <a:lnTo>
                    <a:pt x="324231" y="312674"/>
                  </a:lnTo>
                  <a:lnTo>
                    <a:pt x="324231" y="306832"/>
                  </a:lnTo>
                  <a:lnTo>
                    <a:pt x="330200" y="306832"/>
                  </a:lnTo>
                  <a:lnTo>
                    <a:pt x="330200" y="303530"/>
                  </a:lnTo>
                  <a:close/>
                  <a:moveTo>
                    <a:pt x="332105" y="303657"/>
                  </a:moveTo>
                  <a:lnTo>
                    <a:pt x="332105" y="325120"/>
                  </a:lnTo>
                  <a:lnTo>
                    <a:pt x="335407" y="325120"/>
                  </a:lnTo>
                  <a:lnTo>
                    <a:pt x="335407" y="316992"/>
                  </a:lnTo>
                  <a:lnTo>
                    <a:pt x="337439" y="316992"/>
                  </a:lnTo>
                  <a:lnTo>
                    <a:pt x="339471" y="325120"/>
                  </a:lnTo>
                  <a:lnTo>
                    <a:pt x="343027" y="325120"/>
                  </a:lnTo>
                  <a:lnTo>
                    <a:pt x="340614" y="315722"/>
                  </a:lnTo>
                  <a:cubicBezTo>
                    <a:pt x="341757" y="314706"/>
                    <a:pt x="342392" y="313436"/>
                    <a:pt x="342392" y="311912"/>
                  </a:cubicBezTo>
                  <a:lnTo>
                    <a:pt x="342392" y="308864"/>
                  </a:lnTo>
                  <a:cubicBezTo>
                    <a:pt x="342392" y="307340"/>
                    <a:pt x="342011" y="306070"/>
                    <a:pt x="341249" y="305181"/>
                  </a:cubicBezTo>
                  <a:cubicBezTo>
                    <a:pt x="340360" y="304165"/>
                    <a:pt x="339090" y="303784"/>
                    <a:pt x="337312" y="303784"/>
                  </a:cubicBezTo>
                  <a:close/>
                  <a:moveTo>
                    <a:pt x="345694" y="303530"/>
                  </a:moveTo>
                  <a:lnTo>
                    <a:pt x="345694" y="325120"/>
                  </a:lnTo>
                  <a:lnTo>
                    <a:pt x="354838" y="325120"/>
                  </a:lnTo>
                  <a:lnTo>
                    <a:pt x="354838" y="321818"/>
                  </a:lnTo>
                  <a:lnTo>
                    <a:pt x="348869" y="321818"/>
                  </a:lnTo>
                  <a:lnTo>
                    <a:pt x="348869" y="315976"/>
                  </a:lnTo>
                  <a:lnTo>
                    <a:pt x="353187" y="315976"/>
                  </a:lnTo>
                  <a:lnTo>
                    <a:pt x="353187" y="312674"/>
                  </a:lnTo>
                  <a:lnTo>
                    <a:pt x="348869" y="312674"/>
                  </a:lnTo>
                  <a:lnTo>
                    <a:pt x="348869" y="306832"/>
                  </a:lnTo>
                  <a:lnTo>
                    <a:pt x="354838" y="306832"/>
                  </a:lnTo>
                  <a:lnTo>
                    <a:pt x="354838" y="303530"/>
                  </a:lnTo>
                  <a:close/>
                  <a:moveTo>
                    <a:pt x="360807" y="303657"/>
                  </a:moveTo>
                  <a:lnTo>
                    <a:pt x="357124" y="324993"/>
                  </a:lnTo>
                  <a:lnTo>
                    <a:pt x="360426" y="324993"/>
                  </a:lnTo>
                  <a:lnTo>
                    <a:pt x="361188" y="320040"/>
                  </a:lnTo>
                  <a:lnTo>
                    <a:pt x="364490" y="320040"/>
                  </a:lnTo>
                  <a:lnTo>
                    <a:pt x="365252" y="324993"/>
                  </a:lnTo>
                  <a:lnTo>
                    <a:pt x="368681" y="324993"/>
                  </a:lnTo>
                  <a:lnTo>
                    <a:pt x="365125" y="303657"/>
                  </a:lnTo>
                  <a:close/>
                  <a:moveTo>
                    <a:pt x="371475" y="303657"/>
                  </a:moveTo>
                  <a:lnTo>
                    <a:pt x="371475" y="325120"/>
                  </a:lnTo>
                  <a:lnTo>
                    <a:pt x="380238" y="325120"/>
                  </a:lnTo>
                  <a:lnTo>
                    <a:pt x="380238" y="321945"/>
                  </a:lnTo>
                  <a:lnTo>
                    <a:pt x="374650" y="321945"/>
                  </a:lnTo>
                  <a:lnTo>
                    <a:pt x="374650" y="303657"/>
                  </a:lnTo>
                  <a:close/>
                  <a:moveTo>
                    <a:pt x="312928" y="303403"/>
                  </a:moveTo>
                  <a:cubicBezTo>
                    <a:pt x="311531" y="303403"/>
                    <a:pt x="310261" y="303911"/>
                    <a:pt x="309245" y="304927"/>
                  </a:cubicBezTo>
                  <a:cubicBezTo>
                    <a:pt x="308229" y="305943"/>
                    <a:pt x="307721" y="307086"/>
                    <a:pt x="307721" y="308610"/>
                  </a:cubicBezTo>
                  <a:lnTo>
                    <a:pt x="307721" y="320294"/>
                  </a:lnTo>
                  <a:cubicBezTo>
                    <a:pt x="307721" y="321818"/>
                    <a:pt x="308229" y="322834"/>
                    <a:pt x="309245" y="323977"/>
                  </a:cubicBezTo>
                  <a:cubicBezTo>
                    <a:pt x="310261" y="325120"/>
                    <a:pt x="311404" y="325374"/>
                    <a:pt x="312928" y="325374"/>
                  </a:cubicBezTo>
                  <a:cubicBezTo>
                    <a:pt x="314452" y="325374"/>
                    <a:pt x="315468" y="324993"/>
                    <a:pt x="316484" y="323977"/>
                  </a:cubicBezTo>
                  <a:cubicBezTo>
                    <a:pt x="317500" y="322961"/>
                    <a:pt x="318008" y="321818"/>
                    <a:pt x="318008" y="320294"/>
                  </a:cubicBezTo>
                  <a:lnTo>
                    <a:pt x="318008" y="317373"/>
                  </a:lnTo>
                  <a:lnTo>
                    <a:pt x="314960" y="317373"/>
                  </a:lnTo>
                  <a:lnTo>
                    <a:pt x="314960" y="320294"/>
                  </a:lnTo>
                  <a:lnTo>
                    <a:pt x="314325" y="321564"/>
                  </a:lnTo>
                  <a:lnTo>
                    <a:pt x="313055" y="322199"/>
                  </a:lnTo>
                  <a:lnTo>
                    <a:pt x="311658" y="321564"/>
                  </a:lnTo>
                  <a:lnTo>
                    <a:pt x="311150" y="320294"/>
                  </a:lnTo>
                  <a:lnTo>
                    <a:pt x="311150" y="308610"/>
                  </a:lnTo>
                  <a:lnTo>
                    <a:pt x="311658" y="307213"/>
                  </a:lnTo>
                  <a:lnTo>
                    <a:pt x="313055" y="306705"/>
                  </a:lnTo>
                  <a:lnTo>
                    <a:pt x="314325" y="307213"/>
                  </a:lnTo>
                  <a:lnTo>
                    <a:pt x="314960" y="308610"/>
                  </a:lnTo>
                  <a:lnTo>
                    <a:pt x="314960" y="311150"/>
                  </a:lnTo>
                  <a:lnTo>
                    <a:pt x="318262" y="311150"/>
                  </a:lnTo>
                  <a:lnTo>
                    <a:pt x="318262" y="308737"/>
                  </a:lnTo>
                  <a:cubicBezTo>
                    <a:pt x="318262" y="307340"/>
                    <a:pt x="317754" y="306197"/>
                    <a:pt x="316738" y="305054"/>
                  </a:cubicBezTo>
                  <a:cubicBezTo>
                    <a:pt x="315722" y="303911"/>
                    <a:pt x="314579" y="303530"/>
                    <a:pt x="313182" y="303530"/>
                  </a:cubicBezTo>
                  <a:close/>
                  <a:moveTo>
                    <a:pt x="387350" y="303403"/>
                  </a:moveTo>
                  <a:cubicBezTo>
                    <a:pt x="386080" y="303403"/>
                    <a:pt x="385191" y="303657"/>
                    <a:pt x="384302" y="304292"/>
                  </a:cubicBezTo>
                  <a:cubicBezTo>
                    <a:pt x="382905" y="305181"/>
                    <a:pt x="382270" y="306705"/>
                    <a:pt x="382270" y="308737"/>
                  </a:cubicBezTo>
                  <a:cubicBezTo>
                    <a:pt x="382270" y="309753"/>
                    <a:pt x="382524" y="310769"/>
                    <a:pt x="383032" y="311785"/>
                  </a:cubicBezTo>
                  <a:cubicBezTo>
                    <a:pt x="383413" y="312547"/>
                    <a:pt x="384175" y="313563"/>
                    <a:pt x="385318" y="314579"/>
                  </a:cubicBezTo>
                  <a:cubicBezTo>
                    <a:pt x="386588" y="315722"/>
                    <a:pt x="387477" y="316611"/>
                    <a:pt x="388239" y="317246"/>
                  </a:cubicBezTo>
                  <a:lnTo>
                    <a:pt x="389382" y="319913"/>
                  </a:lnTo>
                  <a:lnTo>
                    <a:pt x="389128" y="321183"/>
                  </a:lnTo>
                  <a:lnTo>
                    <a:pt x="387477" y="322326"/>
                  </a:lnTo>
                  <a:lnTo>
                    <a:pt x="386080" y="321691"/>
                  </a:lnTo>
                  <a:cubicBezTo>
                    <a:pt x="385572" y="321056"/>
                    <a:pt x="385318" y="320294"/>
                    <a:pt x="385064" y="318897"/>
                  </a:cubicBezTo>
                  <a:lnTo>
                    <a:pt x="382143" y="319151"/>
                  </a:lnTo>
                  <a:cubicBezTo>
                    <a:pt x="382143" y="320294"/>
                    <a:pt x="382397" y="321183"/>
                    <a:pt x="382778" y="322199"/>
                  </a:cubicBezTo>
                  <a:lnTo>
                    <a:pt x="384429" y="324231"/>
                  </a:lnTo>
                  <a:cubicBezTo>
                    <a:pt x="385318" y="324866"/>
                    <a:pt x="386461" y="325120"/>
                    <a:pt x="387604" y="325120"/>
                  </a:cubicBezTo>
                  <a:lnTo>
                    <a:pt x="389382" y="324993"/>
                  </a:lnTo>
                  <a:lnTo>
                    <a:pt x="391668" y="323469"/>
                  </a:lnTo>
                  <a:cubicBezTo>
                    <a:pt x="392430" y="322453"/>
                    <a:pt x="392811" y="321183"/>
                    <a:pt x="392811" y="319659"/>
                  </a:cubicBezTo>
                  <a:lnTo>
                    <a:pt x="392303" y="317627"/>
                  </a:lnTo>
                  <a:lnTo>
                    <a:pt x="391922" y="316738"/>
                  </a:lnTo>
                  <a:lnTo>
                    <a:pt x="390144" y="314325"/>
                  </a:lnTo>
                  <a:lnTo>
                    <a:pt x="388620" y="312928"/>
                  </a:lnTo>
                  <a:lnTo>
                    <a:pt x="387223" y="311531"/>
                  </a:lnTo>
                  <a:lnTo>
                    <a:pt x="385953" y="308483"/>
                  </a:lnTo>
                  <a:lnTo>
                    <a:pt x="386334" y="306959"/>
                  </a:lnTo>
                  <a:lnTo>
                    <a:pt x="387731" y="306070"/>
                  </a:lnTo>
                  <a:lnTo>
                    <a:pt x="389001" y="306578"/>
                  </a:lnTo>
                  <a:lnTo>
                    <a:pt x="389763" y="308610"/>
                  </a:lnTo>
                  <a:lnTo>
                    <a:pt x="392811" y="308102"/>
                  </a:lnTo>
                  <a:lnTo>
                    <a:pt x="392176" y="305689"/>
                  </a:lnTo>
                  <a:lnTo>
                    <a:pt x="390652" y="303911"/>
                  </a:lnTo>
                  <a:cubicBezTo>
                    <a:pt x="389763" y="303403"/>
                    <a:pt x="388747" y="303149"/>
                    <a:pt x="387604" y="303149"/>
                  </a:cubicBezTo>
                  <a:close/>
                  <a:moveTo>
                    <a:pt x="392176" y="356489"/>
                  </a:moveTo>
                  <a:cubicBezTo>
                    <a:pt x="390144" y="356489"/>
                    <a:pt x="388493" y="358013"/>
                    <a:pt x="388493" y="360172"/>
                  </a:cubicBezTo>
                  <a:cubicBezTo>
                    <a:pt x="388493" y="362331"/>
                    <a:pt x="390144" y="363855"/>
                    <a:pt x="392176" y="363855"/>
                  </a:cubicBezTo>
                  <a:cubicBezTo>
                    <a:pt x="394208" y="363855"/>
                    <a:pt x="395859" y="362204"/>
                    <a:pt x="395859" y="360172"/>
                  </a:cubicBezTo>
                  <a:cubicBezTo>
                    <a:pt x="395859" y="358140"/>
                    <a:pt x="394208" y="356489"/>
                    <a:pt x="392176" y="356489"/>
                  </a:cubicBezTo>
                  <a:close/>
                  <a:moveTo>
                    <a:pt x="305943" y="357251"/>
                  </a:moveTo>
                  <a:cubicBezTo>
                    <a:pt x="303911" y="357251"/>
                    <a:pt x="302260" y="358902"/>
                    <a:pt x="302260" y="360934"/>
                  </a:cubicBezTo>
                  <a:cubicBezTo>
                    <a:pt x="302260" y="362966"/>
                    <a:pt x="303911" y="364617"/>
                    <a:pt x="305943" y="364617"/>
                  </a:cubicBezTo>
                  <a:cubicBezTo>
                    <a:pt x="307975" y="364617"/>
                    <a:pt x="309626" y="362966"/>
                    <a:pt x="309626" y="360934"/>
                  </a:cubicBezTo>
                  <a:cubicBezTo>
                    <a:pt x="309626" y="358902"/>
                    <a:pt x="307975" y="357251"/>
                    <a:pt x="305943" y="357251"/>
                  </a:cubicBezTo>
                  <a:close/>
                  <a:moveTo>
                    <a:pt x="346964" y="361696"/>
                  </a:moveTo>
                  <a:cubicBezTo>
                    <a:pt x="344932" y="361696"/>
                    <a:pt x="343281" y="363347"/>
                    <a:pt x="343281" y="365379"/>
                  </a:cubicBezTo>
                  <a:cubicBezTo>
                    <a:pt x="343281" y="367411"/>
                    <a:pt x="344932" y="369062"/>
                    <a:pt x="346964" y="369062"/>
                  </a:cubicBezTo>
                  <a:cubicBezTo>
                    <a:pt x="348996" y="369062"/>
                    <a:pt x="350647" y="367411"/>
                    <a:pt x="350647" y="365379"/>
                  </a:cubicBezTo>
                  <a:cubicBezTo>
                    <a:pt x="350647" y="363347"/>
                    <a:pt x="348996" y="361696"/>
                    <a:pt x="346964" y="361696"/>
                  </a:cubicBezTo>
                  <a:close/>
                  <a:moveTo>
                    <a:pt x="320802" y="369824"/>
                  </a:moveTo>
                  <a:cubicBezTo>
                    <a:pt x="318770" y="369824"/>
                    <a:pt x="317119" y="371475"/>
                    <a:pt x="317119" y="373507"/>
                  </a:cubicBezTo>
                  <a:cubicBezTo>
                    <a:pt x="317119" y="375539"/>
                    <a:pt x="318770" y="377190"/>
                    <a:pt x="320802" y="377190"/>
                  </a:cubicBezTo>
                  <a:cubicBezTo>
                    <a:pt x="322834" y="377190"/>
                    <a:pt x="324485" y="375539"/>
                    <a:pt x="324485" y="373507"/>
                  </a:cubicBezTo>
                  <a:cubicBezTo>
                    <a:pt x="324485" y="371475"/>
                    <a:pt x="322834" y="369824"/>
                    <a:pt x="320802" y="369824"/>
                  </a:cubicBezTo>
                  <a:close/>
                  <a:moveTo>
                    <a:pt x="292989" y="370840"/>
                  </a:moveTo>
                  <a:cubicBezTo>
                    <a:pt x="291084" y="370840"/>
                    <a:pt x="289433" y="372491"/>
                    <a:pt x="289433" y="374523"/>
                  </a:cubicBezTo>
                  <a:cubicBezTo>
                    <a:pt x="289433" y="376555"/>
                    <a:pt x="291084" y="378206"/>
                    <a:pt x="292989" y="378206"/>
                  </a:cubicBezTo>
                  <a:cubicBezTo>
                    <a:pt x="295148" y="378206"/>
                    <a:pt x="296672" y="376555"/>
                    <a:pt x="296672" y="374523"/>
                  </a:cubicBezTo>
                  <a:cubicBezTo>
                    <a:pt x="296672" y="372491"/>
                    <a:pt x="295021" y="370840"/>
                    <a:pt x="292989" y="370840"/>
                  </a:cubicBezTo>
                  <a:close/>
                  <a:moveTo>
                    <a:pt x="373634" y="371094"/>
                  </a:moveTo>
                  <a:cubicBezTo>
                    <a:pt x="371602" y="371094"/>
                    <a:pt x="369951" y="372745"/>
                    <a:pt x="369951" y="374777"/>
                  </a:cubicBezTo>
                  <a:cubicBezTo>
                    <a:pt x="369951" y="376809"/>
                    <a:pt x="371602" y="378460"/>
                    <a:pt x="373634" y="378460"/>
                  </a:cubicBezTo>
                  <a:cubicBezTo>
                    <a:pt x="375666" y="378460"/>
                    <a:pt x="377317" y="376809"/>
                    <a:pt x="377317" y="374777"/>
                  </a:cubicBezTo>
                  <a:cubicBezTo>
                    <a:pt x="377317" y="372745"/>
                    <a:pt x="375666" y="371094"/>
                    <a:pt x="373634" y="371094"/>
                  </a:cubicBezTo>
                  <a:close/>
                  <a:moveTo>
                    <a:pt x="0" y="215392"/>
                  </a:moveTo>
                  <a:lnTo>
                    <a:pt x="0" y="385699"/>
                  </a:lnTo>
                  <a:lnTo>
                    <a:pt x="133223" y="385699"/>
                  </a:lnTo>
                  <a:lnTo>
                    <a:pt x="133223" y="215392"/>
                  </a:lnTo>
                  <a:close/>
                  <a:moveTo>
                    <a:pt x="141478" y="215392"/>
                  </a:moveTo>
                  <a:lnTo>
                    <a:pt x="141478" y="385699"/>
                  </a:lnTo>
                  <a:lnTo>
                    <a:pt x="275463" y="385699"/>
                  </a:lnTo>
                  <a:lnTo>
                    <a:pt x="275463" y="215392"/>
                  </a:lnTo>
                  <a:close/>
                  <a:moveTo>
                    <a:pt x="284480" y="554228"/>
                  </a:moveTo>
                  <a:cubicBezTo>
                    <a:pt x="283083" y="555244"/>
                    <a:pt x="281686" y="556260"/>
                    <a:pt x="280289" y="557276"/>
                  </a:cubicBezTo>
                  <a:cubicBezTo>
                    <a:pt x="273050" y="562610"/>
                    <a:pt x="266319" y="567690"/>
                    <a:pt x="260096" y="572643"/>
                  </a:cubicBezTo>
                  <a:cubicBezTo>
                    <a:pt x="256413" y="577977"/>
                    <a:pt x="252730" y="584708"/>
                    <a:pt x="251206" y="593598"/>
                  </a:cubicBezTo>
                  <a:lnTo>
                    <a:pt x="251206" y="593598"/>
                  </a:lnTo>
                  <a:lnTo>
                    <a:pt x="252730" y="592709"/>
                  </a:lnTo>
                  <a:cubicBezTo>
                    <a:pt x="264922" y="585470"/>
                    <a:pt x="259969" y="585597"/>
                    <a:pt x="278003" y="568579"/>
                  </a:cubicBezTo>
                  <a:cubicBezTo>
                    <a:pt x="284226" y="563499"/>
                    <a:pt x="284861" y="558800"/>
                    <a:pt x="284480" y="554355"/>
                  </a:cubicBezTo>
                  <a:close/>
                  <a:moveTo>
                    <a:pt x="34290" y="554228"/>
                  </a:moveTo>
                  <a:cubicBezTo>
                    <a:pt x="32893" y="555244"/>
                    <a:pt x="31369" y="556260"/>
                    <a:pt x="30099" y="557276"/>
                  </a:cubicBezTo>
                  <a:cubicBezTo>
                    <a:pt x="22733" y="562610"/>
                    <a:pt x="16002" y="567690"/>
                    <a:pt x="9906" y="572643"/>
                  </a:cubicBezTo>
                  <a:cubicBezTo>
                    <a:pt x="6096" y="577977"/>
                    <a:pt x="2540" y="584708"/>
                    <a:pt x="889" y="593598"/>
                  </a:cubicBezTo>
                  <a:lnTo>
                    <a:pt x="889" y="593598"/>
                  </a:lnTo>
                  <a:lnTo>
                    <a:pt x="2540" y="592709"/>
                  </a:lnTo>
                  <a:cubicBezTo>
                    <a:pt x="14732" y="585470"/>
                    <a:pt x="9652" y="585597"/>
                    <a:pt x="27686" y="568579"/>
                  </a:cubicBezTo>
                  <a:cubicBezTo>
                    <a:pt x="33909" y="563499"/>
                    <a:pt x="34544" y="558800"/>
                    <a:pt x="34290" y="554355"/>
                  </a:cubicBezTo>
                  <a:close/>
                  <a:moveTo>
                    <a:pt x="356362" y="488696"/>
                  </a:moveTo>
                  <a:cubicBezTo>
                    <a:pt x="328803" y="488696"/>
                    <a:pt x="274193" y="497332"/>
                    <a:pt x="219583" y="520192"/>
                  </a:cubicBezTo>
                  <a:cubicBezTo>
                    <a:pt x="199009" y="528828"/>
                    <a:pt x="177927" y="541401"/>
                    <a:pt x="159385" y="554228"/>
                  </a:cubicBezTo>
                  <a:cubicBezTo>
                    <a:pt x="159258" y="554355"/>
                    <a:pt x="159131" y="554355"/>
                    <a:pt x="159131" y="554482"/>
                  </a:cubicBezTo>
                  <a:cubicBezTo>
                    <a:pt x="150241" y="560578"/>
                    <a:pt x="142113" y="566801"/>
                    <a:pt x="134874" y="572643"/>
                  </a:cubicBezTo>
                  <a:cubicBezTo>
                    <a:pt x="117602" y="586740"/>
                    <a:pt x="106172" y="598805"/>
                    <a:pt x="105410" y="603631"/>
                  </a:cubicBezTo>
                  <a:cubicBezTo>
                    <a:pt x="105410" y="603758"/>
                    <a:pt x="105410" y="603758"/>
                    <a:pt x="105410" y="603758"/>
                  </a:cubicBezTo>
                  <a:cubicBezTo>
                    <a:pt x="105410" y="603758"/>
                    <a:pt x="105410" y="603885"/>
                    <a:pt x="105410" y="604012"/>
                  </a:cubicBezTo>
                  <a:cubicBezTo>
                    <a:pt x="105410" y="604139"/>
                    <a:pt x="105410" y="604139"/>
                    <a:pt x="105410" y="604266"/>
                  </a:cubicBezTo>
                  <a:cubicBezTo>
                    <a:pt x="105410" y="604393"/>
                    <a:pt x="105410" y="604393"/>
                    <a:pt x="105410" y="604393"/>
                  </a:cubicBezTo>
                  <a:cubicBezTo>
                    <a:pt x="105410" y="604393"/>
                    <a:pt x="105537" y="604647"/>
                    <a:pt x="105537" y="604647"/>
                  </a:cubicBezTo>
                  <a:cubicBezTo>
                    <a:pt x="105537" y="604647"/>
                    <a:pt x="105664" y="604901"/>
                    <a:pt x="105664" y="604901"/>
                  </a:cubicBezTo>
                  <a:cubicBezTo>
                    <a:pt x="106807" y="607314"/>
                    <a:pt x="108585" y="609346"/>
                    <a:pt x="114046" y="609727"/>
                  </a:cubicBezTo>
                  <a:lnTo>
                    <a:pt x="116078" y="609727"/>
                  </a:lnTo>
                  <a:cubicBezTo>
                    <a:pt x="119126" y="609727"/>
                    <a:pt x="123444" y="609346"/>
                    <a:pt x="128905" y="608203"/>
                  </a:cubicBezTo>
                  <a:cubicBezTo>
                    <a:pt x="130175" y="607949"/>
                    <a:pt x="131445" y="607695"/>
                    <a:pt x="132842" y="607314"/>
                  </a:cubicBezTo>
                  <a:cubicBezTo>
                    <a:pt x="135382" y="606806"/>
                    <a:pt x="138176" y="606044"/>
                    <a:pt x="141097" y="605282"/>
                  </a:cubicBezTo>
                  <a:cubicBezTo>
                    <a:pt x="147701" y="603631"/>
                    <a:pt x="155575" y="601218"/>
                    <a:pt x="164846" y="598297"/>
                  </a:cubicBezTo>
                  <a:cubicBezTo>
                    <a:pt x="165608" y="598043"/>
                    <a:pt x="166370" y="597662"/>
                    <a:pt x="167259" y="597535"/>
                  </a:cubicBezTo>
                  <a:cubicBezTo>
                    <a:pt x="174752" y="595122"/>
                    <a:pt x="183388" y="592074"/>
                    <a:pt x="192786" y="588645"/>
                  </a:cubicBezTo>
                  <a:cubicBezTo>
                    <a:pt x="195580" y="587629"/>
                    <a:pt x="198501" y="586613"/>
                    <a:pt x="201295" y="585597"/>
                  </a:cubicBezTo>
                  <a:cubicBezTo>
                    <a:pt x="203200" y="584835"/>
                    <a:pt x="204978" y="584200"/>
                    <a:pt x="207010" y="583565"/>
                  </a:cubicBezTo>
                  <a:cubicBezTo>
                    <a:pt x="210820" y="582041"/>
                    <a:pt x="214884" y="580517"/>
                    <a:pt x="219075" y="578993"/>
                  </a:cubicBezTo>
                  <a:cubicBezTo>
                    <a:pt x="220472" y="578485"/>
                    <a:pt x="221742" y="577977"/>
                    <a:pt x="223012" y="577469"/>
                  </a:cubicBezTo>
                  <a:cubicBezTo>
                    <a:pt x="224790" y="576834"/>
                    <a:pt x="226568" y="576199"/>
                    <a:pt x="228346" y="575437"/>
                  </a:cubicBezTo>
                  <a:cubicBezTo>
                    <a:pt x="231521" y="574167"/>
                    <a:pt x="234696" y="573024"/>
                    <a:pt x="237998" y="571754"/>
                  </a:cubicBezTo>
                  <a:cubicBezTo>
                    <a:pt x="239014" y="571373"/>
                    <a:pt x="240030" y="570992"/>
                    <a:pt x="241046" y="570484"/>
                  </a:cubicBezTo>
                  <a:cubicBezTo>
                    <a:pt x="241173" y="570357"/>
                    <a:pt x="241300" y="570357"/>
                    <a:pt x="241427" y="570357"/>
                  </a:cubicBezTo>
                  <a:cubicBezTo>
                    <a:pt x="242189" y="570103"/>
                    <a:pt x="242951" y="569722"/>
                    <a:pt x="243713" y="569468"/>
                  </a:cubicBezTo>
                  <a:cubicBezTo>
                    <a:pt x="244221" y="569214"/>
                    <a:pt x="244602" y="569087"/>
                    <a:pt x="245110" y="568833"/>
                  </a:cubicBezTo>
                  <a:cubicBezTo>
                    <a:pt x="245618" y="568579"/>
                    <a:pt x="246126" y="568452"/>
                    <a:pt x="246507" y="568198"/>
                  </a:cubicBezTo>
                  <a:cubicBezTo>
                    <a:pt x="246888" y="567944"/>
                    <a:pt x="247142" y="567944"/>
                    <a:pt x="247396" y="567817"/>
                  </a:cubicBezTo>
                  <a:cubicBezTo>
                    <a:pt x="247904" y="567690"/>
                    <a:pt x="248539" y="567309"/>
                    <a:pt x="249047" y="567055"/>
                  </a:cubicBezTo>
                  <a:cubicBezTo>
                    <a:pt x="249936" y="566674"/>
                    <a:pt x="250952" y="566293"/>
                    <a:pt x="251714" y="565912"/>
                  </a:cubicBezTo>
                  <a:cubicBezTo>
                    <a:pt x="253111" y="565277"/>
                    <a:pt x="254381" y="564769"/>
                    <a:pt x="255651" y="564134"/>
                  </a:cubicBezTo>
                  <a:cubicBezTo>
                    <a:pt x="255905" y="564007"/>
                    <a:pt x="256159" y="563880"/>
                    <a:pt x="256413" y="563880"/>
                  </a:cubicBezTo>
                  <a:cubicBezTo>
                    <a:pt x="257175" y="563626"/>
                    <a:pt x="257810" y="563245"/>
                    <a:pt x="258572" y="562991"/>
                  </a:cubicBezTo>
                  <a:cubicBezTo>
                    <a:pt x="258826" y="562864"/>
                    <a:pt x="259080" y="562737"/>
                    <a:pt x="259461" y="562737"/>
                  </a:cubicBezTo>
                  <a:cubicBezTo>
                    <a:pt x="259715" y="562483"/>
                    <a:pt x="260096" y="562483"/>
                    <a:pt x="260477" y="562229"/>
                  </a:cubicBezTo>
                  <a:cubicBezTo>
                    <a:pt x="261112" y="561975"/>
                    <a:pt x="261874" y="561594"/>
                    <a:pt x="262509" y="561467"/>
                  </a:cubicBezTo>
                  <a:cubicBezTo>
                    <a:pt x="262636" y="561340"/>
                    <a:pt x="262636" y="561213"/>
                    <a:pt x="262890" y="561213"/>
                  </a:cubicBezTo>
                  <a:cubicBezTo>
                    <a:pt x="267208" y="559308"/>
                    <a:pt x="271399" y="557403"/>
                    <a:pt x="275590" y="555625"/>
                  </a:cubicBezTo>
                  <a:cubicBezTo>
                    <a:pt x="275844" y="555371"/>
                    <a:pt x="276225" y="555371"/>
                    <a:pt x="276479" y="555117"/>
                  </a:cubicBezTo>
                  <a:cubicBezTo>
                    <a:pt x="287528" y="550037"/>
                    <a:pt x="297434" y="545465"/>
                    <a:pt x="306451" y="541020"/>
                  </a:cubicBezTo>
                  <a:cubicBezTo>
                    <a:pt x="306705" y="540893"/>
                    <a:pt x="306959" y="540766"/>
                    <a:pt x="307086" y="540766"/>
                  </a:cubicBezTo>
                  <a:cubicBezTo>
                    <a:pt x="332486" y="528320"/>
                    <a:pt x="349377" y="518287"/>
                    <a:pt x="360045" y="510540"/>
                  </a:cubicBezTo>
                  <a:lnTo>
                    <a:pt x="359918" y="510540"/>
                  </a:lnTo>
                  <a:cubicBezTo>
                    <a:pt x="372237" y="501650"/>
                    <a:pt x="375920" y="495808"/>
                    <a:pt x="374523" y="492506"/>
                  </a:cubicBezTo>
                  <a:cubicBezTo>
                    <a:pt x="373507" y="490220"/>
                    <a:pt x="366903" y="488950"/>
                    <a:pt x="356108" y="488950"/>
                  </a:cubicBezTo>
                  <a:close/>
                </a:path>
              </a:pathLst>
            </a:custGeom>
            <a:blipFill>
              <a:blip r:embed="rId14"/>
              <a:stretch>
                <a:fillRect l="-1184" t="-933" r="-918" b="-93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196829" y="5966698"/>
            <a:ext cx="467116" cy="292818"/>
            <a:chOff x="0" y="0"/>
            <a:chExt cx="622821" cy="390423"/>
          </a:xfrm>
        </p:grpSpPr>
        <p:sp>
          <p:nvSpPr>
            <p:cNvPr id="17" name="Freeform 17"/>
            <p:cNvSpPr/>
            <p:nvPr/>
          </p:nvSpPr>
          <p:spPr>
            <a:xfrm>
              <a:off x="-127" y="0"/>
              <a:ext cx="622935" cy="390525"/>
            </a:xfrm>
            <a:custGeom>
              <a:avLst/>
              <a:gdLst/>
              <a:ahLst/>
              <a:cxnLst/>
              <a:rect l="l" t="t" r="r" b="b"/>
              <a:pathLst>
                <a:path w="622935" h="390525">
                  <a:moveTo>
                    <a:pt x="480949" y="36195"/>
                  </a:moveTo>
                  <a:lnTo>
                    <a:pt x="480949" y="38227"/>
                  </a:lnTo>
                  <a:lnTo>
                    <a:pt x="516890" y="38227"/>
                  </a:lnTo>
                  <a:lnTo>
                    <a:pt x="516890" y="36195"/>
                  </a:lnTo>
                  <a:close/>
                  <a:moveTo>
                    <a:pt x="562356" y="36195"/>
                  </a:moveTo>
                  <a:lnTo>
                    <a:pt x="562356" y="38227"/>
                  </a:lnTo>
                  <a:lnTo>
                    <a:pt x="598297" y="38227"/>
                  </a:lnTo>
                  <a:lnTo>
                    <a:pt x="598297" y="36195"/>
                  </a:lnTo>
                  <a:close/>
                  <a:moveTo>
                    <a:pt x="480949" y="40767"/>
                  </a:moveTo>
                  <a:lnTo>
                    <a:pt x="480949" y="42799"/>
                  </a:lnTo>
                  <a:lnTo>
                    <a:pt x="516890" y="42799"/>
                  </a:lnTo>
                  <a:lnTo>
                    <a:pt x="516890" y="40767"/>
                  </a:lnTo>
                  <a:close/>
                  <a:moveTo>
                    <a:pt x="562356" y="40767"/>
                  </a:moveTo>
                  <a:lnTo>
                    <a:pt x="562356" y="42799"/>
                  </a:lnTo>
                  <a:lnTo>
                    <a:pt x="598297" y="42799"/>
                  </a:lnTo>
                  <a:lnTo>
                    <a:pt x="598297" y="40767"/>
                  </a:lnTo>
                  <a:close/>
                  <a:moveTo>
                    <a:pt x="381381" y="0"/>
                  </a:moveTo>
                  <a:lnTo>
                    <a:pt x="371729" y="21463"/>
                  </a:lnTo>
                  <a:cubicBezTo>
                    <a:pt x="371729" y="33401"/>
                    <a:pt x="381381" y="42926"/>
                    <a:pt x="405003" y="42926"/>
                  </a:cubicBezTo>
                  <a:lnTo>
                    <a:pt x="414528" y="21463"/>
                  </a:lnTo>
                  <a:cubicBezTo>
                    <a:pt x="414782" y="9652"/>
                    <a:pt x="405130" y="0"/>
                    <a:pt x="381381" y="0"/>
                  </a:cubicBezTo>
                  <a:close/>
                  <a:moveTo>
                    <a:pt x="480949" y="49276"/>
                  </a:moveTo>
                  <a:lnTo>
                    <a:pt x="480949" y="51308"/>
                  </a:lnTo>
                  <a:lnTo>
                    <a:pt x="516890" y="51308"/>
                  </a:lnTo>
                  <a:lnTo>
                    <a:pt x="516890" y="49276"/>
                  </a:lnTo>
                  <a:close/>
                  <a:moveTo>
                    <a:pt x="562356" y="49276"/>
                  </a:moveTo>
                  <a:lnTo>
                    <a:pt x="562356" y="51308"/>
                  </a:lnTo>
                  <a:lnTo>
                    <a:pt x="598297" y="51308"/>
                  </a:lnTo>
                  <a:lnTo>
                    <a:pt x="598297" y="49276"/>
                  </a:lnTo>
                  <a:close/>
                  <a:moveTo>
                    <a:pt x="426212" y="53975"/>
                  </a:moveTo>
                  <a:lnTo>
                    <a:pt x="360299" y="56388"/>
                  </a:lnTo>
                  <a:lnTo>
                    <a:pt x="360172" y="56388"/>
                  </a:lnTo>
                  <a:lnTo>
                    <a:pt x="360172" y="58420"/>
                  </a:lnTo>
                  <a:lnTo>
                    <a:pt x="426212" y="58420"/>
                  </a:lnTo>
                  <a:lnTo>
                    <a:pt x="426212" y="56515"/>
                  </a:lnTo>
                  <a:cubicBezTo>
                    <a:pt x="426212" y="56515"/>
                    <a:pt x="426212" y="56515"/>
                    <a:pt x="426212" y="54102"/>
                  </a:cubicBezTo>
                  <a:close/>
                  <a:moveTo>
                    <a:pt x="127889" y="13716"/>
                  </a:moveTo>
                  <a:lnTo>
                    <a:pt x="127889" y="83439"/>
                  </a:lnTo>
                  <a:lnTo>
                    <a:pt x="214503" y="83439"/>
                  </a:lnTo>
                  <a:lnTo>
                    <a:pt x="214503" y="13716"/>
                  </a:lnTo>
                  <a:close/>
                  <a:moveTo>
                    <a:pt x="239903" y="13716"/>
                  </a:moveTo>
                  <a:lnTo>
                    <a:pt x="239903" y="83439"/>
                  </a:lnTo>
                  <a:lnTo>
                    <a:pt x="326390" y="83439"/>
                  </a:lnTo>
                  <a:lnTo>
                    <a:pt x="326390" y="13716"/>
                  </a:lnTo>
                  <a:close/>
                  <a:moveTo>
                    <a:pt x="234315" y="231775"/>
                  </a:moveTo>
                  <a:lnTo>
                    <a:pt x="232410" y="234569"/>
                  </a:lnTo>
                  <a:lnTo>
                    <a:pt x="232410" y="232156"/>
                  </a:lnTo>
                  <a:lnTo>
                    <a:pt x="232791" y="232283"/>
                  </a:lnTo>
                  <a:lnTo>
                    <a:pt x="234315" y="231902"/>
                  </a:lnTo>
                  <a:close/>
                  <a:moveTo>
                    <a:pt x="229616" y="231775"/>
                  </a:moveTo>
                  <a:lnTo>
                    <a:pt x="231013" y="232156"/>
                  </a:lnTo>
                  <a:lnTo>
                    <a:pt x="231521" y="232029"/>
                  </a:lnTo>
                  <a:lnTo>
                    <a:pt x="231521" y="234569"/>
                  </a:lnTo>
                  <a:lnTo>
                    <a:pt x="229489" y="231648"/>
                  </a:lnTo>
                  <a:close/>
                  <a:moveTo>
                    <a:pt x="270764" y="231775"/>
                  </a:moveTo>
                  <a:lnTo>
                    <a:pt x="272288" y="232156"/>
                  </a:lnTo>
                  <a:lnTo>
                    <a:pt x="272796" y="232029"/>
                  </a:lnTo>
                  <a:lnTo>
                    <a:pt x="272796" y="234569"/>
                  </a:lnTo>
                  <a:lnTo>
                    <a:pt x="270764" y="231648"/>
                  </a:lnTo>
                  <a:close/>
                  <a:moveTo>
                    <a:pt x="275463" y="231775"/>
                  </a:moveTo>
                  <a:lnTo>
                    <a:pt x="273685" y="234696"/>
                  </a:lnTo>
                  <a:lnTo>
                    <a:pt x="273685" y="232156"/>
                  </a:lnTo>
                  <a:lnTo>
                    <a:pt x="274193" y="232283"/>
                  </a:lnTo>
                  <a:lnTo>
                    <a:pt x="275590" y="231902"/>
                  </a:lnTo>
                  <a:close/>
                  <a:moveTo>
                    <a:pt x="234315" y="238125"/>
                  </a:moveTo>
                  <a:lnTo>
                    <a:pt x="232410" y="240919"/>
                  </a:lnTo>
                  <a:lnTo>
                    <a:pt x="232410" y="238379"/>
                  </a:lnTo>
                  <a:lnTo>
                    <a:pt x="232791" y="238379"/>
                  </a:lnTo>
                  <a:lnTo>
                    <a:pt x="234315" y="238125"/>
                  </a:lnTo>
                  <a:close/>
                  <a:moveTo>
                    <a:pt x="229616" y="238125"/>
                  </a:moveTo>
                  <a:lnTo>
                    <a:pt x="231013" y="238379"/>
                  </a:lnTo>
                  <a:lnTo>
                    <a:pt x="231521" y="238379"/>
                  </a:lnTo>
                  <a:lnTo>
                    <a:pt x="231521" y="241046"/>
                  </a:lnTo>
                  <a:lnTo>
                    <a:pt x="229616" y="238125"/>
                  </a:lnTo>
                  <a:close/>
                  <a:moveTo>
                    <a:pt x="270764" y="238125"/>
                  </a:moveTo>
                  <a:lnTo>
                    <a:pt x="272288" y="238379"/>
                  </a:lnTo>
                  <a:lnTo>
                    <a:pt x="272796" y="238379"/>
                  </a:lnTo>
                  <a:lnTo>
                    <a:pt x="272796" y="241046"/>
                  </a:lnTo>
                  <a:lnTo>
                    <a:pt x="270764" y="238125"/>
                  </a:lnTo>
                  <a:close/>
                  <a:moveTo>
                    <a:pt x="275463" y="238125"/>
                  </a:moveTo>
                  <a:lnTo>
                    <a:pt x="273685" y="241046"/>
                  </a:lnTo>
                  <a:lnTo>
                    <a:pt x="273685" y="238379"/>
                  </a:lnTo>
                  <a:lnTo>
                    <a:pt x="274193" y="238379"/>
                  </a:lnTo>
                  <a:lnTo>
                    <a:pt x="275463" y="238125"/>
                  </a:lnTo>
                  <a:close/>
                  <a:moveTo>
                    <a:pt x="234315" y="244348"/>
                  </a:moveTo>
                  <a:lnTo>
                    <a:pt x="232410" y="247142"/>
                  </a:lnTo>
                  <a:lnTo>
                    <a:pt x="232410" y="244729"/>
                  </a:lnTo>
                  <a:lnTo>
                    <a:pt x="232791" y="244856"/>
                  </a:lnTo>
                  <a:lnTo>
                    <a:pt x="234315" y="244475"/>
                  </a:lnTo>
                  <a:close/>
                  <a:moveTo>
                    <a:pt x="229616" y="244348"/>
                  </a:moveTo>
                  <a:lnTo>
                    <a:pt x="231013" y="244729"/>
                  </a:lnTo>
                  <a:lnTo>
                    <a:pt x="231521" y="244602"/>
                  </a:lnTo>
                  <a:lnTo>
                    <a:pt x="231521" y="247142"/>
                  </a:lnTo>
                  <a:lnTo>
                    <a:pt x="229616" y="244221"/>
                  </a:lnTo>
                  <a:close/>
                  <a:moveTo>
                    <a:pt x="270764" y="244348"/>
                  </a:moveTo>
                  <a:lnTo>
                    <a:pt x="272288" y="244729"/>
                  </a:lnTo>
                  <a:lnTo>
                    <a:pt x="272796" y="244602"/>
                  </a:lnTo>
                  <a:lnTo>
                    <a:pt x="272796" y="247142"/>
                  </a:lnTo>
                  <a:lnTo>
                    <a:pt x="270764" y="244221"/>
                  </a:lnTo>
                  <a:close/>
                  <a:moveTo>
                    <a:pt x="275463" y="244348"/>
                  </a:moveTo>
                  <a:lnTo>
                    <a:pt x="273685" y="247269"/>
                  </a:lnTo>
                  <a:lnTo>
                    <a:pt x="273685" y="244729"/>
                  </a:lnTo>
                  <a:lnTo>
                    <a:pt x="274193" y="244856"/>
                  </a:lnTo>
                  <a:lnTo>
                    <a:pt x="275590" y="244475"/>
                  </a:lnTo>
                  <a:close/>
                  <a:moveTo>
                    <a:pt x="234315" y="250698"/>
                  </a:moveTo>
                  <a:lnTo>
                    <a:pt x="232410" y="253492"/>
                  </a:lnTo>
                  <a:lnTo>
                    <a:pt x="232410" y="250952"/>
                  </a:lnTo>
                  <a:lnTo>
                    <a:pt x="232791" y="250952"/>
                  </a:lnTo>
                  <a:lnTo>
                    <a:pt x="234315" y="250698"/>
                  </a:lnTo>
                  <a:close/>
                  <a:moveTo>
                    <a:pt x="229616" y="250698"/>
                  </a:moveTo>
                  <a:lnTo>
                    <a:pt x="231013" y="250952"/>
                  </a:lnTo>
                  <a:lnTo>
                    <a:pt x="231521" y="250952"/>
                  </a:lnTo>
                  <a:lnTo>
                    <a:pt x="231521" y="253492"/>
                  </a:lnTo>
                  <a:lnTo>
                    <a:pt x="229489" y="250571"/>
                  </a:lnTo>
                  <a:close/>
                  <a:moveTo>
                    <a:pt x="270764" y="250698"/>
                  </a:moveTo>
                  <a:lnTo>
                    <a:pt x="272288" y="250952"/>
                  </a:lnTo>
                  <a:lnTo>
                    <a:pt x="272796" y="250952"/>
                  </a:lnTo>
                  <a:lnTo>
                    <a:pt x="272796" y="253492"/>
                  </a:lnTo>
                  <a:lnTo>
                    <a:pt x="270764" y="250571"/>
                  </a:lnTo>
                  <a:close/>
                  <a:moveTo>
                    <a:pt x="275463" y="250698"/>
                  </a:moveTo>
                  <a:lnTo>
                    <a:pt x="273685" y="253619"/>
                  </a:lnTo>
                  <a:lnTo>
                    <a:pt x="273685" y="251079"/>
                  </a:lnTo>
                  <a:lnTo>
                    <a:pt x="274193" y="251079"/>
                  </a:lnTo>
                  <a:lnTo>
                    <a:pt x="275590" y="250825"/>
                  </a:lnTo>
                  <a:close/>
                  <a:moveTo>
                    <a:pt x="438277" y="251206"/>
                  </a:moveTo>
                  <a:lnTo>
                    <a:pt x="436626" y="253619"/>
                  </a:lnTo>
                  <a:lnTo>
                    <a:pt x="436626" y="251460"/>
                  </a:lnTo>
                  <a:lnTo>
                    <a:pt x="437007" y="251587"/>
                  </a:lnTo>
                  <a:lnTo>
                    <a:pt x="438277" y="251333"/>
                  </a:lnTo>
                  <a:close/>
                  <a:moveTo>
                    <a:pt x="597027" y="251206"/>
                  </a:moveTo>
                  <a:lnTo>
                    <a:pt x="595376" y="253619"/>
                  </a:lnTo>
                  <a:lnTo>
                    <a:pt x="595376" y="251460"/>
                  </a:lnTo>
                  <a:lnTo>
                    <a:pt x="595757" y="251587"/>
                  </a:lnTo>
                  <a:lnTo>
                    <a:pt x="597027" y="251333"/>
                  </a:lnTo>
                  <a:close/>
                  <a:moveTo>
                    <a:pt x="93853" y="251206"/>
                  </a:moveTo>
                  <a:lnTo>
                    <a:pt x="95123" y="251460"/>
                  </a:lnTo>
                  <a:lnTo>
                    <a:pt x="95504" y="251333"/>
                  </a:lnTo>
                  <a:lnTo>
                    <a:pt x="95504" y="253619"/>
                  </a:lnTo>
                  <a:lnTo>
                    <a:pt x="93853" y="251206"/>
                  </a:lnTo>
                  <a:close/>
                  <a:moveTo>
                    <a:pt x="97917" y="251206"/>
                  </a:moveTo>
                  <a:lnTo>
                    <a:pt x="96139" y="253619"/>
                  </a:lnTo>
                  <a:lnTo>
                    <a:pt x="96139" y="251460"/>
                  </a:lnTo>
                  <a:lnTo>
                    <a:pt x="96520" y="251587"/>
                  </a:lnTo>
                  <a:lnTo>
                    <a:pt x="97790" y="251333"/>
                  </a:lnTo>
                  <a:close/>
                  <a:moveTo>
                    <a:pt x="434086" y="251206"/>
                  </a:moveTo>
                  <a:lnTo>
                    <a:pt x="435356" y="251460"/>
                  </a:lnTo>
                  <a:lnTo>
                    <a:pt x="435864" y="251333"/>
                  </a:lnTo>
                  <a:lnTo>
                    <a:pt x="435864" y="253619"/>
                  </a:lnTo>
                  <a:lnTo>
                    <a:pt x="434086" y="251206"/>
                  </a:lnTo>
                  <a:close/>
                  <a:moveTo>
                    <a:pt x="592836" y="251206"/>
                  </a:moveTo>
                  <a:lnTo>
                    <a:pt x="594233" y="251460"/>
                  </a:lnTo>
                  <a:lnTo>
                    <a:pt x="594614" y="251333"/>
                  </a:lnTo>
                  <a:lnTo>
                    <a:pt x="594614" y="253619"/>
                  </a:lnTo>
                  <a:lnTo>
                    <a:pt x="592836" y="251206"/>
                  </a:lnTo>
                  <a:close/>
                  <a:moveTo>
                    <a:pt x="438150" y="256794"/>
                  </a:moveTo>
                  <a:lnTo>
                    <a:pt x="436499" y="259207"/>
                  </a:lnTo>
                  <a:lnTo>
                    <a:pt x="436499" y="257048"/>
                  </a:lnTo>
                  <a:lnTo>
                    <a:pt x="436880" y="257175"/>
                  </a:lnTo>
                  <a:lnTo>
                    <a:pt x="438150" y="256921"/>
                  </a:lnTo>
                  <a:close/>
                  <a:moveTo>
                    <a:pt x="596900" y="256794"/>
                  </a:moveTo>
                  <a:lnTo>
                    <a:pt x="595249" y="259207"/>
                  </a:lnTo>
                  <a:lnTo>
                    <a:pt x="595249" y="257048"/>
                  </a:lnTo>
                  <a:lnTo>
                    <a:pt x="595630" y="257175"/>
                  </a:lnTo>
                  <a:lnTo>
                    <a:pt x="596900" y="256921"/>
                  </a:lnTo>
                  <a:close/>
                  <a:moveTo>
                    <a:pt x="93726" y="256794"/>
                  </a:moveTo>
                  <a:lnTo>
                    <a:pt x="94996" y="257048"/>
                  </a:lnTo>
                  <a:lnTo>
                    <a:pt x="95377" y="256921"/>
                  </a:lnTo>
                  <a:lnTo>
                    <a:pt x="95377" y="259207"/>
                  </a:lnTo>
                  <a:lnTo>
                    <a:pt x="93726" y="256667"/>
                  </a:lnTo>
                  <a:close/>
                  <a:moveTo>
                    <a:pt x="97790" y="256794"/>
                  </a:moveTo>
                  <a:lnTo>
                    <a:pt x="96012" y="259207"/>
                  </a:lnTo>
                  <a:lnTo>
                    <a:pt x="96012" y="256921"/>
                  </a:lnTo>
                  <a:lnTo>
                    <a:pt x="96393" y="257048"/>
                  </a:lnTo>
                  <a:lnTo>
                    <a:pt x="97663" y="256794"/>
                  </a:lnTo>
                  <a:close/>
                  <a:moveTo>
                    <a:pt x="433959" y="256794"/>
                  </a:moveTo>
                  <a:lnTo>
                    <a:pt x="435229" y="257048"/>
                  </a:lnTo>
                  <a:lnTo>
                    <a:pt x="435737" y="256921"/>
                  </a:lnTo>
                  <a:lnTo>
                    <a:pt x="435737" y="259207"/>
                  </a:lnTo>
                  <a:lnTo>
                    <a:pt x="433959" y="256667"/>
                  </a:lnTo>
                  <a:close/>
                  <a:moveTo>
                    <a:pt x="592709" y="256794"/>
                  </a:moveTo>
                  <a:lnTo>
                    <a:pt x="593979" y="257048"/>
                  </a:lnTo>
                  <a:lnTo>
                    <a:pt x="594360" y="256921"/>
                  </a:lnTo>
                  <a:lnTo>
                    <a:pt x="594360" y="259207"/>
                  </a:lnTo>
                  <a:lnTo>
                    <a:pt x="592582" y="256794"/>
                  </a:lnTo>
                  <a:close/>
                  <a:moveTo>
                    <a:pt x="438023" y="262382"/>
                  </a:moveTo>
                  <a:lnTo>
                    <a:pt x="436372" y="264795"/>
                  </a:lnTo>
                  <a:lnTo>
                    <a:pt x="436372" y="262636"/>
                  </a:lnTo>
                  <a:lnTo>
                    <a:pt x="436753" y="262636"/>
                  </a:lnTo>
                  <a:lnTo>
                    <a:pt x="438023" y="262382"/>
                  </a:lnTo>
                  <a:close/>
                  <a:moveTo>
                    <a:pt x="596773" y="262382"/>
                  </a:moveTo>
                  <a:lnTo>
                    <a:pt x="595122" y="264795"/>
                  </a:lnTo>
                  <a:lnTo>
                    <a:pt x="595122" y="262636"/>
                  </a:lnTo>
                  <a:lnTo>
                    <a:pt x="595503" y="262636"/>
                  </a:lnTo>
                  <a:lnTo>
                    <a:pt x="596773" y="262382"/>
                  </a:lnTo>
                  <a:close/>
                  <a:moveTo>
                    <a:pt x="93599" y="262382"/>
                  </a:moveTo>
                  <a:lnTo>
                    <a:pt x="94869" y="262636"/>
                  </a:lnTo>
                  <a:lnTo>
                    <a:pt x="95250" y="262636"/>
                  </a:lnTo>
                  <a:lnTo>
                    <a:pt x="95250" y="264922"/>
                  </a:lnTo>
                  <a:lnTo>
                    <a:pt x="93599" y="262509"/>
                  </a:lnTo>
                  <a:close/>
                  <a:moveTo>
                    <a:pt x="97663" y="262382"/>
                  </a:moveTo>
                  <a:lnTo>
                    <a:pt x="95885" y="264795"/>
                  </a:lnTo>
                  <a:lnTo>
                    <a:pt x="95885" y="262509"/>
                  </a:lnTo>
                  <a:lnTo>
                    <a:pt x="96647" y="262509"/>
                  </a:lnTo>
                  <a:lnTo>
                    <a:pt x="97917" y="262255"/>
                  </a:lnTo>
                  <a:close/>
                  <a:moveTo>
                    <a:pt x="433832" y="262382"/>
                  </a:moveTo>
                  <a:lnTo>
                    <a:pt x="435102" y="262636"/>
                  </a:lnTo>
                  <a:lnTo>
                    <a:pt x="435610" y="262636"/>
                  </a:lnTo>
                  <a:lnTo>
                    <a:pt x="435610" y="264922"/>
                  </a:lnTo>
                  <a:lnTo>
                    <a:pt x="433832" y="262509"/>
                  </a:lnTo>
                  <a:close/>
                  <a:moveTo>
                    <a:pt x="592582" y="262382"/>
                  </a:moveTo>
                  <a:lnTo>
                    <a:pt x="593979" y="262636"/>
                  </a:lnTo>
                  <a:lnTo>
                    <a:pt x="594360" y="262636"/>
                  </a:lnTo>
                  <a:lnTo>
                    <a:pt x="594360" y="264922"/>
                  </a:lnTo>
                  <a:lnTo>
                    <a:pt x="592582" y="262509"/>
                  </a:lnTo>
                  <a:close/>
                  <a:moveTo>
                    <a:pt x="438277" y="267970"/>
                  </a:moveTo>
                  <a:lnTo>
                    <a:pt x="436626" y="270383"/>
                  </a:lnTo>
                  <a:lnTo>
                    <a:pt x="436626" y="268224"/>
                  </a:lnTo>
                  <a:lnTo>
                    <a:pt x="437007" y="268224"/>
                  </a:lnTo>
                  <a:lnTo>
                    <a:pt x="438277" y="267970"/>
                  </a:lnTo>
                  <a:close/>
                  <a:moveTo>
                    <a:pt x="597027" y="267970"/>
                  </a:moveTo>
                  <a:lnTo>
                    <a:pt x="595376" y="270383"/>
                  </a:lnTo>
                  <a:lnTo>
                    <a:pt x="595376" y="268224"/>
                  </a:lnTo>
                  <a:lnTo>
                    <a:pt x="595757" y="268224"/>
                  </a:lnTo>
                  <a:lnTo>
                    <a:pt x="597027" y="267970"/>
                  </a:lnTo>
                  <a:close/>
                  <a:moveTo>
                    <a:pt x="93853" y="267970"/>
                  </a:moveTo>
                  <a:lnTo>
                    <a:pt x="95123" y="268224"/>
                  </a:lnTo>
                  <a:lnTo>
                    <a:pt x="95504" y="268224"/>
                  </a:lnTo>
                  <a:lnTo>
                    <a:pt x="95504" y="270510"/>
                  </a:lnTo>
                  <a:lnTo>
                    <a:pt x="93853" y="267970"/>
                  </a:lnTo>
                  <a:close/>
                  <a:moveTo>
                    <a:pt x="97917" y="267970"/>
                  </a:moveTo>
                  <a:lnTo>
                    <a:pt x="96139" y="270510"/>
                  </a:lnTo>
                  <a:lnTo>
                    <a:pt x="96139" y="268224"/>
                  </a:lnTo>
                  <a:lnTo>
                    <a:pt x="96647" y="268224"/>
                  </a:lnTo>
                  <a:lnTo>
                    <a:pt x="97917" y="267970"/>
                  </a:lnTo>
                  <a:close/>
                  <a:moveTo>
                    <a:pt x="434086" y="267970"/>
                  </a:moveTo>
                  <a:lnTo>
                    <a:pt x="435356" y="268224"/>
                  </a:lnTo>
                  <a:lnTo>
                    <a:pt x="435864" y="268224"/>
                  </a:lnTo>
                  <a:lnTo>
                    <a:pt x="435864" y="270510"/>
                  </a:lnTo>
                  <a:lnTo>
                    <a:pt x="434086" y="267970"/>
                  </a:lnTo>
                  <a:close/>
                  <a:moveTo>
                    <a:pt x="592836" y="267970"/>
                  </a:moveTo>
                  <a:lnTo>
                    <a:pt x="594233" y="268224"/>
                  </a:lnTo>
                  <a:lnTo>
                    <a:pt x="594614" y="268224"/>
                  </a:lnTo>
                  <a:lnTo>
                    <a:pt x="594614" y="270510"/>
                  </a:lnTo>
                  <a:lnTo>
                    <a:pt x="592836" y="267970"/>
                  </a:lnTo>
                  <a:close/>
                  <a:moveTo>
                    <a:pt x="232029" y="202184"/>
                  </a:moveTo>
                  <a:lnTo>
                    <a:pt x="231648" y="202565"/>
                  </a:lnTo>
                  <a:lnTo>
                    <a:pt x="231140" y="212344"/>
                  </a:lnTo>
                  <a:lnTo>
                    <a:pt x="229362" y="222885"/>
                  </a:lnTo>
                  <a:lnTo>
                    <a:pt x="229616" y="225425"/>
                  </a:lnTo>
                  <a:lnTo>
                    <a:pt x="225806" y="221488"/>
                  </a:lnTo>
                  <a:lnTo>
                    <a:pt x="218821" y="217932"/>
                  </a:lnTo>
                  <a:lnTo>
                    <a:pt x="216408" y="215392"/>
                  </a:lnTo>
                  <a:lnTo>
                    <a:pt x="215773" y="215392"/>
                  </a:lnTo>
                  <a:lnTo>
                    <a:pt x="215773" y="215900"/>
                  </a:lnTo>
                  <a:lnTo>
                    <a:pt x="218694" y="219075"/>
                  </a:lnTo>
                  <a:lnTo>
                    <a:pt x="221107" y="225298"/>
                  </a:lnTo>
                  <a:lnTo>
                    <a:pt x="218948" y="224282"/>
                  </a:lnTo>
                  <a:lnTo>
                    <a:pt x="216535" y="221742"/>
                  </a:lnTo>
                  <a:lnTo>
                    <a:pt x="215900" y="221742"/>
                  </a:lnTo>
                  <a:lnTo>
                    <a:pt x="215900" y="222250"/>
                  </a:lnTo>
                  <a:lnTo>
                    <a:pt x="218821" y="225425"/>
                  </a:lnTo>
                  <a:lnTo>
                    <a:pt x="221234" y="231648"/>
                  </a:lnTo>
                  <a:lnTo>
                    <a:pt x="219075" y="230632"/>
                  </a:lnTo>
                  <a:lnTo>
                    <a:pt x="216662" y="228092"/>
                  </a:lnTo>
                  <a:lnTo>
                    <a:pt x="216027" y="228092"/>
                  </a:lnTo>
                  <a:lnTo>
                    <a:pt x="216027" y="228600"/>
                  </a:lnTo>
                  <a:lnTo>
                    <a:pt x="218948" y="231775"/>
                  </a:lnTo>
                  <a:lnTo>
                    <a:pt x="221361" y="237998"/>
                  </a:lnTo>
                  <a:lnTo>
                    <a:pt x="219202" y="236982"/>
                  </a:lnTo>
                  <a:lnTo>
                    <a:pt x="216789" y="234442"/>
                  </a:lnTo>
                  <a:lnTo>
                    <a:pt x="216154" y="234442"/>
                  </a:lnTo>
                  <a:lnTo>
                    <a:pt x="216154" y="234950"/>
                  </a:lnTo>
                  <a:lnTo>
                    <a:pt x="219075" y="238125"/>
                  </a:lnTo>
                  <a:lnTo>
                    <a:pt x="221488" y="244348"/>
                  </a:lnTo>
                  <a:lnTo>
                    <a:pt x="219329" y="243205"/>
                  </a:lnTo>
                  <a:lnTo>
                    <a:pt x="216916" y="240665"/>
                  </a:lnTo>
                  <a:lnTo>
                    <a:pt x="216281" y="240665"/>
                  </a:lnTo>
                  <a:lnTo>
                    <a:pt x="216281" y="241173"/>
                  </a:lnTo>
                  <a:lnTo>
                    <a:pt x="219202" y="244475"/>
                  </a:lnTo>
                  <a:lnTo>
                    <a:pt x="226949" y="255270"/>
                  </a:lnTo>
                  <a:lnTo>
                    <a:pt x="231775" y="257302"/>
                  </a:lnTo>
                  <a:lnTo>
                    <a:pt x="232283" y="257302"/>
                  </a:lnTo>
                  <a:lnTo>
                    <a:pt x="232283" y="269748"/>
                  </a:lnTo>
                  <a:cubicBezTo>
                    <a:pt x="193929" y="269875"/>
                    <a:pt x="163068" y="289179"/>
                    <a:pt x="163068" y="312928"/>
                  </a:cubicBezTo>
                  <a:cubicBezTo>
                    <a:pt x="163068" y="336677"/>
                    <a:pt x="194183" y="356108"/>
                    <a:pt x="232791" y="356108"/>
                  </a:cubicBezTo>
                  <a:cubicBezTo>
                    <a:pt x="271399" y="356108"/>
                    <a:pt x="302387" y="336804"/>
                    <a:pt x="302387" y="312928"/>
                  </a:cubicBezTo>
                  <a:cubicBezTo>
                    <a:pt x="302387" y="298704"/>
                    <a:pt x="291338" y="286131"/>
                    <a:pt x="274447" y="278257"/>
                  </a:cubicBezTo>
                  <a:lnTo>
                    <a:pt x="274447" y="257302"/>
                  </a:lnTo>
                  <a:lnTo>
                    <a:pt x="276606" y="257302"/>
                  </a:lnTo>
                  <a:lnTo>
                    <a:pt x="284353" y="250698"/>
                  </a:lnTo>
                  <a:lnTo>
                    <a:pt x="287909" y="243713"/>
                  </a:lnTo>
                  <a:lnTo>
                    <a:pt x="290449" y="241046"/>
                  </a:lnTo>
                  <a:lnTo>
                    <a:pt x="290449" y="240538"/>
                  </a:lnTo>
                  <a:lnTo>
                    <a:pt x="289814" y="240538"/>
                  </a:lnTo>
                  <a:lnTo>
                    <a:pt x="286893" y="243205"/>
                  </a:lnTo>
                  <a:lnTo>
                    <a:pt x="285242" y="242316"/>
                  </a:lnTo>
                  <a:lnTo>
                    <a:pt x="287909" y="237236"/>
                  </a:lnTo>
                  <a:lnTo>
                    <a:pt x="290449" y="234696"/>
                  </a:lnTo>
                  <a:lnTo>
                    <a:pt x="290449" y="234188"/>
                  </a:lnTo>
                  <a:lnTo>
                    <a:pt x="289814" y="234188"/>
                  </a:lnTo>
                  <a:lnTo>
                    <a:pt x="286893" y="236855"/>
                  </a:lnTo>
                  <a:lnTo>
                    <a:pt x="285242" y="236093"/>
                  </a:lnTo>
                  <a:lnTo>
                    <a:pt x="287909" y="231013"/>
                  </a:lnTo>
                  <a:lnTo>
                    <a:pt x="290449" y="228346"/>
                  </a:lnTo>
                  <a:lnTo>
                    <a:pt x="290449" y="227838"/>
                  </a:lnTo>
                  <a:lnTo>
                    <a:pt x="289814" y="227838"/>
                  </a:lnTo>
                  <a:lnTo>
                    <a:pt x="286893" y="230505"/>
                  </a:lnTo>
                  <a:lnTo>
                    <a:pt x="285242" y="229616"/>
                  </a:lnTo>
                  <a:lnTo>
                    <a:pt x="287909" y="224536"/>
                  </a:lnTo>
                  <a:lnTo>
                    <a:pt x="290449" y="221996"/>
                  </a:lnTo>
                  <a:lnTo>
                    <a:pt x="290449" y="221488"/>
                  </a:lnTo>
                  <a:lnTo>
                    <a:pt x="289814" y="221488"/>
                  </a:lnTo>
                  <a:lnTo>
                    <a:pt x="286893" y="224155"/>
                  </a:lnTo>
                  <a:lnTo>
                    <a:pt x="285242" y="223393"/>
                  </a:lnTo>
                  <a:lnTo>
                    <a:pt x="287909" y="218313"/>
                  </a:lnTo>
                  <a:lnTo>
                    <a:pt x="290449" y="215646"/>
                  </a:lnTo>
                  <a:lnTo>
                    <a:pt x="290449" y="215138"/>
                  </a:lnTo>
                  <a:lnTo>
                    <a:pt x="289814" y="215138"/>
                  </a:lnTo>
                  <a:lnTo>
                    <a:pt x="286512" y="218059"/>
                  </a:lnTo>
                  <a:lnTo>
                    <a:pt x="277876" y="223774"/>
                  </a:lnTo>
                  <a:lnTo>
                    <a:pt x="276860" y="223774"/>
                  </a:lnTo>
                  <a:lnTo>
                    <a:pt x="276987" y="217932"/>
                  </a:lnTo>
                  <a:lnTo>
                    <a:pt x="274574" y="210439"/>
                  </a:lnTo>
                  <a:lnTo>
                    <a:pt x="274574" y="202311"/>
                  </a:lnTo>
                  <a:lnTo>
                    <a:pt x="274066" y="201930"/>
                  </a:lnTo>
                  <a:lnTo>
                    <a:pt x="273685" y="202311"/>
                  </a:lnTo>
                  <a:lnTo>
                    <a:pt x="273304" y="212090"/>
                  </a:lnTo>
                  <a:lnTo>
                    <a:pt x="271272" y="222631"/>
                  </a:lnTo>
                  <a:lnTo>
                    <a:pt x="271653" y="225171"/>
                  </a:lnTo>
                  <a:lnTo>
                    <a:pt x="267970" y="221234"/>
                  </a:lnTo>
                  <a:lnTo>
                    <a:pt x="260985" y="217678"/>
                  </a:lnTo>
                  <a:lnTo>
                    <a:pt x="258445" y="215138"/>
                  </a:lnTo>
                  <a:lnTo>
                    <a:pt x="257810" y="215138"/>
                  </a:lnTo>
                  <a:lnTo>
                    <a:pt x="257810" y="215900"/>
                  </a:lnTo>
                  <a:lnTo>
                    <a:pt x="260731" y="219075"/>
                  </a:lnTo>
                  <a:lnTo>
                    <a:pt x="263144" y="225298"/>
                  </a:lnTo>
                  <a:lnTo>
                    <a:pt x="261112" y="224282"/>
                  </a:lnTo>
                  <a:lnTo>
                    <a:pt x="258572" y="221742"/>
                  </a:lnTo>
                  <a:lnTo>
                    <a:pt x="257937" y="221742"/>
                  </a:lnTo>
                  <a:lnTo>
                    <a:pt x="257937" y="222250"/>
                  </a:lnTo>
                  <a:lnTo>
                    <a:pt x="260858" y="225425"/>
                  </a:lnTo>
                  <a:lnTo>
                    <a:pt x="263271" y="231648"/>
                  </a:lnTo>
                  <a:lnTo>
                    <a:pt x="261239" y="230632"/>
                  </a:lnTo>
                  <a:lnTo>
                    <a:pt x="258699" y="228092"/>
                  </a:lnTo>
                  <a:lnTo>
                    <a:pt x="258064" y="228092"/>
                  </a:lnTo>
                  <a:lnTo>
                    <a:pt x="258064" y="228600"/>
                  </a:lnTo>
                  <a:lnTo>
                    <a:pt x="260985" y="231775"/>
                  </a:lnTo>
                  <a:lnTo>
                    <a:pt x="263398" y="237998"/>
                  </a:lnTo>
                  <a:lnTo>
                    <a:pt x="261366" y="236982"/>
                  </a:lnTo>
                  <a:lnTo>
                    <a:pt x="258826" y="234442"/>
                  </a:lnTo>
                  <a:lnTo>
                    <a:pt x="258191" y="234442"/>
                  </a:lnTo>
                  <a:lnTo>
                    <a:pt x="258191" y="234950"/>
                  </a:lnTo>
                  <a:lnTo>
                    <a:pt x="261112" y="238125"/>
                  </a:lnTo>
                  <a:lnTo>
                    <a:pt x="263525" y="244348"/>
                  </a:lnTo>
                  <a:lnTo>
                    <a:pt x="261493" y="243332"/>
                  </a:lnTo>
                  <a:lnTo>
                    <a:pt x="258953" y="240792"/>
                  </a:lnTo>
                  <a:lnTo>
                    <a:pt x="258318" y="240792"/>
                  </a:lnTo>
                  <a:lnTo>
                    <a:pt x="258318" y="241300"/>
                  </a:lnTo>
                  <a:lnTo>
                    <a:pt x="261366" y="244602"/>
                  </a:lnTo>
                  <a:lnTo>
                    <a:pt x="268986" y="255397"/>
                  </a:lnTo>
                  <a:lnTo>
                    <a:pt x="273812" y="257429"/>
                  </a:lnTo>
                  <a:lnTo>
                    <a:pt x="274320" y="257429"/>
                  </a:lnTo>
                  <a:lnTo>
                    <a:pt x="274320" y="278130"/>
                  </a:lnTo>
                  <a:cubicBezTo>
                    <a:pt x="263017" y="273050"/>
                    <a:pt x="249047" y="270129"/>
                    <a:pt x="233934" y="270002"/>
                  </a:cubicBezTo>
                  <a:lnTo>
                    <a:pt x="233934" y="257556"/>
                  </a:lnTo>
                  <a:lnTo>
                    <a:pt x="236093" y="257556"/>
                  </a:lnTo>
                  <a:lnTo>
                    <a:pt x="243713" y="250952"/>
                  </a:lnTo>
                  <a:lnTo>
                    <a:pt x="247396" y="243967"/>
                  </a:lnTo>
                  <a:lnTo>
                    <a:pt x="249809" y="241300"/>
                  </a:lnTo>
                  <a:lnTo>
                    <a:pt x="249809" y="240792"/>
                  </a:lnTo>
                  <a:lnTo>
                    <a:pt x="249301" y="240792"/>
                  </a:lnTo>
                  <a:lnTo>
                    <a:pt x="246253" y="243459"/>
                  </a:lnTo>
                  <a:lnTo>
                    <a:pt x="244729" y="242570"/>
                  </a:lnTo>
                  <a:lnTo>
                    <a:pt x="247269" y="237490"/>
                  </a:lnTo>
                  <a:lnTo>
                    <a:pt x="249682" y="234950"/>
                  </a:lnTo>
                  <a:lnTo>
                    <a:pt x="249682" y="234442"/>
                  </a:lnTo>
                  <a:lnTo>
                    <a:pt x="249174" y="234442"/>
                  </a:lnTo>
                  <a:lnTo>
                    <a:pt x="246126" y="237109"/>
                  </a:lnTo>
                  <a:lnTo>
                    <a:pt x="244602" y="236347"/>
                  </a:lnTo>
                  <a:lnTo>
                    <a:pt x="247142" y="231267"/>
                  </a:lnTo>
                  <a:lnTo>
                    <a:pt x="249555" y="228600"/>
                  </a:lnTo>
                  <a:lnTo>
                    <a:pt x="249555" y="228092"/>
                  </a:lnTo>
                  <a:lnTo>
                    <a:pt x="249047" y="228092"/>
                  </a:lnTo>
                  <a:lnTo>
                    <a:pt x="245999" y="230759"/>
                  </a:lnTo>
                  <a:lnTo>
                    <a:pt x="244475" y="229870"/>
                  </a:lnTo>
                  <a:lnTo>
                    <a:pt x="247015" y="224790"/>
                  </a:lnTo>
                  <a:lnTo>
                    <a:pt x="249428" y="222250"/>
                  </a:lnTo>
                  <a:lnTo>
                    <a:pt x="249428" y="221742"/>
                  </a:lnTo>
                  <a:lnTo>
                    <a:pt x="248920" y="221742"/>
                  </a:lnTo>
                  <a:lnTo>
                    <a:pt x="245872" y="224409"/>
                  </a:lnTo>
                  <a:lnTo>
                    <a:pt x="244348" y="223647"/>
                  </a:lnTo>
                  <a:lnTo>
                    <a:pt x="246888" y="218567"/>
                  </a:lnTo>
                  <a:lnTo>
                    <a:pt x="249301" y="215900"/>
                  </a:lnTo>
                  <a:lnTo>
                    <a:pt x="249301" y="215392"/>
                  </a:lnTo>
                  <a:lnTo>
                    <a:pt x="248793" y="215392"/>
                  </a:lnTo>
                  <a:lnTo>
                    <a:pt x="245491" y="218313"/>
                  </a:lnTo>
                  <a:lnTo>
                    <a:pt x="236728" y="224028"/>
                  </a:lnTo>
                  <a:lnTo>
                    <a:pt x="235839" y="224028"/>
                  </a:lnTo>
                  <a:lnTo>
                    <a:pt x="235966" y="218186"/>
                  </a:lnTo>
                  <a:lnTo>
                    <a:pt x="233426" y="210693"/>
                  </a:lnTo>
                  <a:lnTo>
                    <a:pt x="233426" y="202565"/>
                  </a:lnTo>
                  <a:lnTo>
                    <a:pt x="233045" y="202184"/>
                  </a:lnTo>
                  <a:close/>
                  <a:moveTo>
                    <a:pt x="59436" y="224917"/>
                  </a:moveTo>
                  <a:lnTo>
                    <a:pt x="59055" y="225298"/>
                  </a:lnTo>
                  <a:lnTo>
                    <a:pt x="58801" y="233807"/>
                  </a:lnTo>
                  <a:lnTo>
                    <a:pt x="57023" y="243078"/>
                  </a:lnTo>
                  <a:lnTo>
                    <a:pt x="57277" y="245364"/>
                  </a:lnTo>
                  <a:lnTo>
                    <a:pt x="53975" y="241935"/>
                  </a:lnTo>
                  <a:lnTo>
                    <a:pt x="47752" y="238887"/>
                  </a:lnTo>
                  <a:lnTo>
                    <a:pt x="45466" y="236601"/>
                  </a:lnTo>
                  <a:lnTo>
                    <a:pt x="44958" y="236601"/>
                  </a:lnTo>
                  <a:lnTo>
                    <a:pt x="44958" y="237109"/>
                  </a:lnTo>
                  <a:lnTo>
                    <a:pt x="47498" y="239903"/>
                  </a:lnTo>
                  <a:lnTo>
                    <a:pt x="49657" y="245364"/>
                  </a:lnTo>
                  <a:lnTo>
                    <a:pt x="47752" y="244348"/>
                  </a:lnTo>
                  <a:lnTo>
                    <a:pt x="45466" y="242062"/>
                  </a:lnTo>
                  <a:lnTo>
                    <a:pt x="44958" y="242062"/>
                  </a:lnTo>
                  <a:lnTo>
                    <a:pt x="44958" y="242570"/>
                  </a:lnTo>
                  <a:lnTo>
                    <a:pt x="47498" y="245364"/>
                  </a:lnTo>
                  <a:lnTo>
                    <a:pt x="49657" y="250825"/>
                  </a:lnTo>
                  <a:lnTo>
                    <a:pt x="47752" y="249936"/>
                  </a:lnTo>
                  <a:lnTo>
                    <a:pt x="45466" y="247650"/>
                  </a:lnTo>
                  <a:lnTo>
                    <a:pt x="44958" y="247650"/>
                  </a:lnTo>
                  <a:lnTo>
                    <a:pt x="44958" y="248158"/>
                  </a:lnTo>
                  <a:lnTo>
                    <a:pt x="47498" y="250952"/>
                  </a:lnTo>
                  <a:lnTo>
                    <a:pt x="49657" y="256413"/>
                  </a:lnTo>
                  <a:lnTo>
                    <a:pt x="47752" y="255524"/>
                  </a:lnTo>
                  <a:lnTo>
                    <a:pt x="45466" y="253238"/>
                  </a:lnTo>
                  <a:lnTo>
                    <a:pt x="44958" y="253238"/>
                  </a:lnTo>
                  <a:lnTo>
                    <a:pt x="44958" y="253746"/>
                  </a:lnTo>
                  <a:lnTo>
                    <a:pt x="47498" y="256540"/>
                  </a:lnTo>
                  <a:lnTo>
                    <a:pt x="49657" y="262001"/>
                  </a:lnTo>
                  <a:lnTo>
                    <a:pt x="47752" y="260985"/>
                  </a:lnTo>
                  <a:lnTo>
                    <a:pt x="45466" y="258826"/>
                  </a:lnTo>
                  <a:lnTo>
                    <a:pt x="44958" y="258826"/>
                  </a:lnTo>
                  <a:lnTo>
                    <a:pt x="44958" y="259334"/>
                  </a:lnTo>
                  <a:lnTo>
                    <a:pt x="47498" y="262255"/>
                  </a:lnTo>
                  <a:lnTo>
                    <a:pt x="54356" y="271780"/>
                  </a:lnTo>
                  <a:lnTo>
                    <a:pt x="58547" y="273558"/>
                  </a:lnTo>
                  <a:lnTo>
                    <a:pt x="58928" y="273558"/>
                  </a:lnTo>
                  <a:lnTo>
                    <a:pt x="58928" y="284607"/>
                  </a:lnTo>
                  <a:cubicBezTo>
                    <a:pt x="30480" y="284734"/>
                    <a:pt x="6858" y="296926"/>
                    <a:pt x="0" y="313182"/>
                  </a:cubicBezTo>
                  <a:lnTo>
                    <a:pt x="0" y="332232"/>
                  </a:lnTo>
                  <a:cubicBezTo>
                    <a:pt x="6858" y="348742"/>
                    <a:pt x="30734" y="360934"/>
                    <a:pt x="59309" y="360934"/>
                  </a:cubicBezTo>
                  <a:cubicBezTo>
                    <a:pt x="93218" y="360934"/>
                    <a:pt x="120777" y="343789"/>
                    <a:pt x="120777" y="322707"/>
                  </a:cubicBezTo>
                  <a:cubicBezTo>
                    <a:pt x="120777" y="310261"/>
                    <a:pt x="110998" y="299085"/>
                    <a:pt x="96012" y="292100"/>
                  </a:cubicBezTo>
                  <a:lnTo>
                    <a:pt x="96012" y="273685"/>
                  </a:lnTo>
                  <a:lnTo>
                    <a:pt x="97917" y="273685"/>
                  </a:lnTo>
                  <a:lnTo>
                    <a:pt x="104775" y="267843"/>
                  </a:lnTo>
                  <a:lnTo>
                    <a:pt x="107823" y="261620"/>
                  </a:lnTo>
                  <a:lnTo>
                    <a:pt x="110109" y="259461"/>
                  </a:lnTo>
                  <a:lnTo>
                    <a:pt x="110109" y="258953"/>
                  </a:lnTo>
                  <a:lnTo>
                    <a:pt x="109855" y="258953"/>
                  </a:lnTo>
                  <a:lnTo>
                    <a:pt x="107315" y="261366"/>
                  </a:lnTo>
                  <a:lnTo>
                    <a:pt x="105791" y="260604"/>
                  </a:lnTo>
                  <a:lnTo>
                    <a:pt x="108077" y="256159"/>
                  </a:lnTo>
                  <a:lnTo>
                    <a:pt x="110363" y="253873"/>
                  </a:lnTo>
                  <a:lnTo>
                    <a:pt x="110363" y="253365"/>
                  </a:lnTo>
                  <a:lnTo>
                    <a:pt x="109855" y="253365"/>
                  </a:lnTo>
                  <a:lnTo>
                    <a:pt x="107315" y="255778"/>
                  </a:lnTo>
                  <a:lnTo>
                    <a:pt x="105791" y="255016"/>
                  </a:lnTo>
                  <a:lnTo>
                    <a:pt x="108077" y="250571"/>
                  </a:lnTo>
                  <a:lnTo>
                    <a:pt x="110363" y="248285"/>
                  </a:lnTo>
                  <a:lnTo>
                    <a:pt x="110363" y="247777"/>
                  </a:lnTo>
                  <a:lnTo>
                    <a:pt x="109855" y="247777"/>
                  </a:lnTo>
                  <a:lnTo>
                    <a:pt x="107315" y="250190"/>
                  </a:lnTo>
                  <a:lnTo>
                    <a:pt x="105791" y="249428"/>
                  </a:lnTo>
                  <a:lnTo>
                    <a:pt x="108077" y="244983"/>
                  </a:lnTo>
                  <a:lnTo>
                    <a:pt x="110363" y="242697"/>
                  </a:lnTo>
                  <a:lnTo>
                    <a:pt x="110363" y="242189"/>
                  </a:lnTo>
                  <a:lnTo>
                    <a:pt x="109855" y="242189"/>
                  </a:lnTo>
                  <a:lnTo>
                    <a:pt x="107315" y="244602"/>
                  </a:lnTo>
                  <a:lnTo>
                    <a:pt x="105791" y="243840"/>
                  </a:lnTo>
                  <a:lnTo>
                    <a:pt x="108077" y="239395"/>
                  </a:lnTo>
                  <a:lnTo>
                    <a:pt x="110363" y="237109"/>
                  </a:lnTo>
                  <a:lnTo>
                    <a:pt x="110363" y="236601"/>
                  </a:lnTo>
                  <a:lnTo>
                    <a:pt x="109855" y="236601"/>
                  </a:lnTo>
                  <a:lnTo>
                    <a:pt x="106934" y="239141"/>
                  </a:lnTo>
                  <a:lnTo>
                    <a:pt x="99187" y="244094"/>
                  </a:lnTo>
                  <a:lnTo>
                    <a:pt x="98298" y="244221"/>
                  </a:lnTo>
                  <a:lnTo>
                    <a:pt x="98425" y="238887"/>
                  </a:lnTo>
                  <a:lnTo>
                    <a:pt x="96266" y="232410"/>
                  </a:lnTo>
                  <a:lnTo>
                    <a:pt x="96139" y="232283"/>
                  </a:lnTo>
                  <a:lnTo>
                    <a:pt x="96139" y="225298"/>
                  </a:lnTo>
                  <a:lnTo>
                    <a:pt x="95758" y="224917"/>
                  </a:lnTo>
                  <a:lnTo>
                    <a:pt x="95377" y="225298"/>
                  </a:lnTo>
                  <a:lnTo>
                    <a:pt x="94996" y="233807"/>
                  </a:lnTo>
                  <a:lnTo>
                    <a:pt x="93345" y="243078"/>
                  </a:lnTo>
                  <a:lnTo>
                    <a:pt x="93599" y="245364"/>
                  </a:lnTo>
                  <a:lnTo>
                    <a:pt x="90170" y="241935"/>
                  </a:lnTo>
                  <a:lnTo>
                    <a:pt x="83947" y="238887"/>
                  </a:lnTo>
                  <a:lnTo>
                    <a:pt x="81788" y="236601"/>
                  </a:lnTo>
                  <a:lnTo>
                    <a:pt x="81407" y="236601"/>
                  </a:lnTo>
                  <a:lnTo>
                    <a:pt x="81407" y="237109"/>
                  </a:lnTo>
                  <a:lnTo>
                    <a:pt x="83820" y="239903"/>
                  </a:lnTo>
                  <a:lnTo>
                    <a:pt x="85979" y="245364"/>
                  </a:lnTo>
                  <a:lnTo>
                    <a:pt x="83947" y="244348"/>
                  </a:lnTo>
                  <a:lnTo>
                    <a:pt x="81788" y="242062"/>
                  </a:lnTo>
                  <a:lnTo>
                    <a:pt x="81407" y="242062"/>
                  </a:lnTo>
                  <a:lnTo>
                    <a:pt x="81407" y="242570"/>
                  </a:lnTo>
                  <a:lnTo>
                    <a:pt x="83820" y="245364"/>
                  </a:lnTo>
                  <a:lnTo>
                    <a:pt x="85979" y="250825"/>
                  </a:lnTo>
                  <a:lnTo>
                    <a:pt x="83947" y="249936"/>
                  </a:lnTo>
                  <a:lnTo>
                    <a:pt x="81788" y="247650"/>
                  </a:lnTo>
                  <a:lnTo>
                    <a:pt x="81407" y="247650"/>
                  </a:lnTo>
                  <a:lnTo>
                    <a:pt x="81407" y="248158"/>
                  </a:lnTo>
                  <a:lnTo>
                    <a:pt x="83820" y="250952"/>
                  </a:lnTo>
                  <a:lnTo>
                    <a:pt x="85979" y="256413"/>
                  </a:lnTo>
                  <a:lnTo>
                    <a:pt x="83947" y="255524"/>
                  </a:lnTo>
                  <a:lnTo>
                    <a:pt x="81788" y="253238"/>
                  </a:lnTo>
                  <a:lnTo>
                    <a:pt x="81407" y="253238"/>
                  </a:lnTo>
                  <a:lnTo>
                    <a:pt x="81407" y="253746"/>
                  </a:lnTo>
                  <a:lnTo>
                    <a:pt x="83820" y="256540"/>
                  </a:lnTo>
                  <a:lnTo>
                    <a:pt x="85979" y="262001"/>
                  </a:lnTo>
                  <a:lnTo>
                    <a:pt x="83947" y="260985"/>
                  </a:lnTo>
                  <a:lnTo>
                    <a:pt x="81788" y="258826"/>
                  </a:lnTo>
                  <a:lnTo>
                    <a:pt x="81407" y="258826"/>
                  </a:lnTo>
                  <a:lnTo>
                    <a:pt x="81407" y="259334"/>
                  </a:lnTo>
                  <a:lnTo>
                    <a:pt x="83820" y="262255"/>
                  </a:lnTo>
                  <a:lnTo>
                    <a:pt x="90678" y="271780"/>
                  </a:lnTo>
                  <a:lnTo>
                    <a:pt x="94996" y="273558"/>
                  </a:lnTo>
                  <a:lnTo>
                    <a:pt x="95377" y="273558"/>
                  </a:lnTo>
                  <a:lnTo>
                    <a:pt x="95377" y="291846"/>
                  </a:lnTo>
                  <a:cubicBezTo>
                    <a:pt x="85344" y="287274"/>
                    <a:pt x="73025" y="284734"/>
                    <a:pt x="59817" y="284607"/>
                  </a:cubicBezTo>
                  <a:lnTo>
                    <a:pt x="59817" y="273558"/>
                  </a:lnTo>
                  <a:lnTo>
                    <a:pt x="61722" y="273558"/>
                  </a:lnTo>
                  <a:lnTo>
                    <a:pt x="68580" y="267716"/>
                  </a:lnTo>
                  <a:lnTo>
                    <a:pt x="71628" y="261493"/>
                  </a:lnTo>
                  <a:lnTo>
                    <a:pt x="73914" y="259334"/>
                  </a:lnTo>
                  <a:lnTo>
                    <a:pt x="73914" y="258826"/>
                  </a:lnTo>
                  <a:lnTo>
                    <a:pt x="73406" y="258826"/>
                  </a:lnTo>
                  <a:lnTo>
                    <a:pt x="70866" y="261239"/>
                  </a:lnTo>
                  <a:lnTo>
                    <a:pt x="69469" y="260477"/>
                  </a:lnTo>
                  <a:lnTo>
                    <a:pt x="71628" y="256032"/>
                  </a:lnTo>
                  <a:lnTo>
                    <a:pt x="73914" y="253746"/>
                  </a:lnTo>
                  <a:lnTo>
                    <a:pt x="73914" y="253238"/>
                  </a:lnTo>
                  <a:lnTo>
                    <a:pt x="73406" y="253238"/>
                  </a:lnTo>
                  <a:lnTo>
                    <a:pt x="70866" y="255651"/>
                  </a:lnTo>
                  <a:lnTo>
                    <a:pt x="69469" y="254889"/>
                  </a:lnTo>
                  <a:lnTo>
                    <a:pt x="71628" y="250444"/>
                  </a:lnTo>
                  <a:lnTo>
                    <a:pt x="73914" y="248158"/>
                  </a:lnTo>
                  <a:lnTo>
                    <a:pt x="73914" y="247650"/>
                  </a:lnTo>
                  <a:lnTo>
                    <a:pt x="73406" y="247650"/>
                  </a:lnTo>
                  <a:lnTo>
                    <a:pt x="70866" y="250063"/>
                  </a:lnTo>
                  <a:lnTo>
                    <a:pt x="69469" y="249301"/>
                  </a:lnTo>
                  <a:lnTo>
                    <a:pt x="71628" y="244856"/>
                  </a:lnTo>
                  <a:lnTo>
                    <a:pt x="73914" y="242570"/>
                  </a:lnTo>
                  <a:lnTo>
                    <a:pt x="73914" y="242062"/>
                  </a:lnTo>
                  <a:lnTo>
                    <a:pt x="73406" y="242062"/>
                  </a:lnTo>
                  <a:lnTo>
                    <a:pt x="70866" y="244475"/>
                  </a:lnTo>
                  <a:lnTo>
                    <a:pt x="69469" y="243713"/>
                  </a:lnTo>
                  <a:lnTo>
                    <a:pt x="71628" y="239268"/>
                  </a:lnTo>
                  <a:lnTo>
                    <a:pt x="73914" y="236982"/>
                  </a:lnTo>
                  <a:lnTo>
                    <a:pt x="73914" y="236474"/>
                  </a:lnTo>
                  <a:lnTo>
                    <a:pt x="73406" y="236474"/>
                  </a:lnTo>
                  <a:lnTo>
                    <a:pt x="70485" y="239014"/>
                  </a:lnTo>
                  <a:lnTo>
                    <a:pt x="62738" y="243967"/>
                  </a:lnTo>
                  <a:lnTo>
                    <a:pt x="61976" y="244094"/>
                  </a:lnTo>
                  <a:lnTo>
                    <a:pt x="62103" y="238760"/>
                  </a:lnTo>
                  <a:lnTo>
                    <a:pt x="59944" y="232283"/>
                  </a:lnTo>
                  <a:lnTo>
                    <a:pt x="59944" y="225171"/>
                  </a:lnTo>
                  <a:lnTo>
                    <a:pt x="59563" y="224790"/>
                  </a:lnTo>
                  <a:close/>
                  <a:moveTo>
                    <a:pt x="436245" y="224917"/>
                  </a:moveTo>
                  <a:lnTo>
                    <a:pt x="435864" y="225298"/>
                  </a:lnTo>
                  <a:lnTo>
                    <a:pt x="435483" y="233807"/>
                  </a:lnTo>
                  <a:lnTo>
                    <a:pt x="433705" y="243078"/>
                  </a:lnTo>
                  <a:lnTo>
                    <a:pt x="434086" y="245364"/>
                  </a:lnTo>
                  <a:lnTo>
                    <a:pt x="430784" y="241935"/>
                  </a:lnTo>
                  <a:lnTo>
                    <a:pt x="424561" y="238887"/>
                  </a:lnTo>
                  <a:lnTo>
                    <a:pt x="422275" y="236601"/>
                  </a:lnTo>
                  <a:lnTo>
                    <a:pt x="421767" y="236601"/>
                  </a:lnTo>
                  <a:lnTo>
                    <a:pt x="421767" y="237109"/>
                  </a:lnTo>
                  <a:lnTo>
                    <a:pt x="424180" y="239903"/>
                  </a:lnTo>
                  <a:lnTo>
                    <a:pt x="426339" y="245364"/>
                  </a:lnTo>
                  <a:lnTo>
                    <a:pt x="424561" y="244348"/>
                  </a:lnTo>
                  <a:lnTo>
                    <a:pt x="422275" y="242062"/>
                  </a:lnTo>
                  <a:lnTo>
                    <a:pt x="421767" y="242062"/>
                  </a:lnTo>
                  <a:lnTo>
                    <a:pt x="421767" y="242570"/>
                  </a:lnTo>
                  <a:lnTo>
                    <a:pt x="424180" y="245364"/>
                  </a:lnTo>
                  <a:lnTo>
                    <a:pt x="426339" y="250825"/>
                  </a:lnTo>
                  <a:lnTo>
                    <a:pt x="424561" y="249936"/>
                  </a:lnTo>
                  <a:lnTo>
                    <a:pt x="422275" y="247650"/>
                  </a:lnTo>
                  <a:lnTo>
                    <a:pt x="421767" y="247650"/>
                  </a:lnTo>
                  <a:lnTo>
                    <a:pt x="421767" y="248158"/>
                  </a:lnTo>
                  <a:lnTo>
                    <a:pt x="424180" y="250952"/>
                  </a:lnTo>
                  <a:lnTo>
                    <a:pt x="426339" y="256413"/>
                  </a:lnTo>
                  <a:lnTo>
                    <a:pt x="424561" y="255524"/>
                  </a:lnTo>
                  <a:lnTo>
                    <a:pt x="422275" y="253238"/>
                  </a:lnTo>
                  <a:lnTo>
                    <a:pt x="421767" y="253238"/>
                  </a:lnTo>
                  <a:lnTo>
                    <a:pt x="421767" y="253746"/>
                  </a:lnTo>
                  <a:lnTo>
                    <a:pt x="424180" y="256540"/>
                  </a:lnTo>
                  <a:lnTo>
                    <a:pt x="426339" y="262001"/>
                  </a:lnTo>
                  <a:lnTo>
                    <a:pt x="424561" y="260985"/>
                  </a:lnTo>
                  <a:lnTo>
                    <a:pt x="422275" y="258826"/>
                  </a:lnTo>
                  <a:lnTo>
                    <a:pt x="421767" y="258826"/>
                  </a:lnTo>
                  <a:lnTo>
                    <a:pt x="421767" y="259334"/>
                  </a:lnTo>
                  <a:lnTo>
                    <a:pt x="424307" y="262255"/>
                  </a:lnTo>
                  <a:lnTo>
                    <a:pt x="431165" y="271780"/>
                  </a:lnTo>
                  <a:lnTo>
                    <a:pt x="435356" y="273558"/>
                  </a:lnTo>
                  <a:lnTo>
                    <a:pt x="435864" y="273558"/>
                  </a:lnTo>
                  <a:lnTo>
                    <a:pt x="435864" y="291846"/>
                  </a:lnTo>
                  <a:lnTo>
                    <a:pt x="399796" y="284607"/>
                  </a:lnTo>
                  <a:cubicBezTo>
                    <a:pt x="365760" y="284607"/>
                    <a:pt x="338328" y="301625"/>
                    <a:pt x="338328" y="322707"/>
                  </a:cubicBezTo>
                  <a:cubicBezTo>
                    <a:pt x="338328" y="343789"/>
                    <a:pt x="365887" y="360934"/>
                    <a:pt x="399796" y="360934"/>
                  </a:cubicBezTo>
                  <a:cubicBezTo>
                    <a:pt x="433705" y="360934"/>
                    <a:pt x="461264" y="343789"/>
                    <a:pt x="461264" y="322707"/>
                  </a:cubicBezTo>
                  <a:cubicBezTo>
                    <a:pt x="461264" y="310261"/>
                    <a:pt x="451612" y="299212"/>
                    <a:pt x="436626" y="292100"/>
                  </a:cubicBezTo>
                  <a:lnTo>
                    <a:pt x="436626" y="273685"/>
                  </a:lnTo>
                  <a:lnTo>
                    <a:pt x="438531" y="273685"/>
                  </a:lnTo>
                  <a:lnTo>
                    <a:pt x="445389" y="267843"/>
                  </a:lnTo>
                  <a:lnTo>
                    <a:pt x="448437" y="261620"/>
                  </a:lnTo>
                  <a:lnTo>
                    <a:pt x="450723" y="259461"/>
                  </a:lnTo>
                  <a:lnTo>
                    <a:pt x="450723" y="258953"/>
                  </a:lnTo>
                  <a:lnTo>
                    <a:pt x="450215" y="258953"/>
                  </a:lnTo>
                  <a:lnTo>
                    <a:pt x="447675" y="261366"/>
                  </a:lnTo>
                  <a:lnTo>
                    <a:pt x="446278" y="260604"/>
                  </a:lnTo>
                  <a:lnTo>
                    <a:pt x="448437" y="256159"/>
                  </a:lnTo>
                  <a:lnTo>
                    <a:pt x="450723" y="253873"/>
                  </a:lnTo>
                  <a:lnTo>
                    <a:pt x="450723" y="253365"/>
                  </a:lnTo>
                  <a:lnTo>
                    <a:pt x="450215" y="253365"/>
                  </a:lnTo>
                  <a:lnTo>
                    <a:pt x="447675" y="255778"/>
                  </a:lnTo>
                  <a:lnTo>
                    <a:pt x="446278" y="255016"/>
                  </a:lnTo>
                  <a:lnTo>
                    <a:pt x="448437" y="250571"/>
                  </a:lnTo>
                  <a:lnTo>
                    <a:pt x="450723" y="248285"/>
                  </a:lnTo>
                  <a:lnTo>
                    <a:pt x="450723" y="247777"/>
                  </a:lnTo>
                  <a:lnTo>
                    <a:pt x="450215" y="247777"/>
                  </a:lnTo>
                  <a:lnTo>
                    <a:pt x="447675" y="250190"/>
                  </a:lnTo>
                  <a:lnTo>
                    <a:pt x="446278" y="249428"/>
                  </a:lnTo>
                  <a:lnTo>
                    <a:pt x="448437" y="244983"/>
                  </a:lnTo>
                  <a:lnTo>
                    <a:pt x="450723" y="242697"/>
                  </a:lnTo>
                  <a:lnTo>
                    <a:pt x="450723" y="242189"/>
                  </a:lnTo>
                  <a:lnTo>
                    <a:pt x="450215" y="242189"/>
                  </a:lnTo>
                  <a:lnTo>
                    <a:pt x="447675" y="244602"/>
                  </a:lnTo>
                  <a:lnTo>
                    <a:pt x="446278" y="243840"/>
                  </a:lnTo>
                  <a:lnTo>
                    <a:pt x="448437" y="239395"/>
                  </a:lnTo>
                  <a:lnTo>
                    <a:pt x="450723" y="237109"/>
                  </a:lnTo>
                  <a:lnTo>
                    <a:pt x="450723" y="236601"/>
                  </a:lnTo>
                  <a:lnTo>
                    <a:pt x="450215" y="236601"/>
                  </a:lnTo>
                  <a:lnTo>
                    <a:pt x="447294" y="239141"/>
                  </a:lnTo>
                  <a:lnTo>
                    <a:pt x="439547" y="244094"/>
                  </a:lnTo>
                  <a:lnTo>
                    <a:pt x="438785" y="244221"/>
                  </a:lnTo>
                  <a:lnTo>
                    <a:pt x="438912" y="238887"/>
                  </a:lnTo>
                  <a:lnTo>
                    <a:pt x="436753" y="232410"/>
                  </a:lnTo>
                  <a:lnTo>
                    <a:pt x="436753" y="225298"/>
                  </a:lnTo>
                  <a:lnTo>
                    <a:pt x="436372" y="224917"/>
                  </a:lnTo>
                  <a:close/>
                  <a:moveTo>
                    <a:pt x="594995" y="224917"/>
                  </a:moveTo>
                  <a:lnTo>
                    <a:pt x="594741" y="225298"/>
                  </a:lnTo>
                  <a:lnTo>
                    <a:pt x="594360" y="233807"/>
                  </a:lnTo>
                  <a:lnTo>
                    <a:pt x="592582" y="243078"/>
                  </a:lnTo>
                  <a:lnTo>
                    <a:pt x="592836" y="245364"/>
                  </a:lnTo>
                  <a:lnTo>
                    <a:pt x="589534" y="241935"/>
                  </a:lnTo>
                  <a:lnTo>
                    <a:pt x="583311" y="238887"/>
                  </a:lnTo>
                  <a:lnTo>
                    <a:pt x="581025" y="236601"/>
                  </a:lnTo>
                  <a:lnTo>
                    <a:pt x="580517" y="236601"/>
                  </a:lnTo>
                  <a:lnTo>
                    <a:pt x="580517" y="237109"/>
                  </a:lnTo>
                  <a:lnTo>
                    <a:pt x="583057" y="239903"/>
                  </a:lnTo>
                  <a:lnTo>
                    <a:pt x="585089" y="245364"/>
                  </a:lnTo>
                  <a:lnTo>
                    <a:pt x="583311" y="244475"/>
                  </a:lnTo>
                  <a:lnTo>
                    <a:pt x="581025" y="242189"/>
                  </a:lnTo>
                  <a:lnTo>
                    <a:pt x="580517" y="242189"/>
                  </a:lnTo>
                  <a:lnTo>
                    <a:pt x="580517" y="242697"/>
                  </a:lnTo>
                  <a:lnTo>
                    <a:pt x="583057" y="245491"/>
                  </a:lnTo>
                  <a:lnTo>
                    <a:pt x="585089" y="250952"/>
                  </a:lnTo>
                  <a:lnTo>
                    <a:pt x="583311" y="250063"/>
                  </a:lnTo>
                  <a:lnTo>
                    <a:pt x="581025" y="247777"/>
                  </a:lnTo>
                  <a:lnTo>
                    <a:pt x="580517" y="247777"/>
                  </a:lnTo>
                  <a:lnTo>
                    <a:pt x="580517" y="248285"/>
                  </a:lnTo>
                  <a:lnTo>
                    <a:pt x="583057" y="251079"/>
                  </a:lnTo>
                  <a:lnTo>
                    <a:pt x="585089" y="256540"/>
                  </a:lnTo>
                  <a:lnTo>
                    <a:pt x="583311" y="255651"/>
                  </a:lnTo>
                  <a:lnTo>
                    <a:pt x="581025" y="253365"/>
                  </a:lnTo>
                  <a:lnTo>
                    <a:pt x="580517" y="253365"/>
                  </a:lnTo>
                  <a:lnTo>
                    <a:pt x="580517" y="253873"/>
                  </a:lnTo>
                  <a:lnTo>
                    <a:pt x="583057" y="256667"/>
                  </a:lnTo>
                  <a:lnTo>
                    <a:pt x="585089" y="262128"/>
                  </a:lnTo>
                  <a:lnTo>
                    <a:pt x="583311" y="261112"/>
                  </a:lnTo>
                  <a:lnTo>
                    <a:pt x="581025" y="258953"/>
                  </a:lnTo>
                  <a:lnTo>
                    <a:pt x="580517" y="258953"/>
                  </a:lnTo>
                  <a:lnTo>
                    <a:pt x="580517" y="259461"/>
                  </a:lnTo>
                  <a:lnTo>
                    <a:pt x="583057" y="262382"/>
                  </a:lnTo>
                  <a:lnTo>
                    <a:pt x="589915" y="271907"/>
                  </a:lnTo>
                  <a:lnTo>
                    <a:pt x="594233" y="273685"/>
                  </a:lnTo>
                  <a:lnTo>
                    <a:pt x="594614" y="273685"/>
                  </a:lnTo>
                  <a:lnTo>
                    <a:pt x="594614" y="291973"/>
                  </a:lnTo>
                  <a:lnTo>
                    <a:pt x="558546" y="284734"/>
                  </a:lnTo>
                  <a:cubicBezTo>
                    <a:pt x="524510" y="284734"/>
                    <a:pt x="497078" y="301752"/>
                    <a:pt x="497078" y="322834"/>
                  </a:cubicBezTo>
                  <a:cubicBezTo>
                    <a:pt x="497078" y="343916"/>
                    <a:pt x="524510" y="361061"/>
                    <a:pt x="558546" y="361061"/>
                  </a:cubicBezTo>
                  <a:cubicBezTo>
                    <a:pt x="592582" y="361061"/>
                    <a:pt x="620014" y="343916"/>
                    <a:pt x="620014" y="322834"/>
                  </a:cubicBezTo>
                  <a:cubicBezTo>
                    <a:pt x="620014" y="310388"/>
                    <a:pt x="610362" y="299212"/>
                    <a:pt x="595249" y="292227"/>
                  </a:cubicBezTo>
                  <a:lnTo>
                    <a:pt x="595249" y="273685"/>
                  </a:lnTo>
                  <a:lnTo>
                    <a:pt x="597281" y="273685"/>
                  </a:lnTo>
                  <a:lnTo>
                    <a:pt x="604012" y="267843"/>
                  </a:lnTo>
                  <a:lnTo>
                    <a:pt x="607187" y="261620"/>
                  </a:lnTo>
                  <a:lnTo>
                    <a:pt x="609473" y="259461"/>
                  </a:lnTo>
                  <a:lnTo>
                    <a:pt x="609473" y="258953"/>
                  </a:lnTo>
                  <a:lnTo>
                    <a:pt x="608965" y="258953"/>
                  </a:lnTo>
                  <a:lnTo>
                    <a:pt x="606425" y="261366"/>
                  </a:lnTo>
                  <a:lnTo>
                    <a:pt x="604901" y="260604"/>
                  </a:lnTo>
                  <a:lnTo>
                    <a:pt x="607187" y="256159"/>
                  </a:lnTo>
                  <a:lnTo>
                    <a:pt x="609473" y="253873"/>
                  </a:lnTo>
                  <a:lnTo>
                    <a:pt x="609473" y="253365"/>
                  </a:lnTo>
                  <a:lnTo>
                    <a:pt x="608965" y="253365"/>
                  </a:lnTo>
                  <a:lnTo>
                    <a:pt x="606425" y="255778"/>
                  </a:lnTo>
                  <a:lnTo>
                    <a:pt x="604901" y="255016"/>
                  </a:lnTo>
                  <a:lnTo>
                    <a:pt x="607187" y="250571"/>
                  </a:lnTo>
                  <a:lnTo>
                    <a:pt x="609473" y="248285"/>
                  </a:lnTo>
                  <a:lnTo>
                    <a:pt x="609473" y="247777"/>
                  </a:lnTo>
                  <a:lnTo>
                    <a:pt x="608965" y="247777"/>
                  </a:lnTo>
                  <a:lnTo>
                    <a:pt x="606425" y="250190"/>
                  </a:lnTo>
                  <a:lnTo>
                    <a:pt x="604901" y="249428"/>
                  </a:lnTo>
                  <a:lnTo>
                    <a:pt x="607187" y="244983"/>
                  </a:lnTo>
                  <a:lnTo>
                    <a:pt x="609473" y="242697"/>
                  </a:lnTo>
                  <a:lnTo>
                    <a:pt x="609473" y="242189"/>
                  </a:lnTo>
                  <a:lnTo>
                    <a:pt x="608965" y="242189"/>
                  </a:lnTo>
                  <a:lnTo>
                    <a:pt x="606425" y="244602"/>
                  </a:lnTo>
                  <a:lnTo>
                    <a:pt x="604901" y="243840"/>
                  </a:lnTo>
                  <a:lnTo>
                    <a:pt x="607187" y="239395"/>
                  </a:lnTo>
                  <a:lnTo>
                    <a:pt x="609473" y="237109"/>
                  </a:lnTo>
                  <a:lnTo>
                    <a:pt x="609473" y="236601"/>
                  </a:lnTo>
                  <a:lnTo>
                    <a:pt x="608965" y="236601"/>
                  </a:lnTo>
                  <a:lnTo>
                    <a:pt x="606044" y="239141"/>
                  </a:lnTo>
                  <a:lnTo>
                    <a:pt x="598424" y="244094"/>
                  </a:lnTo>
                  <a:lnTo>
                    <a:pt x="597662" y="244221"/>
                  </a:lnTo>
                  <a:lnTo>
                    <a:pt x="597662" y="238887"/>
                  </a:lnTo>
                  <a:lnTo>
                    <a:pt x="595503" y="232410"/>
                  </a:lnTo>
                  <a:lnTo>
                    <a:pt x="595503" y="225298"/>
                  </a:lnTo>
                  <a:lnTo>
                    <a:pt x="595122" y="224917"/>
                  </a:lnTo>
                  <a:close/>
                  <a:moveTo>
                    <a:pt x="279654" y="362966"/>
                  </a:moveTo>
                  <a:lnTo>
                    <a:pt x="277749" y="367411"/>
                  </a:lnTo>
                  <a:lnTo>
                    <a:pt x="277749" y="369824"/>
                  </a:lnTo>
                  <a:lnTo>
                    <a:pt x="284607" y="371856"/>
                  </a:lnTo>
                  <a:lnTo>
                    <a:pt x="286639" y="364998"/>
                  </a:lnTo>
                  <a:lnTo>
                    <a:pt x="279654" y="363093"/>
                  </a:lnTo>
                  <a:close/>
                  <a:moveTo>
                    <a:pt x="176403" y="363855"/>
                  </a:moveTo>
                  <a:lnTo>
                    <a:pt x="174498" y="368173"/>
                  </a:lnTo>
                  <a:lnTo>
                    <a:pt x="174498" y="370713"/>
                  </a:lnTo>
                  <a:lnTo>
                    <a:pt x="181356" y="372618"/>
                  </a:lnTo>
                  <a:lnTo>
                    <a:pt x="183388" y="365760"/>
                  </a:lnTo>
                  <a:lnTo>
                    <a:pt x="176403" y="363728"/>
                  </a:lnTo>
                  <a:close/>
                  <a:moveTo>
                    <a:pt x="101600" y="366903"/>
                  </a:moveTo>
                  <a:lnTo>
                    <a:pt x="99822" y="370840"/>
                  </a:lnTo>
                  <a:lnTo>
                    <a:pt x="99822" y="372999"/>
                  </a:lnTo>
                  <a:lnTo>
                    <a:pt x="105918" y="374777"/>
                  </a:lnTo>
                  <a:lnTo>
                    <a:pt x="107569" y="368681"/>
                  </a:lnTo>
                  <a:lnTo>
                    <a:pt x="101600" y="366903"/>
                  </a:lnTo>
                  <a:close/>
                  <a:moveTo>
                    <a:pt x="441960" y="366903"/>
                  </a:moveTo>
                  <a:lnTo>
                    <a:pt x="440182" y="370840"/>
                  </a:lnTo>
                  <a:lnTo>
                    <a:pt x="440182" y="372999"/>
                  </a:lnTo>
                  <a:lnTo>
                    <a:pt x="446278" y="374777"/>
                  </a:lnTo>
                  <a:lnTo>
                    <a:pt x="448056" y="368681"/>
                  </a:lnTo>
                  <a:lnTo>
                    <a:pt x="441960" y="366903"/>
                  </a:lnTo>
                  <a:close/>
                  <a:moveTo>
                    <a:pt x="600710" y="366903"/>
                  </a:moveTo>
                  <a:lnTo>
                    <a:pt x="599059" y="370840"/>
                  </a:lnTo>
                  <a:lnTo>
                    <a:pt x="599059" y="372999"/>
                  </a:lnTo>
                  <a:lnTo>
                    <a:pt x="605028" y="374777"/>
                  </a:lnTo>
                  <a:lnTo>
                    <a:pt x="606806" y="368681"/>
                  </a:lnTo>
                  <a:lnTo>
                    <a:pt x="600710" y="366903"/>
                  </a:lnTo>
                  <a:close/>
                  <a:moveTo>
                    <a:pt x="10287" y="367792"/>
                  </a:moveTo>
                  <a:lnTo>
                    <a:pt x="8636" y="371729"/>
                  </a:lnTo>
                  <a:lnTo>
                    <a:pt x="8636" y="373888"/>
                  </a:lnTo>
                  <a:lnTo>
                    <a:pt x="14605" y="375666"/>
                  </a:lnTo>
                  <a:lnTo>
                    <a:pt x="16383" y="369570"/>
                  </a:lnTo>
                  <a:lnTo>
                    <a:pt x="10287" y="367792"/>
                  </a:lnTo>
                  <a:close/>
                  <a:moveTo>
                    <a:pt x="350774" y="367792"/>
                  </a:moveTo>
                  <a:lnTo>
                    <a:pt x="348996" y="371729"/>
                  </a:lnTo>
                  <a:lnTo>
                    <a:pt x="348996" y="373888"/>
                  </a:lnTo>
                  <a:lnTo>
                    <a:pt x="354965" y="375666"/>
                  </a:lnTo>
                  <a:lnTo>
                    <a:pt x="356743" y="369570"/>
                  </a:lnTo>
                  <a:lnTo>
                    <a:pt x="350774" y="367792"/>
                  </a:lnTo>
                  <a:close/>
                  <a:moveTo>
                    <a:pt x="509524" y="367792"/>
                  </a:moveTo>
                  <a:lnTo>
                    <a:pt x="507746" y="371729"/>
                  </a:lnTo>
                  <a:lnTo>
                    <a:pt x="507746" y="373888"/>
                  </a:lnTo>
                  <a:lnTo>
                    <a:pt x="513842" y="375666"/>
                  </a:lnTo>
                  <a:lnTo>
                    <a:pt x="515620" y="369570"/>
                  </a:lnTo>
                  <a:lnTo>
                    <a:pt x="509524" y="367792"/>
                  </a:lnTo>
                  <a:close/>
                  <a:moveTo>
                    <a:pt x="225806" y="369189"/>
                  </a:moveTo>
                  <a:lnTo>
                    <a:pt x="223901" y="373634"/>
                  </a:lnTo>
                  <a:lnTo>
                    <a:pt x="223901" y="376047"/>
                  </a:lnTo>
                  <a:lnTo>
                    <a:pt x="230759" y="378079"/>
                  </a:lnTo>
                  <a:lnTo>
                    <a:pt x="232791" y="371221"/>
                  </a:lnTo>
                  <a:lnTo>
                    <a:pt x="225933" y="369316"/>
                  </a:lnTo>
                  <a:close/>
                  <a:moveTo>
                    <a:pt x="53975" y="372618"/>
                  </a:moveTo>
                  <a:lnTo>
                    <a:pt x="52197" y="376428"/>
                  </a:lnTo>
                  <a:lnTo>
                    <a:pt x="52197" y="378587"/>
                  </a:lnTo>
                  <a:lnTo>
                    <a:pt x="58293" y="380365"/>
                  </a:lnTo>
                  <a:lnTo>
                    <a:pt x="60071" y="374396"/>
                  </a:lnTo>
                  <a:lnTo>
                    <a:pt x="53975" y="372618"/>
                  </a:lnTo>
                  <a:close/>
                  <a:moveTo>
                    <a:pt x="394462" y="372618"/>
                  </a:moveTo>
                  <a:lnTo>
                    <a:pt x="392684" y="376428"/>
                  </a:lnTo>
                  <a:lnTo>
                    <a:pt x="392684" y="378587"/>
                  </a:lnTo>
                  <a:lnTo>
                    <a:pt x="398653" y="380365"/>
                  </a:lnTo>
                  <a:lnTo>
                    <a:pt x="400431" y="374396"/>
                  </a:lnTo>
                  <a:lnTo>
                    <a:pt x="394462" y="372618"/>
                  </a:lnTo>
                  <a:close/>
                  <a:moveTo>
                    <a:pt x="553212" y="372618"/>
                  </a:moveTo>
                  <a:lnTo>
                    <a:pt x="551434" y="376428"/>
                  </a:lnTo>
                  <a:lnTo>
                    <a:pt x="551434" y="378587"/>
                  </a:lnTo>
                  <a:lnTo>
                    <a:pt x="557403" y="380365"/>
                  </a:lnTo>
                  <a:lnTo>
                    <a:pt x="559181" y="374396"/>
                  </a:lnTo>
                  <a:lnTo>
                    <a:pt x="553212" y="372618"/>
                  </a:lnTo>
                  <a:close/>
                  <a:moveTo>
                    <a:pt x="298069" y="371856"/>
                  </a:moveTo>
                  <a:lnTo>
                    <a:pt x="296164" y="376301"/>
                  </a:lnTo>
                  <a:lnTo>
                    <a:pt x="296164" y="378714"/>
                  </a:lnTo>
                  <a:lnTo>
                    <a:pt x="303022" y="380746"/>
                  </a:lnTo>
                  <a:lnTo>
                    <a:pt x="304927" y="373888"/>
                  </a:lnTo>
                  <a:lnTo>
                    <a:pt x="297942" y="371856"/>
                  </a:lnTo>
                  <a:close/>
                  <a:moveTo>
                    <a:pt x="117856" y="374904"/>
                  </a:moveTo>
                  <a:lnTo>
                    <a:pt x="116078" y="378841"/>
                  </a:lnTo>
                  <a:lnTo>
                    <a:pt x="116078" y="381000"/>
                  </a:lnTo>
                  <a:lnTo>
                    <a:pt x="122174" y="382651"/>
                  </a:lnTo>
                  <a:lnTo>
                    <a:pt x="123952" y="376682"/>
                  </a:lnTo>
                  <a:lnTo>
                    <a:pt x="117856" y="374904"/>
                  </a:lnTo>
                  <a:close/>
                  <a:moveTo>
                    <a:pt x="458216" y="374904"/>
                  </a:moveTo>
                  <a:lnTo>
                    <a:pt x="456438" y="378841"/>
                  </a:lnTo>
                  <a:lnTo>
                    <a:pt x="456438" y="381000"/>
                  </a:lnTo>
                  <a:lnTo>
                    <a:pt x="462407" y="382651"/>
                  </a:lnTo>
                  <a:lnTo>
                    <a:pt x="464185" y="376682"/>
                  </a:lnTo>
                  <a:lnTo>
                    <a:pt x="458216" y="374904"/>
                  </a:lnTo>
                  <a:close/>
                  <a:moveTo>
                    <a:pt x="616966" y="374904"/>
                  </a:moveTo>
                  <a:lnTo>
                    <a:pt x="615188" y="378841"/>
                  </a:lnTo>
                  <a:lnTo>
                    <a:pt x="615188" y="381000"/>
                  </a:lnTo>
                  <a:lnTo>
                    <a:pt x="621157" y="382651"/>
                  </a:lnTo>
                  <a:lnTo>
                    <a:pt x="622935" y="376682"/>
                  </a:lnTo>
                  <a:lnTo>
                    <a:pt x="616966" y="374904"/>
                  </a:lnTo>
                  <a:close/>
                  <a:moveTo>
                    <a:pt x="194310" y="378968"/>
                  </a:moveTo>
                  <a:lnTo>
                    <a:pt x="192405" y="383413"/>
                  </a:lnTo>
                  <a:lnTo>
                    <a:pt x="192405" y="385826"/>
                  </a:lnTo>
                  <a:lnTo>
                    <a:pt x="199263" y="387858"/>
                  </a:lnTo>
                  <a:lnTo>
                    <a:pt x="201295" y="381000"/>
                  </a:lnTo>
                  <a:lnTo>
                    <a:pt x="194437" y="378968"/>
                  </a:lnTo>
                  <a:close/>
                  <a:moveTo>
                    <a:pt x="26162" y="381254"/>
                  </a:moveTo>
                  <a:lnTo>
                    <a:pt x="24384" y="385191"/>
                  </a:lnTo>
                  <a:lnTo>
                    <a:pt x="24384" y="387350"/>
                  </a:lnTo>
                  <a:lnTo>
                    <a:pt x="30353" y="389001"/>
                  </a:lnTo>
                  <a:lnTo>
                    <a:pt x="32131" y="383032"/>
                  </a:lnTo>
                  <a:lnTo>
                    <a:pt x="26162" y="381254"/>
                  </a:lnTo>
                  <a:close/>
                  <a:moveTo>
                    <a:pt x="366522" y="381254"/>
                  </a:moveTo>
                  <a:lnTo>
                    <a:pt x="364744" y="385191"/>
                  </a:lnTo>
                  <a:lnTo>
                    <a:pt x="364744" y="387350"/>
                  </a:lnTo>
                  <a:lnTo>
                    <a:pt x="370840" y="389001"/>
                  </a:lnTo>
                  <a:lnTo>
                    <a:pt x="372618" y="383032"/>
                  </a:lnTo>
                  <a:lnTo>
                    <a:pt x="366522" y="381254"/>
                  </a:lnTo>
                  <a:close/>
                  <a:moveTo>
                    <a:pt x="525272" y="381254"/>
                  </a:moveTo>
                  <a:lnTo>
                    <a:pt x="523494" y="385191"/>
                  </a:lnTo>
                  <a:lnTo>
                    <a:pt x="523494" y="387350"/>
                  </a:lnTo>
                  <a:lnTo>
                    <a:pt x="529590" y="389001"/>
                  </a:lnTo>
                  <a:lnTo>
                    <a:pt x="531368" y="383032"/>
                  </a:lnTo>
                  <a:lnTo>
                    <a:pt x="525272" y="381254"/>
                  </a:lnTo>
                  <a:close/>
                  <a:moveTo>
                    <a:pt x="161163" y="380365"/>
                  </a:moveTo>
                  <a:lnTo>
                    <a:pt x="159131" y="384810"/>
                  </a:lnTo>
                  <a:lnTo>
                    <a:pt x="159131" y="387223"/>
                  </a:lnTo>
                  <a:lnTo>
                    <a:pt x="165989" y="389255"/>
                  </a:lnTo>
                  <a:lnTo>
                    <a:pt x="167894" y="382397"/>
                  </a:lnTo>
                  <a:lnTo>
                    <a:pt x="161036" y="380492"/>
                  </a:lnTo>
                  <a:close/>
                  <a:moveTo>
                    <a:pt x="257683" y="380746"/>
                  </a:moveTo>
                  <a:lnTo>
                    <a:pt x="255778" y="385064"/>
                  </a:lnTo>
                  <a:lnTo>
                    <a:pt x="255778" y="387604"/>
                  </a:lnTo>
                  <a:lnTo>
                    <a:pt x="262636" y="389636"/>
                  </a:lnTo>
                  <a:lnTo>
                    <a:pt x="264541" y="382778"/>
                  </a:lnTo>
                  <a:lnTo>
                    <a:pt x="257810" y="380873"/>
                  </a:lnTo>
                  <a:close/>
                  <a:moveTo>
                    <a:pt x="337185" y="382397"/>
                  </a:moveTo>
                  <a:lnTo>
                    <a:pt x="335407" y="386334"/>
                  </a:lnTo>
                  <a:lnTo>
                    <a:pt x="335407" y="388493"/>
                  </a:lnTo>
                  <a:lnTo>
                    <a:pt x="341376" y="390271"/>
                  </a:lnTo>
                  <a:lnTo>
                    <a:pt x="343154" y="384175"/>
                  </a:lnTo>
                  <a:lnTo>
                    <a:pt x="337185" y="382397"/>
                  </a:lnTo>
                  <a:close/>
                  <a:moveTo>
                    <a:pt x="495935" y="382397"/>
                  </a:moveTo>
                  <a:lnTo>
                    <a:pt x="494157" y="386334"/>
                  </a:lnTo>
                  <a:lnTo>
                    <a:pt x="494157" y="388493"/>
                  </a:lnTo>
                  <a:lnTo>
                    <a:pt x="500126" y="390271"/>
                  </a:lnTo>
                  <a:lnTo>
                    <a:pt x="501904" y="384175"/>
                  </a:lnTo>
                  <a:lnTo>
                    <a:pt x="495935" y="382397"/>
                  </a:lnTo>
                  <a:close/>
                  <a:moveTo>
                    <a:pt x="82042" y="382651"/>
                  </a:moveTo>
                  <a:lnTo>
                    <a:pt x="80264" y="386588"/>
                  </a:lnTo>
                  <a:lnTo>
                    <a:pt x="80264" y="388747"/>
                  </a:lnTo>
                  <a:lnTo>
                    <a:pt x="86360" y="390525"/>
                  </a:lnTo>
                  <a:lnTo>
                    <a:pt x="88138" y="384429"/>
                  </a:lnTo>
                  <a:lnTo>
                    <a:pt x="82042" y="382651"/>
                  </a:lnTo>
                  <a:close/>
                  <a:moveTo>
                    <a:pt x="422529" y="382651"/>
                  </a:moveTo>
                  <a:lnTo>
                    <a:pt x="420751" y="386588"/>
                  </a:lnTo>
                  <a:lnTo>
                    <a:pt x="420751" y="388747"/>
                  </a:lnTo>
                  <a:lnTo>
                    <a:pt x="426720" y="390525"/>
                  </a:lnTo>
                  <a:lnTo>
                    <a:pt x="428498" y="384429"/>
                  </a:lnTo>
                  <a:lnTo>
                    <a:pt x="422529" y="382651"/>
                  </a:lnTo>
                  <a:close/>
                  <a:moveTo>
                    <a:pt x="581279" y="382651"/>
                  </a:moveTo>
                  <a:lnTo>
                    <a:pt x="579501" y="386588"/>
                  </a:lnTo>
                  <a:lnTo>
                    <a:pt x="579501" y="388747"/>
                  </a:lnTo>
                  <a:lnTo>
                    <a:pt x="585470" y="390525"/>
                  </a:lnTo>
                  <a:lnTo>
                    <a:pt x="587248" y="384429"/>
                  </a:lnTo>
                  <a:lnTo>
                    <a:pt x="581279" y="382651"/>
                  </a:lnTo>
                  <a:close/>
                </a:path>
              </a:pathLst>
            </a:custGeom>
            <a:blipFill>
              <a:blip r:embed="rId15"/>
              <a:stretch>
                <a:fillRect l="-552" t="-1479" r="-933" b="-114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878425" y="3616642"/>
            <a:ext cx="114300" cy="114300"/>
            <a:chOff x="0" y="0"/>
            <a:chExt cx="114300" cy="1143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2069201" y="1750952"/>
            <a:ext cx="114300" cy="114300"/>
            <a:chOff x="0" y="0"/>
            <a:chExt cx="114300" cy="114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069201" y="7402925"/>
            <a:ext cx="114300" cy="114300"/>
            <a:chOff x="0" y="0"/>
            <a:chExt cx="114300" cy="1143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60960"/>
                    <a:pt x="113919" y="64643"/>
                    <a:pt x="113157" y="68326"/>
                  </a:cubicBezTo>
                  <a:cubicBezTo>
                    <a:pt x="112395" y="72009"/>
                    <a:pt x="111379" y="75565"/>
                    <a:pt x="109855" y="78994"/>
                  </a:cubicBezTo>
                  <a:cubicBezTo>
                    <a:pt x="108331" y="82423"/>
                    <a:pt x="106680" y="85725"/>
                    <a:pt x="104521" y="88900"/>
                  </a:cubicBezTo>
                  <a:cubicBezTo>
                    <a:pt x="102362" y="92075"/>
                    <a:pt x="100076" y="94869"/>
                    <a:pt x="97409" y="97536"/>
                  </a:cubicBezTo>
                  <a:cubicBezTo>
                    <a:pt x="94742" y="100203"/>
                    <a:pt x="91821" y="102616"/>
                    <a:pt x="88773" y="104648"/>
                  </a:cubicBezTo>
                  <a:cubicBezTo>
                    <a:pt x="85725" y="106680"/>
                    <a:pt x="82296" y="108458"/>
                    <a:pt x="78867" y="109982"/>
                  </a:cubicBezTo>
                  <a:cubicBezTo>
                    <a:pt x="75438" y="111506"/>
                    <a:pt x="71882" y="112522"/>
                    <a:pt x="68199" y="113284"/>
                  </a:cubicBezTo>
                  <a:cubicBezTo>
                    <a:pt x="64516" y="114046"/>
                    <a:pt x="60960" y="114300"/>
                    <a:pt x="57150" y="114300"/>
                  </a:cubicBezTo>
                  <a:cubicBezTo>
                    <a:pt x="53340" y="114300"/>
                    <a:pt x="49657" y="113919"/>
                    <a:pt x="45974" y="113157"/>
                  </a:cubicBezTo>
                  <a:cubicBezTo>
                    <a:pt x="42291" y="112395"/>
                    <a:pt x="38735" y="111379"/>
                    <a:pt x="35306" y="109855"/>
                  </a:cubicBezTo>
                  <a:cubicBezTo>
                    <a:pt x="31877" y="108331"/>
                    <a:pt x="28575" y="106680"/>
                    <a:pt x="25400" y="104521"/>
                  </a:cubicBezTo>
                  <a:cubicBezTo>
                    <a:pt x="22225" y="102362"/>
                    <a:pt x="19431" y="100076"/>
                    <a:pt x="16764" y="97409"/>
                  </a:cubicBezTo>
                  <a:cubicBezTo>
                    <a:pt x="14097" y="94742"/>
                    <a:pt x="11684" y="92075"/>
                    <a:pt x="9652" y="88900"/>
                  </a:cubicBezTo>
                  <a:cubicBezTo>
                    <a:pt x="7620" y="85725"/>
                    <a:pt x="5842" y="82550"/>
                    <a:pt x="4318" y="78994"/>
                  </a:cubicBezTo>
                  <a:cubicBezTo>
                    <a:pt x="2794" y="75438"/>
                    <a:pt x="1778" y="72009"/>
                    <a:pt x="1143" y="68326"/>
                  </a:cubicBezTo>
                  <a:cubicBezTo>
                    <a:pt x="508" y="64643"/>
                    <a:pt x="0" y="60960"/>
                    <a:pt x="0" y="57150"/>
                  </a:cubicBezTo>
                  <a:cubicBezTo>
                    <a:pt x="0" y="53340"/>
                    <a:pt x="381" y="49657"/>
                    <a:pt x="1143" y="45974"/>
                  </a:cubicBezTo>
                  <a:cubicBezTo>
                    <a:pt x="1905" y="42291"/>
                    <a:pt x="2921" y="38735"/>
                    <a:pt x="4445" y="35306"/>
                  </a:cubicBezTo>
                  <a:cubicBezTo>
                    <a:pt x="5969" y="31877"/>
                    <a:pt x="7493" y="28575"/>
                    <a:pt x="9652" y="25400"/>
                  </a:cubicBezTo>
                  <a:cubicBezTo>
                    <a:pt x="11811" y="22225"/>
                    <a:pt x="14097" y="19431"/>
                    <a:pt x="16764" y="16764"/>
                  </a:cubicBezTo>
                  <a:cubicBezTo>
                    <a:pt x="19431" y="14097"/>
                    <a:pt x="22352" y="11684"/>
                    <a:pt x="25400" y="9652"/>
                  </a:cubicBezTo>
                  <a:cubicBezTo>
                    <a:pt x="28448" y="7620"/>
                    <a:pt x="31877" y="5842"/>
                    <a:pt x="35306" y="4318"/>
                  </a:cubicBezTo>
                  <a:cubicBezTo>
                    <a:pt x="38735" y="2794"/>
                    <a:pt x="42291" y="1778"/>
                    <a:pt x="45974" y="1016"/>
                  </a:cubicBezTo>
                  <a:cubicBezTo>
                    <a:pt x="49657" y="254"/>
                    <a:pt x="53340" y="0"/>
                    <a:pt x="57150" y="0"/>
                  </a:cubicBezTo>
                  <a:cubicBezTo>
                    <a:pt x="60960" y="0"/>
                    <a:pt x="64643" y="381"/>
                    <a:pt x="68326" y="1143"/>
                  </a:cubicBezTo>
                  <a:cubicBezTo>
                    <a:pt x="72009" y="1905"/>
                    <a:pt x="75565" y="2921"/>
                    <a:pt x="78994" y="4445"/>
                  </a:cubicBezTo>
                  <a:cubicBezTo>
                    <a:pt x="82423" y="5969"/>
                    <a:pt x="85725" y="7620"/>
                    <a:pt x="88900" y="9779"/>
                  </a:cubicBezTo>
                  <a:cubicBezTo>
                    <a:pt x="92075" y="11938"/>
                    <a:pt x="94869" y="14224"/>
                    <a:pt x="97536" y="16891"/>
                  </a:cubicBezTo>
                  <a:cubicBezTo>
                    <a:pt x="100203" y="19558"/>
                    <a:pt x="102616" y="22479"/>
                    <a:pt x="104648" y="25527"/>
                  </a:cubicBezTo>
                  <a:cubicBezTo>
                    <a:pt x="106680" y="28575"/>
                    <a:pt x="108458" y="32004"/>
                    <a:pt x="109982" y="35433"/>
                  </a:cubicBezTo>
                  <a:cubicBezTo>
                    <a:pt x="111506" y="38862"/>
                    <a:pt x="112522" y="42418"/>
                    <a:pt x="113284" y="46101"/>
                  </a:cubicBezTo>
                  <a:cubicBezTo>
                    <a:pt x="114046" y="49784"/>
                    <a:pt x="114300" y="53340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80838" y="6048127"/>
            <a:ext cx="2754430" cy="3738724"/>
          </a:xfrm>
          <a:custGeom>
            <a:avLst/>
            <a:gdLst/>
            <a:ahLst/>
            <a:cxnLst/>
            <a:rect l="l" t="t" r="r" b="b"/>
            <a:pathLst>
              <a:path w="2754430" h="3738724">
                <a:moveTo>
                  <a:pt x="0" y="0"/>
                </a:moveTo>
                <a:lnTo>
                  <a:pt x="2754430" y="0"/>
                </a:lnTo>
                <a:lnTo>
                  <a:pt x="2754430" y="3738725"/>
                </a:lnTo>
                <a:lnTo>
                  <a:pt x="0" y="37387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716776" y="300104"/>
            <a:ext cx="4662973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I. QUESTION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364324" y="7153351"/>
            <a:ext cx="5376834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Who take you go to there?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716776" y="7715326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444696" y="7715326"/>
            <a:ext cx="1813008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... and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364324" y="1501388"/>
            <a:ext cx="6907016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What do you do in your free time?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716776" y="2063363"/>
            <a:ext cx="10607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236784" y="2063363"/>
            <a:ext cx="526390" cy="5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5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149888" y="3081318"/>
            <a:ext cx="5710580" cy="139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Where do you go shopping?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go to ...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526000" y="4214793"/>
            <a:ext cx="106070" cy="2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30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 </a:t>
            </a:r>
            <a:endParaRPr lang="en-US" sz="30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1826" y="174508"/>
            <a:ext cx="17134189" cy="9913134"/>
          </a:xfrm>
          <a:custGeom>
            <a:avLst/>
            <a:gdLst/>
            <a:ahLst/>
            <a:cxnLst/>
            <a:rect l="l" t="t" r="r" b="b"/>
            <a:pathLst>
              <a:path w="17134189" h="9913134">
                <a:moveTo>
                  <a:pt x="0" y="0"/>
                </a:moveTo>
                <a:lnTo>
                  <a:pt x="17134189" y="0"/>
                </a:lnTo>
                <a:lnTo>
                  <a:pt x="17134189" y="9913134"/>
                </a:lnTo>
                <a:lnTo>
                  <a:pt x="0" y="9913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188331" y="3601622"/>
            <a:ext cx="1555613" cy="1905543"/>
          </a:xfrm>
          <a:custGeom>
            <a:avLst/>
            <a:gdLst/>
            <a:ahLst/>
            <a:cxnLst/>
            <a:rect l="l" t="t" r="r" b="b"/>
            <a:pathLst>
              <a:path w="1555613" h="1905543">
                <a:moveTo>
                  <a:pt x="0" y="0"/>
                </a:moveTo>
                <a:lnTo>
                  <a:pt x="1555613" y="0"/>
                </a:lnTo>
                <a:lnTo>
                  <a:pt x="1555613" y="1905542"/>
                </a:lnTo>
                <a:lnTo>
                  <a:pt x="0" y="1905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893922" y="5822337"/>
            <a:ext cx="2144020" cy="1935051"/>
          </a:xfrm>
          <a:custGeom>
            <a:avLst/>
            <a:gdLst/>
            <a:ahLst/>
            <a:cxnLst/>
            <a:rect l="l" t="t" r="r" b="b"/>
            <a:pathLst>
              <a:path w="2144020" h="1935051">
                <a:moveTo>
                  <a:pt x="0" y="0"/>
                </a:moveTo>
                <a:lnTo>
                  <a:pt x="2144021" y="0"/>
                </a:lnTo>
                <a:lnTo>
                  <a:pt x="2144021" y="1935052"/>
                </a:lnTo>
                <a:lnTo>
                  <a:pt x="0" y="1935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17716" y="1593504"/>
            <a:ext cx="2400738" cy="1984038"/>
          </a:xfrm>
          <a:custGeom>
            <a:avLst/>
            <a:gdLst/>
            <a:ahLst/>
            <a:cxnLst/>
            <a:rect l="l" t="t" r="r" b="b"/>
            <a:pathLst>
              <a:path w="2400738" h="1984038">
                <a:moveTo>
                  <a:pt x="0" y="0"/>
                </a:moveTo>
                <a:lnTo>
                  <a:pt x="2400738" y="0"/>
                </a:lnTo>
                <a:lnTo>
                  <a:pt x="2400738" y="1984038"/>
                </a:lnTo>
                <a:lnTo>
                  <a:pt x="0" y="1984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337178" y="7756093"/>
            <a:ext cx="1504950" cy="1971675"/>
          </a:xfrm>
          <a:custGeom>
            <a:avLst/>
            <a:gdLst/>
            <a:ahLst/>
            <a:cxnLst/>
            <a:rect l="l" t="t" r="r" b="b"/>
            <a:pathLst>
              <a:path w="1504950" h="1971675">
                <a:moveTo>
                  <a:pt x="0" y="0"/>
                </a:moveTo>
                <a:lnTo>
                  <a:pt x="1504950" y="0"/>
                </a:lnTo>
                <a:lnTo>
                  <a:pt x="1504950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030139" y="747112"/>
            <a:ext cx="6146340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II. VOCABULARY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01846" y="6697008"/>
            <a:ext cx="12155357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fly a kite:...............................................................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04935" y="8635584"/>
            <a:ext cx="12052468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read a book:.........................................................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54875" y="2916907"/>
            <a:ext cx="12149471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do exercise:...........................................................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04935" y="4836214"/>
            <a:ext cx="12323531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ride a bike:.............................................................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1826" y="174508"/>
            <a:ext cx="17134189" cy="9913134"/>
          </a:xfrm>
          <a:custGeom>
            <a:avLst/>
            <a:gdLst/>
            <a:ahLst/>
            <a:cxnLst/>
            <a:rect l="l" t="t" r="r" b="b"/>
            <a:pathLst>
              <a:path w="17134189" h="9913134">
                <a:moveTo>
                  <a:pt x="0" y="0"/>
                </a:moveTo>
                <a:lnTo>
                  <a:pt x="17134189" y="0"/>
                </a:lnTo>
                <a:lnTo>
                  <a:pt x="17134189" y="9913134"/>
                </a:lnTo>
                <a:lnTo>
                  <a:pt x="0" y="9913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831791" y="1875720"/>
            <a:ext cx="2295525" cy="1743075"/>
          </a:xfrm>
          <a:custGeom>
            <a:avLst/>
            <a:gdLst/>
            <a:ahLst/>
            <a:cxnLst/>
            <a:rect l="l" t="t" r="r" b="b"/>
            <a:pathLst>
              <a:path w="2295525" h="1743075">
                <a:moveTo>
                  <a:pt x="0" y="0"/>
                </a:moveTo>
                <a:lnTo>
                  <a:pt x="2295525" y="0"/>
                </a:lnTo>
                <a:lnTo>
                  <a:pt x="2295525" y="1743075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80061" y="3832746"/>
            <a:ext cx="2486425" cy="1887645"/>
          </a:xfrm>
          <a:custGeom>
            <a:avLst/>
            <a:gdLst/>
            <a:ahLst/>
            <a:cxnLst/>
            <a:rect l="l" t="t" r="r" b="b"/>
            <a:pathLst>
              <a:path w="2486425" h="1887645">
                <a:moveTo>
                  <a:pt x="0" y="0"/>
                </a:moveTo>
                <a:lnTo>
                  <a:pt x="2486425" y="0"/>
                </a:lnTo>
                <a:lnTo>
                  <a:pt x="2486425" y="1887645"/>
                </a:lnTo>
                <a:lnTo>
                  <a:pt x="0" y="1887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848021" y="5828062"/>
            <a:ext cx="1781175" cy="2000250"/>
          </a:xfrm>
          <a:custGeom>
            <a:avLst/>
            <a:gdLst/>
            <a:ahLst/>
            <a:cxnLst/>
            <a:rect l="l" t="t" r="r" b="b"/>
            <a:pathLst>
              <a:path w="1781175" h="2000250">
                <a:moveTo>
                  <a:pt x="0" y="0"/>
                </a:moveTo>
                <a:lnTo>
                  <a:pt x="1781175" y="0"/>
                </a:lnTo>
                <a:lnTo>
                  <a:pt x="1781175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868386" y="7932420"/>
            <a:ext cx="2257425" cy="1562100"/>
          </a:xfrm>
          <a:custGeom>
            <a:avLst/>
            <a:gdLst/>
            <a:ahLst/>
            <a:cxnLst/>
            <a:rect l="l" t="t" r="r" b="b"/>
            <a:pathLst>
              <a:path w="2257425" h="1562100">
                <a:moveTo>
                  <a:pt x="0" y="0"/>
                </a:moveTo>
                <a:lnTo>
                  <a:pt x="2257425" y="0"/>
                </a:lnTo>
                <a:lnTo>
                  <a:pt x="2257425" y="1562100"/>
                </a:lnTo>
                <a:lnTo>
                  <a:pt x="0" y="1562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030139" y="747112"/>
            <a:ext cx="6146340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II. VOCABULARY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01846" y="6697008"/>
            <a:ext cx="12095978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go shopping:.........................................................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04935" y="4836214"/>
            <a:ext cx="12015292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watch TV:.............................................................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54875" y="2916907"/>
            <a:ext cx="11995347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play game:...........................................................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04935" y="8635584"/>
            <a:ext cx="12056088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play chess:............................................................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1826" y="134731"/>
            <a:ext cx="16977570" cy="9938604"/>
          </a:xfrm>
          <a:custGeom>
            <a:avLst/>
            <a:gdLst/>
            <a:ahLst/>
            <a:cxnLst/>
            <a:rect l="l" t="t" r="r" b="b"/>
            <a:pathLst>
              <a:path w="16977570" h="9938604">
                <a:moveTo>
                  <a:pt x="0" y="0"/>
                </a:moveTo>
                <a:lnTo>
                  <a:pt x="16977569" y="0"/>
                </a:lnTo>
                <a:lnTo>
                  <a:pt x="16977569" y="9938604"/>
                </a:lnTo>
                <a:lnTo>
                  <a:pt x="0" y="9938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204842" y="3007157"/>
            <a:ext cx="5768378" cy="6548885"/>
            <a:chOff x="0" y="0"/>
            <a:chExt cx="5768378" cy="6548882"/>
          </a:xfrm>
        </p:grpSpPr>
        <p:sp>
          <p:nvSpPr>
            <p:cNvPr id="6" name="Freeform 6"/>
            <p:cNvSpPr/>
            <p:nvPr/>
          </p:nvSpPr>
          <p:spPr>
            <a:xfrm>
              <a:off x="63500" y="82550"/>
              <a:ext cx="5641340" cy="6383782"/>
            </a:xfrm>
            <a:custGeom>
              <a:avLst/>
              <a:gdLst/>
              <a:ahLst/>
              <a:cxnLst/>
              <a:rect l="l" t="t" r="r" b="b"/>
              <a:pathLst>
                <a:path w="5641340" h="6383782">
                  <a:moveTo>
                    <a:pt x="19050" y="19050"/>
                  </a:moveTo>
                  <a:lnTo>
                    <a:pt x="19050" y="6364732"/>
                  </a:lnTo>
                  <a:moveTo>
                    <a:pt x="5622290" y="19050"/>
                  </a:moveTo>
                  <a:lnTo>
                    <a:pt x="5622290" y="6364732"/>
                  </a:lnTo>
                  <a:moveTo>
                    <a:pt x="0" y="0"/>
                  </a:moveTo>
                  <a:lnTo>
                    <a:pt x="5641340" y="0"/>
                  </a:lnTo>
                  <a:moveTo>
                    <a:pt x="0" y="1064006"/>
                  </a:moveTo>
                  <a:lnTo>
                    <a:pt x="5641340" y="1064006"/>
                  </a:lnTo>
                  <a:moveTo>
                    <a:pt x="0" y="2127885"/>
                  </a:moveTo>
                  <a:lnTo>
                    <a:pt x="5641340" y="2127885"/>
                  </a:lnTo>
                  <a:moveTo>
                    <a:pt x="0" y="3191891"/>
                  </a:moveTo>
                  <a:lnTo>
                    <a:pt x="5641340" y="3191891"/>
                  </a:lnTo>
                  <a:moveTo>
                    <a:pt x="0" y="4255897"/>
                  </a:moveTo>
                  <a:lnTo>
                    <a:pt x="5641340" y="4255897"/>
                  </a:lnTo>
                  <a:moveTo>
                    <a:pt x="0" y="5368925"/>
                  </a:moveTo>
                  <a:lnTo>
                    <a:pt x="5641340" y="5368925"/>
                  </a:lnTo>
                  <a:moveTo>
                    <a:pt x="0" y="6383782"/>
                  </a:moveTo>
                  <a:lnTo>
                    <a:pt x="5641340" y="6383782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500" y="63500"/>
              <a:ext cx="5641340" cy="6422009"/>
            </a:xfrm>
            <a:custGeom>
              <a:avLst/>
              <a:gdLst/>
              <a:ahLst/>
              <a:cxnLst/>
              <a:rect l="l" t="t" r="r" b="b"/>
              <a:pathLst>
                <a:path w="5641340" h="6422009">
                  <a:moveTo>
                    <a:pt x="38100" y="38100"/>
                  </a:moveTo>
                  <a:lnTo>
                    <a:pt x="38100" y="6383782"/>
                  </a:lnTo>
                  <a:lnTo>
                    <a:pt x="0" y="6383782"/>
                  </a:lnTo>
                  <a:lnTo>
                    <a:pt x="0" y="38100"/>
                  </a:lnTo>
                  <a:close/>
                  <a:moveTo>
                    <a:pt x="5641340" y="38100"/>
                  </a:moveTo>
                  <a:lnTo>
                    <a:pt x="5641340" y="6383782"/>
                  </a:lnTo>
                  <a:lnTo>
                    <a:pt x="5603240" y="6383782"/>
                  </a:lnTo>
                  <a:lnTo>
                    <a:pt x="5603240" y="38100"/>
                  </a:lnTo>
                  <a:close/>
                  <a:moveTo>
                    <a:pt x="0" y="0"/>
                  </a:moveTo>
                  <a:lnTo>
                    <a:pt x="5641340" y="0"/>
                  </a:lnTo>
                  <a:lnTo>
                    <a:pt x="5641340" y="38100"/>
                  </a:lnTo>
                  <a:lnTo>
                    <a:pt x="0" y="38100"/>
                  </a:lnTo>
                  <a:close/>
                  <a:moveTo>
                    <a:pt x="0" y="1064006"/>
                  </a:moveTo>
                  <a:lnTo>
                    <a:pt x="5641340" y="1064006"/>
                  </a:lnTo>
                  <a:lnTo>
                    <a:pt x="5641340" y="1102106"/>
                  </a:lnTo>
                  <a:lnTo>
                    <a:pt x="0" y="1102106"/>
                  </a:lnTo>
                  <a:close/>
                  <a:moveTo>
                    <a:pt x="0" y="2128012"/>
                  </a:moveTo>
                  <a:lnTo>
                    <a:pt x="5641340" y="2128012"/>
                  </a:lnTo>
                  <a:lnTo>
                    <a:pt x="5641340" y="2166112"/>
                  </a:lnTo>
                  <a:lnTo>
                    <a:pt x="0" y="2166112"/>
                  </a:lnTo>
                  <a:close/>
                  <a:moveTo>
                    <a:pt x="0" y="3192018"/>
                  </a:moveTo>
                  <a:lnTo>
                    <a:pt x="5641340" y="3192018"/>
                  </a:lnTo>
                  <a:lnTo>
                    <a:pt x="5641340" y="3230118"/>
                  </a:lnTo>
                  <a:lnTo>
                    <a:pt x="0" y="3230118"/>
                  </a:lnTo>
                  <a:close/>
                  <a:moveTo>
                    <a:pt x="0" y="4256024"/>
                  </a:moveTo>
                  <a:lnTo>
                    <a:pt x="5641340" y="4256024"/>
                  </a:lnTo>
                  <a:lnTo>
                    <a:pt x="5641340" y="4294124"/>
                  </a:lnTo>
                  <a:lnTo>
                    <a:pt x="0" y="4294124"/>
                  </a:lnTo>
                  <a:close/>
                  <a:moveTo>
                    <a:pt x="0" y="5369052"/>
                  </a:moveTo>
                  <a:lnTo>
                    <a:pt x="5641340" y="5369052"/>
                  </a:lnTo>
                  <a:lnTo>
                    <a:pt x="5641340" y="5407152"/>
                  </a:lnTo>
                  <a:lnTo>
                    <a:pt x="0" y="5407152"/>
                  </a:lnTo>
                  <a:close/>
                  <a:moveTo>
                    <a:pt x="0" y="6383909"/>
                  </a:moveTo>
                  <a:lnTo>
                    <a:pt x="5641340" y="6383909"/>
                  </a:lnTo>
                  <a:lnTo>
                    <a:pt x="5641340" y="6422009"/>
                  </a:lnTo>
                  <a:lnTo>
                    <a:pt x="0" y="6422009"/>
                  </a:lnTo>
                  <a:close/>
                </a:path>
              </a:pathLst>
            </a:custGeom>
            <a:solidFill>
              <a:srgbClr val="503D3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2928892" y="7512482"/>
            <a:ext cx="3009900" cy="2371725"/>
          </a:xfrm>
          <a:custGeom>
            <a:avLst/>
            <a:gdLst/>
            <a:ahLst/>
            <a:cxnLst/>
            <a:rect l="l" t="t" r="r" b="b"/>
            <a:pathLst>
              <a:path w="3009900" h="2371725">
                <a:moveTo>
                  <a:pt x="0" y="0"/>
                </a:moveTo>
                <a:lnTo>
                  <a:pt x="3009900" y="0"/>
                </a:lnTo>
                <a:lnTo>
                  <a:pt x="3009900" y="2371725"/>
                </a:lnTo>
                <a:lnTo>
                  <a:pt x="0" y="2371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686060" y="6799221"/>
            <a:ext cx="2305050" cy="2876550"/>
          </a:xfrm>
          <a:custGeom>
            <a:avLst/>
            <a:gdLst/>
            <a:ahLst/>
            <a:cxnLst/>
            <a:rect l="l" t="t" r="r" b="b"/>
            <a:pathLst>
              <a:path w="2305050" h="2876550">
                <a:moveTo>
                  <a:pt x="0" y="0"/>
                </a:moveTo>
                <a:lnTo>
                  <a:pt x="2305050" y="0"/>
                </a:lnTo>
                <a:lnTo>
                  <a:pt x="2305050" y="2876550"/>
                </a:lnTo>
                <a:lnTo>
                  <a:pt x="0" y="2876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3" r="-72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928892" y="4585259"/>
            <a:ext cx="2752725" cy="2647950"/>
          </a:xfrm>
          <a:custGeom>
            <a:avLst/>
            <a:gdLst/>
            <a:ahLst/>
            <a:cxnLst/>
            <a:rect l="l" t="t" r="r" b="b"/>
            <a:pathLst>
              <a:path w="2752725" h="2647950">
                <a:moveTo>
                  <a:pt x="0" y="0"/>
                </a:moveTo>
                <a:lnTo>
                  <a:pt x="2752725" y="0"/>
                </a:lnTo>
                <a:lnTo>
                  <a:pt x="2752725" y="2647950"/>
                </a:lnTo>
                <a:lnTo>
                  <a:pt x="0" y="2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459784" y="2299325"/>
            <a:ext cx="2752725" cy="1743075"/>
          </a:xfrm>
          <a:custGeom>
            <a:avLst/>
            <a:gdLst/>
            <a:ahLst/>
            <a:cxnLst/>
            <a:rect l="l" t="t" r="r" b="b"/>
            <a:pathLst>
              <a:path w="2752725" h="1743075">
                <a:moveTo>
                  <a:pt x="0" y="0"/>
                </a:moveTo>
                <a:lnTo>
                  <a:pt x="2752725" y="0"/>
                </a:lnTo>
                <a:lnTo>
                  <a:pt x="2752725" y="1743075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929045" y="1585855"/>
            <a:ext cx="2666590" cy="2724150"/>
          </a:xfrm>
          <a:custGeom>
            <a:avLst/>
            <a:gdLst/>
            <a:ahLst/>
            <a:cxnLst/>
            <a:rect l="l" t="t" r="r" b="b"/>
            <a:pathLst>
              <a:path w="2666590" h="2724150">
                <a:moveTo>
                  <a:pt x="0" y="0"/>
                </a:moveTo>
                <a:lnTo>
                  <a:pt x="2666590" y="0"/>
                </a:lnTo>
                <a:lnTo>
                  <a:pt x="2666590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764736" y="4246626"/>
            <a:ext cx="2143125" cy="2552700"/>
          </a:xfrm>
          <a:custGeom>
            <a:avLst/>
            <a:gdLst/>
            <a:ahLst/>
            <a:cxnLst/>
            <a:rect l="l" t="t" r="r" b="b"/>
            <a:pathLst>
              <a:path w="2143125" h="2552700">
                <a:moveTo>
                  <a:pt x="0" y="0"/>
                </a:moveTo>
                <a:lnTo>
                  <a:pt x="2143125" y="0"/>
                </a:lnTo>
                <a:lnTo>
                  <a:pt x="2143125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785966" y="280473"/>
            <a:ext cx="5037449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EXERCISE: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44452" y="1404861"/>
            <a:ext cx="4399169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1. Look and match: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36268" y="2991974"/>
            <a:ext cx="2269931" cy="87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5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watch TV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67517" y="3978097"/>
            <a:ext cx="3003709" cy="87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5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go shopping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09164" y="5015751"/>
            <a:ext cx="2733313" cy="422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do exercise play chess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  <a:p>
            <a:pPr algn="ctr">
              <a:lnSpc>
                <a:spcPts val="7865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play game fly a kite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576" y="-1436218"/>
            <a:ext cx="19812000" cy="13211175"/>
          </a:xfrm>
          <a:custGeom>
            <a:avLst/>
            <a:gdLst/>
            <a:ahLst/>
            <a:cxnLst/>
            <a:rect l="l" t="t" r="r" b="b"/>
            <a:pathLst>
              <a:path w="19812000" h="13211175">
                <a:moveTo>
                  <a:pt x="0" y="0"/>
                </a:moveTo>
                <a:lnTo>
                  <a:pt x="19812000" y="0"/>
                </a:lnTo>
                <a:lnTo>
                  <a:pt x="19812000" y="13211175"/>
                </a:lnTo>
                <a:lnTo>
                  <a:pt x="0" y="13211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1826" y="134731"/>
            <a:ext cx="16977570" cy="9938604"/>
          </a:xfrm>
          <a:custGeom>
            <a:avLst/>
            <a:gdLst/>
            <a:ahLst/>
            <a:cxnLst/>
            <a:rect l="l" t="t" r="r" b="b"/>
            <a:pathLst>
              <a:path w="16977570" h="9938604">
                <a:moveTo>
                  <a:pt x="0" y="0"/>
                </a:moveTo>
                <a:lnTo>
                  <a:pt x="16977569" y="0"/>
                </a:lnTo>
                <a:lnTo>
                  <a:pt x="16977569" y="9938604"/>
                </a:lnTo>
                <a:lnTo>
                  <a:pt x="0" y="9938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2639" y="1050655"/>
            <a:ext cx="733425" cy="8181975"/>
          </a:xfrm>
          <a:custGeom>
            <a:avLst/>
            <a:gdLst/>
            <a:ahLst/>
            <a:cxnLst/>
            <a:rect l="l" t="t" r="r" b="b"/>
            <a:pathLst>
              <a:path w="733425" h="8181975">
                <a:moveTo>
                  <a:pt x="0" y="0"/>
                </a:moveTo>
                <a:lnTo>
                  <a:pt x="733425" y="0"/>
                </a:lnTo>
                <a:lnTo>
                  <a:pt x="733425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187092" y="1964674"/>
            <a:ext cx="5432717" cy="7333793"/>
          </a:xfrm>
          <a:custGeom>
            <a:avLst/>
            <a:gdLst/>
            <a:ahLst/>
            <a:cxnLst/>
            <a:rect l="l" t="t" r="r" b="b"/>
            <a:pathLst>
              <a:path w="5432717" h="7333793">
                <a:moveTo>
                  <a:pt x="0" y="0"/>
                </a:moveTo>
                <a:lnTo>
                  <a:pt x="5432718" y="0"/>
                </a:lnTo>
                <a:lnTo>
                  <a:pt x="5432718" y="7333793"/>
                </a:lnTo>
                <a:lnTo>
                  <a:pt x="0" y="7333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4371" y="1883312"/>
            <a:ext cx="4289584" cy="7666225"/>
          </a:xfrm>
          <a:custGeom>
            <a:avLst/>
            <a:gdLst/>
            <a:ahLst/>
            <a:cxnLst/>
            <a:rect l="l" t="t" r="r" b="b"/>
            <a:pathLst>
              <a:path w="4289584" h="7666225">
                <a:moveTo>
                  <a:pt x="0" y="0"/>
                </a:moveTo>
                <a:lnTo>
                  <a:pt x="4289584" y="0"/>
                </a:lnTo>
                <a:lnTo>
                  <a:pt x="4289584" y="7666224"/>
                </a:lnTo>
                <a:lnTo>
                  <a:pt x="0" y="7666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85966" y="280473"/>
            <a:ext cx="5037449" cy="120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III. EXERCISE:</a:t>
            </a:r>
            <a:endParaRPr lang="en-US" sz="6600">
              <a:solidFill>
                <a:srgbClr val="000000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44452" y="1404861"/>
            <a:ext cx="7429395" cy="59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2. Read and color the activities:</a:t>
            </a:r>
            <a:endParaRPr lang="en-US" sz="35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27506" y="7078656"/>
            <a:ext cx="2540794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watch TV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77168" y="3349523"/>
            <a:ext cx="3229813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read a book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991777" y="3272666"/>
            <a:ext cx="2857786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ride a bike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719135" y="8260918"/>
            <a:ext cx="2359428" cy="62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I fly a kite</a:t>
            </a:r>
            <a:endParaRPr lang="en-US" sz="3600" b="1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1786</Words>
  <Application>WPS Presentation</Application>
  <PresentationFormat>Custom</PresentationFormat>
  <Paragraphs>197</Paragraphs>
  <Slides>15</Slides>
  <Notes>0</Notes>
  <HiddenSlides>0</HiddenSlides>
  <MMClips>19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Baloo</vt:lpstr>
      <vt:lpstr>League Spartan</vt:lpstr>
      <vt:lpstr>Alata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TIME ACTIVITIES.pdf</dc:title>
  <dc:creator/>
  <cp:lastModifiedBy>Linh Hoàng</cp:lastModifiedBy>
  <cp:revision>3</cp:revision>
  <dcterms:created xsi:type="dcterms:W3CDTF">2006-08-16T00:00:00Z</dcterms:created>
  <dcterms:modified xsi:type="dcterms:W3CDTF">2025-02-03T01:50:03Z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4031F8FD93214D369DD0739ACBDA7A0B_12</vt:lpwstr>
  </property>
  <property fmtid="{D5CDD505-2E9C-101B-9397-08002B2CF9AE}" pid="3" name="KSOProductBuildVer">
    <vt:lpwstr>1033-12.2.0.19805</vt:lpwstr>
  </property>
</Properties>
</file>