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9"/>
  </p:notesMasterIdLst>
  <p:sldIdLst>
    <p:sldId id="285" r:id="rId2"/>
    <p:sldId id="511" r:id="rId3"/>
    <p:sldId id="493" r:id="rId4"/>
    <p:sldId id="491" r:id="rId5"/>
    <p:sldId id="271" r:id="rId6"/>
    <p:sldId id="510" r:id="rId7"/>
    <p:sldId id="498" r:id="rId8"/>
    <p:sldId id="499" r:id="rId9"/>
    <p:sldId id="497" r:id="rId10"/>
    <p:sldId id="496" r:id="rId11"/>
    <p:sldId id="504" r:id="rId12"/>
    <p:sldId id="607" r:id="rId13"/>
    <p:sldId id="624" r:id="rId14"/>
    <p:sldId id="625" r:id="rId15"/>
    <p:sldId id="626" r:id="rId16"/>
    <p:sldId id="617" r:id="rId17"/>
    <p:sldId id="509" r:id="rId18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CCFFFF"/>
    <a:srgbClr val="FF0000"/>
    <a:srgbClr val="FFFF00"/>
    <a:srgbClr val="66FF66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912" y="6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C51C3C7-0D61-4093-A6B7-C12068A87A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B87F6B1-E251-4EA9-A6A1-7BF8FDA30E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13EDAFEE-9738-4485-A1BB-1EDCBEFD21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B284CD83-8458-460F-8577-F4574C0E037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37D79C1A-C7EC-4FB0-B681-D617745645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BCDD210A-9871-45F1-B403-F34ECBAFC0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9869E75-8DDA-488E-B3B4-73C385A3BB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7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1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2130429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1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2"/>
            <a:ext cx="6583680" cy="566739"/>
          </a:xfrm>
        </p:spPr>
        <p:txBody>
          <a:bodyPr anchor="b"/>
          <a:lstStyle>
            <a:lvl1pPr algn="l">
              <a:defRPr sz="24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7"/>
            <a:ext cx="6583680" cy="4114800"/>
          </a:xfrm>
        </p:spPr>
        <p:txBody>
          <a:bodyPr/>
          <a:lstStyle>
            <a:lvl1pPr marL="0" indent="0">
              <a:buNone/>
              <a:defRPr sz="3870"/>
            </a:lvl1pPr>
            <a:lvl2pPr marL="548687" indent="0">
              <a:buNone/>
              <a:defRPr sz="3420"/>
            </a:lvl2pPr>
            <a:lvl3pPr marL="1097375" indent="0">
              <a:buNone/>
              <a:defRPr sz="2880"/>
            </a:lvl3pPr>
            <a:lvl4pPr marL="1646061" indent="0">
              <a:buNone/>
              <a:defRPr sz="2430"/>
            </a:lvl4pPr>
            <a:lvl5pPr marL="2194749" indent="0">
              <a:buNone/>
              <a:defRPr sz="2430"/>
            </a:lvl5pPr>
            <a:lvl6pPr marL="2743436" indent="0">
              <a:buNone/>
              <a:defRPr sz="2430"/>
            </a:lvl6pPr>
            <a:lvl7pPr marL="3292124" indent="0">
              <a:buNone/>
              <a:defRPr sz="2430"/>
            </a:lvl7pPr>
            <a:lvl8pPr marL="3840810" indent="0">
              <a:buNone/>
              <a:defRPr sz="2430"/>
            </a:lvl8pPr>
            <a:lvl9pPr marL="4389498" indent="0">
              <a:buNone/>
              <a:defRPr sz="243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1"/>
            <a:ext cx="6583680" cy="804863"/>
          </a:xfrm>
        </p:spPr>
        <p:txBody>
          <a:bodyPr/>
          <a:lstStyle>
            <a:lvl1pPr marL="0" indent="0">
              <a:buNone/>
              <a:defRPr sz="1710"/>
            </a:lvl1pPr>
            <a:lvl2pPr marL="548687" indent="0">
              <a:buNone/>
              <a:defRPr sz="1440"/>
            </a:lvl2pPr>
            <a:lvl3pPr marL="1097375" indent="0">
              <a:buNone/>
              <a:defRPr sz="1260"/>
            </a:lvl3pPr>
            <a:lvl4pPr marL="1646061" indent="0">
              <a:buNone/>
              <a:defRPr sz="1080"/>
            </a:lvl4pPr>
            <a:lvl5pPr marL="2194749" indent="0">
              <a:buNone/>
              <a:defRPr sz="1080"/>
            </a:lvl5pPr>
            <a:lvl6pPr marL="2743436" indent="0">
              <a:buNone/>
              <a:defRPr sz="1080"/>
            </a:lvl6pPr>
            <a:lvl7pPr marL="3292124" indent="0">
              <a:buNone/>
              <a:defRPr sz="1080"/>
            </a:lvl7pPr>
            <a:lvl8pPr marL="3840810" indent="0">
              <a:buNone/>
              <a:defRPr sz="1080"/>
            </a:lvl8pPr>
            <a:lvl9pPr marL="438949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40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2" y="274640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0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7" y="4406902"/>
            <a:ext cx="9326880" cy="1362075"/>
          </a:xfrm>
        </p:spPr>
        <p:txBody>
          <a:bodyPr anchor="t"/>
          <a:lstStyle>
            <a:lvl1pPr algn="l">
              <a:defRPr sz="48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7" y="2906714"/>
            <a:ext cx="9326880" cy="1500187"/>
          </a:xfrm>
        </p:spPr>
        <p:txBody>
          <a:bodyPr anchor="b"/>
          <a:lstStyle>
            <a:lvl1pPr marL="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1pPr>
            <a:lvl2pPr marL="548687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375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64606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4pPr>
            <a:lvl5pPr marL="2194749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5pPr>
            <a:lvl6pPr marL="2743436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6pPr>
            <a:lvl7pPr marL="3292124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7pPr>
            <a:lvl8pPr marL="3840810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8pPr>
            <a:lvl9pPr marL="4389498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2" y="1600202"/>
            <a:ext cx="4846320" cy="4525963"/>
          </a:xfrm>
        </p:spPr>
        <p:txBody>
          <a:bodyPr/>
          <a:lstStyle>
            <a:lvl1pPr>
              <a:defRPr sz="3420"/>
            </a:lvl1pPr>
            <a:lvl2pPr>
              <a:defRPr sz="2880"/>
            </a:lvl2pPr>
            <a:lvl3pPr>
              <a:defRPr sz="243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1" y="1600202"/>
            <a:ext cx="4846320" cy="4525963"/>
          </a:xfrm>
        </p:spPr>
        <p:txBody>
          <a:bodyPr/>
          <a:lstStyle>
            <a:lvl1pPr>
              <a:defRPr sz="3420"/>
            </a:lvl1pPr>
            <a:lvl2pPr>
              <a:defRPr sz="2880"/>
            </a:lvl2pPr>
            <a:lvl3pPr>
              <a:defRPr sz="243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35114"/>
            <a:ext cx="4848225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87" indent="0">
              <a:buNone/>
              <a:defRPr sz="2430" b="1"/>
            </a:lvl2pPr>
            <a:lvl3pPr marL="1097375" indent="0">
              <a:buNone/>
              <a:defRPr sz="2160" b="1"/>
            </a:lvl3pPr>
            <a:lvl4pPr marL="1646061" indent="0">
              <a:buNone/>
              <a:defRPr sz="1980" b="1"/>
            </a:lvl4pPr>
            <a:lvl5pPr marL="2194749" indent="0">
              <a:buNone/>
              <a:defRPr sz="1980" b="1"/>
            </a:lvl5pPr>
            <a:lvl6pPr marL="2743436" indent="0">
              <a:buNone/>
              <a:defRPr sz="1980" b="1"/>
            </a:lvl6pPr>
            <a:lvl7pPr marL="3292124" indent="0">
              <a:buNone/>
              <a:defRPr sz="1980" b="1"/>
            </a:lvl7pPr>
            <a:lvl8pPr marL="3840810" indent="0">
              <a:buNone/>
              <a:defRPr sz="1980" b="1"/>
            </a:lvl8pPr>
            <a:lvl9pPr marL="4389498" indent="0">
              <a:buNone/>
              <a:defRPr sz="19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1" y="2174877"/>
            <a:ext cx="4848225" cy="3951288"/>
          </a:xfrm>
        </p:spPr>
        <p:txBody>
          <a:bodyPr/>
          <a:lstStyle>
            <a:lvl1pPr>
              <a:defRPr sz="2880"/>
            </a:lvl1pPr>
            <a:lvl2pPr>
              <a:defRPr sz="2430"/>
            </a:lvl2pPr>
            <a:lvl3pPr>
              <a:defRPr sz="216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6" y="1535114"/>
            <a:ext cx="4850130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87" indent="0">
              <a:buNone/>
              <a:defRPr sz="2430" b="1"/>
            </a:lvl2pPr>
            <a:lvl3pPr marL="1097375" indent="0">
              <a:buNone/>
              <a:defRPr sz="2160" b="1"/>
            </a:lvl3pPr>
            <a:lvl4pPr marL="1646061" indent="0">
              <a:buNone/>
              <a:defRPr sz="1980" b="1"/>
            </a:lvl4pPr>
            <a:lvl5pPr marL="2194749" indent="0">
              <a:buNone/>
              <a:defRPr sz="1980" b="1"/>
            </a:lvl5pPr>
            <a:lvl6pPr marL="2743436" indent="0">
              <a:buNone/>
              <a:defRPr sz="1980" b="1"/>
            </a:lvl6pPr>
            <a:lvl7pPr marL="3292124" indent="0">
              <a:buNone/>
              <a:defRPr sz="1980" b="1"/>
            </a:lvl7pPr>
            <a:lvl8pPr marL="3840810" indent="0">
              <a:buNone/>
              <a:defRPr sz="1980" b="1"/>
            </a:lvl8pPr>
            <a:lvl9pPr marL="4389498" indent="0">
              <a:buNone/>
              <a:defRPr sz="19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6" y="2174877"/>
            <a:ext cx="4850130" cy="3951288"/>
          </a:xfrm>
        </p:spPr>
        <p:txBody>
          <a:bodyPr/>
          <a:lstStyle>
            <a:lvl1pPr>
              <a:defRPr sz="2880"/>
            </a:lvl1pPr>
            <a:lvl2pPr>
              <a:defRPr sz="2430"/>
            </a:lvl2pPr>
            <a:lvl3pPr>
              <a:defRPr sz="216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025670" y="1031258"/>
            <a:ext cx="892146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3" tIns="41152" rIns="82303" bIns="41152" rtlCol="0" anchor="ctr"/>
          <a:lstStyle/>
          <a:p>
            <a:pPr marL="0" marR="0" lvl="0" indent="0" algn="ctr" defTabSz="823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310051" y="6451899"/>
            <a:ext cx="352700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3" tIns="41152" rIns="82303" bIns="41152" rtlCol="0" anchor="ctr"/>
          <a:lstStyle/>
          <a:p>
            <a:pPr marL="0" marR="0" lvl="0" indent="0" algn="ctr" defTabSz="823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206240" y="6396227"/>
            <a:ext cx="256032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7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73050"/>
            <a:ext cx="3609976" cy="1162051"/>
          </a:xfrm>
        </p:spPr>
        <p:txBody>
          <a:bodyPr anchor="b"/>
          <a:lstStyle>
            <a:lvl1pPr algn="l">
              <a:defRPr sz="24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4"/>
            <a:ext cx="6134100" cy="5853113"/>
          </a:xfrm>
        </p:spPr>
        <p:txBody>
          <a:bodyPr/>
          <a:lstStyle>
            <a:lvl1pPr>
              <a:defRPr sz="3870"/>
            </a:lvl1pPr>
            <a:lvl2pPr>
              <a:defRPr sz="3420"/>
            </a:lvl2pPr>
            <a:lvl3pPr>
              <a:defRPr sz="2880"/>
            </a:lvl3pPr>
            <a:lvl4pPr>
              <a:defRPr sz="2430"/>
            </a:lvl4pPr>
            <a:lvl5pPr>
              <a:defRPr sz="2430"/>
            </a:lvl5pPr>
            <a:lvl6pPr>
              <a:defRPr sz="2430"/>
            </a:lvl6pPr>
            <a:lvl7pPr>
              <a:defRPr sz="2430"/>
            </a:lvl7pPr>
            <a:lvl8pPr>
              <a:defRPr sz="2430"/>
            </a:lvl8pPr>
            <a:lvl9pPr>
              <a:defRPr sz="24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435105"/>
            <a:ext cx="3609976" cy="4691063"/>
          </a:xfrm>
        </p:spPr>
        <p:txBody>
          <a:bodyPr/>
          <a:lstStyle>
            <a:lvl1pPr marL="0" indent="0">
              <a:buNone/>
              <a:defRPr sz="1710"/>
            </a:lvl1pPr>
            <a:lvl2pPr marL="548687" indent="0">
              <a:buNone/>
              <a:defRPr sz="1440"/>
            </a:lvl2pPr>
            <a:lvl3pPr marL="1097375" indent="0">
              <a:buNone/>
              <a:defRPr sz="1260"/>
            </a:lvl3pPr>
            <a:lvl4pPr marL="1646061" indent="0">
              <a:buNone/>
              <a:defRPr sz="1080"/>
            </a:lvl4pPr>
            <a:lvl5pPr marL="2194749" indent="0">
              <a:buNone/>
              <a:defRPr sz="1080"/>
            </a:lvl5pPr>
            <a:lvl6pPr marL="2743436" indent="0">
              <a:buNone/>
              <a:defRPr sz="1080"/>
            </a:lvl6pPr>
            <a:lvl7pPr marL="3292124" indent="0">
              <a:buNone/>
              <a:defRPr sz="1080"/>
            </a:lvl7pPr>
            <a:lvl8pPr marL="3840810" indent="0">
              <a:buNone/>
              <a:defRPr sz="1080"/>
            </a:lvl8pPr>
            <a:lvl9pPr marL="438949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40"/>
            <a:ext cx="987552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3"/>
            <a:ext cx="256032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1" y="6356353"/>
            <a:ext cx="347472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3"/>
            <a:ext cx="256032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1097375" rtl="0" eaLnBrk="1" latinLnBrk="0" hangingPunct="1">
        <a:spcBef>
          <a:spcPct val="0"/>
        </a:spcBef>
        <a:buNone/>
        <a:defRPr sz="53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516" indent="-411516" algn="l" defTabSz="1097375" rtl="0" eaLnBrk="1" latinLnBrk="0" hangingPunct="1">
        <a:spcBef>
          <a:spcPct val="20000"/>
        </a:spcBef>
        <a:buFont typeface="Arial" pitchFamily="34" charset="0"/>
        <a:buChar char="•"/>
        <a:defRPr sz="3870" kern="1200">
          <a:solidFill>
            <a:schemeClr val="tx1"/>
          </a:solidFill>
          <a:latin typeface="+mn-lt"/>
          <a:ea typeface="+mn-ea"/>
          <a:cs typeface="+mn-cs"/>
        </a:defRPr>
      </a:lvl1pPr>
      <a:lvl2pPr marL="891617" indent="-342929" algn="l" defTabSz="1097375" rtl="0" eaLnBrk="1" latinLnBrk="0" hangingPunct="1">
        <a:spcBef>
          <a:spcPct val="20000"/>
        </a:spcBef>
        <a:buFont typeface="Arial" pitchFamily="34" charset="0"/>
        <a:buChar char="–"/>
        <a:defRPr sz="3420" kern="1200">
          <a:solidFill>
            <a:schemeClr val="tx1"/>
          </a:solidFill>
          <a:latin typeface="+mn-lt"/>
          <a:ea typeface="+mn-ea"/>
          <a:cs typeface="+mn-cs"/>
        </a:defRPr>
      </a:lvl2pPr>
      <a:lvl3pPr marL="1371718" indent="-274343" algn="l" defTabSz="1097375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406" indent="-274343" algn="l" defTabSz="1097375" rtl="0" eaLnBrk="1" latinLnBrk="0" hangingPunct="1">
        <a:spcBef>
          <a:spcPct val="20000"/>
        </a:spcBef>
        <a:buFont typeface="Arial" pitchFamily="34" charset="0"/>
        <a:buChar char="–"/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9092" indent="-274343" algn="l" defTabSz="1097375" rtl="0" eaLnBrk="1" latinLnBrk="0" hangingPunct="1">
        <a:spcBef>
          <a:spcPct val="20000"/>
        </a:spcBef>
        <a:buFont typeface="Arial" pitchFamily="34" charset="0"/>
        <a:buChar char="»"/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17780" indent="-274343" algn="l" defTabSz="1097375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566467" indent="-274343" algn="l" defTabSz="1097375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115155" indent="-274343" algn="l" defTabSz="1097375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663841" indent="-274343" algn="l" defTabSz="1097375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87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75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6061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749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436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2124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810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498" algn="l" defTabSz="109737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WordArt 21">
            <a:extLst>
              <a:ext uri="{FF2B5EF4-FFF2-40B4-BE49-F238E27FC236}">
                <a16:creationId xmlns:a16="http://schemas.microsoft.com/office/drawing/2014/main" id="{BEB224AC-27C1-46E2-8581-575A46389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228600"/>
            <a:ext cx="23622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TỪ SƠN </a:t>
            </a:r>
            <a:endParaRPr lang="en-US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1" name="WordArt 23">
            <a:extLst>
              <a:ext uri="{FF2B5EF4-FFF2-40B4-BE49-F238E27FC236}">
                <a16:creationId xmlns:a16="http://schemas.microsoft.com/office/drawing/2014/main" id="{20C051C9-BF62-4A5D-9CFA-5B9D852EB3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13716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</a:t>
            </a:r>
          </a:p>
        </p:txBody>
      </p:sp>
      <p:sp>
        <p:nvSpPr>
          <p:cNvPr id="2073" name="WordArt 25">
            <a:extLst>
              <a:ext uri="{FF2B5EF4-FFF2-40B4-BE49-F238E27FC236}">
                <a16:creationId xmlns:a16="http://schemas.microsoft.com/office/drawing/2014/main" id="{E9A01D29-3CA8-4937-A23A-3A37CAD78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066800"/>
            <a:ext cx="2590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TÂN HỒNG </a:t>
            </a:r>
            <a:endParaRPr lang="en-US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4" name="WordArt 16">
            <a:extLst>
              <a:ext uri="{FF2B5EF4-FFF2-40B4-BE49-F238E27FC236}">
                <a16:creationId xmlns:a16="http://schemas.microsoft.com/office/drawing/2014/main" id="{443D7150-933D-45BA-A7C9-90ED175E71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1524000"/>
            <a:ext cx="76200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E4F8EE"/>
                </a:solidFill>
                <a:cs typeface="Times New Roman" panose="02020603050405020304" pitchFamily="18" charset="0"/>
              </a:rPr>
              <a:t>CHÀO MỪNG QUÝ THẦY CÔ ĐẾN DỰ GiỜ TIẾT HỌC </a:t>
            </a:r>
          </a:p>
        </p:txBody>
      </p:sp>
      <p:sp>
        <p:nvSpPr>
          <p:cNvPr id="16" name="WordArt 16">
            <a:extLst>
              <a:ext uri="{FF2B5EF4-FFF2-40B4-BE49-F238E27FC236}">
                <a16:creationId xmlns:a16="http://schemas.microsoft.com/office/drawing/2014/main" id="{E8597DB2-A810-4A95-AE3E-5E78DA37D8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5334000"/>
            <a:ext cx="3886200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Lớp:  8A</a:t>
            </a:r>
          </a:p>
        </p:txBody>
      </p:sp>
      <p:sp>
        <p:nvSpPr>
          <p:cNvPr id="2075" name="WordArt 27">
            <a:extLst>
              <a:ext uri="{FF2B5EF4-FFF2-40B4-BE49-F238E27FC236}">
                <a16:creationId xmlns:a16="http://schemas.microsoft.com/office/drawing/2014/main" id="{77C0F6FB-A6F8-47C7-89A9-5F7EA97159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6172201"/>
            <a:ext cx="721995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 :KIỀU TRANG </a:t>
            </a:r>
          </a:p>
        </p:txBody>
      </p:sp>
      <p:pic>
        <p:nvPicPr>
          <p:cNvPr id="3080" name="Picture 14" descr="naturerose02">
            <a:extLst>
              <a:ext uri="{FF2B5EF4-FFF2-40B4-BE49-F238E27FC236}">
                <a16:creationId xmlns:a16="http://schemas.microsoft.com/office/drawing/2014/main" id="{D4A1052F-4AD1-4799-84AD-456D2AD073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4" descr="naturerose02">
            <a:extLst>
              <a:ext uri="{FF2B5EF4-FFF2-40B4-BE49-F238E27FC236}">
                <a16:creationId xmlns:a16="http://schemas.microsoft.com/office/drawing/2014/main" id="{C5BBEA75-4FF7-45C0-B2B4-349D5DD73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 descr="music">
            <a:extLst>
              <a:ext uri="{FF2B5EF4-FFF2-40B4-BE49-F238E27FC236}">
                <a16:creationId xmlns:a16="http://schemas.microsoft.com/office/drawing/2014/main" id="{B8E130CC-2656-4F7D-BCA9-2BFA9577A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81200"/>
            <a:ext cx="18272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6">
            <a:extLst>
              <a:ext uri="{FF2B5EF4-FFF2-40B4-BE49-F238E27FC236}">
                <a16:creationId xmlns:a16="http://schemas.microsoft.com/office/drawing/2014/main" id="{6BA02BDB-31A8-4DE0-8821-3B3A7465C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1524000"/>
            <a:ext cx="76200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E4F8EE"/>
                </a:solidFill>
                <a:cs typeface="Times New Roman" panose="02020603050405020304" pitchFamily="18" charset="0"/>
              </a:rPr>
              <a:t>CHÀO MỪNG QUÝ THẦY CÔ ĐẾN DỰ GiỜ TIẾT HỌC </a:t>
            </a:r>
          </a:p>
        </p:txBody>
      </p:sp>
      <p:sp>
        <p:nvSpPr>
          <p:cNvPr id="3" name="WordArt 27">
            <a:extLst>
              <a:ext uri="{FF2B5EF4-FFF2-40B4-BE49-F238E27FC236}">
                <a16:creationId xmlns:a16="http://schemas.microsoft.com/office/drawing/2014/main" id="{C187607C-C821-4563-96E6-14DF5974BB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3886200"/>
            <a:ext cx="67818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cs typeface="Times New Roman" panose="02020603050405020304" pitchFamily="18" charset="0"/>
              </a:rPr>
              <a:t>ÂM NHẠC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mua xuan ket.nho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A69D3-D9C3-415F-94E5-D12438B8D23D}"/>
              </a:ext>
            </a:extLst>
          </p:cNvPr>
          <p:cNvSpPr/>
          <p:nvPr/>
        </p:nvSpPr>
        <p:spPr>
          <a:xfrm>
            <a:off x="2932660" y="692696"/>
            <a:ext cx="5107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ớc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mơ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23C70-21D5-4731-97F0-00CB1047587F}"/>
              </a:ext>
            </a:extLst>
          </p:cNvPr>
          <p:cNvSpPr txBox="1"/>
          <p:nvPr/>
        </p:nvSpPr>
        <p:spPr>
          <a:xfrm>
            <a:off x="517848" y="2276872"/>
            <a:ext cx="1097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i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3200" dirty="0">
              <a:effectLst/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3697FE-A700-43D8-8F33-5A4A18A804F0}"/>
              </a:ext>
            </a:extLst>
          </p:cNvPr>
          <p:cNvSpPr txBox="1"/>
          <p:nvPr/>
        </p:nvSpPr>
        <p:spPr>
          <a:xfrm>
            <a:off x="1345940" y="61173"/>
            <a:ext cx="856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II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HÁT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BÀI HÁT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 TẾT QUÊ EM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</a:t>
            </a:r>
            <a:r>
              <a:rPr lang="en-US" sz="2400" b="1" dirty="0">
                <a:solidFill>
                  <a:srgbClr val="FF0000"/>
                </a:solidFill>
              </a:rPr>
              <a:t> :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77921-F5A2-4060-9C22-ABDEC876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64" y="1052736"/>
            <a:ext cx="4464496" cy="5328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A6F00-15B6-4411-B23A-AB477E88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0" y="1052736"/>
            <a:ext cx="5184576" cy="53285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024FEE1-6394-4FEE-B744-E65B86A4D4A0}"/>
              </a:ext>
            </a:extLst>
          </p:cNvPr>
          <p:cNvSpPr/>
          <p:nvPr/>
        </p:nvSpPr>
        <p:spPr>
          <a:xfrm>
            <a:off x="7142584" y="332656"/>
            <a:ext cx="383021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Nghe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7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A42C4B-8C24-4AB5-9187-9A6310CD2C9A}"/>
              </a:ext>
            </a:extLst>
          </p:cNvPr>
          <p:cNvSpPr txBox="1"/>
          <p:nvPr/>
        </p:nvSpPr>
        <p:spPr>
          <a:xfrm>
            <a:off x="913892" y="404664"/>
            <a:ext cx="91450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HÁT THEO HÌNH THỨC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Nối tiếp: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Hòa giọng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……..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95655-A622-477B-A50F-41362460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29" y="3944094"/>
            <a:ext cx="10236071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3697FE-A700-43D8-8F33-5A4A18A804F0}"/>
              </a:ext>
            </a:extLst>
          </p:cNvPr>
          <p:cNvSpPr txBox="1"/>
          <p:nvPr/>
        </p:nvSpPr>
        <p:spPr>
          <a:xfrm>
            <a:off x="1345940" y="61173"/>
            <a:ext cx="856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II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HÁT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BÀI HÁT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 TẾT QUÊ EM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</a:t>
            </a:r>
            <a:r>
              <a:rPr lang="en-US" sz="2400" b="1" dirty="0">
                <a:solidFill>
                  <a:srgbClr val="FF0000"/>
                </a:solidFill>
              </a:rPr>
              <a:t> :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77921-F5A2-4060-9C22-ABDEC876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64" y="1052736"/>
            <a:ext cx="4464496" cy="5328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A6F00-15B6-4411-B23A-AB477E88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0" y="1052736"/>
            <a:ext cx="5184576" cy="53285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F46DC19-2B35-4B1E-8332-8D4486165EB1}"/>
              </a:ext>
            </a:extLst>
          </p:cNvPr>
          <p:cNvSpPr/>
          <p:nvPr/>
        </p:nvSpPr>
        <p:spPr>
          <a:xfrm>
            <a:off x="-382252" y="188640"/>
            <a:ext cx="342038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0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3697FE-A700-43D8-8F33-5A4A18A804F0}"/>
              </a:ext>
            </a:extLst>
          </p:cNvPr>
          <p:cNvSpPr txBox="1"/>
          <p:nvPr/>
        </p:nvSpPr>
        <p:spPr>
          <a:xfrm>
            <a:off x="1345940" y="61173"/>
            <a:ext cx="856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II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HÁT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BÀI HÁT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 TẾT QUÊ EM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</a:t>
            </a:r>
            <a:r>
              <a:rPr lang="en-US" sz="2400" b="1" dirty="0">
                <a:solidFill>
                  <a:srgbClr val="FF0000"/>
                </a:solidFill>
              </a:rPr>
              <a:t> :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77921-F5A2-4060-9C22-ABDEC876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64" y="1052736"/>
            <a:ext cx="4464496" cy="5328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A6F00-15B6-4411-B23A-AB477E88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0" y="1052736"/>
            <a:ext cx="5184576" cy="53285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F46DC19-2B35-4B1E-8332-8D4486165EB1}"/>
              </a:ext>
            </a:extLst>
          </p:cNvPr>
          <p:cNvSpPr/>
          <p:nvPr/>
        </p:nvSpPr>
        <p:spPr>
          <a:xfrm>
            <a:off x="13792" y="188640"/>
            <a:ext cx="2844316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đệm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1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3697FE-A700-43D8-8F33-5A4A18A804F0}"/>
              </a:ext>
            </a:extLst>
          </p:cNvPr>
          <p:cNvSpPr txBox="1"/>
          <p:nvPr/>
        </p:nvSpPr>
        <p:spPr>
          <a:xfrm>
            <a:off x="1345940" y="61173"/>
            <a:ext cx="856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II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HÁT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BÀI HÁT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 TẾT QUÊ EM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</a:t>
            </a:r>
            <a:r>
              <a:rPr lang="en-US" sz="2400" b="1" dirty="0">
                <a:solidFill>
                  <a:srgbClr val="FF0000"/>
                </a:solidFill>
              </a:rPr>
              <a:t> :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77921-F5A2-4060-9C22-ABDEC876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64" y="1052736"/>
            <a:ext cx="4464496" cy="5328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A6F00-15B6-4411-B23A-AB477E88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0" y="1052736"/>
            <a:ext cx="5184576" cy="53285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F46DC19-2B35-4B1E-8332-8D4486165EB1}"/>
              </a:ext>
            </a:extLst>
          </p:cNvPr>
          <p:cNvSpPr/>
          <p:nvPr/>
        </p:nvSpPr>
        <p:spPr>
          <a:xfrm>
            <a:off x="-382252" y="188640"/>
            <a:ext cx="342038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288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ời sống không già vì có chúng em KARAOKE - Âm nhạc lớp 6.">
            <a:hlinkClick r:id="" action="ppaction://media"/>
            <a:extLst>
              <a:ext uri="{FF2B5EF4-FFF2-40B4-BE49-F238E27FC236}">
                <a16:creationId xmlns:a16="http://schemas.microsoft.com/office/drawing/2014/main" id="{D465C59D-EF77-4EC5-BD2C-045FD8F43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0111" y="566971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8700A-25B1-453E-9A17-65C18927AFB4}"/>
              </a:ext>
            </a:extLst>
          </p:cNvPr>
          <p:cNvSpPr/>
          <p:nvPr/>
        </p:nvSpPr>
        <p:spPr>
          <a:xfrm>
            <a:off x="1237928" y="764704"/>
            <a:ext cx="842493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KIỂM TRA HỌC SINH  </a:t>
            </a:r>
          </a:p>
        </p:txBody>
      </p:sp>
    </p:spTree>
    <p:extLst>
      <p:ext uri="{BB962C8B-B14F-4D97-AF65-F5344CB8AC3E}">
        <p14:creationId xmlns:p14="http://schemas.microsoft.com/office/powerpoint/2010/main" val="39827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>
            <a:extLst>
              <a:ext uri="{FF2B5EF4-FFF2-40B4-BE49-F238E27FC236}">
                <a16:creationId xmlns:a16="http://schemas.microsoft.com/office/drawing/2014/main" id="{680E896A-BDDB-4A9D-BE74-5033A035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>
            <a:extLst>
              <a:ext uri="{FF2B5EF4-FFF2-40B4-BE49-F238E27FC236}">
                <a16:creationId xmlns:a16="http://schemas.microsoft.com/office/drawing/2014/main" id="{660AA312-12C0-41ED-9285-23EF774CE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78" y="1268760"/>
            <a:ext cx="2706067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vụ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nhà</a:t>
            </a:r>
            <a:endParaRPr lang="en-US" altLang="en-US" sz="24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D11D6BF5-262A-4588-9231-2703AD1A4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96" y="2078635"/>
            <a:ext cx="9289032" cy="18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</a:rPr>
              <a:t>-  HS về học thuộc lời ca và giai điệu bài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quê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vi-VN" sz="2800" dirty="0">
                <a:solidFill>
                  <a:srgbClr val="FF0000"/>
                </a:solidFill>
              </a:rPr>
              <a:t>+ Tập hát kết hợp vận động cơ thể theo bài hát. 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vi-VN" sz="2800" dirty="0">
                <a:solidFill>
                  <a:srgbClr val="FF0000"/>
                </a:solidFill>
              </a:rPr>
              <a:t>- Chuẩn bị tiết học sau: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vi-VN" sz="2800" dirty="0">
                <a:solidFill>
                  <a:srgbClr val="FF0000"/>
                </a:solidFill>
              </a:rPr>
              <a:t>   </a:t>
            </a:r>
            <a:r>
              <a:rPr lang="vi-VN" sz="2800" i="1" dirty="0">
                <a:solidFill>
                  <a:srgbClr val="FF0000"/>
                </a:solidFill>
              </a:rPr>
              <a:t>Xem trước nội dung tiết 2</a:t>
            </a:r>
            <a:r>
              <a:rPr lang="en-US" sz="2800" i="1" dirty="0">
                <a:solidFill>
                  <a:srgbClr val="FF0000"/>
                </a:solidFill>
              </a:rPr>
              <a:t>1</a:t>
            </a:r>
            <a:r>
              <a:rPr lang="vi-VN" sz="2800" i="1" dirty="0">
                <a:solidFill>
                  <a:srgbClr val="FF0000"/>
                </a:solidFill>
              </a:rPr>
              <a:t>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Đời sống không già vì có chúng em KARAOKE - Âm nhạc lớp 6.">
            <a:hlinkClick r:id="" action="ppaction://media"/>
            <a:extLst>
              <a:ext uri="{FF2B5EF4-FFF2-40B4-BE49-F238E27FC236}">
                <a16:creationId xmlns:a16="http://schemas.microsoft.com/office/drawing/2014/main" id="{AAD43424-8C48-4054-B4D6-7C65349E1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8808" y="4588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2" grpId="0"/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056" y="-1251748"/>
            <a:ext cx="548711" cy="54871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27CEFC0-3713-468D-9E85-98E50641C7A9}"/>
              </a:ext>
            </a:extLst>
          </p:cNvPr>
          <p:cNvSpPr/>
          <p:nvPr/>
        </p:nvSpPr>
        <p:spPr>
          <a:xfrm>
            <a:off x="2720082" y="2971082"/>
            <a:ext cx="5549784" cy="27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305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00" kern="0" dirty="0">
                <a:solidFill>
                  <a:srgbClr val="86BB70"/>
                </a:solidFill>
                <a:latin typeface="Calibri Light"/>
                <a:ea typeface="微软雅黑 Light"/>
                <a:cs typeface="Arial" panose="020B0604020202020204" pitchFamily="34" charset="0"/>
              </a:rPr>
              <a:t>……………………………………………………………………………………………………</a:t>
            </a:r>
            <a:endParaRPr lang="zh-CN" altLang="en-US" sz="900" kern="0" dirty="0">
              <a:solidFill>
                <a:srgbClr val="86BB70"/>
              </a:solidFill>
              <a:latin typeface="Calibri Light"/>
              <a:ea typeface="微软雅黑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514BB-140F-4D53-AF48-4FB0DADFA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0" y="0"/>
            <a:ext cx="10197782" cy="6957392"/>
          </a:xfrm>
          <a:prstGeom prst="rect">
            <a:avLst/>
          </a:prstGeom>
        </p:spPr>
      </p:pic>
      <p:pic>
        <p:nvPicPr>
          <p:cNvPr id="6" name="Mùa xuân ơi. KARAOKE - LỚP 7. KẾT NỐI TRI THỨC (2)">
            <a:hlinkClick r:id="" action="ppaction://media"/>
            <a:extLst>
              <a:ext uri="{FF2B5EF4-FFF2-40B4-BE49-F238E27FC236}">
                <a16:creationId xmlns:a16="http://schemas.microsoft.com/office/drawing/2014/main" id="{45E82E66-0166-4DF5-94BE-B54E60E70B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085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3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6167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3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6167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3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AB7D49F9-C837-4BEC-A15D-848F69C0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912" y="1412776"/>
            <a:ext cx="8114654" cy="226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sz="2800" b="1" dirty="0">
                <a:solidFill>
                  <a:srgbClr val="FF0000"/>
                </a:solidFill>
              </a:rPr>
              <a:t>TIẾT 2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vi-VN" sz="2800" b="1" dirty="0">
                <a:solidFill>
                  <a:srgbClr val="FF0000"/>
                </a:solidFill>
              </a:rPr>
              <a:t>:            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  </a:t>
            </a:r>
            <a:r>
              <a:rPr lang="vi-VN" sz="2800" dirty="0">
                <a:solidFill>
                  <a:srgbClr val="FF0000"/>
                </a:solidFill>
              </a:rPr>
              <a:t>-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TTAN:NS TRẦN HOÀN VÀ CA KHÚC MỘT MÙA XUÂN NHO NHỎ</a:t>
            </a:r>
          </a:p>
          <a:p>
            <a:r>
              <a:rPr lang="vi-VN" sz="2800" dirty="0">
                <a:solidFill>
                  <a:srgbClr val="FF0000"/>
                </a:solidFill>
              </a:rPr>
              <a:t> - </a:t>
            </a:r>
            <a:r>
              <a:rPr lang="vi-VN" sz="2800" b="1" dirty="0">
                <a:solidFill>
                  <a:srgbClr val="FF0000"/>
                </a:solidFill>
              </a:rPr>
              <a:t>ÔN HÁT: BÀI HÁT </a:t>
            </a:r>
            <a:r>
              <a:rPr lang="en-US" sz="2800" b="1" i="1" dirty="0">
                <a:solidFill>
                  <a:srgbClr val="FF0000"/>
                </a:solidFill>
              </a:rPr>
              <a:t>NGÀY TẾT QUÊ EM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6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4B6D698-AC73-4CD5-BE55-6376A1B495AA}"/>
              </a:ext>
            </a:extLst>
          </p:cNvPr>
          <p:cNvGrpSpPr/>
          <p:nvPr/>
        </p:nvGrpSpPr>
        <p:grpSpPr>
          <a:xfrm>
            <a:off x="0" y="-191145"/>
            <a:ext cx="10972800" cy="1231106"/>
            <a:chOff x="-3189027" y="246973"/>
            <a:chExt cx="12190413" cy="136771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7B8DF61-7CEE-4322-87C7-B7C3CF912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93720" y="246973"/>
              <a:ext cx="10799794" cy="136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8230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</a:rPr>
                <a:t>I.</a:t>
              </a:r>
              <a:r>
                <a:rPr lang="vi-VN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</a:rPr>
                <a:t>TTAN:NS TRẦN HOÀN VÀ CA KHÚC MỘT MÙA XUÂN NHO NHỎ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6BB70"/>
                </a:solidFill>
                <a:effectLst/>
                <a:uLnTx/>
                <a:uFillTx/>
                <a:latin typeface="Broadway" panose="04040905080B02020502" pitchFamily="82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929F68C-41BB-4CA2-AAE7-795CDC5CE2C1}"/>
                </a:ext>
              </a:extLst>
            </p:cNvPr>
            <p:cNvCxnSpPr>
              <a:cxnSpLocks/>
            </p:cNvCxnSpPr>
            <p:nvPr/>
          </p:nvCxnSpPr>
          <p:spPr>
            <a:xfrm>
              <a:off x="-3189027" y="1536700"/>
              <a:ext cx="12190413" cy="0"/>
            </a:xfrm>
            <a:prstGeom prst="line">
              <a:avLst/>
            </a:prstGeom>
            <a:ln>
              <a:solidFill>
                <a:srgbClr val="64A9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10">
            <a:extLst>
              <a:ext uri="{FF2B5EF4-FFF2-40B4-BE49-F238E27FC236}">
                <a16:creationId xmlns:a16="http://schemas.microsoft.com/office/drawing/2014/main" id="{168CE4C1-8D37-40F1-90CC-9D70272E4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44" y="980728"/>
            <a:ext cx="8114654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00B050"/>
                </a:solidFill>
              </a:rPr>
              <a:t>1. </a:t>
            </a:r>
            <a:r>
              <a:rPr lang="en-US" altLang="en-US" sz="3500" b="1" dirty="0" err="1">
                <a:solidFill>
                  <a:srgbClr val="00B050"/>
                </a:solidFill>
              </a:rPr>
              <a:t>Tác</a:t>
            </a:r>
            <a:r>
              <a:rPr lang="en-US" altLang="en-US" sz="3500" b="1" dirty="0">
                <a:solidFill>
                  <a:srgbClr val="00B050"/>
                </a:solidFill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</a:rPr>
              <a:t>giả</a:t>
            </a:r>
            <a:endParaRPr lang="en-US" altLang="en-US" sz="35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637F9-CAFE-43C5-83F2-F8EAD5D91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1" y="1484784"/>
            <a:ext cx="3550643" cy="44778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E77C6D-58EE-4E06-AC2D-C806D0C2B638}"/>
              </a:ext>
            </a:extLst>
          </p:cNvPr>
          <p:cNvSpPr txBox="1"/>
          <p:nvPr/>
        </p:nvSpPr>
        <p:spPr>
          <a:xfrm>
            <a:off x="4262264" y="1841757"/>
            <a:ext cx="5976664" cy="4312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Hích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(1928 - 2003),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An.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Lycée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Sen,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Thẵm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4">
            <a:extLst>
              <a:ext uri="{FF2B5EF4-FFF2-40B4-BE49-F238E27FC236}">
                <a16:creationId xmlns:a16="http://schemas.microsoft.com/office/drawing/2014/main" id="{AB7788B3-B030-45B6-B699-2C4C341C6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6" y="404664"/>
            <a:ext cx="923248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Nghe 1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sỹ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9" name="TextBox 5">
            <a:extLst>
              <a:ext uri="{FF2B5EF4-FFF2-40B4-BE49-F238E27FC236}">
                <a16:creationId xmlns:a16="http://schemas.microsoft.com/office/drawing/2014/main" id="{5F4A815C-0DDB-4019-8802-6550D13F3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88" y="1058312"/>
            <a:ext cx="54006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E22638"/>
                </a:solidFill>
                <a:latin typeface="VNI-Aptima" pitchFamily="2" charset="0"/>
              </a:rPr>
              <a:t>Sơn</a:t>
            </a:r>
            <a:r>
              <a:rPr lang="en-US" altLang="en-US" sz="2400" b="1" i="1" dirty="0">
                <a:solidFill>
                  <a:srgbClr val="E22638"/>
                </a:solidFill>
                <a:latin typeface="VNI-Aptima" pitchFamily="2" charset="0"/>
              </a:rPr>
              <a:t> </a:t>
            </a:r>
            <a:r>
              <a:rPr lang="en-US" altLang="en-US" sz="2400" b="1" i="1" dirty="0" err="1">
                <a:solidFill>
                  <a:srgbClr val="E22638"/>
                </a:solidFill>
                <a:latin typeface="VNI-Aptima" pitchFamily="2" charset="0"/>
              </a:rPr>
              <a:t>nữ</a:t>
            </a:r>
            <a:r>
              <a:rPr lang="en-US" altLang="en-US" sz="2400" b="1" i="1" dirty="0">
                <a:solidFill>
                  <a:srgbClr val="E22638"/>
                </a:solidFill>
                <a:latin typeface="VNI-Aptima" pitchFamily="2" charset="0"/>
              </a:rPr>
              <a:t> ca 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3F31F43-F775-4360-B888-643FD1CE3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52" y="2492564"/>
            <a:ext cx="435597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rồng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18B4007-7ECF-4633-BD42-C03F33CC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424" y="2492564"/>
            <a:ext cx="453650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E22638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E22638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4BE47-9F47-413B-A71A-87F8C73509EA}"/>
              </a:ext>
            </a:extLst>
          </p:cNvPr>
          <p:cNvSpPr txBox="1"/>
          <p:nvPr/>
        </p:nvSpPr>
        <p:spPr>
          <a:xfrm>
            <a:off x="769876" y="3558966"/>
            <a:ext cx="9433048" cy="204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nhiếu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B0F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44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276F-2D86-47D0-89C5-32F4F7AA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Nghe </a:t>
            </a:r>
            <a:r>
              <a:rPr lang="en-US" sz="3100" dirty="0" err="1"/>
              <a:t>bài</a:t>
            </a:r>
            <a:r>
              <a:rPr lang="en-US" sz="3100" dirty="0"/>
              <a:t> </a:t>
            </a:r>
            <a:r>
              <a:rPr lang="en-US" sz="3100" dirty="0" err="1"/>
              <a:t>hát</a:t>
            </a:r>
            <a:r>
              <a:rPr lang="en-US" sz="3100" dirty="0"/>
              <a:t> : </a:t>
            </a:r>
            <a:r>
              <a:rPr lang="en-US" sz="3100" dirty="0" err="1"/>
              <a:t>Một</a:t>
            </a:r>
            <a:r>
              <a:rPr lang="en-US" sz="3100" dirty="0"/>
              <a:t> </a:t>
            </a:r>
            <a:r>
              <a:rPr lang="en-US" sz="3100" dirty="0" err="1"/>
              <a:t>mùa</a:t>
            </a:r>
            <a:r>
              <a:rPr lang="en-US" sz="3100" dirty="0"/>
              <a:t> </a:t>
            </a:r>
            <a:r>
              <a:rPr lang="en-US" sz="3100" dirty="0" err="1"/>
              <a:t>xuân</a:t>
            </a:r>
            <a:r>
              <a:rPr lang="en-US" sz="3100" dirty="0"/>
              <a:t> </a:t>
            </a:r>
            <a:r>
              <a:rPr lang="en-US" sz="3100" dirty="0" err="1"/>
              <a:t>nho</a:t>
            </a:r>
            <a:r>
              <a:rPr lang="en-US" sz="3100" dirty="0"/>
              <a:t> </a:t>
            </a:r>
            <a:r>
              <a:rPr lang="en-US" sz="3100" dirty="0" err="1"/>
              <a:t>nhỏ</a:t>
            </a:r>
            <a:br>
              <a:rPr lang="en-US" sz="3100" dirty="0"/>
            </a:br>
            <a:r>
              <a:rPr lang="en-US" sz="3100" dirty="0" err="1"/>
              <a:t>sáng</a:t>
            </a:r>
            <a:r>
              <a:rPr lang="en-US" sz="3100" dirty="0"/>
              <a:t> </a:t>
            </a:r>
            <a:r>
              <a:rPr lang="en-US" sz="3100" dirty="0" err="1"/>
              <a:t>tác</a:t>
            </a:r>
            <a:r>
              <a:rPr lang="en-US" sz="3100" dirty="0"/>
              <a:t> :</a:t>
            </a:r>
            <a:r>
              <a:rPr lang="en-US" sz="3100" dirty="0" err="1"/>
              <a:t>Trần</a:t>
            </a:r>
            <a:r>
              <a:rPr lang="en-US" sz="3100" dirty="0"/>
              <a:t> </a:t>
            </a:r>
            <a:r>
              <a:rPr lang="en-US" sz="3100" dirty="0" err="1"/>
              <a:t>Hoàn</a:t>
            </a:r>
            <a:r>
              <a:rPr lang="en-US" sz="3100" dirty="0"/>
              <a:t>  </a:t>
            </a:r>
            <a:br>
              <a:rPr lang="en-US" dirty="0"/>
            </a:br>
            <a:endParaRPr lang="en-US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F30D3F41-AB2F-4F3B-88AF-363EFB9EFF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10867"/>
          <a:stretch/>
        </p:blipFill>
        <p:spPr>
          <a:xfrm>
            <a:off x="548640" y="1343200"/>
            <a:ext cx="5380648" cy="55892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D394D2D-8E49-400B-9A42-55C677534E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" b="20363"/>
          <a:stretch/>
        </p:blipFill>
        <p:spPr>
          <a:xfrm>
            <a:off x="5342384" y="980728"/>
            <a:ext cx="4752528" cy="5877272"/>
          </a:xfrm>
          <a:prstGeom prst="rect">
            <a:avLst/>
          </a:prstGeom>
        </p:spPr>
      </p:pic>
      <p:pic>
        <p:nvPicPr>
          <p:cNvPr id="93" name="Mùa Xuân Nho Nhỏ - Lê Thu Uyên ( Quán Quân Hãy Nghe Tôi Hát 2022 )">
            <a:hlinkClick r:id="" action="ppaction://media"/>
            <a:extLst>
              <a:ext uri="{FF2B5EF4-FFF2-40B4-BE49-F238E27FC236}">
                <a16:creationId xmlns:a16="http://schemas.microsoft.com/office/drawing/2014/main" id="{6713CA34-4CDA-4590-B36F-CFB439520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4752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1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DE22E1-B743-4323-8A9D-9A83A9CB270E}"/>
              </a:ext>
            </a:extLst>
          </p:cNvPr>
          <p:cNvSpPr/>
          <p:nvPr/>
        </p:nvSpPr>
        <p:spPr>
          <a:xfrm>
            <a:off x="1335271" y="692696"/>
            <a:ext cx="8302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đời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96855-5D00-461B-8D89-9B59E9D03100}"/>
              </a:ext>
            </a:extLst>
          </p:cNvPr>
          <p:cNvSpPr txBox="1"/>
          <p:nvPr/>
        </p:nvSpPr>
        <p:spPr>
          <a:xfrm>
            <a:off x="1093912" y="2828836"/>
            <a:ext cx="88569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Thanh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GB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2E7A8F-A651-4E07-8F44-CBB31AA75847}"/>
              </a:ext>
            </a:extLst>
          </p:cNvPr>
          <p:cNvSpPr txBox="1"/>
          <p:nvPr/>
        </p:nvSpPr>
        <p:spPr>
          <a:xfrm>
            <a:off x="373832" y="908720"/>
            <a:ext cx="10025869" cy="4282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305435" algn="l"/>
              </a:tabLst>
            </a:pP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u="none" strike="noStrike" spc="0" dirty="0" err="1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u="none" strike="noStrike" spc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305435" algn="l"/>
              </a:tabLst>
            </a:pP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305435" algn="l"/>
              </a:tabLst>
            </a:pP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2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E9AB9-FD83-4E32-8F6C-AC9859DDB499}"/>
              </a:ext>
            </a:extLst>
          </p:cNvPr>
          <p:cNvSpPr/>
          <p:nvPr/>
        </p:nvSpPr>
        <p:spPr>
          <a:xfrm>
            <a:off x="1037111" y="692696"/>
            <a:ext cx="8898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76B87-0AA7-42E6-B83E-FD151CEE6567}"/>
              </a:ext>
            </a:extLst>
          </p:cNvPr>
          <p:cNvSpPr txBox="1"/>
          <p:nvPr/>
        </p:nvSpPr>
        <p:spPr>
          <a:xfrm>
            <a:off x="885491" y="3775971"/>
            <a:ext cx="9201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khiêm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nhường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GB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81DC60-D688-4628-BAD6-386E551677C3}"/>
              </a:ext>
            </a:extLst>
          </p:cNvPr>
          <p:cNvSpPr txBox="1"/>
          <p:nvPr/>
        </p:nvSpPr>
        <p:spPr>
          <a:xfrm>
            <a:off x="885491" y="1926429"/>
            <a:ext cx="9201817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200"/>
              <a:tabLst>
                <a:tab pos="305435" algn="l"/>
              </a:tabLst>
            </a:pP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ca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00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8|10.4|12.3|1.8|1.1|1.4|1.3|1.4|16.1|1.5|9.4|2.7|1.3|16.1|5.5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8819</TotalTime>
  <Words>678</Words>
  <PresentationFormat>Custom</PresentationFormat>
  <Paragraphs>59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Broadway</vt:lpstr>
      <vt:lpstr>Calibri</vt:lpstr>
      <vt:lpstr>Calibri Light</vt:lpstr>
      <vt:lpstr>ITC Avant Garde Std Bk</vt:lpstr>
      <vt:lpstr>Times New Roman</vt:lpstr>
      <vt:lpstr>VNI-Aptima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bài hát : Một mùa xuân nho nhỏ sáng tác :Trần Hoàn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2010-04-30T18:19:48Z</dcterms:created>
  <dcterms:modified xsi:type="dcterms:W3CDTF">2023-08-19T03:35:33Z</dcterms:modified>
</cp:coreProperties>
</file>