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68" r:id="rId14"/>
    <p:sldId id="270" r:id="rId15"/>
    <p:sldId id="281" r:id="rId16"/>
    <p:sldId id="273" r:id="rId17"/>
    <p:sldId id="276" r:id="rId18"/>
    <p:sldId id="283" r:id="rId19"/>
    <p:sldId id="282" r:id="rId20"/>
    <p:sldId id="284" r:id="rId21"/>
    <p:sldId id="277" r:id="rId22"/>
    <p:sldId id="285" r:id="rId23"/>
    <p:sldId id="278" r:id="rId24"/>
  </p:sldIdLst>
  <p:sldSz cx="12192000" cy="6858000"/>
  <p:notesSz cx="6858000" cy="9144000"/>
  <p:embeddedFontLst>
    <p:embeddedFont>
      <p:font typeface="#9Slide05 Edwardian" panose="02040603050506020204" pitchFamily="18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VN-Ziclets" panose="02000603000000000000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3 Sofia Pro Soft Bold" panose="020B0000000000000000" pitchFamily="34" charset="0"/>
      <p:bold r:id="rId33"/>
    </p:embeddedFont>
    <p:embeddedFont>
      <p:font typeface="#9Slide03 Montserrat Black" panose="00000A00000000000000" pitchFamily="2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8" d="100"/>
          <a:sy n="48" d="100"/>
        </p:scale>
        <p:origin x="408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7999" y="47436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#9Slide05 Edwardian" panose="02040603050506020204" pitchFamily="18" charset="0"/>
              </a:rPr>
              <a:t>Giáo</a:t>
            </a:r>
            <a:r>
              <a:rPr lang="en-US" sz="4000" dirty="0" smtClean="0">
                <a:latin typeface="#9Slide05 Edwardian" panose="02040603050506020204" pitchFamily="18" charset="0"/>
              </a:rPr>
              <a:t> </a:t>
            </a:r>
            <a:r>
              <a:rPr lang="en-US" sz="4000" dirty="0" err="1">
                <a:latin typeface="#9Slide05 Edwardian" panose="02040603050506020204" pitchFamily="18" charset="0"/>
              </a:rPr>
              <a:t>viên</a:t>
            </a:r>
            <a:r>
              <a:rPr lang="en-US" sz="4000" dirty="0">
                <a:latin typeface="#9Slide05 Edwardian" panose="02040603050506020204" pitchFamily="18" charset="0"/>
              </a:rPr>
              <a:t>: </a:t>
            </a:r>
            <a:r>
              <a:rPr lang="en-US" sz="4000" dirty="0" smtClean="0">
                <a:latin typeface="#9Slide05 Edwardian" panose="02040603050506020204" pitchFamily="18" charset="0"/>
              </a:rPr>
              <a:t>................................</a:t>
            </a:r>
            <a:endParaRPr lang="en-US" sz="4000" dirty="0">
              <a:latin typeface="#9Slide05 Edwardian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98" y="364506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Môn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đức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970916" y="257004"/>
            <a:ext cx="10367644" cy="64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927462" y="193488"/>
            <a:ext cx="10666171" cy="65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64667" y="42151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68243" y="0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0788" y="48161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3561987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3561408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3481606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435" y="2352965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co, sẽ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207397" y="233254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bậy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ngoài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sẽ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bẩn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xấu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167563" y="5729206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nhỏ dùng chân hất tung đôi dép ra khỏi chân. Làm như vậy dép sẽ nhanh bị s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ờn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rách, hỏng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194538" y="2311285"/>
            <a:ext cx="3792804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cách viết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6475" y="574703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đẹp, không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387" y="5760733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rửa bình nước cá 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cho bình nước cá nhân luôn được sạch sẽ, vệ sinh.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937513" y="718457"/>
            <a:ext cx="3120888" cy="6139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7339" y="733450"/>
            <a:ext cx="3120888" cy="61395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349441" y="957377"/>
            <a:ext cx="2261751" cy="3830772"/>
            <a:chOff x="7260205" y="957376"/>
            <a:chExt cx="2350987" cy="4350023"/>
          </a:xfrm>
        </p:grpSpPr>
        <p:pic>
          <p:nvPicPr>
            <p:cNvPr id="3" name="Picture 6" descr="https://monkeymedia.vcdn.com.vn/upload/cms_platform/images/hdr/z3C7upinrHqYvlA3LfafGmcfEH7OPC1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0" t="1371" r="14536" b="2903"/>
            <a:stretch/>
          </p:blipFill>
          <p:spPr bwMode="auto">
            <a:xfrm>
              <a:off x="7260206" y="957376"/>
              <a:ext cx="2350986" cy="14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s://monkeymedia.vcdn.com.vn/upload/cms_platform/images/hdr/pL4Ao1HayCB5Bdt9RVZFtF7ulm5EEhC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9" t="2469" r="15545" b="3176"/>
            <a:stretch/>
          </p:blipFill>
          <p:spPr bwMode="auto">
            <a:xfrm>
              <a:off x="7260206" y="2449662"/>
              <a:ext cx="2321911" cy="14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https://monkeymedia.vcdn.com.vn/upload/cms_platform/images/hdr/NzFnvCNAUHVhs9Cr0016zoDpKwQAR5b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t="3017" r="15917" b="3726"/>
            <a:stretch/>
          </p:blipFill>
          <p:spPr bwMode="auto">
            <a:xfrm>
              <a:off x="7260205" y="3895145"/>
              <a:ext cx="2321911" cy="141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504661" y="987745"/>
            <a:ext cx="2269726" cy="3882429"/>
            <a:chOff x="2415110" y="987745"/>
            <a:chExt cx="2359277" cy="4408682"/>
          </a:xfrm>
        </p:grpSpPr>
        <p:pic>
          <p:nvPicPr>
            <p:cNvPr id="2" name="Picture 4" descr="https://monkeymedia.vcdn.com.vn/upload/cms_platform/images/hdr/Nk697vx4fhrx6TCNx0Jh6uKTMhegEzj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2" t="2469" r="14677" b="3451"/>
            <a:stretch/>
          </p:blipFill>
          <p:spPr bwMode="auto">
            <a:xfrm>
              <a:off x="2429236" y="987745"/>
              <a:ext cx="2345151" cy="146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monkeymedia.vcdn.com.vn/upload/cms_platform/images/hdr/dWayJIDncPoZ6DUzLuV9AyIvRwIzSei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2" t="2686" r="14536" b="5428"/>
            <a:stretch/>
          </p:blipFill>
          <p:spPr bwMode="auto">
            <a:xfrm>
              <a:off x="2423669" y="2485973"/>
              <a:ext cx="2345151" cy="143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https://monkeymedia.vcdn.com.vn/upload/cms_platform/images/hdr/igwz4PaVpjsH23wpD8WaZAIgXNm0fdt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2" t="2629" r="15528" b="4663"/>
            <a:stretch/>
          </p:blipFill>
          <p:spPr bwMode="auto">
            <a:xfrm>
              <a:off x="2415110" y="3949965"/>
              <a:ext cx="2353710" cy="144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8588" r="67800" b="29003"/>
          <a:stretch>
            <a:fillRect/>
          </a:stretch>
        </p:blipFill>
        <p:spPr bwMode="auto">
          <a:xfrm>
            <a:off x="3207654" y="37537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0" t="18588" r="2745" b="29003"/>
          <a:stretch>
            <a:fillRect/>
          </a:stretch>
        </p:blipFill>
        <p:spPr bwMode="auto">
          <a:xfrm>
            <a:off x="8042886" y="31158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215648" y="5010651"/>
            <a:ext cx="12375213" cy="1882292"/>
            <a:chOff x="-183213" y="2468880"/>
            <a:chExt cx="12375213" cy="1882292"/>
          </a:xfrm>
        </p:grpSpPr>
        <p:sp>
          <p:nvSpPr>
            <p:cNvPr id="24" name="Rectangle 23"/>
            <p:cNvSpPr/>
            <p:nvPr/>
          </p:nvSpPr>
          <p:spPr>
            <a:xfrm>
              <a:off x="0" y="2468880"/>
              <a:ext cx="121920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174A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Các </a:t>
              </a:r>
              <a:r>
                <a:rPr lang="en-US" sz="3200" dirty="0" err="1">
                  <a:solidFill>
                    <a:schemeClr val="tx1"/>
                  </a:solidFill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</a:rPr>
                <a:t> đã làm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làm nào trong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trên?</a:t>
              </a:r>
            </a:p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 </a:t>
              </a:r>
              <a:r>
                <a:rPr lang="en-US" sz="3200" dirty="0" err="1" smtClean="0">
                  <a:solidFill>
                    <a:schemeClr val="tx1"/>
                  </a:solidFill>
                </a:rPr>
                <a:t>Việc</a:t>
              </a:r>
              <a:r>
                <a:rPr lang="en-US" sz="3200" dirty="0" smtClean="0">
                  <a:solidFill>
                    <a:schemeClr val="tx1"/>
                  </a:solidFill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làm đó </a:t>
              </a:r>
              <a:r>
                <a:rPr lang="en-US" sz="3200" dirty="0" err="1">
                  <a:solidFill>
                    <a:schemeClr val="tx1"/>
                  </a:solidFill>
                </a:rPr>
                <a:t>mang</a:t>
              </a:r>
              <a:r>
                <a:rPr lang="en-US" sz="3200" dirty="0">
                  <a:solidFill>
                    <a:schemeClr val="tx1"/>
                  </a:solidFill>
                </a:rPr>
                <a:t> lại những điều gì </a:t>
              </a:r>
              <a:r>
                <a:rPr lang="en-US" sz="3200" dirty="0" err="1">
                  <a:solidFill>
                    <a:schemeClr val="tx1"/>
                  </a:solidFill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mọi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xung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quanh</a:t>
              </a:r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25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3" y="3620283"/>
              <a:ext cx="468391" cy="46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213" y="3383280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636" y="3826175"/>
              <a:ext cx="524997" cy="52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" y="1692109"/>
            <a:ext cx="5848350" cy="3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5728"/>
            <a:ext cx="2743583" cy="80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4775" y="2161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Xử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tình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huống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983" y="946730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sẽ </a:t>
            </a:r>
            <a:r>
              <a:rPr lang="en-US" sz="2800" dirty="0" err="1" smtClean="0">
                <a:latin typeface="+mj-lt"/>
              </a:rPr>
              <a:t>khuyên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điều gì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tình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huống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36291"/>
            <a:ext cx="5791200" cy="34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30263" y="4875797"/>
            <a:ext cx="7074802" cy="1967414"/>
            <a:chOff x="1455146" y="835422"/>
            <a:chExt cx="9245801" cy="1967414"/>
          </a:xfrm>
        </p:grpSpPr>
        <p:sp>
          <p:nvSpPr>
            <p:cNvPr id="8" name="Rounded Rectangle 7"/>
            <p:cNvSpPr/>
            <p:nvPr/>
          </p:nvSpPr>
          <p:spPr>
            <a:xfrm>
              <a:off x="2405872" y="835422"/>
              <a:ext cx="8295075" cy="19674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trong 2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5146" y="1291325"/>
              <a:ext cx="1901453" cy="1055608"/>
            </a:xfrm>
            <a:prstGeom prst="round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#9Slide03 Sofia Pro Soft Bold" panose="020B0000000000000000" pitchFamily="34" charset="0"/>
                </a:rPr>
                <a:t>Nhiệm vụ </a:t>
              </a:r>
              <a:endParaRPr lang="en-US" sz="2800" b="1" dirty="0">
                <a:solidFill>
                  <a:schemeClr val="bg1"/>
                </a:solidFill>
                <a:latin typeface="#9Slide03 Sofia Pro Soft Bold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85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9" y="0"/>
            <a:ext cx="9453087" cy="51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948" y="4790067"/>
            <a:ext cx="966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đó,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đẹp,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07" y="194088"/>
            <a:ext cx="10534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8596" y="5038941"/>
            <a:ext cx="9500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 vì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69" y="1668475"/>
            <a:ext cx="5052060" cy="2804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3267" y="4848957"/>
            <a:ext cx="795266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1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số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tìm cách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dấu để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75183" y="2867116"/>
            <a:ext cx="8878956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chưa?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và sẽ làm gì với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mình? Đó là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8417" y="2027583"/>
            <a:ext cx="44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THẢO LUẬN NHÓM ĐÔI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6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15" y="3378991"/>
            <a:ext cx="5574859" cy="3125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4273" y="1966608"/>
            <a:ext cx="7694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</a:t>
            </a: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2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làm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0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4" y="408064"/>
            <a:ext cx="7884693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Truyền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773" y="3373162"/>
            <a:ext cx="936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</a:rPr>
              <a:t>Hãy  </a:t>
            </a:r>
            <a:r>
              <a:rPr lang="en-US" sz="2800" dirty="0" err="1" smtClean="0">
                <a:latin typeface="+mj-lt"/>
              </a:rPr>
              <a:t>nêu</a:t>
            </a:r>
            <a:r>
              <a:rPr lang="en-US" sz="2800" dirty="0" smtClean="0">
                <a:latin typeface="+mj-lt"/>
              </a:rPr>
              <a:t> một số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</a:t>
            </a:r>
            <a:r>
              <a:rPr lang="en-US" sz="2800" dirty="0" err="1" smtClean="0">
                <a:latin typeface="+mj-lt"/>
              </a:rPr>
              <a:t>giữ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gìn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bảo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quản</a:t>
            </a:r>
            <a:r>
              <a:rPr lang="en-US" sz="2800" dirty="0" smtClean="0">
                <a:latin typeface="+mj-lt"/>
              </a:rPr>
              <a:t> đồ dùng </a:t>
            </a:r>
            <a:r>
              <a:rPr lang="en-US" sz="2800" dirty="0" err="1" smtClean="0">
                <a:latin typeface="+mj-lt"/>
              </a:rPr>
              <a:t>cá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nhân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id="10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99" y="2664822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25" y="2510971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98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174" y="1893777"/>
            <a:ext cx="6096000" cy="2064796"/>
          </a:xfrm>
          <a:prstGeom prst="rect">
            <a:avLst/>
          </a:prstGeom>
          <a:noFill/>
          <a:ln w="76200">
            <a:noFill/>
          </a:ln>
        </p:spPr>
        <p:txBody>
          <a:bodyPr>
            <a:spAutoFit/>
          </a:bodyPr>
          <a:lstStyle/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7911" y="520221"/>
            <a:ext cx="7159393" cy="105670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</a:t>
            </a: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nhở bạn bè, người thân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quản đồ dùng cá nhân.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8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2" y="1242707"/>
            <a:ext cx="11688806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CỦNG CỐ, DẶN DÒ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98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Cartoon School Children | Art drawings for kids, Floral stencil,  Backgroun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41863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SVN-Ziclets" panose="020006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51388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rgbClr val="FF0000"/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rgbClr val="FF0000"/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rgbClr val="FF0000"/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rgbClr val="FF0000"/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(tiết 2)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1192" y="2040005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74768" y="1997854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7313" y="2046015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4536023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4535444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4535154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68128"/>
            <a:ext cx="2743583" cy="800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775" y="3685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Nhận xét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149" y="1229018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có nhận xét gì về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của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tranh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469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4086" y="1439050"/>
            <a:ext cx="8481391" cy="39678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16629" y="2771100"/>
            <a:ext cx="7985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vẽ</a:t>
            </a:r>
            <a:r>
              <a:rPr lang="en-US" sz="3200" dirty="0" smtClean="0">
                <a:latin typeface="+mj-lt"/>
              </a:rPr>
              <a:t>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trong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đang</a:t>
            </a:r>
            <a:r>
              <a:rPr lang="en-US" sz="3200" dirty="0" smtClean="0">
                <a:latin typeface="+mj-lt"/>
              </a:rPr>
              <a:t> làm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Em</a:t>
            </a:r>
            <a:r>
              <a:rPr lang="en-US" sz="3200" dirty="0" smtClean="0">
                <a:latin typeface="+mj-lt"/>
              </a:rPr>
              <a:t> có </a:t>
            </a:r>
            <a:r>
              <a:rPr lang="en-US" sz="3200" dirty="0" err="1" smtClean="0">
                <a:latin typeface="+mj-lt"/>
              </a:rPr>
              <a:t>đồng</a:t>
            </a:r>
            <a:r>
              <a:rPr lang="en-US" sz="3200" dirty="0" smtClean="0">
                <a:latin typeface="+mj-lt"/>
              </a:rPr>
              <a:t> ý với </a:t>
            </a:r>
            <a:r>
              <a:rPr lang="en-US" sz="3200" dirty="0" err="1" smtClean="0">
                <a:latin typeface="+mj-lt"/>
              </a:rPr>
              <a:t>việc</a:t>
            </a:r>
            <a:r>
              <a:rPr lang="en-US" sz="3200" dirty="0" smtClean="0">
                <a:latin typeface="+mj-lt"/>
              </a:rPr>
              <a:t> làm của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không?</a:t>
            </a: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5100" y="1492058"/>
            <a:ext cx="3929281" cy="823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98336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90985" y="454007"/>
            <a:ext cx="9546867" cy="58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1020276" y="258064"/>
            <a:ext cx="10195180" cy="62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1186432" y="217215"/>
            <a:ext cx="10136608" cy="61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965427" y="293411"/>
            <a:ext cx="10216378" cy="6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523</Words>
  <Application>Microsoft Office PowerPoint</Application>
  <PresentationFormat>Widescreen</PresentationFormat>
  <Paragraphs>44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#9Slide05 Edwardian</vt:lpstr>
      <vt:lpstr>Times New Roman</vt:lpstr>
      <vt:lpstr>Arial</vt:lpstr>
      <vt:lpstr>Calibri Light</vt:lpstr>
      <vt:lpstr>SVN-Ziclets</vt:lpstr>
      <vt:lpstr>Calibri</vt:lpstr>
      <vt:lpstr>#9Slide03 Sofia Pro Soft Bold</vt:lpstr>
      <vt:lpstr>#9Slide03 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</cp:revision>
  <dcterms:created xsi:type="dcterms:W3CDTF">2021-07-19T15:12:53Z</dcterms:created>
  <dcterms:modified xsi:type="dcterms:W3CDTF">2021-07-19T15:46:22Z</dcterms:modified>
</cp:coreProperties>
</file>