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A82C"/>
    <a:srgbClr val="9EFF29"/>
    <a:srgbClr val="A4660C"/>
    <a:srgbClr val="952F69"/>
    <a:srgbClr val="FF856D"/>
    <a:srgbClr val="FF2549"/>
    <a:srgbClr val="003635"/>
    <a:srgbClr val="005856"/>
    <a:srgbClr val="007033"/>
    <a:srgbClr val="5EE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9" d="100"/>
          <a:sy n="129" d="100"/>
        </p:scale>
        <p:origin x="-348" y="-6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48696" y="2684206"/>
            <a:ext cx="7989723" cy="1644446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FCA82C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0821" y="1703448"/>
            <a:ext cx="7975483" cy="685791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xmlns="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340" y="364444"/>
            <a:ext cx="8246070" cy="763526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FCA82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843" y="1401097"/>
            <a:ext cx="8246070" cy="3136760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4997" y="465530"/>
            <a:ext cx="6461299" cy="72534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CA82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4997" y="1229055"/>
            <a:ext cx="6461299" cy="3511061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65" y="352759"/>
            <a:ext cx="8093365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FCA82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59653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068932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59653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068932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3224" y="2868562"/>
            <a:ext cx="8203575" cy="1364225"/>
          </a:xfrm>
        </p:spPr>
        <p:txBody>
          <a:bodyPr>
            <a:normAutofit/>
          </a:bodyPr>
          <a:lstStyle/>
          <a:p>
            <a:r>
              <a:rPr lang="en-US" dirty="0"/>
              <a:t>Click to edit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1104" y="1370352"/>
            <a:ext cx="8284690" cy="763525"/>
          </a:xfrm>
        </p:spPr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PresentationFormat>On-screen Show (16:9)</PresentationFormat>
  <Paragraphs>22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cp:lastModifiedBy/>
  <dcterms:created xsi:type="dcterms:W3CDTF">2017-08-01T15:40:51Z</dcterms:created>
  <dcterms:modified xsi:type="dcterms:W3CDTF">2018-05-25T06:46:48Z</dcterms:modified>
</cp:coreProperties>
</file>