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82C"/>
    <a:srgbClr val="9EFF29"/>
    <a:srgbClr val="A4660C"/>
    <a:srgbClr val="952F69"/>
    <a:srgbClr val="FF856D"/>
    <a:srgbClr val="FF2549"/>
    <a:srgbClr val="003635"/>
    <a:srgbClr val="005856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8696" y="2684206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CA82C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821" y="1703448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40" y="364444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01097"/>
            <a:ext cx="8246070" cy="313676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997" y="465530"/>
            <a:ext cx="646129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997" y="1229055"/>
            <a:ext cx="6461299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5" y="35275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24" y="2868562"/>
            <a:ext cx="8203575" cy="1364225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1370352"/>
            <a:ext cx="8284690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2017-08-01T15:40:51Z</dcterms:created>
  <dcterms:modified xsi:type="dcterms:W3CDTF">2018-05-25T06:46:48Z</dcterms:modified>
</cp:coreProperties>
</file>