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61" r:id="rId2"/>
    <p:sldId id="263" r:id="rId3"/>
    <p:sldId id="262" r:id="rId4"/>
    <p:sldId id="258" r:id="rId5"/>
  </p:sldIdLst>
  <p:sldSz cx="9144000" cy="6858000" type="screen4x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Calibri Light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111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6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Rồi nhé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Chưa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đã đăng ký kênh youtube TRỢ GIẢNG chưa?</a:t>
            </a:r>
          </a:p>
        </p:txBody>
      </p:sp>
    </p:spTree>
    <p:extLst>
      <p:ext uri="{BB962C8B-B14F-4D97-AF65-F5344CB8AC3E}">
        <p14:creationId xmlns:p14="http://schemas.microsoft.com/office/powerpoint/2010/main" val="14517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+ 1 = ?</a:t>
            </a:r>
          </a:p>
        </p:txBody>
      </p:sp>
    </p:spTree>
    <p:extLst>
      <p:ext uri="{BB962C8B-B14F-4D97-AF65-F5344CB8AC3E}">
        <p14:creationId xmlns:p14="http://schemas.microsoft.com/office/powerpoint/2010/main" val="6915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0516"/>
            <a:ext cx="9144000" cy="44994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slide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Slide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: ĐÚNG</a:t>
            </a:r>
            <a:b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Slide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: ĐÚNG</a:t>
            </a:r>
            <a:b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copy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7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55</Words>
  <PresentationFormat>On-screen Show (4:3)</PresentationFormat>
  <Paragraphs>11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HƯỚNG DẪN: Mình làm mẫu 2 slide - Slide thứ nhất là A : ĐÚNG - Slide thứ hai là B : ĐÚNG Bạn cứ việc copy từng slide dựa theo vị trí đáp án đúng mà bạn soạn nhé!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2018-02-27T23:02:05Z</dcterms:created>
  <dcterms:modified xsi:type="dcterms:W3CDTF">2020-10-31T11:40:59Z</dcterms:modified>
</cp:coreProperties>
</file>