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83" r:id="rId4"/>
    <p:sldId id="286" r:id="rId5"/>
    <p:sldId id="291" r:id="rId6"/>
    <p:sldId id="284" r:id="rId7"/>
    <p:sldId id="289" r:id="rId8"/>
    <p:sldId id="281" r:id="rId9"/>
    <p:sldId id="288" r:id="rId10"/>
    <p:sldId id="290" r:id="rId11"/>
    <p:sldId id="287" r:id="rId12"/>
    <p:sldId id="264" r:id="rId13"/>
    <p:sldId id="269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51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75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70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Phải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30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7" Type="http://schemas.openxmlformats.org/officeDocument/2006/relationships/image" Target="../media/image4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5" Type="http://schemas.openxmlformats.org/officeDocument/2006/relationships/image" Target="../media/image46.png"/><Relationship Id="rId10" Type="http://schemas.openxmlformats.org/officeDocument/2006/relationships/image" Target="../media/image50.wmf"/><Relationship Id="rId4" Type="http://schemas.openxmlformats.org/officeDocument/2006/relationships/image" Target="../media/image290.png"/><Relationship Id="rId9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59.jpeg"/><Relationship Id="rId18" Type="http://schemas.openxmlformats.org/officeDocument/2006/relationships/image" Target="../media/image63.jpeg"/><Relationship Id="rId3" Type="http://schemas.openxmlformats.org/officeDocument/2006/relationships/image" Target="../media/image51.jpeg"/><Relationship Id="rId21" Type="http://schemas.openxmlformats.org/officeDocument/2006/relationships/image" Target="../media/image65.jpeg"/><Relationship Id="rId7" Type="http://schemas.openxmlformats.org/officeDocument/2006/relationships/image" Target="../media/image54.jpeg"/><Relationship Id="rId12" Type="http://schemas.openxmlformats.org/officeDocument/2006/relationships/image" Target="../media/image58.jpeg"/><Relationship Id="rId17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1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11" Type="http://schemas.openxmlformats.org/officeDocument/2006/relationships/image" Target="../media/image57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67.jpeg"/><Relationship Id="rId10" Type="http://schemas.openxmlformats.org/officeDocument/2006/relationships/image" Target="../media/image56.png"/><Relationship Id="rId19" Type="http://schemas.openxmlformats.org/officeDocument/2006/relationships/image" Target="../media/image64.jpeg"/><Relationship Id="rId4" Type="http://schemas.openxmlformats.org/officeDocument/2006/relationships/image" Target="../media/image52.jpeg"/><Relationship Id="rId9" Type="http://schemas.openxmlformats.org/officeDocument/2006/relationships/image" Target="../media/image55.png"/><Relationship Id="rId14" Type="http://schemas.openxmlformats.org/officeDocument/2006/relationships/image" Target="../media/image60.jpeg"/><Relationship Id="rId22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07958" y="4745662"/>
            <a:ext cx="14706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BA.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NĂM.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SÁU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1" y="445790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68771" y="1364698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93520"/>
                  </p:ext>
                </p:extLst>
              </p:nvPr>
            </p:nvGraphicFramePr>
            <p:xfrm>
              <a:off x="1279721" y="1542242"/>
              <a:ext cx="13792797" cy="2780983"/>
            </p:xfrm>
            <a:graphic>
              <a:graphicData uri="http://schemas.openxmlformats.org/drawingml/2006/table">
                <a:tbl>
                  <a:tblPr/>
                  <a:tblGrid>
                    <a:gridCol w="13792797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b="1" dirty="0" err="1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Tuấn</a:t>
                          </a:r>
                          <a:r>
                            <a:rPr lang="en-US" sz="40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đã</a:t>
                          </a:r>
                          <a:r>
                            <a:rPr lang="en-US" sz="40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ăn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nl-NL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chiếc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bánh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Khang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đã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ăn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nl-NL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chiếc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bánh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, Minh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đã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ăn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nl-NL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chiếc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bánh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. Theo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em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mỗi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bạn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đó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đã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ăn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bánh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chiếc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bánh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nào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sau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đây</a:t>
                          </a:r>
                          <a:r>
                            <a:rPr lang="en-US" sz="40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en-US" sz="3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93520"/>
                  </p:ext>
                </p:extLst>
              </p:nvPr>
            </p:nvGraphicFramePr>
            <p:xfrm>
              <a:off x="1279721" y="1542242"/>
              <a:ext cx="13792797" cy="2780983"/>
            </p:xfrm>
            <a:graphic>
              <a:graphicData uri="http://schemas.openxmlformats.org/drawingml/2006/table">
                <a:tbl>
                  <a:tblPr/>
                  <a:tblGrid>
                    <a:gridCol w="13792797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27809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b="-10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976261" y="4432341"/>
                <a:ext cx="7769548" cy="3293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4000" b="1" spc="-5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Tuấn</a:t>
                </a:r>
                <a:r>
                  <a:rPr lang="en-US" sz="4000" b="1" spc="-5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5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5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5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Hình A</a:t>
                </a:r>
                <a:endParaRPr lang="en-US" sz="3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4000" b="1" spc="-5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Khang</a:t>
                </a:r>
                <a:r>
                  <a:rPr lang="en-US" sz="4000" b="1" spc="-5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5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5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5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Hình B</a:t>
                </a:r>
                <a:endParaRPr lang="en-US" sz="3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4000" b="1" spc="-3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 </a:t>
                </a:r>
                <a:r>
                  <a:rPr lang="en-US" sz="4000" b="1" spc="-3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b="1" spc="-3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pc="-3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 spc="-3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 spc="-3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spc="-3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3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4000" b="1" spc="-3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3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4000" b="1" spc="-3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Hình C</a:t>
                </a:r>
                <a:endParaRPr lang="en-US" sz="3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61" y="4432341"/>
                <a:ext cx="7769548" cy="3293146"/>
              </a:xfrm>
              <a:prstGeom prst="rect">
                <a:avLst/>
              </a:prstGeom>
              <a:blipFill>
                <a:blip r:embed="rId4"/>
                <a:stretch>
                  <a:fillRect l="-2745" r="-1961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210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27: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NĂM. MỘT PHẦN SÁU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5"/>
          <a:srcRect l="18162" t="56409" r="15919" b="14446"/>
          <a:stretch/>
        </p:blipFill>
        <p:spPr bwMode="auto">
          <a:xfrm>
            <a:off x="8880984" y="3581400"/>
            <a:ext cx="7395653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72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457743" y="788722"/>
            <a:ext cx="72389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 26: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PHẦN HAI. MỘT PHẦN TƯ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8279" y="1127056"/>
            <a:ext cx="15357926" cy="1820563"/>
            <a:chOff x="1465138" y="1947447"/>
            <a:chExt cx="8136033" cy="1823456"/>
          </a:xfrm>
        </p:grpSpPr>
        <p:grpSp>
          <p:nvGrpSpPr>
            <p:cNvPr id="13" name="Group 12"/>
            <p:cNvGrpSpPr/>
            <p:nvPr/>
          </p:nvGrpSpPr>
          <p:grpSpPr>
            <a:xfrm>
              <a:off x="1465138" y="2487620"/>
              <a:ext cx="539081" cy="646331"/>
              <a:chOff x="1731838" y="2487620"/>
              <a:chExt cx="539081" cy="64633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31838" y="2517945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841339" y="248762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118518" y="1947447"/>
                  <a:ext cx="7482653" cy="1823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lvl="0" indent="-342900" algn="just">
                    <a:lnSpc>
                      <a:spcPct val="120000"/>
                    </a:lnSpc>
                    <a:buFont typeface="+mj-lt"/>
                    <a:buAutoNum type="alphaLcParenR"/>
                  </a:pPr>
                  <a:r>
                    <a:rPr lang="nl-NL" sz="40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Trang muốn ăn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nl-NL" sz="40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chiếc bánh, Nguyên muốn ăn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36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chiếc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bánh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Em </a:t>
                  </a:r>
                  <a:r>
                    <a:rPr lang="en-US" sz="36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hãy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chỉ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giúp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hai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bạn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phần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bánh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thích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hợp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ở hình </a:t>
                  </a:r>
                  <a:r>
                    <a:rPr lang="en-US" sz="36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bên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518" y="1947447"/>
                  <a:ext cx="7482653" cy="1823456"/>
                </a:xfrm>
                <a:prstGeom prst="rect">
                  <a:avLst/>
                </a:prstGeom>
                <a:blipFill>
                  <a:blip r:embed="rId4"/>
                  <a:stretch>
                    <a:fillRect l="-1381" r="-1295" b="-83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/>
          <p:cNvPicPr/>
          <p:nvPr/>
        </p:nvPicPr>
        <p:blipFill rotWithShape="1">
          <a:blip r:embed="rId5"/>
          <a:srcRect l="70685" t="39631" r="16083" b="37289"/>
          <a:stretch/>
        </p:blipFill>
        <p:spPr bwMode="auto">
          <a:xfrm>
            <a:off x="12545073" y="3202337"/>
            <a:ext cx="3581400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491171" y="2947619"/>
                <a:ext cx="13172141" cy="5536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cắt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dọc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cắt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đượcc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Vậy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Vậy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171" y="2947619"/>
                <a:ext cx="13172141" cy="5536644"/>
              </a:xfrm>
              <a:prstGeom prst="rect">
                <a:avLst/>
              </a:prstGeom>
              <a:blipFill>
                <a:blip r:embed="rId6"/>
                <a:stretch>
                  <a:fillRect l="-1528" t="-771" b="-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</a:t>
            </a:r>
          </a:p>
          <a:p>
            <a:pPr algn="ctr"/>
            <a:r>
              <a:rPr lang="en-US" sz="2000" smtClean="0"/>
              <a:t>hai chiều</a:t>
            </a:r>
            <a:endParaRPr lang="en-US" sz="2000"/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</a:t>
            </a:r>
          </a:p>
          <a:p>
            <a:pPr algn="ctr"/>
            <a:r>
              <a:rPr lang="en-US" sz="2000" smtClean="0"/>
              <a:t>đường ưu tiên</a:t>
            </a:r>
            <a:endParaRPr lang="en-US" sz="2000"/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trẻ em </a:t>
            </a:r>
          </a:p>
          <a:p>
            <a:pPr algn="ctr"/>
            <a:r>
              <a:rPr lang="en-US" sz="2000" smtClean="0"/>
              <a:t>đi qua</a:t>
            </a:r>
            <a:endParaRPr lang="en-US" sz="2000"/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bộ</a:t>
            </a:r>
            <a:endParaRPr lang="en-US" sz="2000"/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Giao nhau với </a:t>
            </a:r>
          </a:p>
          <a:p>
            <a:pPr algn="ctr"/>
            <a:r>
              <a:rPr lang="en-US" sz="2000" smtClean="0"/>
              <a:t>đường có đèn đỏ</a:t>
            </a:r>
            <a:endParaRPr lang="en-US" sz="2000"/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Có đường dành </a:t>
            </a:r>
          </a:p>
          <a:p>
            <a:pPr algn="ctr"/>
            <a:r>
              <a:rPr lang="en-US" sz="2000" smtClean="0"/>
              <a:t>cho người đi xe đạp</a:t>
            </a:r>
            <a:endParaRPr lang="en-US" sz="2000"/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ô tô</a:t>
            </a:r>
            <a:endParaRPr lang="en-US" sz="2000"/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máy</a:t>
            </a:r>
            <a:endParaRPr lang="en-US" sz="2000"/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xe đạp</a:t>
            </a:r>
            <a:endParaRPr lang="en-US" sz="2000"/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người đi bộ</a:t>
            </a:r>
            <a:endParaRPr lang="en-US" sz="2000"/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Đường cấm</a:t>
            </a:r>
          </a:p>
          <a:p>
            <a:pPr algn="ctr"/>
            <a:r>
              <a:rPr lang="en-US" sz="2000" smtClean="0"/>
              <a:t>Các loại xe</a:t>
            </a:r>
            <a:endParaRPr lang="en-US" sz="2000"/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Cấm đi ngược chiều</a:t>
            </a:r>
            <a:endParaRPr lang="en-US" sz="2000"/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 smtClean="0"/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thẳng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 smtClean="0"/>
              <a:t>phải</a:t>
            </a:r>
          </a:p>
          <a:p>
            <a:pPr algn="ctr"/>
            <a:r>
              <a:rPr lang="vi-VN" sz="2000" smtClean="0"/>
              <a:t>phải </a:t>
            </a:r>
            <a:r>
              <a:rPr lang="vi-VN" sz="2000"/>
              <a:t>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Chỉ</a:t>
            </a:r>
            <a:r>
              <a:rPr lang="en-US" sz="2000" dirty="0" smtClean="0"/>
              <a:t> được </a:t>
            </a:r>
            <a:r>
              <a:rPr lang="en-US" sz="2000" dirty="0" err="1" smtClean="0"/>
              <a:t>rẽ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Chỉ</a:t>
            </a:r>
            <a:r>
              <a:rPr lang="en-US" sz="2000" dirty="0" smtClean="0"/>
              <a:t> được </a:t>
            </a:r>
          </a:p>
          <a:p>
            <a:pPr algn="ctr"/>
            <a:r>
              <a:rPr lang="en-US" sz="2000" dirty="0" err="1" smtClean="0"/>
              <a:t>rẽ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Chỉ</a:t>
            </a:r>
            <a:r>
              <a:rPr lang="en-US" sz="2000" dirty="0" smtClean="0"/>
              <a:t> được </a:t>
            </a:r>
          </a:p>
          <a:p>
            <a:pPr algn="ctr"/>
            <a:r>
              <a:rPr lang="en-US" sz="2000" dirty="0" err="1" smtClean="0"/>
              <a:t>rẽ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8119" t="30097" r="16972" b="8737"/>
          <a:stretch/>
        </p:blipFill>
        <p:spPr bwMode="auto">
          <a:xfrm>
            <a:off x="746919" y="1066800"/>
            <a:ext cx="14325600" cy="7162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87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210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27: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NĂM. MỘT PHẦN SÁU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0905" y="1787331"/>
            <a:ext cx="11465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Hình vuông được chia làm mấy phần bằng nhau?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Hình vuông được chia làm </a:t>
            </a: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 bằng nhau.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defRPr/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Mấy phần được tô màu?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Một phần được tô </a:t>
            </a: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575719" y="5516190"/>
                <a:ext cx="10668000" cy="3375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vuông được chia làm 3 </a:t>
                </a: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 bằng nhau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 màu một phần.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Đã tô màu một phần hai hình vuông.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hai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19" y="5516190"/>
                <a:ext cx="10668000" cy="3375283"/>
              </a:xfrm>
              <a:prstGeom prst="rect">
                <a:avLst/>
              </a:prstGeom>
              <a:blipFill>
                <a:blip r:embed="rId2"/>
                <a:stretch>
                  <a:fillRect l="-2057" t="-1444" r="-571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/>
          <p:nvPr/>
        </p:nvPicPr>
        <p:blipFill rotWithShape="1">
          <a:blip r:embed="rId3"/>
          <a:srcRect l="21210" t="43615" r="65064" b="34227"/>
          <a:stretch/>
        </p:blipFill>
        <p:spPr bwMode="auto">
          <a:xfrm>
            <a:off x="11907838" y="1934790"/>
            <a:ext cx="4343400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2548418" y="3069393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8418" y="3069393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3805395" y="306939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395" y="3069391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5148719" y="3069392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8719" y="3069392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4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8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157849" y="6952018"/>
          <a:ext cx="7085870" cy="731520"/>
        </p:xfrm>
        <a:graphic>
          <a:graphicData uri="http://schemas.openxmlformats.org/drawingml/2006/table">
            <a:tbl>
              <a:tblPr/>
              <a:tblGrid>
                <a:gridCol w="7085870">
                  <a:extLst>
                    <a:ext uri="{9D8B030D-6E8A-4147-A177-3AD203B41FA5}">
                      <a16:colId xmlns:a16="http://schemas.microsoft.com/office/drawing/2014/main" val="1691573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665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89698" y="1855740"/>
            <a:ext cx="11465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Hình vuông được chia làm mấy phần bằng nhau?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Hình vuông được chia làm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 bằng nhau.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Mấy phần được tô màu?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Một phần được tô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743791" y="5092982"/>
                <a:ext cx="10896600" cy="3371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vuông được chia làm 5 </a:t>
                </a: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 bằng nhau, tô màu một phần.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Đã tô màu một phần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 </a:t>
                </a: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vuông.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 </a:t>
                </a: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791" y="5092982"/>
                <a:ext cx="10896600" cy="3371757"/>
              </a:xfrm>
              <a:prstGeom prst="rect">
                <a:avLst/>
              </a:prstGeom>
              <a:blipFill>
                <a:blip r:embed="rId2"/>
                <a:stretch>
                  <a:fillRect l="-1957" t="-1444" r="-1957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210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27: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NĂM. MỘT PHẦN SÁU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/>
          <a:srcRect l="43431" t="43653" r="43375" b="34290"/>
          <a:stretch/>
        </p:blipFill>
        <p:spPr bwMode="auto">
          <a:xfrm rot="16200000">
            <a:off x="12443176" y="2198543"/>
            <a:ext cx="3810001" cy="3856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2653918" y="329153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3918" y="3291531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3396118" y="329153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18" y="3291531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4138318" y="329153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8318" y="3291531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4822294" y="329153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2294" y="3291531"/>
                <a:ext cx="4572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5566704" y="3291530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704" y="3291530"/>
                <a:ext cx="4572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6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13" grpId="0"/>
      <p:bldP spid="18" grpId="0"/>
      <p:bldP spid="19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157849" y="6952018"/>
          <a:ext cx="7085870" cy="731520"/>
        </p:xfrm>
        <a:graphic>
          <a:graphicData uri="http://schemas.openxmlformats.org/drawingml/2006/table">
            <a:tbl>
              <a:tblPr/>
              <a:tblGrid>
                <a:gridCol w="7085870">
                  <a:extLst>
                    <a:ext uri="{9D8B030D-6E8A-4147-A177-3AD203B41FA5}">
                      <a16:colId xmlns:a16="http://schemas.microsoft.com/office/drawing/2014/main" val="1691573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665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270019" y="1731810"/>
            <a:ext cx="11465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Hình vuông được chia làm mấy phần bằng nhau?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Hình vuông được chia làm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 bằng nhau.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Mấy phần được tô màu?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Một phần được tô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289505" y="4883535"/>
                <a:ext cx="10896600" cy="3371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vuông được chia làm 6 </a:t>
                </a: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 bằng nhau, tô màu một phần.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Đã tô màu một phần </a:t>
                </a: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 </a:t>
                </a: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vuông.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</a:t>
                </a: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 </a:t>
                </a: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05" y="4883535"/>
                <a:ext cx="10896600" cy="3371757"/>
              </a:xfrm>
              <a:prstGeom prst="rect">
                <a:avLst/>
              </a:prstGeom>
              <a:blipFill>
                <a:blip r:embed="rId2"/>
                <a:stretch>
                  <a:fillRect l="-2015" t="-1447" r="-1959" b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210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 27: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PHẦN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PHẦN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NĂM. MỘT PHẦN SÁU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3"/>
          <a:srcRect l="65454" t="43959" r="21839" b="33913"/>
          <a:stretch/>
        </p:blipFill>
        <p:spPr bwMode="auto">
          <a:xfrm>
            <a:off x="12149868" y="1989064"/>
            <a:ext cx="4114799" cy="4008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5224463" y="3429247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463" y="3429247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4484455" y="246707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4455" y="2467075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3304838" y="2467074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4838" y="2467074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4387974" y="450212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7974" y="4502121"/>
                <a:ext cx="4572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3317820" y="450212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820" y="4502121"/>
                <a:ext cx="4572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2486430" y="342419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430" y="3424195"/>
                <a:ext cx="457200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2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13" grpId="0"/>
      <p:bldP spid="19" grpId="0"/>
      <p:bldP spid="20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2119" y="1449175"/>
            <a:ext cx="6089164" cy="1119203"/>
            <a:chOff x="1470819" y="1943100"/>
            <a:chExt cx="5207436" cy="111920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118518" y="1947446"/>
                  <a:ext cx="4559737" cy="1114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nl-NL" sz="40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Đã tô màu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nl-NL" sz="4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nl-NL" sz="4000" b="1" dirty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hình nào?</a:t>
                  </a:r>
                  <a:endParaRPr lang="en-US" sz="36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518" y="1947446"/>
                  <a:ext cx="4559737" cy="1114857"/>
                </a:xfrm>
                <a:prstGeom prst="rect">
                  <a:avLst/>
                </a:prstGeom>
                <a:blipFill>
                  <a:blip r:embed="rId2"/>
                  <a:stretch>
                    <a:fillRect l="-4119" b="-10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9128919" y="5825429"/>
                <a:ext cx="2743200" cy="1822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</a:t>
                </a:r>
                <a:endParaRPr lang="nl-NL" sz="4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919" y="5825429"/>
                <a:ext cx="2743200" cy="1822743"/>
              </a:xfrm>
              <a:prstGeom prst="rect">
                <a:avLst/>
              </a:prstGeom>
              <a:blipFill>
                <a:blip r:embed="rId3"/>
                <a:stretch>
                  <a:fillRect l="-2222" t="-4013" r="-7111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210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27: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NĂM. MỘT PHẦN SÁU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4"/>
          <a:srcRect l="19386" t="46538" r="17317" b="22625"/>
          <a:stretch/>
        </p:blipFill>
        <p:spPr bwMode="auto">
          <a:xfrm>
            <a:off x="563517" y="2674923"/>
            <a:ext cx="15347202" cy="3150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13167519" y="5825430"/>
                <a:ext cx="2743200" cy="1822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</a:t>
                </a:r>
                <a:endParaRPr lang="nl-NL" sz="4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7519" y="5825430"/>
                <a:ext cx="2743200" cy="1822743"/>
              </a:xfrm>
              <a:prstGeom prst="rect">
                <a:avLst/>
              </a:prstGeom>
              <a:blipFill>
                <a:blip r:embed="rId5"/>
                <a:stretch>
                  <a:fillRect l="-2000" t="-4013" r="-7333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775733" y="5825429"/>
            <a:ext cx="33596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2 không được tô màu.</a:t>
            </a:r>
            <a:endParaRPr lang="nl-NL" sz="44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7133" y="5825429"/>
            <a:ext cx="329239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1 không được tô màu.</a:t>
            </a:r>
            <a:endParaRPr lang="nl-NL" sz="44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89109" y="1076711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7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9035914"/>
                  </p:ext>
                </p:extLst>
              </p:nvPr>
            </p:nvGraphicFramePr>
            <p:xfrm>
              <a:off x="1500657" y="1341456"/>
              <a:ext cx="6051152" cy="1096943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096943">
                    <a:tc>
                      <a:txBody>
                        <a:bodyPr/>
                        <a:lstStyle/>
                        <a:p>
                          <a:pPr marL="342900" lvl="0" indent="-342900" algn="just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nl-NL" sz="4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Đã tô màu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nl-NL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hình nào?</a:t>
                          </a:r>
                          <a:endParaRPr lang="en-US" sz="40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9035914"/>
                  </p:ext>
                </p:extLst>
              </p:nvPr>
            </p:nvGraphicFramePr>
            <p:xfrm>
              <a:off x="1500657" y="1341456"/>
              <a:ext cx="6051152" cy="1096943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096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888961" y="5744840"/>
                <a:ext cx="3238408" cy="182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    </a:t>
                </a:r>
                <a:endParaRPr lang="nl-NL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61" y="5744840"/>
                <a:ext cx="3238408" cy="1822678"/>
              </a:xfrm>
              <a:prstGeom prst="rect">
                <a:avLst/>
              </a:prstGeom>
              <a:blipFill>
                <a:blip r:embed="rId4"/>
                <a:stretch>
                  <a:fillRect l="-6780" t="-4013" r="-6591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210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27: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NĂM. MỘT PHẦN SÁU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5"/>
          <a:srcRect l="26178" t="40087" r="25916" b="39509"/>
          <a:stretch/>
        </p:blipFill>
        <p:spPr bwMode="auto">
          <a:xfrm>
            <a:off x="589109" y="2438400"/>
            <a:ext cx="14864409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526233" y="5793341"/>
                <a:ext cx="3238408" cy="182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    </a:t>
                </a:r>
                <a:endParaRPr lang="nl-NL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233" y="5793341"/>
                <a:ext cx="3238408" cy="1822678"/>
              </a:xfrm>
              <a:prstGeom prst="rect">
                <a:avLst/>
              </a:prstGeom>
              <a:blipFill>
                <a:blip r:embed="rId6"/>
                <a:stretch>
                  <a:fillRect l="-6579" t="-4013" r="-6579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12215110" y="5841842"/>
                <a:ext cx="3238408" cy="182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     </a:t>
                </a:r>
                <a:endParaRPr lang="nl-NL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110" y="5841842"/>
                <a:ext cx="3238408" cy="1822678"/>
              </a:xfrm>
              <a:prstGeom prst="rect">
                <a:avLst/>
              </a:prstGeom>
              <a:blipFill>
                <a:blip r:embed="rId7"/>
                <a:stretch>
                  <a:fillRect l="-6780" t="-4013" r="-6591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5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68771" y="1364698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7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noProof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6361416"/>
                  </p:ext>
                </p:extLst>
              </p:nvPr>
            </p:nvGraphicFramePr>
            <p:xfrm>
              <a:off x="1279722" y="1542242"/>
              <a:ext cx="6051152" cy="1200958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200958">
                    <a:tc>
                      <a:txBody>
                        <a:bodyPr/>
                        <a:lstStyle/>
                        <a:p>
                          <a:pPr marL="0" lvl="0" indent="0" algn="just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nl-NL" sz="4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 Đã tô màu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nl-NL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hình nào?</a:t>
                          </a:r>
                          <a:endParaRPr lang="en-US" sz="40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6361416"/>
                  </p:ext>
                </p:extLst>
              </p:nvPr>
            </p:nvGraphicFramePr>
            <p:xfrm>
              <a:off x="1279722" y="1542242"/>
              <a:ext cx="6051152" cy="1200958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200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210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27: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NĂM. MỘT PHẦN SÁU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4"/>
          <a:srcRect l="25541" t="68817" r="27489" b="8065"/>
          <a:stretch/>
        </p:blipFill>
        <p:spPr bwMode="auto">
          <a:xfrm>
            <a:off x="700111" y="2741786"/>
            <a:ext cx="14754264" cy="3488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400758" y="5867400"/>
                <a:ext cx="2905010" cy="1822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1.     </a:t>
                </a: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58" y="5867400"/>
                <a:ext cx="2905010" cy="1822743"/>
              </a:xfrm>
              <a:prstGeom prst="rect">
                <a:avLst/>
              </a:prstGeom>
              <a:blipFill>
                <a:blip r:embed="rId5"/>
                <a:stretch>
                  <a:fillRect l="-7563" t="-4013" r="-7353" b="-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838213" y="6046241"/>
                <a:ext cx="2905010" cy="1822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    </a:t>
                </a:r>
                <a:endParaRPr lang="nl-NL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13" y="6046241"/>
                <a:ext cx="2905010" cy="1822743"/>
              </a:xfrm>
              <a:prstGeom prst="rect">
                <a:avLst/>
              </a:prstGeom>
              <a:blipFill>
                <a:blip r:embed="rId6"/>
                <a:stretch>
                  <a:fillRect l="-7563" t="-4013" r="-7353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4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68771" y="1364698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7079449"/>
                  </p:ext>
                </p:extLst>
              </p:nvPr>
            </p:nvGraphicFramePr>
            <p:xfrm>
              <a:off x="1279721" y="1542242"/>
              <a:ext cx="11354397" cy="1301708"/>
            </p:xfrm>
            <a:graphic>
              <a:graphicData uri="http://schemas.openxmlformats.org/drawingml/2006/table">
                <a:tbl>
                  <a:tblPr/>
                  <a:tblGrid>
                    <a:gridCol w="11354397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301708">
                    <a:tc>
                      <a:txBody>
                        <a:bodyPr/>
                        <a:lstStyle/>
                        <a:p>
                          <a:pPr marL="0" lvl="0" indent="0" algn="just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nl-NL" sz="4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Thực</a:t>
                          </a:r>
                          <a:r>
                            <a:rPr lang="nl-NL" sz="4000" b="1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nl-NL" sz="4000" b="1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hành gấp hình để tạo thành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4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4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kumimoji="0" lang="en-US" sz="4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endParaRPr lang="en-US" sz="40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7079449"/>
                  </p:ext>
                </p:extLst>
              </p:nvPr>
            </p:nvGraphicFramePr>
            <p:xfrm>
              <a:off x="1279721" y="1542242"/>
              <a:ext cx="11354397" cy="1301708"/>
            </p:xfrm>
            <a:graphic>
              <a:graphicData uri="http://schemas.openxmlformats.org/drawingml/2006/table">
                <a:tbl>
                  <a:tblPr/>
                  <a:tblGrid>
                    <a:gridCol w="11354397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3017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210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27: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NĂM. MỘT PHẦN SÁU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4"/>
          <a:srcRect l="24810" t="44111" r="15277" b="14084"/>
          <a:stretch/>
        </p:blipFill>
        <p:spPr bwMode="auto">
          <a:xfrm>
            <a:off x="7547840" y="2914354"/>
            <a:ext cx="8286679" cy="5772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61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4038</TotalTime>
  <Words>654</Words>
  <Application>Microsoft Office PowerPoint</Application>
  <PresentationFormat>Custom</PresentationFormat>
  <Paragraphs>142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232</cp:revision>
  <dcterms:created xsi:type="dcterms:W3CDTF">2022-07-10T01:37:20Z</dcterms:created>
  <dcterms:modified xsi:type="dcterms:W3CDTF">2022-08-22T13:13:46Z</dcterms:modified>
</cp:coreProperties>
</file>