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76" r:id="rId10"/>
    <p:sldId id="261" r:id="rId11"/>
    <p:sldId id="262" r:id="rId12"/>
    <p:sldId id="271" r:id="rId13"/>
    <p:sldId id="277" r:id="rId14"/>
    <p:sldId id="278" r:id="rId15"/>
    <p:sldId id="279" r:id="rId16"/>
    <p:sldId id="280" r:id="rId17"/>
    <p:sldId id="263" r:id="rId18"/>
    <p:sldId id="264" r:id="rId19"/>
    <p:sldId id="265" r:id="rId20"/>
    <p:sldId id="266" r:id="rId21"/>
    <p:sldId id="29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UTM Avo" panose="02040603050506020204" pitchFamily="18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1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47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21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935784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19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53: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Khái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niệm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Nêu tử số, mẫu số của mỗi phân số có ở câu 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/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2400" b="1" u="sng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u="sng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lời</a:t>
                </a:r>
                <a:endParaRPr lang="en-US" sz="2400" b="1" u="sng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defTabSz="822960">
                  <a:lnSpc>
                    <a:spcPct val="150000"/>
                  </a:lnSpc>
                  <a:spcAft>
                    <a:spcPts val="45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8.    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4D716A-CD05-A831-B101-BBEFAAF3A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1" y="2178354"/>
                <a:ext cx="6115049" cy="3600024"/>
              </a:xfrm>
              <a:prstGeom prst="rect">
                <a:avLst/>
              </a:prstGeom>
              <a:blipFill>
                <a:blip r:embed="rId4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9223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4" y="1595824"/>
            <a:ext cx="8512556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lnSpc>
                <a:spcPct val="150000"/>
              </a:lnSpc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lỗi sai trong mỗi phát biểu sáu: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6B27D284-1C67-663A-4698-1102C5B5229A}"/>
              </a:ext>
            </a:extLst>
          </p:cNvPr>
          <p:cNvSpPr/>
          <p:nvPr/>
        </p:nvSpPr>
        <p:spPr>
          <a:xfrm>
            <a:off x="812800" y="2290887"/>
            <a:ext cx="7418493" cy="2276226"/>
          </a:xfrm>
          <a:custGeom>
            <a:avLst/>
            <a:gdLst/>
            <a:ahLst/>
            <a:cxnLst/>
            <a:rect l="l" t="t" r="r" b="b"/>
            <a:pathLst>
              <a:path w="11948818" h="4189495">
                <a:moveTo>
                  <a:pt x="0" y="0"/>
                </a:moveTo>
                <a:lnTo>
                  <a:pt x="11948818" y="0"/>
                </a:lnTo>
                <a:lnTo>
                  <a:pt x="11948818" y="4189495"/>
                </a:lnTo>
                <a:lnTo>
                  <a:pt x="0" y="41894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297" t="-26474" r="-7619" b="-8696"/>
            </a:stretch>
          </a:blipFill>
        </p:spPr>
        <p:txBody>
          <a:bodyPr/>
          <a:lstStyle/>
          <a:p>
            <a:r>
              <a:rPr lang="en-VN" sz="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9DE2A-AE73-0CB8-9131-1D3ECBE29A02}"/>
              </a:ext>
            </a:extLst>
          </p:cNvPr>
          <p:cNvSpPr txBox="1"/>
          <p:nvPr/>
        </p:nvSpPr>
        <p:spPr>
          <a:xfrm>
            <a:off x="607895" y="4567113"/>
            <a:ext cx="8323041" cy="1672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2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638688"/>
            <a:ext cx="9895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Nêu rồi đọc phân số chỉ số phần đã tô màu trong mỗi hình dưới đây (theo mẫu):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34497-C423-B0CF-0A2F-BC92A70BF7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23097" r="5907" b="36418"/>
          <a:stretch/>
        </p:blipFill>
        <p:spPr>
          <a:xfrm>
            <a:off x="648860" y="2515270"/>
            <a:ext cx="8665976" cy="2327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/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AC422F-B1C7-9BB7-53C9-08CE1D307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72" y="4285244"/>
                <a:ext cx="580628" cy="6921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/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4CF182-3AF4-C88C-885F-E7A571AD4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505" y="4285244"/>
                <a:ext cx="580628" cy="6921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8BB117D-186B-94D5-48FA-D71D287AD7FE}"/>
              </a:ext>
            </a:extLst>
          </p:cNvPr>
          <p:cNvSpPr txBox="1"/>
          <p:nvPr/>
        </p:nvSpPr>
        <p:spPr>
          <a:xfrm>
            <a:off x="4161035" y="4904482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 phần năm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0053E-88B6-C31C-C81B-469D682E6083}"/>
              </a:ext>
            </a:extLst>
          </p:cNvPr>
          <p:cNvSpPr txBox="1"/>
          <p:nvPr/>
        </p:nvSpPr>
        <p:spPr>
          <a:xfrm>
            <a:off x="6654802" y="4888289"/>
            <a:ext cx="2171701" cy="62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500"/>
              </a:spcAft>
            </a:pPr>
            <a:r>
              <a:rPr lang="en-VN" sz="21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Bốn phần bảy</a:t>
            </a:r>
          </a:p>
        </p:txBody>
      </p:sp>
    </p:spTree>
    <p:extLst>
      <p:ext uri="{BB962C8B-B14F-4D97-AF65-F5344CB8AC3E}">
        <p14:creationId xmlns:p14="http://schemas.microsoft.com/office/powerpoint/2010/main" val="42278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20443" y="1786826"/>
            <a:ext cx="9895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>
              <a:spcAft>
                <a:spcPts val="9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Nêu phân số chỉ số lon nước ngọt còn lại trong mỗi hộp: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4DF2D1-3EF3-8205-A3BD-8435CC4FBB60}"/>
              </a:ext>
            </a:extLst>
          </p:cNvPr>
          <p:cNvSpPr/>
          <p:nvPr/>
        </p:nvSpPr>
        <p:spPr>
          <a:xfrm>
            <a:off x="812800" y="1792605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F9642-AEC9-C4CC-C7F0-819EFDF122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72915" r="6105" b="4588"/>
          <a:stretch/>
        </p:blipFill>
        <p:spPr>
          <a:xfrm>
            <a:off x="1540621" y="2438645"/>
            <a:ext cx="8960691" cy="13442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7E03DF5-6888-1CA9-88A6-16310E574858}"/>
              </a:ext>
            </a:extLst>
          </p:cNvPr>
          <p:cNvGrpSpPr/>
          <p:nvPr/>
        </p:nvGrpSpPr>
        <p:grpSpPr>
          <a:xfrm>
            <a:off x="2204571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673D6A-F3CA-6463-F5D4-3271A6D19637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A4F1B7-206B-3E7C-8E3F-B8FBBECA4251}"/>
                </a:ext>
              </a:extLst>
            </p:cNvPr>
            <p:cNvCxnSpPr>
              <a:cxnSpLocks/>
              <a:stCxn id="7" idx="1"/>
              <a:endCxn id="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19B7F-6E8E-406B-B55C-E285F8FE73A3}"/>
              </a:ext>
            </a:extLst>
          </p:cNvPr>
          <p:cNvGrpSpPr/>
          <p:nvPr/>
        </p:nvGrpSpPr>
        <p:grpSpPr>
          <a:xfrm>
            <a:off x="4376271" y="3811436"/>
            <a:ext cx="723900" cy="1015663"/>
            <a:chOff x="8229600" y="4686300"/>
            <a:chExt cx="685800" cy="2031326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4F2D36-9DEB-124A-6C58-310F84E9057D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7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7E299B-47A0-5DB0-526B-5B88337353BA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5643689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3593D-016D-8576-4F84-555E61A41ECA}"/>
              </a:ext>
            </a:extLst>
          </p:cNvPr>
          <p:cNvGrpSpPr/>
          <p:nvPr/>
        </p:nvGrpSpPr>
        <p:grpSpPr>
          <a:xfrm>
            <a:off x="7145786" y="3805382"/>
            <a:ext cx="342900" cy="1015663"/>
            <a:chOff x="8229600" y="4686300"/>
            <a:chExt cx="685800" cy="2031326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12FF75-A141-895C-E233-74313000B4B2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AA92F95-1A35-23F5-1FC8-5F1F0D3EEFF7}"/>
                </a:ext>
              </a:extLst>
            </p:cNvPr>
            <p:cNvCxnSpPr>
              <a:cxnSpLocks/>
              <a:stCxn id="17" idx="1"/>
              <a:endCxn id="17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DFAB3D-3E85-4178-EE6D-56232769F1F2}"/>
              </a:ext>
            </a:extLst>
          </p:cNvPr>
          <p:cNvGrpSpPr/>
          <p:nvPr/>
        </p:nvGrpSpPr>
        <p:grpSpPr>
          <a:xfrm>
            <a:off x="9197830" y="3805263"/>
            <a:ext cx="342900" cy="1015663"/>
            <a:chOff x="8229600" y="4686300"/>
            <a:chExt cx="685800" cy="2031326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0F0E0A-D68B-F68F-A99F-C55331DBE26F}"/>
                </a:ext>
              </a:extLst>
            </p:cNvPr>
            <p:cNvSpPr txBox="1"/>
            <p:nvPr/>
          </p:nvSpPr>
          <p:spPr>
            <a:xfrm>
              <a:off x="8229600" y="4686300"/>
              <a:ext cx="685800" cy="2031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  <a:p>
              <a:pPr algn="ctr"/>
              <a:r>
                <a:rPr lang="en-VN" sz="3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25810D2-97DD-8C3A-0E4A-A607EA5834EE}"/>
                </a:ext>
              </a:extLst>
            </p:cNvPr>
            <p:cNvCxnSpPr>
              <a:cxnSpLocks/>
              <a:stCxn id="20" idx="1"/>
              <a:endCxn id="20" idx="3"/>
            </p:cNvCxnSpPr>
            <p:nvPr/>
          </p:nvCxnSpPr>
          <p:spPr>
            <a:xfrm>
              <a:off x="8229600" y="5701964"/>
              <a:ext cx="685800" cy="0"/>
            </a:xfrm>
            <a:prstGeom prst="line">
              <a:avLst/>
            </a:prstGeom>
            <a:grpFill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84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được những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8D475B2-D0C0-4916-E880-DEF2555ED8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434114"/>
            <a:ext cx="3061034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53: Khái niệm phân số (Tiết 2) 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học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/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Chia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thành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bốn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tô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màu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thể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diễn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tả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tương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?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D701C8-D8F8-FF0B-2982-59CDFFC10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31" y="1499399"/>
                <a:ext cx="10949882" cy="2062488"/>
              </a:xfrm>
              <a:prstGeom prst="rect">
                <a:avLst/>
              </a:prstGeom>
              <a:blipFill>
                <a:blip r:embed="rId5"/>
                <a:stretch>
                  <a:fillRect l="-835" r="-891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22AC68-C6CF-0BFD-F542-0B9C2134F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23" y="3581810"/>
            <a:ext cx="5980952" cy="327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C9461CA-0A12-22EF-C32F-9C3B1DE40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artial Circle 37">
            <a:extLst>
              <a:ext uri="{FF2B5EF4-FFF2-40B4-BE49-F238E27FC236}">
                <a16:creationId xmlns:a16="http://schemas.microsoft.com/office/drawing/2014/main" id="{7274285C-6928-F476-C196-1BEAD745B55B}"/>
              </a:ext>
            </a:extLst>
          </p:cNvPr>
          <p:cNvSpPr/>
          <p:nvPr/>
        </p:nvSpPr>
        <p:spPr>
          <a:xfrm flipH="1">
            <a:off x="1031240" y="2428240"/>
            <a:ext cx="3027680" cy="3027680"/>
          </a:xfrm>
          <a:prstGeom prst="pie">
            <a:avLst/>
          </a:prstGeom>
          <a:solidFill>
            <a:srgbClr val="F5EC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4941A61-A155-DE16-B761-99A98AA3D510}"/>
              </a:ext>
            </a:extLst>
          </p:cNvPr>
          <p:cNvSpPr txBox="1"/>
          <p:nvPr/>
        </p:nvSpPr>
        <p:spPr>
          <a:xfrm>
            <a:off x="1237496" y="1652062"/>
            <a:ext cx="9760703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Chia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/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nói: Đã tô màu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hình tròn.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Viết 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đọc là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ba phần tư.</a:t>
                </a:r>
              </a:p>
              <a:p>
                <a:pPr marL="457200" indent="-4572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gọi</a:t>
                </a:r>
                <a:r>
                  <a:rPr lang="en-US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là một </a:t>
                </a:r>
                <a:r>
                  <a:rPr lang="vi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phân số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4">
                <a:extLst>
                  <a:ext uri="{FF2B5EF4-FFF2-40B4-BE49-F238E27FC236}">
                    <a16:creationId xmlns:a16="http://schemas.microsoft.com/office/drawing/2014/main" id="{D87776B7-DE4C-3CFA-BF37-C7CFBF14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97" y="2527300"/>
                <a:ext cx="6573003" cy="1990225"/>
              </a:xfrm>
              <a:prstGeom prst="rect">
                <a:avLst/>
              </a:prstGeom>
              <a:blipFill>
                <a:blip r:embed="rId4"/>
                <a:stretch>
                  <a:fillRect l="-2690" t="-3067" b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DC602C40-1477-1FD4-5271-218AD8E5D757}"/>
              </a:ext>
            </a:extLst>
          </p:cNvPr>
          <p:cNvGrpSpPr/>
          <p:nvPr/>
        </p:nvGrpSpPr>
        <p:grpSpPr>
          <a:xfrm>
            <a:off x="1025350" y="2400336"/>
            <a:ext cx="3059758" cy="3059758"/>
            <a:chOff x="1362781" y="2315281"/>
            <a:chExt cx="4589637" cy="458963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707B3EB-1A63-CA2D-27EB-EE5EC682575B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2315281"/>
              <a:ext cx="0" cy="4589637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4BD87AB-0443-ACDC-C6FA-112B491C7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2781" y="4610100"/>
              <a:ext cx="4589637" cy="0"/>
            </a:xfrm>
            <a:prstGeom prst="lin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</a:ln>
            <a:effectLst/>
          </p:spPr>
        </p:cxn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104CFCF6-A211-0855-63E6-9F78D0F051ED}"/>
              </a:ext>
            </a:extLst>
          </p:cNvPr>
          <p:cNvSpPr/>
          <p:nvPr/>
        </p:nvSpPr>
        <p:spPr>
          <a:xfrm>
            <a:off x="1025350" y="2412057"/>
            <a:ext cx="3059758" cy="3059758"/>
          </a:xfrm>
          <a:prstGeom prst="ellipse">
            <a:avLst/>
          </a:prstGeom>
          <a:noFill/>
          <a:ln w="4445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8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C6ED43-4787-42A3-279F-1D647919B41A}"/>
              </a:ext>
            </a:extLst>
          </p:cNvPr>
          <p:cNvSpPr txBox="1"/>
          <p:nvPr/>
        </p:nvSpPr>
        <p:spPr>
          <a:xfrm>
            <a:off x="6070600" y="2036429"/>
            <a:ext cx="838200" cy="20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VN" sz="45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61FFF-CBAA-D68B-D209-3DF6487F7BAA}"/>
              </a:ext>
            </a:extLst>
          </p:cNvPr>
          <p:cNvCxnSpPr>
            <a:cxnSpLocks/>
          </p:cNvCxnSpPr>
          <p:nvPr/>
        </p:nvCxnSpPr>
        <p:spPr>
          <a:xfrm>
            <a:off x="6070600" y="3153298"/>
            <a:ext cx="838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CBAD3BD5-75E1-00F6-BAE6-24FC8A5E943D}"/>
              </a:ext>
            </a:extLst>
          </p:cNvPr>
          <p:cNvSpPr txBox="1"/>
          <p:nvPr/>
        </p:nvSpPr>
        <p:spPr>
          <a:xfrm>
            <a:off x="4285601" y="1779201"/>
            <a:ext cx="1359006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25E093CC-812F-2955-C07D-BFFF520414A6}"/>
              </a:ext>
            </a:extLst>
          </p:cNvPr>
          <p:cNvSpPr txBox="1"/>
          <p:nvPr/>
        </p:nvSpPr>
        <p:spPr>
          <a:xfrm>
            <a:off x="7473011" y="3776397"/>
            <a:ext cx="1473147" cy="602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30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DD79FF-F76C-7DF4-7AA2-6C6700BC6CB6}"/>
              </a:ext>
            </a:extLst>
          </p:cNvPr>
          <p:cNvCxnSpPr>
            <a:cxnSpLocks/>
          </p:cNvCxnSpPr>
          <p:nvPr/>
        </p:nvCxnSpPr>
        <p:spPr>
          <a:xfrm>
            <a:off x="5347738" y="2444963"/>
            <a:ext cx="692092" cy="300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EA9990-5810-D186-F746-538017B3E96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939571" y="3776397"/>
            <a:ext cx="533440" cy="301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4">
            <a:extLst>
              <a:ext uri="{FF2B5EF4-FFF2-40B4-BE49-F238E27FC236}">
                <a16:creationId xmlns:a16="http://schemas.microsoft.com/office/drawing/2014/main" id="{EF5AA7AF-A51B-6E37-A0F4-D281534B9ECF}"/>
              </a:ext>
            </a:extLst>
          </p:cNvPr>
          <p:cNvSpPr txBox="1"/>
          <p:nvPr/>
        </p:nvSpPr>
        <p:spPr>
          <a:xfrm>
            <a:off x="851483" y="4714908"/>
            <a:ext cx="7682917" cy="18703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tô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tử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gạch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ngang</a:t>
            </a:r>
            <a:r>
              <a:rPr lang="en-US" sz="2100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0C48854-E822-B2AD-94B9-D56F6A9FA7D8}"/>
              </a:ext>
            </a:extLst>
          </p:cNvPr>
          <p:cNvGrpSpPr/>
          <p:nvPr/>
        </p:nvGrpSpPr>
        <p:grpSpPr>
          <a:xfrm>
            <a:off x="1140853" y="2024952"/>
            <a:ext cx="2256865" cy="2265510"/>
            <a:chOff x="1025350" y="2400336"/>
            <a:chExt cx="3059758" cy="3071479"/>
          </a:xfrm>
        </p:grpSpPr>
        <p:sp>
          <p:nvSpPr>
            <p:cNvPr id="17" name="Partial Circle 16">
              <a:extLst>
                <a:ext uri="{FF2B5EF4-FFF2-40B4-BE49-F238E27FC236}">
                  <a16:creationId xmlns:a16="http://schemas.microsoft.com/office/drawing/2014/main" id="{8CD8B55D-A59B-95B8-115A-D7770DE22FA7}"/>
                </a:ext>
              </a:extLst>
            </p:cNvPr>
            <p:cNvSpPr/>
            <p:nvPr/>
          </p:nvSpPr>
          <p:spPr>
            <a:xfrm flipH="1">
              <a:off x="1031240" y="2428240"/>
              <a:ext cx="3027680" cy="3027680"/>
            </a:xfrm>
            <a:prstGeom prst="pie">
              <a:avLst/>
            </a:prstGeom>
            <a:solidFill>
              <a:srgbClr val="F5EC9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4D7FF5-91D0-DC50-AA92-7CF9A0F60079}"/>
                </a:ext>
              </a:extLst>
            </p:cNvPr>
            <p:cNvGrpSpPr/>
            <p:nvPr/>
          </p:nvGrpSpPr>
          <p:grpSpPr>
            <a:xfrm>
              <a:off x="1025350" y="2400336"/>
              <a:ext cx="3059758" cy="3059758"/>
              <a:chOff x="1362781" y="2315281"/>
              <a:chExt cx="4589637" cy="458963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BBE5938-638C-D011-B39B-AF3A417BFB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600" y="2315281"/>
                <a:ext cx="0" cy="4589637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34F0508-72ED-DE7C-43DB-DA145944E4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2781" y="4610100"/>
                <a:ext cx="4589637" cy="0"/>
              </a:xfrm>
              <a:prstGeom prst="line">
                <a:avLst/>
              </a:prstGeom>
              <a:noFill/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5CFE57-2D02-3B72-92C0-B6BB798ACC37}"/>
                </a:ext>
              </a:extLst>
            </p:cNvPr>
            <p:cNvSpPr/>
            <p:nvPr/>
          </p:nvSpPr>
          <p:spPr>
            <a:xfrm>
              <a:off x="1025350" y="2412057"/>
              <a:ext cx="3059758" cy="3059758"/>
            </a:xfrm>
            <a:prstGeom prst="ellipse">
              <a:avLst/>
            </a:prstGeom>
            <a:noFill/>
            <a:ln w="44450" cap="flat" cmpd="sng" algn="ctr">
              <a:solidFill>
                <a:srgbClr val="F7964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Chọn các thẻ tương ứng với mỗi hình: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DA2B044-CF71-3741-8AB0-D17FED088DF2}"/>
              </a:ext>
            </a:extLst>
          </p:cNvPr>
          <p:cNvSpPr/>
          <p:nvPr/>
        </p:nvSpPr>
        <p:spPr>
          <a:xfrm>
            <a:off x="381000" y="2388731"/>
            <a:ext cx="2917149" cy="3504237"/>
          </a:xfrm>
          <a:custGeom>
            <a:avLst/>
            <a:gdLst/>
            <a:ahLst/>
            <a:cxnLst/>
            <a:rect l="l" t="t" r="r" b="b"/>
            <a:pathLst>
              <a:path w="3802455" h="4567713">
                <a:moveTo>
                  <a:pt x="0" y="0"/>
                </a:moveTo>
                <a:lnTo>
                  <a:pt x="3802455" y="0"/>
                </a:lnTo>
                <a:lnTo>
                  <a:pt x="3802455" y="4567713"/>
                </a:lnTo>
                <a:lnTo>
                  <a:pt x="0" y="4567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6450" t="-20326" r="-213256" b="-18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id="{872DA3D3-0746-D18A-B374-762A5BBDAEAF}"/>
              </a:ext>
            </a:extLst>
          </p:cNvPr>
          <p:cNvSpPr/>
          <p:nvPr/>
        </p:nvSpPr>
        <p:spPr>
          <a:xfrm>
            <a:off x="3848967" y="2934214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năm  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9B100CBA-DDDD-D4E5-C955-3AE6C1EBE5FB}"/>
              </a:ext>
            </a:extLst>
          </p:cNvPr>
          <p:cNvSpPr/>
          <p:nvPr/>
        </p:nvSpPr>
        <p:spPr>
          <a:xfrm>
            <a:off x="3848967" y="3926830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hai  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C849506B-4DAC-5BD7-D1D8-349012E26C70}"/>
              </a:ext>
            </a:extLst>
          </p:cNvPr>
          <p:cNvSpPr/>
          <p:nvPr/>
        </p:nvSpPr>
        <p:spPr>
          <a:xfrm>
            <a:off x="3838576" y="4918401"/>
            <a:ext cx="1985075" cy="41910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754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Một phần sáu  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C9D24D-6DD8-C4FD-1F68-0FAF4712F6CD}"/>
              </a:ext>
            </a:extLst>
          </p:cNvPr>
          <p:cNvGrpSpPr/>
          <p:nvPr/>
        </p:nvGrpSpPr>
        <p:grpSpPr>
          <a:xfrm>
            <a:off x="7202762" y="2303574"/>
            <a:ext cx="472528" cy="1000517"/>
            <a:chOff x="14782800" y="2685264"/>
            <a:chExt cx="945056" cy="2001035"/>
          </a:xfrm>
        </p:grpSpPr>
        <p:sp>
          <p:nvSpPr>
            <p:cNvPr id="32" name="Rounded Rectangle 20">
              <a:extLst>
                <a:ext uri="{FF2B5EF4-FFF2-40B4-BE49-F238E27FC236}">
                  <a16:creationId xmlns:a16="http://schemas.microsoft.com/office/drawing/2014/main" id="{8F3FA1DA-700B-06A2-7D6B-A9EA0818859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14D50A-3F54-8ED2-1477-C82BD26A4279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23A5A6-5D16-956E-A37C-68DB7841C4F6}"/>
              </a:ext>
            </a:extLst>
          </p:cNvPr>
          <p:cNvGrpSpPr/>
          <p:nvPr/>
        </p:nvGrpSpPr>
        <p:grpSpPr>
          <a:xfrm>
            <a:off x="7202762" y="3581051"/>
            <a:ext cx="472528" cy="1000517"/>
            <a:chOff x="14782800" y="2685264"/>
            <a:chExt cx="945056" cy="2001035"/>
          </a:xfrm>
        </p:grpSpPr>
        <p:sp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9BDEC2ED-5490-88AE-50BF-F27B39893269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6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70C1196-1583-CDC1-6686-35539D7DDE96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F3C26D-FDD3-52C2-D1DB-667C31C03D17}"/>
              </a:ext>
            </a:extLst>
          </p:cNvPr>
          <p:cNvGrpSpPr/>
          <p:nvPr/>
        </p:nvGrpSpPr>
        <p:grpSpPr>
          <a:xfrm>
            <a:off x="7202762" y="4856567"/>
            <a:ext cx="472528" cy="1000517"/>
            <a:chOff x="14782800" y="2685264"/>
            <a:chExt cx="945056" cy="2001035"/>
          </a:xfrm>
        </p:grpSpPr>
        <p:sp>
          <p:nvSpPr>
            <p:cNvPr id="38" name="Rounded Rectangle 30">
              <a:extLst>
                <a:ext uri="{FF2B5EF4-FFF2-40B4-BE49-F238E27FC236}">
                  <a16:creationId xmlns:a16="http://schemas.microsoft.com/office/drawing/2014/main" id="{056210EA-F889-029E-A82C-BC084A3BA4E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/>
            </a:prstGeom>
            <a:solidFill>
              <a:srgbClr val="F79646">
                <a:lumMod val="20000"/>
                <a:lumOff val="80000"/>
              </a:srgbClr>
            </a:solidFill>
            <a:ln w="381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  <a:p>
              <a:pPr marL="0" marR="0" lvl="0" indent="0" algn="ctr" defTabSz="47544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24506F-17E0-6005-3F25-D229DF90128D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00" y="37719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A923DC-518D-B832-BCF0-57AF86E15974}"/>
              </a:ext>
            </a:extLst>
          </p:cNvPr>
          <p:cNvCxnSpPr>
            <a:cxnSpLocks/>
          </p:cNvCxnSpPr>
          <p:nvPr/>
        </p:nvCxnSpPr>
        <p:spPr>
          <a:xfrm>
            <a:off x="1811044" y="3143765"/>
            <a:ext cx="2029045" cy="99261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64D6C1-DCFE-E342-0AC3-7BD90F4D22E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5834042" y="2803832"/>
            <a:ext cx="1349669" cy="1332548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609046-0D4D-8682-CAF4-7AD09FF72C39}"/>
              </a:ext>
            </a:extLst>
          </p:cNvPr>
          <p:cNvCxnSpPr>
            <a:cxnSpLocks/>
          </p:cNvCxnSpPr>
          <p:nvPr/>
        </p:nvCxnSpPr>
        <p:spPr>
          <a:xfrm>
            <a:off x="1951574" y="4240518"/>
            <a:ext cx="1876611" cy="875547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34E0A7-14DD-0DA6-546A-A620F57C01CD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5834042" y="4081310"/>
            <a:ext cx="1368720" cy="9732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5CC5FF-98A0-8B12-CF3B-AB602D458910}"/>
              </a:ext>
            </a:extLst>
          </p:cNvPr>
          <p:cNvCxnSpPr>
            <a:cxnSpLocks/>
          </p:cNvCxnSpPr>
          <p:nvPr/>
        </p:nvCxnSpPr>
        <p:spPr>
          <a:xfrm flipV="1">
            <a:off x="2912533" y="3143765"/>
            <a:ext cx="926043" cy="1910835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ACD34D-8E42-F8F2-ECF3-54BBA2D4C46A}"/>
              </a:ext>
            </a:extLst>
          </p:cNvPr>
          <p:cNvCxnSpPr>
            <a:cxnSpLocks/>
          </p:cNvCxnSpPr>
          <p:nvPr/>
        </p:nvCxnSpPr>
        <p:spPr>
          <a:xfrm flipH="1" flipV="1">
            <a:off x="5834042" y="3276949"/>
            <a:ext cx="1368720" cy="2090390"/>
          </a:xfrm>
          <a:prstGeom prst="line">
            <a:avLst/>
          </a:prstGeom>
          <a:noFill/>
          <a:ln w="38100" cap="flat" cmpd="sng" algn="ctr">
            <a:solidFill>
              <a:srgbClr val="C0504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Thực hiện (theo mẫu):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894CEDC5-851C-3A2A-1099-492C1129D8C9}"/>
              </a:ext>
            </a:extLst>
          </p:cNvPr>
          <p:cNvSpPr/>
          <p:nvPr/>
        </p:nvSpPr>
        <p:spPr>
          <a:xfrm>
            <a:off x="682057" y="2271707"/>
            <a:ext cx="7254580" cy="3756231"/>
          </a:xfrm>
          <a:custGeom>
            <a:avLst/>
            <a:gdLst/>
            <a:ahLst/>
            <a:cxnLst/>
            <a:rect l="l" t="t" r="r" b="b"/>
            <a:pathLst>
              <a:path w="7866455" h="4788780">
                <a:moveTo>
                  <a:pt x="0" y="0"/>
                </a:moveTo>
                <a:lnTo>
                  <a:pt x="7866455" y="0"/>
                </a:lnTo>
                <a:lnTo>
                  <a:pt x="7866455" y="4788780"/>
                </a:lnTo>
                <a:lnTo>
                  <a:pt x="0" y="47887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1039" t="-19231" r="-32102" b="-21928"/>
            </a:stretch>
          </a:blipFill>
        </p:spPr>
        <p:txBody>
          <a:bodyPr/>
          <a:lstStyle/>
          <a:p>
            <a:pPr defTabSz="475440">
              <a:buClrTx/>
              <a:buFontTx/>
              <a:buNone/>
            </a:pPr>
            <a:endParaRPr lang="en-VN" sz="6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889775-6702-0AB1-11C0-AEADBCCC3DA7}"/>
              </a:ext>
            </a:extLst>
          </p:cNvPr>
          <p:cNvSpPr txBox="1"/>
          <p:nvPr/>
        </p:nvSpPr>
        <p:spPr>
          <a:xfrm>
            <a:off x="5185517" y="3789237"/>
            <a:ext cx="2350182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Năm phần tám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BA9A2D-38A5-3245-31B3-AC3441DC08AC}"/>
              </a:ext>
            </a:extLst>
          </p:cNvPr>
          <p:cNvSpPr txBox="1"/>
          <p:nvPr/>
        </p:nvSpPr>
        <p:spPr>
          <a:xfrm>
            <a:off x="5185517" y="5054517"/>
            <a:ext cx="2163586" cy="427582"/>
          </a:xfrm>
          <a:prstGeom prst="rect">
            <a:avLst/>
          </a:prstGeom>
          <a:solidFill>
            <a:srgbClr val="F7F5EF"/>
          </a:solidFill>
        </p:spPr>
        <p:txBody>
          <a:bodyPr wrap="square" rtlCol="0">
            <a:spAutoFit/>
          </a:bodyPr>
          <a:lstStyle/>
          <a:p>
            <a:pPr algn="just" defTabSz="475440">
              <a:buClrTx/>
              <a:buFontTx/>
              <a:buNone/>
            </a:pPr>
            <a:r>
              <a:rPr lang="en-VN" sz="2100" kern="1200" dirty="0">
                <a:solidFill>
                  <a:srgbClr val="C00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Bốn phần tám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/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010873-79F0-CB64-FA1F-995345E1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25" y="3672831"/>
                <a:ext cx="458626" cy="74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/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solidFill>
                <a:srgbClr val="F7F5EF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65FE784-3EDD-EFE8-0022-6A9935A73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03" y="4900498"/>
                <a:ext cx="458626" cy="740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460</Words>
  <PresentationFormat>Widescreen</PresentationFormat>
  <Paragraphs>70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Cambria Math</vt:lpstr>
      <vt:lpstr>UTM Avo</vt:lpstr>
      <vt:lpstr>Calibri Light</vt:lpstr>
      <vt:lpstr>Arial</vt:lpstr>
      <vt:lpstr>Calibri</vt:lpstr>
      <vt:lpstr>1_Office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2023-12-14T07:54:46Z</dcterms:modified>
</cp:coreProperties>
</file>