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4" r:id="rId2"/>
    <p:sldId id="266" r:id="rId3"/>
    <p:sldId id="272" r:id="rId4"/>
    <p:sldId id="265" r:id="rId5"/>
    <p:sldId id="271" r:id="rId6"/>
    <p:sldId id="273" r:id="rId7"/>
    <p:sldId id="27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807" autoAdjust="0"/>
  </p:normalViewPr>
  <p:slideViewPr>
    <p:cSldViewPr snapToGrid="0">
      <p:cViewPr varScale="1">
        <p:scale>
          <a:sx n="70" d="100"/>
          <a:sy n="70" d="100"/>
        </p:scale>
        <p:origin x="672" y="66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924520" y="2792542"/>
            <a:ext cx="10865475" cy="11079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</a:rPr>
              <a:t>BÀI 5. SỰ ĐA DẠNG CỦA CHẤT</a:t>
            </a:r>
            <a:endParaRPr lang="vi-VN" sz="66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6090FB-2260-4218-80E0-ABE20B4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67" y="6250983"/>
            <a:ext cx="10515600" cy="539115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5.1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533AF42-B486-4316-AFAE-C1789805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970" y="3722913"/>
            <a:ext cx="3219955" cy="250371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615162D-8F44-4A15-89CA-FDCF11E5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10" y="702861"/>
            <a:ext cx="2326776" cy="255645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A0D0911-D73D-485C-B9E6-512DA112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0" y="3722914"/>
            <a:ext cx="3101248" cy="25037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E938CA6-A163-4585-B553-D7E2F8D4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35" y="3722913"/>
            <a:ext cx="3769179" cy="250371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652A70-39F8-4F3D-BC76-0DF57B1EB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43183"/>
            <a:ext cx="3912125" cy="3185818"/>
          </a:xfrm>
          <a:prstGeom prst="rect">
            <a:avLst/>
          </a:prstGeom>
        </p:spPr>
      </p:pic>
      <p:sp>
        <p:nvSpPr>
          <p:cNvPr id="16" name="Chỗ dành sẵn cho Nội dung 15">
            <a:extLst>
              <a:ext uri="{FF2B5EF4-FFF2-40B4-BE49-F238E27FC236}">
                <a16:creationId xmlns:a16="http://schemas.microsoft.com/office/drawing/2014/main" id="{6F139B89-5488-42F2-96E9-ED1E313A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B3ADE80-30EE-4D37-A813-AEEF2CBBB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12" y="-23382"/>
            <a:ext cx="2325502" cy="35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3C58DF-A0C3-4F7A-B1CD-778D945D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dirty="0" err="1">
                <a:solidFill>
                  <a:srgbClr val="FF0000"/>
                </a:solidFill>
              </a:rPr>
              <a:t>Chọn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thích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hợp</a:t>
            </a:r>
            <a:r>
              <a:rPr lang="vi-VN" sz="3600" dirty="0">
                <a:solidFill>
                  <a:srgbClr val="FF0000"/>
                </a:solidFill>
              </a:rPr>
              <a:t> trong </a:t>
            </a:r>
            <a:r>
              <a:rPr lang="vi-VN" sz="3600" dirty="0" err="1">
                <a:solidFill>
                  <a:srgbClr val="FF0000"/>
                </a:solidFill>
              </a:rPr>
              <a:t>các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cho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 đây </a:t>
            </a:r>
            <a:r>
              <a:rPr lang="vi-VN" sz="3600" dirty="0" err="1">
                <a:solidFill>
                  <a:srgbClr val="FF0000"/>
                </a:solidFill>
              </a:rPr>
              <a:t>để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hoàn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thành</a:t>
            </a:r>
            <a:r>
              <a:rPr lang="vi-VN" sz="3600" dirty="0">
                <a:solidFill>
                  <a:srgbClr val="FF0000"/>
                </a:solidFill>
              </a:rPr>
              <a:t> câu bên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3FDA7-93AE-4102-A163-327F8A2B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13" name="Chỗ dành sẵn cho Nội dung 10">
            <a:extLst>
              <a:ext uri="{FF2B5EF4-FFF2-40B4-BE49-F238E27FC236}">
                <a16:creationId xmlns:a16="http://schemas.microsoft.com/office/drawing/2014/main" id="{6AFA2C8F-2A83-4299-B32E-B8769A8CA0CA}"/>
              </a:ext>
            </a:extLst>
          </p:cNvPr>
          <p:cNvSpPr txBox="1">
            <a:spLocks/>
          </p:cNvSpPr>
          <p:nvPr/>
        </p:nvSpPr>
        <p:spPr>
          <a:xfrm>
            <a:off x="1273629" y="2769738"/>
            <a:ext cx="10515600" cy="268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a. …………….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 ………………...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Ở đâu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, ở </a:t>
            </a:r>
            <a:r>
              <a:rPr lang="vi-VN" dirty="0" err="1">
                <a:solidFill>
                  <a:srgbClr val="0000CC"/>
                </a:solidFill>
              </a:rPr>
              <a:t>đó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………………………….…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b.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do ……… </a:t>
            </a:r>
            <a:r>
              <a:rPr lang="vi-VN" dirty="0" err="1">
                <a:solidFill>
                  <a:srgbClr val="0000CC"/>
                </a:solidFill>
              </a:rPr>
              <a:t>hoặc</a:t>
            </a:r>
            <a:r>
              <a:rPr lang="vi-VN" dirty="0">
                <a:solidFill>
                  <a:srgbClr val="0000CC"/>
                </a:solidFill>
              </a:rPr>
              <a:t> ………………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trong ………………….…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.</a:t>
            </a:r>
          </a:p>
          <a:p>
            <a:endParaRPr lang="vi-VN" dirty="0">
              <a:solidFill>
                <a:srgbClr val="0000CC"/>
              </a:solidFill>
            </a:endParaRP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id="{6C4EE7AF-D487-4155-94D9-000537AB745A}"/>
              </a:ext>
            </a:extLst>
          </p:cNvPr>
          <p:cNvSpPr txBox="1">
            <a:spLocks/>
          </p:cNvSpPr>
          <p:nvPr/>
        </p:nvSpPr>
        <p:spPr>
          <a:xfrm>
            <a:off x="838200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vi-VN" sz="28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thể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id="{7B4B3E71-7762-463C-A235-C481DC0B5431}"/>
              </a:ext>
            </a:extLst>
          </p:cNvPr>
          <p:cNvSpPr txBox="1">
            <a:spLocks/>
          </p:cNvSpPr>
          <p:nvPr/>
        </p:nvSpPr>
        <p:spPr>
          <a:xfrm>
            <a:off x="3053443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BECAD59F-D743-4A23-AC8A-0E260E09449B}"/>
              </a:ext>
            </a:extLst>
          </p:cNvPr>
          <p:cNvSpPr txBox="1">
            <a:spLocks/>
          </p:cNvSpPr>
          <p:nvPr/>
        </p:nvSpPr>
        <p:spPr>
          <a:xfrm>
            <a:off x="6792686" y="1495994"/>
            <a:ext cx="947057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một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16FFA666-7969-46C6-9033-A591A8B01FD8}"/>
              </a:ext>
            </a:extLst>
          </p:cNvPr>
          <p:cNvSpPr txBox="1">
            <a:spLocks/>
          </p:cNvSpPr>
          <p:nvPr/>
        </p:nvSpPr>
        <p:spPr>
          <a:xfrm>
            <a:off x="8708572" y="1511530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id="{DAA10629-D003-4C35-924C-63ADAEB714A0}"/>
              </a:ext>
            </a:extLst>
          </p:cNvPr>
          <p:cNvSpPr txBox="1">
            <a:spLocks/>
          </p:cNvSpPr>
          <p:nvPr/>
        </p:nvSpPr>
        <p:spPr>
          <a:xfrm>
            <a:off x="6215743" y="3058265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id="{561DAB48-57F5-40C0-87EF-265768A9551B}"/>
              </a:ext>
            </a:extLst>
          </p:cNvPr>
          <p:cNvSpPr txBox="1">
            <a:spLocks/>
          </p:cNvSpPr>
          <p:nvPr/>
        </p:nvSpPr>
        <p:spPr>
          <a:xfrm>
            <a:off x="6389913" y="4097175"/>
            <a:ext cx="1523999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Chỗ dành sẵn cho Nội dung 21">
            <a:extLst>
              <a:ext uri="{FF2B5EF4-FFF2-40B4-BE49-F238E27FC236}">
                <a16:creationId xmlns:a16="http://schemas.microsoft.com/office/drawing/2014/main" id="{7D78DF7E-BEB6-4B4E-9241-0484F6B1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36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7774 0.1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1435 L 0.40352 0.15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125 0.3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9205 0.3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23" y="28384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đặc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chúng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609408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nhóm</a:t>
            </a:r>
            <a:r>
              <a:rPr lang="en-US" sz="3200" dirty="0">
                <a:solidFill>
                  <a:srgbClr val="0000CC"/>
                </a:solidFill>
              </a:rPr>
              <a:t> 4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thiện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mục</a:t>
            </a:r>
            <a:r>
              <a:rPr lang="en-US" sz="3200" dirty="0">
                <a:solidFill>
                  <a:srgbClr val="0000CC"/>
                </a:solidFill>
              </a:rPr>
              <a:t> I.3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bài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9F456D6-5971-4CCD-9B36-B22F9DCD5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227637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1239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II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hai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luyện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0F389B-AA32-4FE4-A51C-EAF8F5E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Designed by </a:t>
            </a:r>
            <a:r>
              <a:rPr lang="en-US" dirty="0" err="1"/>
              <a:t>PoweredTemplate</a:t>
            </a:r>
            <a:endParaRPr lang="en-US" dirty="0"/>
          </a:p>
        </p:txBody>
      </p:sp>
      <p:pic>
        <p:nvPicPr>
          <p:cNvPr id="1026" name="Picture 2" descr="Cách tính chọn dây dẫn cho thiết bị điện - Quang Phat Company">
            <a:extLst>
              <a:ext uri="{FF2B5EF4-FFF2-40B4-BE49-F238E27FC236}">
                <a16:creationId xmlns:a16="http://schemas.microsoft.com/office/drawing/2014/main" id="{268D537D-A203-49DA-A39F-CCE2CC7A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544" y="340406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Ấm nhôm 5Lít | Shopee Việt Nam">
            <a:extLst>
              <a:ext uri="{FF2B5EF4-FFF2-40B4-BE49-F238E27FC236}">
                <a16:creationId xmlns:a16="http://schemas.microsoft.com/office/drawing/2014/main" id="{9EE8FEB8-AF74-4FBC-BE92-7881D04C9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83" y="3339874"/>
            <a:ext cx="3790269" cy="37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bạch đàn và tác dụng của cây bạch đàn với cách dùng để chữa bệnh">
            <a:extLst>
              <a:ext uri="{FF2B5EF4-FFF2-40B4-BE49-F238E27FC236}">
                <a16:creationId xmlns:a16="http://schemas.microsoft.com/office/drawing/2014/main" id="{577A599C-ACB0-4DE4-A9E3-BCE4B079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81" y="1597706"/>
            <a:ext cx="5754070" cy="38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F8236C-327F-425B-A915-7DF336F5F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497" y="1726182"/>
            <a:ext cx="1289473" cy="3790269"/>
          </a:xfrm>
          <a:prstGeom prst="rect">
            <a:avLst/>
          </a:prstGeom>
        </p:spPr>
      </p:pic>
      <p:pic>
        <p:nvPicPr>
          <p:cNvPr id="11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3A6A6D8-338D-451D-A602-AB847ED77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8731" y="5592762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5DEAA-0934-4F03-973A-08F8945E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14" y="410368"/>
            <a:ext cx="2536371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6AC95E-B19A-4C6B-B9C9-C9E4A2B3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Vận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dụng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SGK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36,37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hạn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quả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tiết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tới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AABAE-CCB1-2E68-4C97-8FC969506108}"/>
              </a:ext>
            </a:extLst>
          </p:cNvPr>
          <p:cNvSpPr txBox="1"/>
          <p:nvPr/>
        </p:nvSpPr>
        <p:spPr>
          <a:xfrm>
            <a:off x="838199" y="4317832"/>
            <a:ext cx="66407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50007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236</Words>
  <Application>Microsoft Office PowerPoint</Application>
  <PresentationFormat>Widescreen</PresentationFormat>
  <Paragraphs>34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Hình 5.1</vt:lpstr>
      <vt:lpstr>Chọn từ thích hợp trong các từ cho dưới đây để hoàn thành câu bên dưới:</vt:lpstr>
      <vt:lpstr>Ba thể của chất và đặc điểm của chúng</vt:lpstr>
      <vt:lpstr>LUYỆN TẬP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2020-10-01T12:29:27Z</dcterms:created>
  <dcterms:modified xsi:type="dcterms:W3CDTF">2023-08-31T02:33:55Z</dcterms:modified>
</cp:coreProperties>
</file>