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5"/>
  </p:notesMasterIdLst>
  <p:sldIdLst>
    <p:sldId id="257" r:id="rId2"/>
    <p:sldId id="296" r:id="rId3"/>
    <p:sldId id="256" r:id="rId4"/>
    <p:sldId id="265" r:id="rId5"/>
    <p:sldId id="266" r:id="rId6"/>
    <p:sldId id="302" r:id="rId7"/>
    <p:sldId id="328" r:id="rId8"/>
    <p:sldId id="330" r:id="rId9"/>
    <p:sldId id="327" r:id="rId10"/>
    <p:sldId id="329" r:id="rId11"/>
    <p:sldId id="331" r:id="rId12"/>
    <p:sldId id="332" r:id="rId13"/>
    <p:sldId id="333" r:id="rId14"/>
    <p:sldId id="334" r:id="rId15"/>
    <p:sldId id="335" r:id="rId16"/>
    <p:sldId id="336" r:id="rId17"/>
    <p:sldId id="338" r:id="rId18"/>
    <p:sldId id="337" r:id="rId19"/>
    <p:sldId id="340" r:id="rId20"/>
    <p:sldId id="301" r:id="rId21"/>
    <p:sldId id="339" r:id="rId22"/>
    <p:sldId id="263" r:id="rId23"/>
    <p:sldId id="326" r:id="rId24"/>
  </p:sldIdLst>
  <p:sldSz cx="9144000" cy="5143500" type="screen16x9"/>
  <p:notesSz cx="6858000" cy="9144000"/>
  <p:embeddedFontLst>
    <p:embeddedFont>
      <p:font typeface="Bahnschrift SemiBold SemiConden" panose="020B0502040204020203" pitchFamily="34" charset="0"/>
      <p:bold r:id="rId26"/>
    </p:embeddedFont>
    <p:embeddedFont>
      <p:font typeface="Barlow" panose="00000500000000000000" pitchFamily="2" charset="0"/>
      <p:regular r:id="rId27"/>
      <p:bold r:id="rId28"/>
      <p:italic r:id="rId29"/>
      <p:boldItalic r:id="rId30"/>
    </p:embeddedFont>
    <p:embeddedFont>
      <p:font typeface="Bebas Neue" panose="020B0606020202050201"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0D743CF-CDE9-4A90-B8D9-304FEB47A945}">
          <p14:sldIdLst>
            <p14:sldId id="257"/>
            <p14:sldId id="296"/>
            <p14:sldId id="256"/>
            <p14:sldId id="265"/>
            <p14:sldId id="266"/>
            <p14:sldId id="302"/>
            <p14:sldId id="328"/>
            <p14:sldId id="330"/>
            <p14:sldId id="327"/>
            <p14:sldId id="329"/>
            <p14:sldId id="331"/>
            <p14:sldId id="332"/>
            <p14:sldId id="333"/>
            <p14:sldId id="334"/>
            <p14:sldId id="335"/>
            <p14:sldId id="336"/>
            <p14:sldId id="338"/>
            <p14:sldId id="337"/>
            <p14:sldId id="340"/>
            <p14:sldId id="301"/>
            <p14:sldId id="339"/>
            <p14:sldId id="263"/>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F26E99-BAD7-4C88-8657-05FD71D17B22}">
  <a:tblStyle styleId="{17F26E99-BAD7-4C88-8657-05FD71D17B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3917" autoAdjust="0"/>
  </p:normalViewPr>
  <p:slideViewPr>
    <p:cSldViewPr snapToGrid="0">
      <p:cViewPr varScale="1">
        <p:scale>
          <a:sx n="91" d="100"/>
          <a:sy n="91" d="100"/>
        </p:scale>
        <p:origin x="4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31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41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16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80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3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982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62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1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8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96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12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37428dc041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137428dc041_0_1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646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924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37428dc041_0_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37428dc041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6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137428dc041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8" name="Google Shape;1788;g137428dc041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37428dc041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137428dc041_0_1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87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30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137428dc041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137428dc041_0_1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34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37428dc04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37428dc041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17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19975" y="3931247"/>
            <a:ext cx="2144119" cy="1107996"/>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862776" y="-586439"/>
            <a:ext cx="2921460" cy="2321639"/>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5173027" y="1735200"/>
            <a:ext cx="4018398" cy="3392474"/>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29900" y="1320250"/>
            <a:ext cx="4649100" cy="2241000"/>
          </a:xfrm>
          <a:prstGeom prst="rect">
            <a:avLst/>
          </a:prstGeom>
        </p:spPr>
        <p:txBody>
          <a:bodyPr spcFirstLastPara="1" wrap="square" lIns="91425" tIns="91425" rIns="91425" bIns="91425" anchor="b" anchorCtr="0">
            <a:noAutofit/>
          </a:bodyPr>
          <a:lstStyle>
            <a:lvl1pPr marR="0" lvl="0" rtl="0">
              <a:lnSpc>
                <a:spcPct val="90000"/>
              </a:lnSpc>
              <a:spcBef>
                <a:spcPts val="0"/>
              </a:spcBef>
              <a:spcAft>
                <a:spcPts val="0"/>
              </a:spcAft>
              <a:buSzPts val="5200"/>
              <a:buNone/>
              <a:defRPr sz="5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9875" y="3390900"/>
            <a:ext cx="4649100" cy="38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6"/>
          <p:cNvSpPr/>
          <p:nvPr/>
        </p:nvSpPr>
        <p:spPr>
          <a:xfrm rot="6300117">
            <a:off x="8207758" y="3299857"/>
            <a:ext cx="2192981" cy="1581092"/>
          </a:xfrm>
          <a:custGeom>
            <a:avLst/>
            <a:gdLst/>
            <a:ahLst/>
            <a:cxnLst/>
            <a:rect l="l" t="t" r="r" b="b"/>
            <a:pathLst>
              <a:path w="58612" h="42258" extrusionOk="0">
                <a:moveTo>
                  <a:pt x="20040" y="1"/>
                </a:moveTo>
                <a:cubicBezTo>
                  <a:pt x="18348" y="1"/>
                  <a:pt x="16628" y="352"/>
                  <a:pt x="14925" y="1158"/>
                </a:cubicBezTo>
                <a:cubicBezTo>
                  <a:pt x="11194" y="2917"/>
                  <a:pt x="8096" y="5979"/>
                  <a:pt x="5080" y="8975"/>
                </a:cubicBezTo>
                <a:cubicBezTo>
                  <a:pt x="3641" y="10410"/>
                  <a:pt x="2170" y="11880"/>
                  <a:pt x="1248" y="13725"/>
                </a:cubicBezTo>
                <a:cubicBezTo>
                  <a:pt x="280" y="15662"/>
                  <a:pt x="1" y="17882"/>
                  <a:pt x="31" y="20016"/>
                </a:cubicBezTo>
                <a:cubicBezTo>
                  <a:pt x="133" y="27574"/>
                  <a:pt x="4198" y="34707"/>
                  <a:pt x="10438" y="37845"/>
                </a:cubicBezTo>
                <a:cubicBezTo>
                  <a:pt x="13845" y="39558"/>
                  <a:pt x="17708" y="40101"/>
                  <a:pt x="21439" y="40917"/>
                </a:cubicBezTo>
                <a:cubicBezTo>
                  <a:pt x="24125" y="41507"/>
                  <a:pt x="26815" y="42257"/>
                  <a:pt x="29574" y="42257"/>
                </a:cubicBezTo>
                <a:cubicBezTo>
                  <a:pt x="29965" y="42257"/>
                  <a:pt x="30357" y="42242"/>
                  <a:pt x="30751" y="42210"/>
                </a:cubicBezTo>
                <a:cubicBezTo>
                  <a:pt x="33930" y="41951"/>
                  <a:pt x="37326" y="40293"/>
                  <a:pt x="38837" y="37201"/>
                </a:cubicBezTo>
                <a:cubicBezTo>
                  <a:pt x="39435" y="35984"/>
                  <a:pt x="39714" y="34626"/>
                  <a:pt x="40357" y="33440"/>
                </a:cubicBezTo>
                <a:cubicBezTo>
                  <a:pt x="41057" y="32182"/>
                  <a:pt x="42127" y="31199"/>
                  <a:pt x="42968" y="30038"/>
                </a:cubicBezTo>
                <a:cubicBezTo>
                  <a:pt x="45893" y="25983"/>
                  <a:pt x="58612" y="22150"/>
                  <a:pt x="52757" y="12098"/>
                </a:cubicBezTo>
                <a:cubicBezTo>
                  <a:pt x="49937" y="7258"/>
                  <a:pt x="46498" y="6155"/>
                  <a:pt x="43231" y="6155"/>
                </a:cubicBezTo>
                <a:cubicBezTo>
                  <a:pt x="40495" y="6155"/>
                  <a:pt x="37880" y="6929"/>
                  <a:pt x="35852" y="6929"/>
                </a:cubicBezTo>
                <a:cubicBezTo>
                  <a:pt x="34930" y="6929"/>
                  <a:pt x="34129" y="6769"/>
                  <a:pt x="33494" y="6304"/>
                </a:cubicBezTo>
                <a:cubicBezTo>
                  <a:pt x="32186" y="5346"/>
                  <a:pt x="30873" y="4393"/>
                  <a:pt x="29565" y="3450"/>
                </a:cubicBezTo>
                <a:cubicBezTo>
                  <a:pt x="26755" y="1433"/>
                  <a:pt x="23455" y="1"/>
                  <a:pt x="20040"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637169" y="3860868"/>
            <a:ext cx="1909261" cy="1810173"/>
          </a:xfrm>
          <a:custGeom>
            <a:avLst/>
            <a:gdLst/>
            <a:ahLst/>
            <a:cxnLst/>
            <a:rect l="l" t="t" r="r" b="b"/>
            <a:pathLst>
              <a:path w="66013" h="62587" extrusionOk="0">
                <a:moveTo>
                  <a:pt x="1273" y="1"/>
                </a:moveTo>
                <a:cubicBezTo>
                  <a:pt x="842" y="1"/>
                  <a:pt x="421" y="6"/>
                  <a:pt x="0" y="21"/>
                </a:cubicBezTo>
                <a:lnTo>
                  <a:pt x="0" y="19893"/>
                </a:lnTo>
                <a:cubicBezTo>
                  <a:pt x="23040" y="24232"/>
                  <a:pt x="41700" y="38385"/>
                  <a:pt x="47211" y="62586"/>
                </a:cubicBezTo>
                <a:lnTo>
                  <a:pt x="65916" y="62586"/>
                </a:lnTo>
                <a:cubicBezTo>
                  <a:pt x="65982" y="61603"/>
                  <a:pt x="66013" y="60604"/>
                  <a:pt x="66013" y="59585"/>
                </a:cubicBezTo>
                <a:cubicBezTo>
                  <a:pt x="66013" y="19644"/>
                  <a:pt x="36083" y="1"/>
                  <a:pt x="1273"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194322" y="-420501"/>
            <a:ext cx="1771329" cy="915347"/>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79607"/>
                </a:srgbClr>
              </a:gs>
              <a:gs pos="100000">
                <a:srgbClr val="E5EEF3">
                  <a:alpha val="5019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8315756" y="291462"/>
            <a:ext cx="1061658" cy="590421"/>
          </a:xfrm>
          <a:custGeom>
            <a:avLst/>
            <a:gdLst/>
            <a:ahLst/>
            <a:cxnLst/>
            <a:rect l="l" t="t" r="r" b="b"/>
            <a:pathLst>
              <a:path w="10506" h="5843" extrusionOk="0">
                <a:moveTo>
                  <a:pt x="9464" y="2390"/>
                </a:moveTo>
                <a:lnTo>
                  <a:pt x="8626" y="2390"/>
                </a:lnTo>
                <a:cubicBezTo>
                  <a:pt x="8657" y="2296"/>
                  <a:pt x="8675" y="2193"/>
                  <a:pt x="8675" y="2087"/>
                </a:cubicBezTo>
                <a:cubicBezTo>
                  <a:pt x="8675" y="1537"/>
                  <a:pt x="8231" y="1094"/>
                  <a:pt x="7682" y="1094"/>
                </a:cubicBezTo>
                <a:lnTo>
                  <a:pt x="6908" y="1094"/>
                </a:lnTo>
                <a:cubicBezTo>
                  <a:pt x="6923" y="1027"/>
                  <a:pt x="6929" y="960"/>
                  <a:pt x="6929" y="893"/>
                </a:cubicBezTo>
                <a:cubicBezTo>
                  <a:pt x="6929" y="399"/>
                  <a:pt x="6531" y="1"/>
                  <a:pt x="6039" y="1"/>
                </a:cubicBezTo>
                <a:lnTo>
                  <a:pt x="4339" y="1"/>
                </a:lnTo>
                <a:cubicBezTo>
                  <a:pt x="3902" y="1"/>
                  <a:pt x="3537" y="317"/>
                  <a:pt x="3461" y="729"/>
                </a:cubicBezTo>
                <a:lnTo>
                  <a:pt x="2918" y="729"/>
                </a:lnTo>
                <a:cubicBezTo>
                  <a:pt x="2350" y="729"/>
                  <a:pt x="1886" y="1182"/>
                  <a:pt x="1867" y="1744"/>
                </a:cubicBezTo>
                <a:lnTo>
                  <a:pt x="1175" y="1744"/>
                </a:lnTo>
                <a:cubicBezTo>
                  <a:pt x="528" y="1744"/>
                  <a:pt x="0" y="2269"/>
                  <a:pt x="0" y="2919"/>
                </a:cubicBezTo>
                <a:cubicBezTo>
                  <a:pt x="0" y="3568"/>
                  <a:pt x="528" y="4097"/>
                  <a:pt x="1175" y="4097"/>
                </a:cubicBezTo>
                <a:lnTo>
                  <a:pt x="1813" y="4097"/>
                </a:lnTo>
                <a:cubicBezTo>
                  <a:pt x="1980" y="4567"/>
                  <a:pt x="2429" y="4907"/>
                  <a:pt x="2960" y="4907"/>
                </a:cubicBezTo>
                <a:lnTo>
                  <a:pt x="3049" y="4907"/>
                </a:lnTo>
                <a:cubicBezTo>
                  <a:pt x="3100" y="5433"/>
                  <a:pt x="3540" y="5843"/>
                  <a:pt x="4075" y="5843"/>
                </a:cubicBezTo>
                <a:lnTo>
                  <a:pt x="5660" y="5843"/>
                </a:lnTo>
                <a:cubicBezTo>
                  <a:pt x="6194" y="5843"/>
                  <a:pt x="6634" y="5433"/>
                  <a:pt x="6686" y="4907"/>
                </a:cubicBezTo>
                <a:lnTo>
                  <a:pt x="6895" y="4907"/>
                </a:lnTo>
                <a:cubicBezTo>
                  <a:pt x="7275" y="4907"/>
                  <a:pt x="7612" y="4734"/>
                  <a:pt x="7837" y="4464"/>
                </a:cubicBezTo>
                <a:lnTo>
                  <a:pt x="9473" y="4464"/>
                </a:lnTo>
                <a:cubicBezTo>
                  <a:pt x="10041" y="4464"/>
                  <a:pt x="10506" y="4000"/>
                  <a:pt x="10506" y="3429"/>
                </a:cubicBezTo>
                <a:cubicBezTo>
                  <a:pt x="10497" y="2855"/>
                  <a:pt x="10035" y="2390"/>
                  <a:pt x="9464" y="2390"/>
                </a:cubicBezTo>
                <a:close/>
              </a:path>
            </a:pathLst>
          </a:custGeom>
          <a:gradFill>
            <a:gsLst>
              <a:gs pos="0">
                <a:srgbClr val="9CAB9F">
                  <a:alpha val="22745"/>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164721" y="4707519"/>
            <a:ext cx="1909308" cy="1061805"/>
          </a:xfrm>
          <a:custGeom>
            <a:avLst/>
            <a:gdLst/>
            <a:ahLst/>
            <a:cxnLst/>
            <a:rect l="l" t="t" r="r" b="b"/>
            <a:pathLst>
              <a:path w="10506" h="5843" extrusionOk="0">
                <a:moveTo>
                  <a:pt x="9464" y="2390"/>
                </a:moveTo>
                <a:lnTo>
                  <a:pt x="8626" y="2390"/>
                </a:lnTo>
                <a:cubicBezTo>
                  <a:pt x="8657" y="2296"/>
                  <a:pt x="8675" y="2193"/>
                  <a:pt x="8675" y="2087"/>
                </a:cubicBezTo>
                <a:cubicBezTo>
                  <a:pt x="8675" y="1537"/>
                  <a:pt x="8231" y="1094"/>
                  <a:pt x="7682" y="1094"/>
                </a:cubicBezTo>
                <a:lnTo>
                  <a:pt x="6908" y="1094"/>
                </a:lnTo>
                <a:cubicBezTo>
                  <a:pt x="6923" y="1027"/>
                  <a:pt x="6929" y="960"/>
                  <a:pt x="6929" y="893"/>
                </a:cubicBezTo>
                <a:cubicBezTo>
                  <a:pt x="6929" y="399"/>
                  <a:pt x="6531" y="1"/>
                  <a:pt x="6039" y="1"/>
                </a:cubicBezTo>
                <a:lnTo>
                  <a:pt x="4339" y="1"/>
                </a:lnTo>
                <a:cubicBezTo>
                  <a:pt x="3902" y="1"/>
                  <a:pt x="3537" y="317"/>
                  <a:pt x="3461" y="729"/>
                </a:cubicBezTo>
                <a:lnTo>
                  <a:pt x="2918" y="729"/>
                </a:lnTo>
                <a:cubicBezTo>
                  <a:pt x="2350" y="729"/>
                  <a:pt x="1886" y="1182"/>
                  <a:pt x="1867" y="1744"/>
                </a:cubicBezTo>
                <a:lnTo>
                  <a:pt x="1175" y="1744"/>
                </a:lnTo>
                <a:cubicBezTo>
                  <a:pt x="528" y="1744"/>
                  <a:pt x="0" y="2269"/>
                  <a:pt x="0" y="2919"/>
                </a:cubicBezTo>
                <a:cubicBezTo>
                  <a:pt x="0" y="3568"/>
                  <a:pt x="528" y="4097"/>
                  <a:pt x="1175" y="4097"/>
                </a:cubicBezTo>
                <a:lnTo>
                  <a:pt x="1813" y="4097"/>
                </a:lnTo>
                <a:cubicBezTo>
                  <a:pt x="1980" y="4567"/>
                  <a:pt x="2429" y="4907"/>
                  <a:pt x="2960" y="4907"/>
                </a:cubicBezTo>
                <a:lnTo>
                  <a:pt x="3049" y="4907"/>
                </a:lnTo>
                <a:cubicBezTo>
                  <a:pt x="3100" y="5433"/>
                  <a:pt x="3540" y="5843"/>
                  <a:pt x="4075" y="5843"/>
                </a:cubicBezTo>
                <a:lnTo>
                  <a:pt x="5660" y="5843"/>
                </a:lnTo>
                <a:cubicBezTo>
                  <a:pt x="6194" y="5843"/>
                  <a:pt x="6634" y="5433"/>
                  <a:pt x="6686" y="4907"/>
                </a:cubicBezTo>
                <a:lnTo>
                  <a:pt x="6895" y="4907"/>
                </a:lnTo>
                <a:cubicBezTo>
                  <a:pt x="7275" y="4907"/>
                  <a:pt x="7612" y="4734"/>
                  <a:pt x="7837" y="4464"/>
                </a:cubicBezTo>
                <a:lnTo>
                  <a:pt x="9473" y="4464"/>
                </a:lnTo>
                <a:cubicBezTo>
                  <a:pt x="10041" y="4464"/>
                  <a:pt x="10506" y="4000"/>
                  <a:pt x="10506" y="3429"/>
                </a:cubicBezTo>
                <a:cubicBezTo>
                  <a:pt x="10497" y="2855"/>
                  <a:pt x="10035" y="2390"/>
                  <a:pt x="9464" y="2390"/>
                </a:cubicBezTo>
                <a:close/>
              </a:path>
            </a:pathLst>
          </a:custGeom>
          <a:gradFill>
            <a:gsLst>
              <a:gs pos="0">
                <a:srgbClr val="E5EEF3">
                  <a:alpha val="58431"/>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16825" y="612648"/>
            <a:ext cx="7710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7"/>
          <p:cNvSpPr/>
          <p:nvPr/>
        </p:nvSpPr>
        <p:spPr>
          <a:xfrm>
            <a:off x="-44327" y="2591325"/>
            <a:ext cx="3074792" cy="2595903"/>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flipH="1">
            <a:off x="6471901" y="4511098"/>
            <a:ext cx="1677847" cy="867054"/>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flipH="1">
            <a:off x="2476527" y="384943"/>
            <a:ext cx="1040476" cy="1040050"/>
            <a:chOff x="7837627" y="218102"/>
            <a:chExt cx="707085" cy="706796"/>
          </a:xfrm>
        </p:grpSpPr>
        <p:sp>
          <p:nvSpPr>
            <p:cNvPr id="107" name="Google Shape;107;p7"/>
            <p:cNvSpPr/>
            <p:nvPr/>
          </p:nvSpPr>
          <p:spPr>
            <a:xfrm>
              <a:off x="7837627" y="218102"/>
              <a:ext cx="707085" cy="706796"/>
            </a:xfrm>
            <a:custGeom>
              <a:avLst/>
              <a:gdLst/>
              <a:ahLst/>
              <a:cxnLst/>
              <a:rect l="l" t="t" r="r" b="b"/>
              <a:pathLst>
                <a:path w="9763" h="9759" extrusionOk="0">
                  <a:moveTo>
                    <a:pt x="4883" y="0"/>
                  </a:moveTo>
                  <a:cubicBezTo>
                    <a:pt x="2187" y="0"/>
                    <a:pt x="1" y="2186"/>
                    <a:pt x="1" y="4879"/>
                  </a:cubicBezTo>
                  <a:cubicBezTo>
                    <a:pt x="1" y="7576"/>
                    <a:pt x="2187" y="9759"/>
                    <a:pt x="4883" y="9759"/>
                  </a:cubicBezTo>
                  <a:cubicBezTo>
                    <a:pt x="7576" y="9759"/>
                    <a:pt x="9762" y="7576"/>
                    <a:pt x="9762" y="4879"/>
                  </a:cubicBezTo>
                  <a:cubicBezTo>
                    <a:pt x="9762" y="2186"/>
                    <a:pt x="7576" y="0"/>
                    <a:pt x="4883"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7962339" y="341879"/>
              <a:ext cx="458595" cy="459030"/>
            </a:xfrm>
            <a:custGeom>
              <a:avLst/>
              <a:gdLst/>
              <a:ahLst/>
              <a:cxnLst/>
              <a:rect l="l" t="t" r="r" b="b"/>
              <a:pathLst>
                <a:path w="6332" h="6338" extrusionOk="0">
                  <a:moveTo>
                    <a:pt x="3164" y="1"/>
                  </a:moveTo>
                  <a:cubicBezTo>
                    <a:pt x="1415" y="1"/>
                    <a:pt x="0" y="1422"/>
                    <a:pt x="0" y="3170"/>
                  </a:cubicBezTo>
                  <a:cubicBezTo>
                    <a:pt x="0" y="4916"/>
                    <a:pt x="1415" y="6337"/>
                    <a:pt x="3164" y="6337"/>
                  </a:cubicBezTo>
                  <a:cubicBezTo>
                    <a:pt x="4913" y="6337"/>
                    <a:pt x="6331" y="4919"/>
                    <a:pt x="6331" y="3170"/>
                  </a:cubicBezTo>
                  <a:cubicBezTo>
                    <a:pt x="6331" y="1422"/>
                    <a:pt x="4910" y="7"/>
                    <a:pt x="3164" y="1"/>
                  </a:cubicBezTo>
                  <a:close/>
                </a:path>
              </a:pathLst>
            </a:custGeom>
            <a:solidFill>
              <a:srgbClr val="F4E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p:nvPr/>
        </p:nvSpPr>
        <p:spPr>
          <a:xfrm flipH="1">
            <a:off x="2235450" y="830397"/>
            <a:ext cx="2144119" cy="1107996"/>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83529"/>
                </a:srgbClr>
              </a:gs>
              <a:gs pos="100000">
                <a:srgbClr val="E5EEF3">
                  <a:alpha val="7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rot="10800000" flipH="1">
            <a:off x="-44323" y="-37398"/>
            <a:ext cx="2102148" cy="1670553"/>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txBox="1">
            <a:spLocks noGrp="1"/>
          </p:cNvSpPr>
          <p:nvPr>
            <p:ph type="subTitle" idx="1"/>
          </p:nvPr>
        </p:nvSpPr>
        <p:spPr>
          <a:xfrm>
            <a:off x="4698025" y="1625600"/>
            <a:ext cx="3716100" cy="25164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Font typeface="Anaheim"/>
              <a:buChar char="●"/>
              <a:defRPr sz="1400"/>
            </a:lvl1pPr>
            <a:lvl2pPr lvl="1" rtl="0">
              <a:spcBef>
                <a:spcPts val="0"/>
              </a:spcBef>
              <a:spcAft>
                <a:spcPts val="0"/>
              </a:spcAft>
              <a:buClr>
                <a:srgbClr val="595959"/>
              </a:buClr>
              <a:buSzPts val="1400"/>
              <a:buFont typeface="Anaheim"/>
              <a:buChar char="○"/>
              <a:defRPr/>
            </a:lvl2pPr>
            <a:lvl3pPr lvl="2" rtl="0">
              <a:spcBef>
                <a:spcPts val="0"/>
              </a:spcBef>
              <a:spcAft>
                <a:spcPts val="0"/>
              </a:spcAft>
              <a:buClr>
                <a:srgbClr val="595959"/>
              </a:buClr>
              <a:buSzPts val="1400"/>
              <a:buFont typeface="Anaheim"/>
              <a:buChar char="■"/>
              <a:defRPr/>
            </a:lvl3pPr>
            <a:lvl4pPr lvl="3" rtl="0">
              <a:spcBef>
                <a:spcPts val="0"/>
              </a:spcBef>
              <a:spcAft>
                <a:spcPts val="0"/>
              </a:spcAft>
              <a:buClr>
                <a:srgbClr val="595959"/>
              </a:buClr>
              <a:buSzPts val="1400"/>
              <a:buFont typeface="Anaheim"/>
              <a:buChar char="●"/>
              <a:defRPr/>
            </a:lvl4pPr>
            <a:lvl5pPr lvl="4" rtl="0">
              <a:spcBef>
                <a:spcPts val="0"/>
              </a:spcBef>
              <a:spcAft>
                <a:spcPts val="0"/>
              </a:spcAft>
              <a:buClr>
                <a:srgbClr val="595959"/>
              </a:buClr>
              <a:buSzPts val="1400"/>
              <a:buFont typeface="Anaheim"/>
              <a:buChar char="○"/>
              <a:defRPr/>
            </a:lvl5pPr>
            <a:lvl6pPr lvl="5" rtl="0">
              <a:spcBef>
                <a:spcPts val="0"/>
              </a:spcBef>
              <a:spcAft>
                <a:spcPts val="0"/>
              </a:spcAft>
              <a:buClr>
                <a:srgbClr val="595959"/>
              </a:buClr>
              <a:buSzPts val="1400"/>
              <a:buFont typeface="Anaheim"/>
              <a:buChar char="■"/>
              <a:defRPr/>
            </a:lvl6pPr>
            <a:lvl7pPr lvl="6" rtl="0">
              <a:spcBef>
                <a:spcPts val="0"/>
              </a:spcBef>
              <a:spcAft>
                <a:spcPts val="0"/>
              </a:spcAft>
              <a:buClr>
                <a:srgbClr val="595959"/>
              </a:buClr>
              <a:buSzPts val="1400"/>
              <a:buFont typeface="Anaheim"/>
              <a:buChar char="●"/>
              <a:defRPr/>
            </a:lvl7pPr>
            <a:lvl8pPr lvl="7" rtl="0">
              <a:spcBef>
                <a:spcPts val="0"/>
              </a:spcBef>
              <a:spcAft>
                <a:spcPts val="0"/>
              </a:spcAft>
              <a:buClr>
                <a:srgbClr val="595959"/>
              </a:buClr>
              <a:buSzPts val="1400"/>
              <a:buFont typeface="Anaheim"/>
              <a:buChar char="○"/>
              <a:defRPr/>
            </a:lvl8pPr>
            <a:lvl9pPr lvl="8" rtl="0">
              <a:spcBef>
                <a:spcPts val="0"/>
              </a:spcBef>
              <a:spcAft>
                <a:spcPts val="0"/>
              </a:spcAft>
              <a:buClr>
                <a:srgbClr val="595959"/>
              </a:buClr>
              <a:buSzPts val="1400"/>
              <a:buFont typeface="Anaheim"/>
              <a:buChar char="■"/>
              <a:defRPr/>
            </a:lvl9pPr>
          </a:lstStyle>
          <a:p>
            <a:endParaRPr/>
          </a:p>
        </p:txBody>
      </p:sp>
      <p:sp>
        <p:nvSpPr>
          <p:cNvPr id="112" name="Google Shape;112;p7"/>
          <p:cNvSpPr txBox="1">
            <a:spLocks noGrp="1"/>
          </p:cNvSpPr>
          <p:nvPr>
            <p:ph type="title"/>
          </p:nvPr>
        </p:nvSpPr>
        <p:spPr>
          <a:xfrm>
            <a:off x="716825" y="612648"/>
            <a:ext cx="77103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222"/>
        <p:cNvGrpSpPr/>
        <p:nvPr/>
      </p:nvGrpSpPr>
      <p:grpSpPr>
        <a:xfrm>
          <a:off x="0" y="0"/>
          <a:ext cx="0" cy="0"/>
          <a:chOff x="0" y="0"/>
          <a:chExt cx="0" cy="0"/>
        </a:xfrm>
      </p:grpSpPr>
      <p:grpSp>
        <p:nvGrpSpPr>
          <p:cNvPr id="223" name="Google Shape;223;p14"/>
          <p:cNvGrpSpPr/>
          <p:nvPr/>
        </p:nvGrpSpPr>
        <p:grpSpPr>
          <a:xfrm flipH="1">
            <a:off x="4039458" y="223768"/>
            <a:ext cx="1040476" cy="1040050"/>
            <a:chOff x="7837627" y="218102"/>
            <a:chExt cx="707085" cy="706796"/>
          </a:xfrm>
        </p:grpSpPr>
        <p:sp>
          <p:nvSpPr>
            <p:cNvPr id="224" name="Google Shape;224;p14"/>
            <p:cNvSpPr/>
            <p:nvPr/>
          </p:nvSpPr>
          <p:spPr>
            <a:xfrm>
              <a:off x="7837627" y="218102"/>
              <a:ext cx="707085" cy="706796"/>
            </a:xfrm>
            <a:custGeom>
              <a:avLst/>
              <a:gdLst/>
              <a:ahLst/>
              <a:cxnLst/>
              <a:rect l="l" t="t" r="r" b="b"/>
              <a:pathLst>
                <a:path w="9763" h="9759" extrusionOk="0">
                  <a:moveTo>
                    <a:pt x="4883" y="0"/>
                  </a:moveTo>
                  <a:cubicBezTo>
                    <a:pt x="2187" y="0"/>
                    <a:pt x="1" y="2186"/>
                    <a:pt x="1" y="4879"/>
                  </a:cubicBezTo>
                  <a:cubicBezTo>
                    <a:pt x="1" y="7576"/>
                    <a:pt x="2187" y="9759"/>
                    <a:pt x="4883" y="9759"/>
                  </a:cubicBezTo>
                  <a:cubicBezTo>
                    <a:pt x="7576" y="9759"/>
                    <a:pt x="9762" y="7576"/>
                    <a:pt x="9762" y="4879"/>
                  </a:cubicBezTo>
                  <a:cubicBezTo>
                    <a:pt x="9762" y="2186"/>
                    <a:pt x="7576" y="0"/>
                    <a:pt x="4883"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7962339" y="341879"/>
              <a:ext cx="458595" cy="459030"/>
            </a:xfrm>
            <a:custGeom>
              <a:avLst/>
              <a:gdLst/>
              <a:ahLst/>
              <a:cxnLst/>
              <a:rect l="l" t="t" r="r" b="b"/>
              <a:pathLst>
                <a:path w="6332" h="6338" extrusionOk="0">
                  <a:moveTo>
                    <a:pt x="3164" y="1"/>
                  </a:moveTo>
                  <a:cubicBezTo>
                    <a:pt x="1415" y="1"/>
                    <a:pt x="0" y="1422"/>
                    <a:pt x="0" y="3170"/>
                  </a:cubicBezTo>
                  <a:cubicBezTo>
                    <a:pt x="0" y="4916"/>
                    <a:pt x="1415" y="6337"/>
                    <a:pt x="3164" y="6337"/>
                  </a:cubicBezTo>
                  <a:cubicBezTo>
                    <a:pt x="4913" y="6337"/>
                    <a:pt x="6331" y="4919"/>
                    <a:pt x="6331" y="3170"/>
                  </a:cubicBezTo>
                  <a:cubicBezTo>
                    <a:pt x="6331" y="1422"/>
                    <a:pt x="4910" y="7"/>
                    <a:pt x="3164" y="1"/>
                  </a:cubicBezTo>
                  <a:close/>
                </a:path>
              </a:pathLst>
            </a:custGeom>
            <a:solidFill>
              <a:srgbClr val="F4E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4"/>
          <p:cNvSpPr/>
          <p:nvPr/>
        </p:nvSpPr>
        <p:spPr>
          <a:xfrm>
            <a:off x="0" y="3669950"/>
            <a:ext cx="1707221" cy="1473514"/>
          </a:xfrm>
          <a:custGeom>
            <a:avLst/>
            <a:gdLst/>
            <a:ahLst/>
            <a:cxnLst/>
            <a:rect l="l" t="t" r="r" b="b"/>
            <a:pathLst>
              <a:path w="48914" h="42218" extrusionOk="0">
                <a:moveTo>
                  <a:pt x="15821" y="1"/>
                </a:moveTo>
                <a:cubicBezTo>
                  <a:pt x="12389" y="1"/>
                  <a:pt x="8876" y="457"/>
                  <a:pt x="5379" y="1354"/>
                </a:cubicBezTo>
                <a:cubicBezTo>
                  <a:pt x="2955" y="1973"/>
                  <a:pt x="1115" y="2662"/>
                  <a:pt x="0" y="3134"/>
                </a:cubicBezTo>
                <a:lnTo>
                  <a:pt x="101" y="42218"/>
                </a:lnTo>
                <a:lnTo>
                  <a:pt x="46044" y="42142"/>
                </a:lnTo>
                <a:cubicBezTo>
                  <a:pt x="47058" y="39815"/>
                  <a:pt x="47803" y="37235"/>
                  <a:pt x="48209" y="34670"/>
                </a:cubicBezTo>
                <a:cubicBezTo>
                  <a:pt x="48914" y="30199"/>
                  <a:pt x="47033" y="25444"/>
                  <a:pt x="44782" y="21515"/>
                </a:cubicBezTo>
                <a:cubicBezTo>
                  <a:pt x="41006" y="14915"/>
                  <a:pt x="43130" y="12851"/>
                  <a:pt x="39617" y="9389"/>
                </a:cubicBezTo>
                <a:cubicBezTo>
                  <a:pt x="36727" y="6540"/>
                  <a:pt x="33807" y="4989"/>
                  <a:pt x="32444" y="4223"/>
                </a:cubicBezTo>
                <a:cubicBezTo>
                  <a:pt x="27465" y="1420"/>
                  <a:pt x="21869" y="1"/>
                  <a:pt x="15821"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rot="10800000" flipH="1">
            <a:off x="0" y="-1150"/>
            <a:ext cx="2122231" cy="1404550"/>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flipH="1">
            <a:off x="7166325" y="2813175"/>
            <a:ext cx="1977675" cy="2359025"/>
          </a:xfrm>
          <a:custGeom>
            <a:avLst/>
            <a:gdLst/>
            <a:ahLst/>
            <a:cxnLst/>
            <a:rect l="l" t="t" r="r" b="b"/>
            <a:pathLst>
              <a:path w="79107" h="94361" extrusionOk="0">
                <a:moveTo>
                  <a:pt x="1" y="1"/>
                </a:moveTo>
                <a:lnTo>
                  <a:pt x="1" y="16217"/>
                </a:lnTo>
                <a:lnTo>
                  <a:pt x="26" y="16217"/>
                </a:lnTo>
                <a:cubicBezTo>
                  <a:pt x="34081" y="16217"/>
                  <a:pt x="61699" y="41924"/>
                  <a:pt x="61699" y="73637"/>
                </a:cubicBezTo>
                <a:cubicBezTo>
                  <a:pt x="61699" y="80947"/>
                  <a:pt x="60234" y="87933"/>
                  <a:pt x="57562" y="94361"/>
                </a:cubicBezTo>
                <a:lnTo>
                  <a:pt x="75928" y="94361"/>
                </a:lnTo>
                <a:cubicBezTo>
                  <a:pt x="77997" y="87791"/>
                  <a:pt x="79107" y="80831"/>
                  <a:pt x="79107" y="73637"/>
                </a:cubicBezTo>
                <a:cubicBezTo>
                  <a:pt x="79107" y="32971"/>
                  <a:pt x="43693" y="1"/>
                  <a:pt x="16"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1368504" y="171675"/>
            <a:ext cx="1547871" cy="799653"/>
          </a:xfrm>
          <a:custGeom>
            <a:avLst/>
            <a:gdLst/>
            <a:ahLst/>
            <a:cxnLst/>
            <a:rect l="l" t="t" r="r" b="b"/>
            <a:pathLst>
              <a:path w="5985" h="3092" extrusionOk="0">
                <a:moveTo>
                  <a:pt x="1986" y="0"/>
                </a:moveTo>
                <a:cubicBezTo>
                  <a:pt x="1719" y="0"/>
                  <a:pt x="1503" y="216"/>
                  <a:pt x="1503" y="480"/>
                </a:cubicBezTo>
                <a:cubicBezTo>
                  <a:pt x="1503" y="511"/>
                  <a:pt x="1506" y="538"/>
                  <a:pt x="1512" y="568"/>
                </a:cubicBezTo>
                <a:lnTo>
                  <a:pt x="1260" y="568"/>
                </a:lnTo>
                <a:cubicBezTo>
                  <a:pt x="866" y="568"/>
                  <a:pt x="544" y="887"/>
                  <a:pt x="541" y="1279"/>
                </a:cubicBezTo>
                <a:cubicBezTo>
                  <a:pt x="240" y="1300"/>
                  <a:pt x="0" y="1552"/>
                  <a:pt x="0" y="1859"/>
                </a:cubicBezTo>
                <a:cubicBezTo>
                  <a:pt x="0" y="2180"/>
                  <a:pt x="261" y="2439"/>
                  <a:pt x="580" y="2439"/>
                </a:cubicBezTo>
                <a:lnTo>
                  <a:pt x="778" y="2439"/>
                </a:lnTo>
                <a:cubicBezTo>
                  <a:pt x="881" y="2642"/>
                  <a:pt x="1090" y="2782"/>
                  <a:pt x="1336" y="2782"/>
                </a:cubicBezTo>
                <a:lnTo>
                  <a:pt x="1937" y="2782"/>
                </a:lnTo>
                <a:cubicBezTo>
                  <a:pt x="2032" y="2967"/>
                  <a:pt x="2220" y="3091"/>
                  <a:pt x="2442" y="3091"/>
                </a:cubicBezTo>
                <a:lnTo>
                  <a:pt x="2924" y="3091"/>
                </a:lnTo>
                <a:cubicBezTo>
                  <a:pt x="3143" y="3091"/>
                  <a:pt x="3337" y="2967"/>
                  <a:pt x="3428" y="2782"/>
                </a:cubicBezTo>
                <a:cubicBezTo>
                  <a:pt x="3735" y="2782"/>
                  <a:pt x="3972" y="2603"/>
                  <a:pt x="4054" y="2357"/>
                </a:cubicBezTo>
                <a:lnTo>
                  <a:pt x="5405" y="2357"/>
                </a:lnTo>
                <a:cubicBezTo>
                  <a:pt x="5724" y="2357"/>
                  <a:pt x="5985" y="2098"/>
                  <a:pt x="5985" y="1777"/>
                </a:cubicBezTo>
                <a:cubicBezTo>
                  <a:pt x="5982" y="1452"/>
                  <a:pt x="5724" y="1191"/>
                  <a:pt x="5402" y="1191"/>
                </a:cubicBezTo>
                <a:lnTo>
                  <a:pt x="4558" y="1191"/>
                </a:lnTo>
                <a:cubicBezTo>
                  <a:pt x="4509" y="838"/>
                  <a:pt x="4209" y="568"/>
                  <a:pt x="3841" y="568"/>
                </a:cubicBezTo>
                <a:lnTo>
                  <a:pt x="2970" y="568"/>
                </a:lnTo>
                <a:cubicBezTo>
                  <a:pt x="2973" y="538"/>
                  <a:pt x="2976" y="511"/>
                  <a:pt x="2976" y="480"/>
                </a:cubicBezTo>
                <a:cubicBezTo>
                  <a:pt x="2976" y="216"/>
                  <a:pt x="2760" y="0"/>
                  <a:pt x="2493" y="0"/>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3671450" y="4245775"/>
            <a:ext cx="1399625" cy="721497"/>
          </a:xfrm>
          <a:custGeom>
            <a:avLst/>
            <a:gdLst/>
            <a:ahLst/>
            <a:cxnLst/>
            <a:rect l="l" t="t" r="r" b="b"/>
            <a:pathLst>
              <a:path w="5162" h="2661" extrusionOk="0">
                <a:moveTo>
                  <a:pt x="3009" y="0"/>
                </a:moveTo>
                <a:cubicBezTo>
                  <a:pt x="2778" y="0"/>
                  <a:pt x="2593" y="185"/>
                  <a:pt x="2593" y="413"/>
                </a:cubicBezTo>
                <a:cubicBezTo>
                  <a:pt x="2593" y="437"/>
                  <a:pt x="2596" y="462"/>
                  <a:pt x="2599" y="486"/>
                </a:cubicBezTo>
                <a:lnTo>
                  <a:pt x="1849" y="486"/>
                </a:lnTo>
                <a:cubicBezTo>
                  <a:pt x="1534" y="486"/>
                  <a:pt x="1272" y="720"/>
                  <a:pt x="1230" y="1023"/>
                </a:cubicBezTo>
                <a:lnTo>
                  <a:pt x="501" y="1023"/>
                </a:lnTo>
                <a:cubicBezTo>
                  <a:pt x="228" y="1023"/>
                  <a:pt x="0" y="1248"/>
                  <a:pt x="0" y="1521"/>
                </a:cubicBezTo>
                <a:cubicBezTo>
                  <a:pt x="0" y="1798"/>
                  <a:pt x="225" y="2022"/>
                  <a:pt x="501" y="2022"/>
                </a:cubicBezTo>
                <a:lnTo>
                  <a:pt x="1667" y="2022"/>
                </a:lnTo>
                <a:cubicBezTo>
                  <a:pt x="1740" y="2235"/>
                  <a:pt x="1940" y="2390"/>
                  <a:pt x="2205" y="2390"/>
                </a:cubicBezTo>
                <a:cubicBezTo>
                  <a:pt x="2287" y="2551"/>
                  <a:pt x="2454" y="2660"/>
                  <a:pt x="2642" y="2660"/>
                </a:cubicBezTo>
                <a:lnTo>
                  <a:pt x="3061" y="2660"/>
                </a:lnTo>
                <a:cubicBezTo>
                  <a:pt x="3252" y="2660"/>
                  <a:pt x="3416" y="2551"/>
                  <a:pt x="3495" y="2390"/>
                </a:cubicBezTo>
                <a:lnTo>
                  <a:pt x="4011" y="2390"/>
                </a:lnTo>
                <a:cubicBezTo>
                  <a:pt x="4221" y="2390"/>
                  <a:pt x="4403" y="2274"/>
                  <a:pt x="4491" y="2098"/>
                </a:cubicBezTo>
                <a:lnTo>
                  <a:pt x="4661" y="2098"/>
                </a:lnTo>
                <a:cubicBezTo>
                  <a:pt x="4937" y="2098"/>
                  <a:pt x="5162" y="1874"/>
                  <a:pt x="5162" y="1597"/>
                </a:cubicBezTo>
                <a:cubicBezTo>
                  <a:pt x="5162" y="1336"/>
                  <a:pt x="4958" y="1121"/>
                  <a:pt x="4700" y="1099"/>
                </a:cubicBezTo>
                <a:cubicBezTo>
                  <a:pt x="4694" y="759"/>
                  <a:pt x="4418" y="486"/>
                  <a:pt x="4078" y="486"/>
                </a:cubicBezTo>
                <a:lnTo>
                  <a:pt x="3859" y="486"/>
                </a:lnTo>
                <a:cubicBezTo>
                  <a:pt x="3865" y="462"/>
                  <a:pt x="3868" y="441"/>
                  <a:pt x="3868" y="413"/>
                </a:cubicBezTo>
                <a:cubicBezTo>
                  <a:pt x="3868" y="185"/>
                  <a:pt x="3677" y="0"/>
                  <a:pt x="3449" y="0"/>
                </a:cubicBezTo>
                <a:close/>
              </a:path>
            </a:pathLst>
          </a:custGeom>
          <a:gradFill>
            <a:gsLst>
              <a:gs pos="0">
                <a:srgbClr val="9CAB9F">
                  <a:alpha val="22745"/>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444774" y="674061"/>
            <a:ext cx="1328802" cy="684988"/>
          </a:xfrm>
          <a:custGeom>
            <a:avLst/>
            <a:gdLst/>
            <a:ahLst/>
            <a:cxnLst/>
            <a:rect l="l" t="t" r="r" b="b"/>
            <a:pathLst>
              <a:path w="5162" h="2661" extrusionOk="0">
                <a:moveTo>
                  <a:pt x="3009" y="0"/>
                </a:moveTo>
                <a:cubicBezTo>
                  <a:pt x="2778" y="0"/>
                  <a:pt x="2593" y="185"/>
                  <a:pt x="2593" y="413"/>
                </a:cubicBezTo>
                <a:cubicBezTo>
                  <a:pt x="2593" y="437"/>
                  <a:pt x="2596" y="462"/>
                  <a:pt x="2599" y="486"/>
                </a:cubicBezTo>
                <a:lnTo>
                  <a:pt x="1849" y="486"/>
                </a:lnTo>
                <a:cubicBezTo>
                  <a:pt x="1534" y="486"/>
                  <a:pt x="1272" y="720"/>
                  <a:pt x="1230" y="1023"/>
                </a:cubicBezTo>
                <a:lnTo>
                  <a:pt x="501" y="1023"/>
                </a:lnTo>
                <a:cubicBezTo>
                  <a:pt x="228" y="1023"/>
                  <a:pt x="0" y="1248"/>
                  <a:pt x="0" y="1521"/>
                </a:cubicBezTo>
                <a:cubicBezTo>
                  <a:pt x="0" y="1798"/>
                  <a:pt x="225" y="2022"/>
                  <a:pt x="501" y="2022"/>
                </a:cubicBezTo>
                <a:lnTo>
                  <a:pt x="1667" y="2022"/>
                </a:lnTo>
                <a:cubicBezTo>
                  <a:pt x="1740" y="2235"/>
                  <a:pt x="1940" y="2390"/>
                  <a:pt x="2205" y="2390"/>
                </a:cubicBezTo>
                <a:cubicBezTo>
                  <a:pt x="2287" y="2551"/>
                  <a:pt x="2454" y="2660"/>
                  <a:pt x="2642" y="2660"/>
                </a:cubicBezTo>
                <a:lnTo>
                  <a:pt x="3061" y="2660"/>
                </a:lnTo>
                <a:cubicBezTo>
                  <a:pt x="3252" y="2660"/>
                  <a:pt x="3416" y="2551"/>
                  <a:pt x="3495" y="2390"/>
                </a:cubicBezTo>
                <a:lnTo>
                  <a:pt x="4011" y="2390"/>
                </a:lnTo>
                <a:cubicBezTo>
                  <a:pt x="4221" y="2390"/>
                  <a:pt x="4403" y="2274"/>
                  <a:pt x="4491" y="2098"/>
                </a:cubicBezTo>
                <a:lnTo>
                  <a:pt x="4661" y="2098"/>
                </a:lnTo>
                <a:cubicBezTo>
                  <a:pt x="4937" y="2098"/>
                  <a:pt x="5162" y="1874"/>
                  <a:pt x="5162" y="1597"/>
                </a:cubicBezTo>
                <a:cubicBezTo>
                  <a:pt x="5162" y="1336"/>
                  <a:pt x="4958" y="1121"/>
                  <a:pt x="4700" y="1099"/>
                </a:cubicBezTo>
                <a:cubicBezTo>
                  <a:pt x="4694" y="759"/>
                  <a:pt x="4418" y="486"/>
                  <a:pt x="4078" y="486"/>
                </a:cubicBezTo>
                <a:lnTo>
                  <a:pt x="3859" y="486"/>
                </a:lnTo>
                <a:cubicBezTo>
                  <a:pt x="3865" y="462"/>
                  <a:pt x="3868" y="441"/>
                  <a:pt x="3868" y="413"/>
                </a:cubicBezTo>
                <a:cubicBezTo>
                  <a:pt x="3868" y="185"/>
                  <a:pt x="3677" y="0"/>
                  <a:pt x="3449" y="0"/>
                </a:cubicBezTo>
                <a:close/>
              </a:path>
            </a:pathLst>
          </a:custGeom>
          <a:gradFill>
            <a:gsLst>
              <a:gs pos="0">
                <a:srgbClr val="9CAB9F">
                  <a:alpha val="22745"/>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txBox="1">
            <a:spLocks noGrp="1"/>
          </p:cNvSpPr>
          <p:nvPr>
            <p:ph type="title"/>
          </p:nvPr>
        </p:nvSpPr>
        <p:spPr>
          <a:xfrm>
            <a:off x="1119300" y="2340225"/>
            <a:ext cx="3081000" cy="86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3" name="Google Shape;233;p14"/>
          <p:cNvSpPr txBox="1">
            <a:spLocks noGrp="1"/>
          </p:cNvSpPr>
          <p:nvPr>
            <p:ph type="subTitle" idx="1"/>
          </p:nvPr>
        </p:nvSpPr>
        <p:spPr>
          <a:xfrm>
            <a:off x="1119300" y="3258450"/>
            <a:ext cx="3081000" cy="643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4" name="Google Shape;234;p14"/>
          <p:cNvSpPr txBox="1">
            <a:spLocks noGrp="1"/>
          </p:cNvSpPr>
          <p:nvPr>
            <p:ph type="title" idx="2" hasCustomPrompt="1"/>
          </p:nvPr>
        </p:nvSpPr>
        <p:spPr>
          <a:xfrm>
            <a:off x="1717500" y="1132200"/>
            <a:ext cx="1884600" cy="11535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12000"/>
              <a:buNone/>
              <a:defRPr sz="75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67"/>
        <p:cNvGrpSpPr/>
        <p:nvPr/>
      </p:nvGrpSpPr>
      <p:grpSpPr>
        <a:xfrm>
          <a:off x="0" y="0"/>
          <a:ext cx="0" cy="0"/>
          <a:chOff x="0" y="0"/>
          <a:chExt cx="0" cy="0"/>
        </a:xfrm>
      </p:grpSpPr>
      <p:sp>
        <p:nvSpPr>
          <p:cNvPr id="668" name="Google Shape;668;p29"/>
          <p:cNvSpPr txBox="1">
            <a:spLocks noGrp="1"/>
          </p:cNvSpPr>
          <p:nvPr>
            <p:ph type="subTitle" idx="1"/>
          </p:nvPr>
        </p:nvSpPr>
        <p:spPr>
          <a:xfrm>
            <a:off x="716800" y="2510543"/>
            <a:ext cx="2554200" cy="50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900">
                <a:solidFill>
                  <a:schemeClr val="dk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9" name="Google Shape;669;p29"/>
          <p:cNvSpPr txBox="1">
            <a:spLocks noGrp="1"/>
          </p:cNvSpPr>
          <p:nvPr>
            <p:ph type="subTitle" idx="2"/>
          </p:nvPr>
        </p:nvSpPr>
        <p:spPr>
          <a:xfrm>
            <a:off x="716800" y="2949950"/>
            <a:ext cx="2554200" cy="8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0" name="Google Shape;670;p29"/>
          <p:cNvSpPr txBox="1">
            <a:spLocks noGrp="1"/>
          </p:cNvSpPr>
          <p:nvPr>
            <p:ph type="subTitle" idx="3"/>
          </p:nvPr>
        </p:nvSpPr>
        <p:spPr>
          <a:xfrm>
            <a:off x="3294840" y="2510543"/>
            <a:ext cx="2554200" cy="50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900">
                <a:solidFill>
                  <a:schemeClr val="dk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1" name="Google Shape;671;p29"/>
          <p:cNvSpPr txBox="1">
            <a:spLocks noGrp="1"/>
          </p:cNvSpPr>
          <p:nvPr>
            <p:ph type="subTitle" idx="4"/>
          </p:nvPr>
        </p:nvSpPr>
        <p:spPr>
          <a:xfrm>
            <a:off x="3294840" y="2949950"/>
            <a:ext cx="2554200" cy="8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2" name="Google Shape;672;p29"/>
          <p:cNvSpPr txBox="1">
            <a:spLocks noGrp="1"/>
          </p:cNvSpPr>
          <p:nvPr>
            <p:ph type="subTitle" idx="5"/>
          </p:nvPr>
        </p:nvSpPr>
        <p:spPr>
          <a:xfrm>
            <a:off x="5859930" y="2516938"/>
            <a:ext cx="2554200" cy="50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2900">
                <a:solidFill>
                  <a:schemeClr val="dk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3" name="Google Shape;673;p29"/>
          <p:cNvSpPr txBox="1">
            <a:spLocks noGrp="1"/>
          </p:cNvSpPr>
          <p:nvPr>
            <p:ph type="subTitle" idx="6"/>
          </p:nvPr>
        </p:nvSpPr>
        <p:spPr>
          <a:xfrm>
            <a:off x="5859930" y="2949950"/>
            <a:ext cx="2554200" cy="8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4" name="Google Shape;674;p29"/>
          <p:cNvSpPr txBox="1">
            <a:spLocks noGrp="1"/>
          </p:cNvSpPr>
          <p:nvPr>
            <p:ph type="title"/>
          </p:nvPr>
        </p:nvSpPr>
        <p:spPr>
          <a:xfrm>
            <a:off x="716800" y="612648"/>
            <a:ext cx="7710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5" name="Google Shape;675;p29"/>
          <p:cNvSpPr/>
          <p:nvPr/>
        </p:nvSpPr>
        <p:spPr>
          <a:xfrm>
            <a:off x="8206023" y="3174299"/>
            <a:ext cx="2301721" cy="2119772"/>
          </a:xfrm>
          <a:custGeom>
            <a:avLst/>
            <a:gdLst/>
            <a:ahLst/>
            <a:cxnLst/>
            <a:rect l="l" t="t" r="r" b="b"/>
            <a:pathLst>
              <a:path w="45883" h="42256" extrusionOk="0">
                <a:moveTo>
                  <a:pt x="20040" y="1"/>
                </a:moveTo>
                <a:cubicBezTo>
                  <a:pt x="18348" y="1"/>
                  <a:pt x="16628" y="352"/>
                  <a:pt x="14925" y="1158"/>
                </a:cubicBezTo>
                <a:cubicBezTo>
                  <a:pt x="11194" y="2917"/>
                  <a:pt x="8091" y="5979"/>
                  <a:pt x="5075" y="8975"/>
                </a:cubicBezTo>
                <a:cubicBezTo>
                  <a:pt x="3640" y="10410"/>
                  <a:pt x="2170" y="11875"/>
                  <a:pt x="1248" y="13720"/>
                </a:cubicBezTo>
                <a:cubicBezTo>
                  <a:pt x="279" y="15662"/>
                  <a:pt x="1" y="17877"/>
                  <a:pt x="31" y="20011"/>
                </a:cubicBezTo>
                <a:cubicBezTo>
                  <a:pt x="132" y="27574"/>
                  <a:pt x="4198" y="34707"/>
                  <a:pt x="10438" y="37845"/>
                </a:cubicBezTo>
                <a:cubicBezTo>
                  <a:pt x="13845" y="39553"/>
                  <a:pt x="17708" y="40101"/>
                  <a:pt x="21439" y="40917"/>
                </a:cubicBezTo>
                <a:cubicBezTo>
                  <a:pt x="24129" y="41508"/>
                  <a:pt x="26824" y="42256"/>
                  <a:pt x="29587" y="42256"/>
                </a:cubicBezTo>
                <a:cubicBezTo>
                  <a:pt x="29974" y="42256"/>
                  <a:pt x="30361" y="42241"/>
                  <a:pt x="30751" y="42210"/>
                </a:cubicBezTo>
                <a:cubicBezTo>
                  <a:pt x="33929" y="41951"/>
                  <a:pt x="37326" y="40288"/>
                  <a:pt x="38836" y="37196"/>
                </a:cubicBezTo>
                <a:cubicBezTo>
                  <a:pt x="39435" y="35979"/>
                  <a:pt x="39713" y="34626"/>
                  <a:pt x="40357" y="33440"/>
                </a:cubicBezTo>
                <a:cubicBezTo>
                  <a:pt x="41057" y="32177"/>
                  <a:pt x="42126" y="31199"/>
                  <a:pt x="42968" y="30038"/>
                </a:cubicBezTo>
                <a:cubicBezTo>
                  <a:pt x="45883" y="25988"/>
                  <a:pt x="45477" y="20204"/>
                  <a:pt x="43216" y="16047"/>
                </a:cubicBezTo>
                <a:cubicBezTo>
                  <a:pt x="40955" y="11895"/>
                  <a:pt x="37184" y="9021"/>
                  <a:pt x="33488" y="6304"/>
                </a:cubicBezTo>
                <a:cubicBezTo>
                  <a:pt x="32185" y="5346"/>
                  <a:pt x="30873" y="4392"/>
                  <a:pt x="29560" y="3450"/>
                </a:cubicBezTo>
                <a:cubicBezTo>
                  <a:pt x="26753" y="1433"/>
                  <a:pt x="23454" y="1"/>
                  <a:pt x="20040"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flipH="1">
            <a:off x="44" y="-1"/>
            <a:ext cx="1166459" cy="723384"/>
          </a:xfrm>
          <a:custGeom>
            <a:avLst/>
            <a:gdLst/>
            <a:ahLst/>
            <a:cxnLst/>
            <a:rect l="l" t="t" r="r" b="b"/>
            <a:pathLst>
              <a:path w="50273" h="31177" extrusionOk="0">
                <a:moveTo>
                  <a:pt x="50187" y="0"/>
                </a:moveTo>
                <a:lnTo>
                  <a:pt x="2961" y="56"/>
                </a:lnTo>
                <a:cubicBezTo>
                  <a:pt x="1922" y="1775"/>
                  <a:pt x="1146" y="3681"/>
                  <a:pt x="731" y="5577"/>
                </a:cubicBezTo>
                <a:cubicBezTo>
                  <a:pt x="1" y="8882"/>
                  <a:pt x="1932" y="12395"/>
                  <a:pt x="4238" y="15289"/>
                </a:cubicBezTo>
                <a:cubicBezTo>
                  <a:pt x="8122" y="20166"/>
                  <a:pt x="5937" y="21692"/>
                  <a:pt x="9551" y="24247"/>
                </a:cubicBezTo>
                <a:cubicBezTo>
                  <a:pt x="12522" y="26351"/>
                  <a:pt x="15518" y="27491"/>
                  <a:pt x="16927" y="28059"/>
                </a:cubicBezTo>
                <a:cubicBezTo>
                  <a:pt x="22047" y="30127"/>
                  <a:pt x="27790" y="31177"/>
                  <a:pt x="34016" y="31177"/>
                </a:cubicBezTo>
                <a:cubicBezTo>
                  <a:pt x="37544" y="31177"/>
                  <a:pt x="41158" y="30842"/>
                  <a:pt x="44747" y="30173"/>
                </a:cubicBezTo>
                <a:cubicBezTo>
                  <a:pt x="47246" y="29711"/>
                  <a:pt x="49127" y="29205"/>
                  <a:pt x="50273" y="28865"/>
                </a:cubicBezTo>
                <a:lnTo>
                  <a:pt x="50187" y="0"/>
                </a:ln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7625551" y="117450"/>
            <a:ext cx="1577137" cy="814804"/>
          </a:xfrm>
          <a:custGeom>
            <a:avLst/>
            <a:gdLst/>
            <a:ahLst/>
            <a:cxnLst/>
            <a:rect l="l" t="t" r="r" b="b"/>
            <a:pathLst>
              <a:path w="5985" h="3092" extrusionOk="0">
                <a:moveTo>
                  <a:pt x="1986" y="0"/>
                </a:moveTo>
                <a:cubicBezTo>
                  <a:pt x="1719" y="0"/>
                  <a:pt x="1503" y="216"/>
                  <a:pt x="1503" y="480"/>
                </a:cubicBezTo>
                <a:cubicBezTo>
                  <a:pt x="1503" y="511"/>
                  <a:pt x="1506" y="538"/>
                  <a:pt x="1512" y="568"/>
                </a:cubicBezTo>
                <a:lnTo>
                  <a:pt x="1260" y="568"/>
                </a:lnTo>
                <a:cubicBezTo>
                  <a:pt x="866" y="568"/>
                  <a:pt x="544" y="887"/>
                  <a:pt x="541" y="1279"/>
                </a:cubicBezTo>
                <a:cubicBezTo>
                  <a:pt x="240" y="1300"/>
                  <a:pt x="0" y="1552"/>
                  <a:pt x="0" y="1859"/>
                </a:cubicBezTo>
                <a:cubicBezTo>
                  <a:pt x="0" y="2180"/>
                  <a:pt x="261" y="2439"/>
                  <a:pt x="580" y="2439"/>
                </a:cubicBezTo>
                <a:lnTo>
                  <a:pt x="778" y="2439"/>
                </a:lnTo>
                <a:cubicBezTo>
                  <a:pt x="881" y="2642"/>
                  <a:pt x="1090" y="2782"/>
                  <a:pt x="1336" y="2782"/>
                </a:cubicBezTo>
                <a:lnTo>
                  <a:pt x="1937" y="2782"/>
                </a:lnTo>
                <a:cubicBezTo>
                  <a:pt x="2032" y="2967"/>
                  <a:pt x="2220" y="3091"/>
                  <a:pt x="2442" y="3091"/>
                </a:cubicBezTo>
                <a:lnTo>
                  <a:pt x="2924" y="3091"/>
                </a:lnTo>
                <a:cubicBezTo>
                  <a:pt x="3143" y="3091"/>
                  <a:pt x="3337" y="2967"/>
                  <a:pt x="3428" y="2782"/>
                </a:cubicBezTo>
                <a:cubicBezTo>
                  <a:pt x="3735" y="2782"/>
                  <a:pt x="3972" y="2603"/>
                  <a:pt x="4054" y="2357"/>
                </a:cubicBezTo>
                <a:lnTo>
                  <a:pt x="5405" y="2357"/>
                </a:lnTo>
                <a:cubicBezTo>
                  <a:pt x="5724" y="2357"/>
                  <a:pt x="5985" y="2098"/>
                  <a:pt x="5985" y="1777"/>
                </a:cubicBezTo>
                <a:cubicBezTo>
                  <a:pt x="5982" y="1452"/>
                  <a:pt x="5724" y="1191"/>
                  <a:pt x="5402" y="1191"/>
                </a:cubicBezTo>
                <a:lnTo>
                  <a:pt x="4558" y="1191"/>
                </a:lnTo>
                <a:cubicBezTo>
                  <a:pt x="4509" y="838"/>
                  <a:pt x="4209" y="568"/>
                  <a:pt x="3841" y="568"/>
                </a:cubicBezTo>
                <a:lnTo>
                  <a:pt x="2970" y="568"/>
                </a:lnTo>
                <a:cubicBezTo>
                  <a:pt x="2973" y="538"/>
                  <a:pt x="2976" y="511"/>
                  <a:pt x="2976" y="480"/>
                </a:cubicBezTo>
                <a:cubicBezTo>
                  <a:pt x="2976" y="216"/>
                  <a:pt x="2760" y="0"/>
                  <a:pt x="2493" y="0"/>
                </a:cubicBezTo>
                <a:close/>
              </a:path>
            </a:pathLst>
          </a:custGeom>
          <a:gradFill>
            <a:gsLst>
              <a:gs pos="0">
                <a:srgbClr val="9CAB9F">
                  <a:alpha val="22745"/>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8463238" y="69725"/>
            <a:ext cx="816654" cy="420990"/>
          </a:xfrm>
          <a:custGeom>
            <a:avLst/>
            <a:gdLst/>
            <a:ahLst/>
            <a:cxnLst/>
            <a:rect l="l" t="t" r="r" b="b"/>
            <a:pathLst>
              <a:path w="5162" h="2661" extrusionOk="0">
                <a:moveTo>
                  <a:pt x="3009" y="0"/>
                </a:moveTo>
                <a:cubicBezTo>
                  <a:pt x="2778" y="0"/>
                  <a:pt x="2593" y="185"/>
                  <a:pt x="2593" y="413"/>
                </a:cubicBezTo>
                <a:cubicBezTo>
                  <a:pt x="2593" y="437"/>
                  <a:pt x="2596" y="462"/>
                  <a:pt x="2599" y="486"/>
                </a:cubicBezTo>
                <a:lnTo>
                  <a:pt x="1849" y="486"/>
                </a:lnTo>
                <a:cubicBezTo>
                  <a:pt x="1534" y="486"/>
                  <a:pt x="1272" y="720"/>
                  <a:pt x="1230" y="1023"/>
                </a:cubicBezTo>
                <a:lnTo>
                  <a:pt x="501" y="1023"/>
                </a:lnTo>
                <a:cubicBezTo>
                  <a:pt x="228" y="1023"/>
                  <a:pt x="0" y="1248"/>
                  <a:pt x="0" y="1521"/>
                </a:cubicBezTo>
                <a:cubicBezTo>
                  <a:pt x="0" y="1798"/>
                  <a:pt x="225" y="2022"/>
                  <a:pt x="501" y="2022"/>
                </a:cubicBezTo>
                <a:lnTo>
                  <a:pt x="1667" y="2022"/>
                </a:lnTo>
                <a:cubicBezTo>
                  <a:pt x="1740" y="2235"/>
                  <a:pt x="1940" y="2390"/>
                  <a:pt x="2205" y="2390"/>
                </a:cubicBezTo>
                <a:cubicBezTo>
                  <a:pt x="2287" y="2551"/>
                  <a:pt x="2454" y="2660"/>
                  <a:pt x="2642" y="2660"/>
                </a:cubicBezTo>
                <a:lnTo>
                  <a:pt x="3061" y="2660"/>
                </a:lnTo>
                <a:cubicBezTo>
                  <a:pt x="3252" y="2660"/>
                  <a:pt x="3416" y="2551"/>
                  <a:pt x="3495" y="2390"/>
                </a:cubicBezTo>
                <a:lnTo>
                  <a:pt x="4011" y="2390"/>
                </a:lnTo>
                <a:cubicBezTo>
                  <a:pt x="4221" y="2390"/>
                  <a:pt x="4403" y="2274"/>
                  <a:pt x="4491" y="2098"/>
                </a:cubicBezTo>
                <a:lnTo>
                  <a:pt x="4661" y="2098"/>
                </a:lnTo>
                <a:cubicBezTo>
                  <a:pt x="4937" y="2098"/>
                  <a:pt x="5162" y="1874"/>
                  <a:pt x="5162" y="1597"/>
                </a:cubicBezTo>
                <a:cubicBezTo>
                  <a:pt x="5162" y="1336"/>
                  <a:pt x="4958" y="1121"/>
                  <a:pt x="4700" y="1099"/>
                </a:cubicBezTo>
                <a:cubicBezTo>
                  <a:pt x="4694" y="759"/>
                  <a:pt x="4418" y="486"/>
                  <a:pt x="4078" y="486"/>
                </a:cubicBezTo>
                <a:lnTo>
                  <a:pt x="3859" y="486"/>
                </a:lnTo>
                <a:cubicBezTo>
                  <a:pt x="3865" y="462"/>
                  <a:pt x="3868" y="441"/>
                  <a:pt x="3868" y="413"/>
                </a:cubicBezTo>
                <a:cubicBezTo>
                  <a:pt x="3868" y="185"/>
                  <a:pt x="3677" y="0"/>
                  <a:pt x="3449" y="0"/>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143073" y="4047972"/>
            <a:ext cx="1314319" cy="1246107"/>
          </a:xfrm>
          <a:custGeom>
            <a:avLst/>
            <a:gdLst/>
            <a:ahLst/>
            <a:cxnLst/>
            <a:rect l="l" t="t" r="r" b="b"/>
            <a:pathLst>
              <a:path w="66013" h="62587" extrusionOk="0">
                <a:moveTo>
                  <a:pt x="1273" y="1"/>
                </a:moveTo>
                <a:cubicBezTo>
                  <a:pt x="842" y="1"/>
                  <a:pt x="421" y="6"/>
                  <a:pt x="0" y="21"/>
                </a:cubicBezTo>
                <a:lnTo>
                  <a:pt x="0" y="19893"/>
                </a:lnTo>
                <a:cubicBezTo>
                  <a:pt x="23040" y="24232"/>
                  <a:pt x="41700" y="38385"/>
                  <a:pt x="47211" y="62586"/>
                </a:cubicBezTo>
                <a:lnTo>
                  <a:pt x="65916" y="62586"/>
                </a:lnTo>
                <a:cubicBezTo>
                  <a:pt x="65982" y="61603"/>
                  <a:pt x="66013" y="60604"/>
                  <a:pt x="66013" y="59585"/>
                </a:cubicBezTo>
                <a:cubicBezTo>
                  <a:pt x="66013" y="19644"/>
                  <a:pt x="36083" y="1"/>
                  <a:pt x="1273"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860"/>
        <p:cNvGrpSpPr/>
        <p:nvPr/>
      </p:nvGrpSpPr>
      <p:grpSpPr>
        <a:xfrm>
          <a:off x="0" y="0"/>
          <a:ext cx="0" cy="0"/>
          <a:chOff x="0" y="0"/>
          <a:chExt cx="0" cy="0"/>
        </a:xfrm>
      </p:grpSpPr>
      <p:sp>
        <p:nvSpPr>
          <p:cNvPr id="861" name="Google Shape;861;p34"/>
          <p:cNvSpPr/>
          <p:nvPr/>
        </p:nvSpPr>
        <p:spPr>
          <a:xfrm flipH="1">
            <a:off x="7538629" y="1831061"/>
            <a:ext cx="1800797" cy="930329"/>
          </a:xfrm>
          <a:custGeom>
            <a:avLst/>
            <a:gdLst/>
            <a:ahLst/>
            <a:cxnLst/>
            <a:rect l="l" t="t" r="r" b="b"/>
            <a:pathLst>
              <a:path w="5985" h="3092" extrusionOk="0">
                <a:moveTo>
                  <a:pt x="1986" y="0"/>
                </a:moveTo>
                <a:cubicBezTo>
                  <a:pt x="1719" y="0"/>
                  <a:pt x="1503" y="216"/>
                  <a:pt x="1503" y="480"/>
                </a:cubicBezTo>
                <a:cubicBezTo>
                  <a:pt x="1503" y="511"/>
                  <a:pt x="1506" y="538"/>
                  <a:pt x="1512" y="568"/>
                </a:cubicBezTo>
                <a:lnTo>
                  <a:pt x="1260" y="568"/>
                </a:lnTo>
                <a:cubicBezTo>
                  <a:pt x="866" y="568"/>
                  <a:pt x="544" y="887"/>
                  <a:pt x="541" y="1279"/>
                </a:cubicBezTo>
                <a:cubicBezTo>
                  <a:pt x="240" y="1300"/>
                  <a:pt x="0" y="1552"/>
                  <a:pt x="0" y="1859"/>
                </a:cubicBezTo>
                <a:cubicBezTo>
                  <a:pt x="0" y="2180"/>
                  <a:pt x="261" y="2439"/>
                  <a:pt x="580" y="2439"/>
                </a:cubicBezTo>
                <a:lnTo>
                  <a:pt x="778" y="2439"/>
                </a:lnTo>
                <a:cubicBezTo>
                  <a:pt x="881" y="2642"/>
                  <a:pt x="1090" y="2782"/>
                  <a:pt x="1336" y="2782"/>
                </a:cubicBezTo>
                <a:lnTo>
                  <a:pt x="1937" y="2782"/>
                </a:lnTo>
                <a:cubicBezTo>
                  <a:pt x="2032" y="2967"/>
                  <a:pt x="2220" y="3091"/>
                  <a:pt x="2442" y="3091"/>
                </a:cubicBezTo>
                <a:lnTo>
                  <a:pt x="2924" y="3091"/>
                </a:lnTo>
                <a:cubicBezTo>
                  <a:pt x="3143" y="3091"/>
                  <a:pt x="3337" y="2967"/>
                  <a:pt x="3428" y="2782"/>
                </a:cubicBezTo>
                <a:cubicBezTo>
                  <a:pt x="3735" y="2782"/>
                  <a:pt x="3972" y="2603"/>
                  <a:pt x="4054" y="2357"/>
                </a:cubicBezTo>
                <a:lnTo>
                  <a:pt x="5405" y="2357"/>
                </a:lnTo>
                <a:cubicBezTo>
                  <a:pt x="5724" y="2357"/>
                  <a:pt x="5985" y="2098"/>
                  <a:pt x="5985" y="1777"/>
                </a:cubicBezTo>
                <a:cubicBezTo>
                  <a:pt x="5982" y="1452"/>
                  <a:pt x="5724" y="1191"/>
                  <a:pt x="5402" y="1191"/>
                </a:cubicBezTo>
                <a:lnTo>
                  <a:pt x="4558" y="1191"/>
                </a:lnTo>
                <a:cubicBezTo>
                  <a:pt x="4509" y="838"/>
                  <a:pt x="4209" y="568"/>
                  <a:pt x="3841" y="568"/>
                </a:cubicBezTo>
                <a:lnTo>
                  <a:pt x="2970" y="568"/>
                </a:lnTo>
                <a:cubicBezTo>
                  <a:pt x="2973" y="538"/>
                  <a:pt x="2976" y="511"/>
                  <a:pt x="2976" y="480"/>
                </a:cubicBezTo>
                <a:cubicBezTo>
                  <a:pt x="2976" y="216"/>
                  <a:pt x="2760" y="0"/>
                  <a:pt x="2493" y="0"/>
                </a:cubicBezTo>
                <a:close/>
              </a:path>
            </a:pathLst>
          </a:custGeom>
          <a:gradFill>
            <a:gsLst>
              <a:gs pos="0">
                <a:srgbClr val="9CAB9F">
                  <a:alpha val="22745"/>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flipH="1">
            <a:off x="4352891" y="4013838"/>
            <a:ext cx="1562003" cy="808077"/>
          </a:xfrm>
          <a:custGeom>
            <a:avLst/>
            <a:gdLst/>
            <a:ahLst/>
            <a:cxnLst/>
            <a:rect l="l" t="t" r="r" b="b"/>
            <a:pathLst>
              <a:path w="3723" h="1926" extrusionOk="0">
                <a:moveTo>
                  <a:pt x="2168" y="0"/>
                </a:moveTo>
                <a:cubicBezTo>
                  <a:pt x="2004" y="0"/>
                  <a:pt x="1867" y="134"/>
                  <a:pt x="1867" y="301"/>
                </a:cubicBezTo>
                <a:cubicBezTo>
                  <a:pt x="1867" y="319"/>
                  <a:pt x="1867" y="340"/>
                  <a:pt x="1870" y="353"/>
                </a:cubicBezTo>
                <a:lnTo>
                  <a:pt x="1330" y="353"/>
                </a:lnTo>
                <a:cubicBezTo>
                  <a:pt x="1105" y="353"/>
                  <a:pt x="914" y="523"/>
                  <a:pt x="884" y="741"/>
                </a:cubicBezTo>
                <a:lnTo>
                  <a:pt x="361" y="741"/>
                </a:lnTo>
                <a:cubicBezTo>
                  <a:pt x="161" y="741"/>
                  <a:pt x="0" y="905"/>
                  <a:pt x="9" y="1102"/>
                </a:cubicBezTo>
                <a:cubicBezTo>
                  <a:pt x="9" y="1303"/>
                  <a:pt x="167" y="1467"/>
                  <a:pt x="368" y="1467"/>
                </a:cubicBezTo>
                <a:lnTo>
                  <a:pt x="1209" y="1467"/>
                </a:lnTo>
                <a:cubicBezTo>
                  <a:pt x="1257" y="1622"/>
                  <a:pt x="1400" y="1731"/>
                  <a:pt x="1594" y="1731"/>
                </a:cubicBezTo>
                <a:cubicBezTo>
                  <a:pt x="1652" y="1846"/>
                  <a:pt x="1773" y="1925"/>
                  <a:pt x="1910" y="1925"/>
                </a:cubicBezTo>
                <a:lnTo>
                  <a:pt x="2211" y="1925"/>
                </a:lnTo>
                <a:cubicBezTo>
                  <a:pt x="2347" y="1925"/>
                  <a:pt x="2469" y="1849"/>
                  <a:pt x="2523" y="1731"/>
                </a:cubicBezTo>
                <a:lnTo>
                  <a:pt x="2897" y="1731"/>
                </a:lnTo>
                <a:cubicBezTo>
                  <a:pt x="3049" y="1731"/>
                  <a:pt x="3176" y="1643"/>
                  <a:pt x="3243" y="1518"/>
                </a:cubicBezTo>
                <a:lnTo>
                  <a:pt x="3364" y="1518"/>
                </a:lnTo>
                <a:cubicBezTo>
                  <a:pt x="3562" y="1518"/>
                  <a:pt x="3723" y="1361"/>
                  <a:pt x="3723" y="1160"/>
                </a:cubicBezTo>
                <a:cubicBezTo>
                  <a:pt x="3723" y="969"/>
                  <a:pt x="3577" y="808"/>
                  <a:pt x="3386" y="799"/>
                </a:cubicBezTo>
                <a:cubicBezTo>
                  <a:pt x="3383" y="553"/>
                  <a:pt x="3185" y="353"/>
                  <a:pt x="2939" y="353"/>
                </a:cubicBezTo>
                <a:lnTo>
                  <a:pt x="2781" y="353"/>
                </a:lnTo>
                <a:cubicBezTo>
                  <a:pt x="2781" y="340"/>
                  <a:pt x="2787" y="319"/>
                  <a:pt x="2787" y="301"/>
                </a:cubicBezTo>
                <a:cubicBezTo>
                  <a:pt x="2787" y="134"/>
                  <a:pt x="2651" y="0"/>
                  <a:pt x="2487" y="0"/>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34"/>
          <p:cNvGrpSpPr/>
          <p:nvPr/>
        </p:nvGrpSpPr>
        <p:grpSpPr>
          <a:xfrm flipH="1">
            <a:off x="7740221" y="188918"/>
            <a:ext cx="1040476" cy="1040050"/>
            <a:chOff x="7837627" y="218102"/>
            <a:chExt cx="707085" cy="706796"/>
          </a:xfrm>
        </p:grpSpPr>
        <p:sp>
          <p:nvSpPr>
            <p:cNvPr id="864" name="Google Shape;864;p34"/>
            <p:cNvSpPr/>
            <p:nvPr/>
          </p:nvSpPr>
          <p:spPr>
            <a:xfrm>
              <a:off x="7837627" y="218102"/>
              <a:ext cx="707085" cy="706796"/>
            </a:xfrm>
            <a:custGeom>
              <a:avLst/>
              <a:gdLst/>
              <a:ahLst/>
              <a:cxnLst/>
              <a:rect l="l" t="t" r="r" b="b"/>
              <a:pathLst>
                <a:path w="9763" h="9759" extrusionOk="0">
                  <a:moveTo>
                    <a:pt x="4883" y="0"/>
                  </a:moveTo>
                  <a:cubicBezTo>
                    <a:pt x="2187" y="0"/>
                    <a:pt x="1" y="2186"/>
                    <a:pt x="1" y="4879"/>
                  </a:cubicBezTo>
                  <a:cubicBezTo>
                    <a:pt x="1" y="7576"/>
                    <a:pt x="2187" y="9759"/>
                    <a:pt x="4883" y="9759"/>
                  </a:cubicBezTo>
                  <a:cubicBezTo>
                    <a:pt x="7576" y="9759"/>
                    <a:pt x="9762" y="7576"/>
                    <a:pt x="9762" y="4879"/>
                  </a:cubicBezTo>
                  <a:cubicBezTo>
                    <a:pt x="9762" y="2186"/>
                    <a:pt x="7576" y="0"/>
                    <a:pt x="4883"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7962339" y="341879"/>
              <a:ext cx="458595" cy="459030"/>
            </a:xfrm>
            <a:custGeom>
              <a:avLst/>
              <a:gdLst/>
              <a:ahLst/>
              <a:cxnLst/>
              <a:rect l="l" t="t" r="r" b="b"/>
              <a:pathLst>
                <a:path w="6332" h="6338" extrusionOk="0">
                  <a:moveTo>
                    <a:pt x="3164" y="1"/>
                  </a:moveTo>
                  <a:cubicBezTo>
                    <a:pt x="1415" y="1"/>
                    <a:pt x="0" y="1422"/>
                    <a:pt x="0" y="3170"/>
                  </a:cubicBezTo>
                  <a:cubicBezTo>
                    <a:pt x="0" y="4916"/>
                    <a:pt x="1415" y="6337"/>
                    <a:pt x="3164" y="6337"/>
                  </a:cubicBezTo>
                  <a:cubicBezTo>
                    <a:pt x="4913" y="6337"/>
                    <a:pt x="6331" y="4919"/>
                    <a:pt x="6331" y="3170"/>
                  </a:cubicBezTo>
                  <a:cubicBezTo>
                    <a:pt x="6331" y="1422"/>
                    <a:pt x="4910" y="7"/>
                    <a:pt x="3164" y="1"/>
                  </a:cubicBezTo>
                  <a:close/>
                </a:path>
              </a:pathLst>
            </a:custGeom>
            <a:solidFill>
              <a:srgbClr val="F9E925">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34"/>
          <p:cNvSpPr/>
          <p:nvPr/>
        </p:nvSpPr>
        <p:spPr>
          <a:xfrm rot="5400000">
            <a:off x="-115839" y="-118627"/>
            <a:ext cx="1819813" cy="1725367"/>
          </a:xfrm>
          <a:custGeom>
            <a:avLst/>
            <a:gdLst/>
            <a:ahLst/>
            <a:cxnLst/>
            <a:rect l="l" t="t" r="r" b="b"/>
            <a:pathLst>
              <a:path w="66013" h="62587" extrusionOk="0">
                <a:moveTo>
                  <a:pt x="1273" y="1"/>
                </a:moveTo>
                <a:cubicBezTo>
                  <a:pt x="842" y="1"/>
                  <a:pt x="421" y="6"/>
                  <a:pt x="0" y="21"/>
                </a:cubicBezTo>
                <a:lnTo>
                  <a:pt x="0" y="19893"/>
                </a:lnTo>
                <a:cubicBezTo>
                  <a:pt x="23040" y="24232"/>
                  <a:pt x="41700" y="38385"/>
                  <a:pt x="47211" y="62586"/>
                </a:cubicBezTo>
                <a:lnTo>
                  <a:pt x="65916" y="62586"/>
                </a:lnTo>
                <a:cubicBezTo>
                  <a:pt x="65982" y="61603"/>
                  <a:pt x="66013" y="60604"/>
                  <a:pt x="66013" y="59585"/>
                </a:cubicBezTo>
                <a:cubicBezTo>
                  <a:pt x="66013" y="19644"/>
                  <a:pt x="36083" y="1"/>
                  <a:pt x="1273"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flipH="1">
            <a:off x="5603114" y="2803825"/>
            <a:ext cx="3647686" cy="2414138"/>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9CAB9F">
              <a:alpha val="25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rot="3599913" flipH="1">
            <a:off x="-655047" y="3559583"/>
            <a:ext cx="2198617" cy="2024818"/>
          </a:xfrm>
          <a:custGeom>
            <a:avLst/>
            <a:gdLst/>
            <a:ahLst/>
            <a:cxnLst/>
            <a:rect l="l" t="t" r="r" b="b"/>
            <a:pathLst>
              <a:path w="45883" h="42256" extrusionOk="0">
                <a:moveTo>
                  <a:pt x="20040" y="1"/>
                </a:moveTo>
                <a:cubicBezTo>
                  <a:pt x="18348" y="1"/>
                  <a:pt x="16628" y="352"/>
                  <a:pt x="14925" y="1158"/>
                </a:cubicBezTo>
                <a:cubicBezTo>
                  <a:pt x="11194" y="2917"/>
                  <a:pt x="8091" y="5979"/>
                  <a:pt x="5075" y="8975"/>
                </a:cubicBezTo>
                <a:cubicBezTo>
                  <a:pt x="3640" y="10410"/>
                  <a:pt x="2170" y="11875"/>
                  <a:pt x="1248" y="13720"/>
                </a:cubicBezTo>
                <a:cubicBezTo>
                  <a:pt x="279" y="15662"/>
                  <a:pt x="1" y="17877"/>
                  <a:pt x="31" y="20011"/>
                </a:cubicBezTo>
                <a:cubicBezTo>
                  <a:pt x="132" y="27574"/>
                  <a:pt x="4198" y="34707"/>
                  <a:pt x="10438" y="37845"/>
                </a:cubicBezTo>
                <a:cubicBezTo>
                  <a:pt x="13845" y="39553"/>
                  <a:pt x="17708" y="40101"/>
                  <a:pt x="21439" y="40917"/>
                </a:cubicBezTo>
                <a:cubicBezTo>
                  <a:pt x="24129" y="41508"/>
                  <a:pt x="26824" y="42256"/>
                  <a:pt x="29587" y="42256"/>
                </a:cubicBezTo>
                <a:cubicBezTo>
                  <a:pt x="29974" y="42256"/>
                  <a:pt x="30361" y="42241"/>
                  <a:pt x="30751" y="42210"/>
                </a:cubicBezTo>
                <a:cubicBezTo>
                  <a:pt x="33929" y="41951"/>
                  <a:pt x="37326" y="40288"/>
                  <a:pt x="38836" y="37196"/>
                </a:cubicBezTo>
                <a:cubicBezTo>
                  <a:pt x="39435" y="35979"/>
                  <a:pt x="39713" y="34626"/>
                  <a:pt x="40357" y="33440"/>
                </a:cubicBezTo>
                <a:cubicBezTo>
                  <a:pt x="41057" y="32177"/>
                  <a:pt x="42126" y="31199"/>
                  <a:pt x="42968" y="30038"/>
                </a:cubicBezTo>
                <a:cubicBezTo>
                  <a:pt x="45883" y="25988"/>
                  <a:pt x="45477" y="20204"/>
                  <a:pt x="43216" y="16047"/>
                </a:cubicBezTo>
                <a:cubicBezTo>
                  <a:pt x="40955" y="11895"/>
                  <a:pt x="37184" y="9021"/>
                  <a:pt x="33488" y="6304"/>
                </a:cubicBezTo>
                <a:cubicBezTo>
                  <a:pt x="32185" y="5346"/>
                  <a:pt x="30873" y="4392"/>
                  <a:pt x="29560" y="3450"/>
                </a:cubicBezTo>
                <a:cubicBezTo>
                  <a:pt x="26753" y="1433"/>
                  <a:pt x="23454" y="1"/>
                  <a:pt x="20040"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flipH="1">
            <a:off x="7712995" y="834849"/>
            <a:ext cx="1349578" cy="697633"/>
          </a:xfrm>
          <a:custGeom>
            <a:avLst/>
            <a:gdLst/>
            <a:ahLst/>
            <a:cxnLst/>
            <a:rect l="l" t="t" r="r" b="b"/>
            <a:pathLst>
              <a:path w="4784" h="2473" extrusionOk="0">
                <a:moveTo>
                  <a:pt x="1583" y="1"/>
                </a:moveTo>
                <a:cubicBezTo>
                  <a:pt x="1370" y="1"/>
                  <a:pt x="1200" y="174"/>
                  <a:pt x="1200" y="390"/>
                </a:cubicBezTo>
                <a:cubicBezTo>
                  <a:pt x="1200" y="411"/>
                  <a:pt x="1200" y="435"/>
                  <a:pt x="1206" y="456"/>
                </a:cubicBezTo>
                <a:lnTo>
                  <a:pt x="1009" y="456"/>
                </a:lnTo>
                <a:cubicBezTo>
                  <a:pt x="696" y="456"/>
                  <a:pt x="438" y="711"/>
                  <a:pt x="432" y="1027"/>
                </a:cubicBezTo>
                <a:cubicBezTo>
                  <a:pt x="189" y="1045"/>
                  <a:pt x="1" y="1243"/>
                  <a:pt x="1" y="1489"/>
                </a:cubicBezTo>
                <a:cubicBezTo>
                  <a:pt x="1" y="1744"/>
                  <a:pt x="210" y="1953"/>
                  <a:pt x="468" y="1953"/>
                </a:cubicBezTo>
                <a:lnTo>
                  <a:pt x="623" y="1953"/>
                </a:lnTo>
                <a:cubicBezTo>
                  <a:pt x="705" y="2117"/>
                  <a:pt x="872" y="2227"/>
                  <a:pt x="1067" y="2227"/>
                </a:cubicBezTo>
                <a:lnTo>
                  <a:pt x="1546" y="2227"/>
                </a:lnTo>
                <a:cubicBezTo>
                  <a:pt x="1622" y="2375"/>
                  <a:pt x="1774" y="2472"/>
                  <a:pt x="1950" y="2472"/>
                </a:cubicBezTo>
                <a:lnTo>
                  <a:pt x="2333" y="2472"/>
                </a:lnTo>
                <a:cubicBezTo>
                  <a:pt x="2512" y="2472"/>
                  <a:pt x="2664" y="2375"/>
                  <a:pt x="2740" y="2227"/>
                </a:cubicBezTo>
                <a:cubicBezTo>
                  <a:pt x="2986" y="2227"/>
                  <a:pt x="3174" y="2087"/>
                  <a:pt x="3238" y="1883"/>
                </a:cubicBezTo>
                <a:lnTo>
                  <a:pt x="4315" y="1883"/>
                </a:lnTo>
                <a:cubicBezTo>
                  <a:pt x="4571" y="1883"/>
                  <a:pt x="4777" y="1677"/>
                  <a:pt x="4777" y="1422"/>
                </a:cubicBezTo>
                <a:cubicBezTo>
                  <a:pt x="4783" y="1161"/>
                  <a:pt x="4574" y="954"/>
                  <a:pt x="4315" y="954"/>
                </a:cubicBezTo>
                <a:lnTo>
                  <a:pt x="3641" y="954"/>
                </a:lnTo>
                <a:cubicBezTo>
                  <a:pt x="3602" y="672"/>
                  <a:pt x="3359" y="456"/>
                  <a:pt x="3068" y="456"/>
                </a:cubicBezTo>
                <a:lnTo>
                  <a:pt x="2369" y="456"/>
                </a:lnTo>
                <a:cubicBezTo>
                  <a:pt x="2372" y="435"/>
                  <a:pt x="2375" y="411"/>
                  <a:pt x="2375" y="390"/>
                </a:cubicBezTo>
                <a:cubicBezTo>
                  <a:pt x="2375" y="177"/>
                  <a:pt x="2205" y="1"/>
                  <a:pt x="1990" y="1"/>
                </a:cubicBezTo>
                <a:close/>
              </a:path>
            </a:pathLst>
          </a:custGeom>
          <a:gradFill>
            <a:gsLst>
              <a:gs pos="0">
                <a:srgbClr val="E5EEF3">
                  <a:alpha val="83529"/>
                </a:srgbClr>
              </a:gs>
              <a:gs pos="100000">
                <a:srgbClr val="E5EEF3">
                  <a:alpha val="74509"/>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870"/>
        <p:cNvGrpSpPr/>
        <p:nvPr/>
      </p:nvGrpSpPr>
      <p:grpSpPr>
        <a:xfrm>
          <a:off x="0" y="0"/>
          <a:ext cx="0" cy="0"/>
          <a:chOff x="0" y="0"/>
          <a:chExt cx="0" cy="0"/>
        </a:xfrm>
      </p:grpSpPr>
      <p:sp>
        <p:nvSpPr>
          <p:cNvPr id="871" name="Google Shape;871;p35"/>
          <p:cNvSpPr/>
          <p:nvPr/>
        </p:nvSpPr>
        <p:spPr>
          <a:xfrm flipH="1">
            <a:off x="6142708" y="2591325"/>
            <a:ext cx="3074792" cy="2595903"/>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177752" y="3897825"/>
            <a:ext cx="1873590" cy="968193"/>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35"/>
          <p:cNvGrpSpPr/>
          <p:nvPr/>
        </p:nvGrpSpPr>
        <p:grpSpPr>
          <a:xfrm>
            <a:off x="1106146" y="206893"/>
            <a:ext cx="1040476" cy="1040050"/>
            <a:chOff x="7837627" y="218102"/>
            <a:chExt cx="707085" cy="706796"/>
          </a:xfrm>
        </p:grpSpPr>
        <p:sp>
          <p:nvSpPr>
            <p:cNvPr id="874" name="Google Shape;874;p35"/>
            <p:cNvSpPr/>
            <p:nvPr/>
          </p:nvSpPr>
          <p:spPr>
            <a:xfrm>
              <a:off x="7837627" y="218102"/>
              <a:ext cx="707085" cy="706796"/>
            </a:xfrm>
            <a:custGeom>
              <a:avLst/>
              <a:gdLst/>
              <a:ahLst/>
              <a:cxnLst/>
              <a:rect l="l" t="t" r="r" b="b"/>
              <a:pathLst>
                <a:path w="9763" h="9759" extrusionOk="0">
                  <a:moveTo>
                    <a:pt x="4883" y="0"/>
                  </a:moveTo>
                  <a:cubicBezTo>
                    <a:pt x="2187" y="0"/>
                    <a:pt x="1" y="2186"/>
                    <a:pt x="1" y="4879"/>
                  </a:cubicBezTo>
                  <a:cubicBezTo>
                    <a:pt x="1" y="7576"/>
                    <a:pt x="2187" y="9759"/>
                    <a:pt x="4883" y="9759"/>
                  </a:cubicBezTo>
                  <a:cubicBezTo>
                    <a:pt x="7576" y="9759"/>
                    <a:pt x="9762" y="7576"/>
                    <a:pt x="9762" y="4879"/>
                  </a:cubicBezTo>
                  <a:cubicBezTo>
                    <a:pt x="9762" y="2186"/>
                    <a:pt x="7576" y="0"/>
                    <a:pt x="4883"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7962339" y="341879"/>
              <a:ext cx="458595" cy="459030"/>
            </a:xfrm>
            <a:custGeom>
              <a:avLst/>
              <a:gdLst/>
              <a:ahLst/>
              <a:cxnLst/>
              <a:rect l="l" t="t" r="r" b="b"/>
              <a:pathLst>
                <a:path w="6332" h="6338" extrusionOk="0">
                  <a:moveTo>
                    <a:pt x="3164" y="1"/>
                  </a:moveTo>
                  <a:cubicBezTo>
                    <a:pt x="1415" y="1"/>
                    <a:pt x="0" y="1422"/>
                    <a:pt x="0" y="3170"/>
                  </a:cubicBezTo>
                  <a:cubicBezTo>
                    <a:pt x="0" y="4916"/>
                    <a:pt x="1415" y="6337"/>
                    <a:pt x="3164" y="6337"/>
                  </a:cubicBezTo>
                  <a:cubicBezTo>
                    <a:pt x="4913" y="6337"/>
                    <a:pt x="6331" y="4919"/>
                    <a:pt x="6331" y="3170"/>
                  </a:cubicBezTo>
                  <a:cubicBezTo>
                    <a:pt x="6331" y="1422"/>
                    <a:pt x="4910" y="7"/>
                    <a:pt x="3164" y="1"/>
                  </a:cubicBezTo>
                  <a:close/>
                </a:path>
              </a:pathLst>
            </a:custGeom>
            <a:solidFill>
              <a:srgbClr val="F4E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35"/>
          <p:cNvSpPr/>
          <p:nvPr/>
        </p:nvSpPr>
        <p:spPr>
          <a:xfrm>
            <a:off x="243580" y="652347"/>
            <a:ext cx="2144119" cy="1107996"/>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83529"/>
                </a:srgbClr>
              </a:gs>
              <a:gs pos="100000">
                <a:srgbClr val="E5EEF3">
                  <a:alpha val="7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rot="10800000">
            <a:off x="7115349" y="-37398"/>
            <a:ext cx="2102148" cy="1670553"/>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flipH="1">
            <a:off x="6142687" y="231000"/>
            <a:ext cx="1317859" cy="681005"/>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35"/>
          <p:cNvGrpSpPr/>
          <p:nvPr/>
        </p:nvGrpSpPr>
        <p:grpSpPr>
          <a:xfrm flipH="1">
            <a:off x="-59323" y="2009885"/>
            <a:ext cx="1135914" cy="3133727"/>
            <a:chOff x="1526272" y="3742139"/>
            <a:chExt cx="405770" cy="1119508"/>
          </a:xfrm>
        </p:grpSpPr>
        <p:sp>
          <p:nvSpPr>
            <p:cNvPr id="880" name="Google Shape;880;p35"/>
            <p:cNvSpPr/>
            <p:nvPr/>
          </p:nvSpPr>
          <p:spPr>
            <a:xfrm>
              <a:off x="1665630" y="3742139"/>
              <a:ext cx="195471" cy="58177"/>
            </a:xfrm>
            <a:custGeom>
              <a:avLst/>
              <a:gdLst/>
              <a:ahLst/>
              <a:cxnLst/>
              <a:rect l="l" t="t" r="r" b="b"/>
              <a:pathLst>
                <a:path w="7197" h="2142" extrusionOk="0">
                  <a:moveTo>
                    <a:pt x="1173" y="1"/>
                  </a:moveTo>
                  <a:lnTo>
                    <a:pt x="1" y="2105"/>
                  </a:lnTo>
                  <a:lnTo>
                    <a:pt x="7197" y="2141"/>
                  </a:lnTo>
                  <a:lnTo>
                    <a:pt x="4103" y="1"/>
                  </a:lnTo>
                  <a:close/>
                </a:path>
              </a:pathLst>
            </a:custGeom>
            <a:solidFill>
              <a:srgbClr val="D6A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613429" y="3742139"/>
              <a:ext cx="168175" cy="58177"/>
            </a:xfrm>
            <a:custGeom>
              <a:avLst/>
              <a:gdLst/>
              <a:ahLst/>
              <a:cxnLst/>
              <a:rect l="l" t="t" r="r" b="b"/>
              <a:pathLst>
                <a:path w="6192" h="2142" extrusionOk="0">
                  <a:moveTo>
                    <a:pt x="3095" y="1"/>
                  </a:moveTo>
                  <a:lnTo>
                    <a:pt x="1" y="2141"/>
                  </a:lnTo>
                  <a:lnTo>
                    <a:pt x="6192" y="2141"/>
                  </a:lnTo>
                  <a:lnTo>
                    <a:pt x="30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648900" y="3762020"/>
              <a:ext cx="94707" cy="30365"/>
            </a:xfrm>
            <a:custGeom>
              <a:avLst/>
              <a:gdLst/>
              <a:ahLst/>
              <a:cxnLst/>
              <a:rect l="l" t="t" r="r" b="b"/>
              <a:pathLst>
                <a:path w="3487" h="1118" extrusionOk="0">
                  <a:moveTo>
                    <a:pt x="1759" y="1"/>
                  </a:moveTo>
                  <a:lnTo>
                    <a:pt x="1" y="1118"/>
                  </a:lnTo>
                  <a:lnTo>
                    <a:pt x="3486" y="1118"/>
                  </a:lnTo>
                  <a:lnTo>
                    <a:pt x="17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699037" y="3742139"/>
              <a:ext cx="176513" cy="49920"/>
            </a:xfrm>
            <a:custGeom>
              <a:avLst/>
              <a:gdLst/>
              <a:ahLst/>
              <a:cxnLst/>
              <a:rect l="l" t="t" r="r" b="b"/>
              <a:pathLst>
                <a:path w="6499" h="1838" extrusionOk="0">
                  <a:moveTo>
                    <a:pt x="77" y="1"/>
                  </a:moveTo>
                  <a:cubicBezTo>
                    <a:pt x="7" y="1"/>
                    <a:pt x="1" y="40"/>
                    <a:pt x="64" y="80"/>
                  </a:cubicBezTo>
                  <a:lnTo>
                    <a:pt x="2472" y="1759"/>
                  </a:lnTo>
                  <a:cubicBezTo>
                    <a:pt x="2536" y="1804"/>
                    <a:pt x="2642" y="1838"/>
                    <a:pt x="2715" y="1838"/>
                  </a:cubicBezTo>
                  <a:lnTo>
                    <a:pt x="6422" y="1838"/>
                  </a:lnTo>
                  <a:cubicBezTo>
                    <a:pt x="6489" y="1838"/>
                    <a:pt x="6498" y="1801"/>
                    <a:pt x="6428" y="1759"/>
                  </a:cubicBezTo>
                  <a:lnTo>
                    <a:pt x="4024" y="80"/>
                  </a:lnTo>
                  <a:cubicBezTo>
                    <a:pt x="3960" y="34"/>
                    <a:pt x="3854"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1704822" y="3744203"/>
              <a:ext cx="165350" cy="45710"/>
            </a:xfrm>
            <a:custGeom>
              <a:avLst/>
              <a:gdLst/>
              <a:ahLst/>
              <a:cxnLst/>
              <a:rect l="l" t="t" r="r" b="b"/>
              <a:pathLst>
                <a:path w="6088" h="1683" extrusionOk="0">
                  <a:moveTo>
                    <a:pt x="0" y="1"/>
                  </a:moveTo>
                  <a:lnTo>
                    <a:pt x="574" y="404"/>
                  </a:lnTo>
                  <a:lnTo>
                    <a:pt x="1418" y="404"/>
                  </a:lnTo>
                  <a:lnTo>
                    <a:pt x="841" y="1"/>
                  </a:lnTo>
                  <a:close/>
                  <a:moveTo>
                    <a:pt x="947" y="1"/>
                  </a:moveTo>
                  <a:lnTo>
                    <a:pt x="1521" y="404"/>
                  </a:lnTo>
                  <a:lnTo>
                    <a:pt x="2365" y="404"/>
                  </a:lnTo>
                  <a:lnTo>
                    <a:pt x="1792" y="1"/>
                  </a:lnTo>
                  <a:close/>
                  <a:moveTo>
                    <a:pt x="1889" y="1"/>
                  </a:moveTo>
                  <a:lnTo>
                    <a:pt x="2463" y="404"/>
                  </a:lnTo>
                  <a:lnTo>
                    <a:pt x="3310" y="404"/>
                  </a:lnTo>
                  <a:lnTo>
                    <a:pt x="2733" y="1"/>
                  </a:lnTo>
                  <a:close/>
                  <a:moveTo>
                    <a:pt x="2836" y="1"/>
                  </a:moveTo>
                  <a:lnTo>
                    <a:pt x="3407" y="404"/>
                  </a:lnTo>
                  <a:lnTo>
                    <a:pt x="4251" y="404"/>
                  </a:lnTo>
                  <a:lnTo>
                    <a:pt x="3677" y="1"/>
                  </a:lnTo>
                  <a:close/>
                  <a:moveTo>
                    <a:pt x="610" y="429"/>
                  </a:moveTo>
                  <a:lnTo>
                    <a:pt x="1187" y="830"/>
                  </a:lnTo>
                  <a:lnTo>
                    <a:pt x="2034" y="830"/>
                  </a:lnTo>
                  <a:lnTo>
                    <a:pt x="1458" y="429"/>
                  </a:lnTo>
                  <a:close/>
                  <a:moveTo>
                    <a:pt x="1561" y="429"/>
                  </a:moveTo>
                  <a:lnTo>
                    <a:pt x="2132" y="830"/>
                  </a:lnTo>
                  <a:lnTo>
                    <a:pt x="2976" y="830"/>
                  </a:lnTo>
                  <a:lnTo>
                    <a:pt x="2402" y="429"/>
                  </a:lnTo>
                  <a:close/>
                  <a:moveTo>
                    <a:pt x="2505" y="429"/>
                  </a:moveTo>
                  <a:lnTo>
                    <a:pt x="3079" y="830"/>
                  </a:lnTo>
                  <a:lnTo>
                    <a:pt x="3923" y="830"/>
                  </a:lnTo>
                  <a:lnTo>
                    <a:pt x="3346" y="429"/>
                  </a:lnTo>
                  <a:close/>
                  <a:moveTo>
                    <a:pt x="3449" y="429"/>
                  </a:moveTo>
                  <a:lnTo>
                    <a:pt x="4023" y="830"/>
                  </a:lnTo>
                  <a:lnTo>
                    <a:pt x="4870" y="830"/>
                  </a:lnTo>
                  <a:lnTo>
                    <a:pt x="4296" y="429"/>
                  </a:lnTo>
                  <a:close/>
                  <a:moveTo>
                    <a:pt x="1227" y="854"/>
                  </a:moveTo>
                  <a:lnTo>
                    <a:pt x="1798" y="1258"/>
                  </a:lnTo>
                  <a:lnTo>
                    <a:pt x="2642" y="1258"/>
                  </a:lnTo>
                  <a:lnTo>
                    <a:pt x="2068" y="854"/>
                  </a:lnTo>
                  <a:close/>
                  <a:moveTo>
                    <a:pt x="2168" y="854"/>
                  </a:moveTo>
                  <a:lnTo>
                    <a:pt x="2745" y="1258"/>
                  </a:lnTo>
                  <a:lnTo>
                    <a:pt x="3586" y="1258"/>
                  </a:lnTo>
                  <a:lnTo>
                    <a:pt x="3012" y="854"/>
                  </a:lnTo>
                  <a:close/>
                  <a:moveTo>
                    <a:pt x="3112" y="854"/>
                  </a:moveTo>
                  <a:lnTo>
                    <a:pt x="3686" y="1258"/>
                  </a:lnTo>
                  <a:lnTo>
                    <a:pt x="4530" y="1258"/>
                  </a:lnTo>
                  <a:lnTo>
                    <a:pt x="3953" y="854"/>
                  </a:lnTo>
                  <a:close/>
                  <a:moveTo>
                    <a:pt x="4057" y="854"/>
                  </a:moveTo>
                  <a:lnTo>
                    <a:pt x="4630" y="1258"/>
                  </a:lnTo>
                  <a:lnTo>
                    <a:pt x="5478" y="1258"/>
                  </a:lnTo>
                  <a:lnTo>
                    <a:pt x="4904" y="854"/>
                  </a:lnTo>
                  <a:close/>
                  <a:moveTo>
                    <a:pt x="1837" y="1279"/>
                  </a:moveTo>
                  <a:lnTo>
                    <a:pt x="2411" y="1683"/>
                  </a:lnTo>
                  <a:lnTo>
                    <a:pt x="3255" y="1683"/>
                  </a:lnTo>
                  <a:lnTo>
                    <a:pt x="2678" y="1279"/>
                  </a:lnTo>
                  <a:close/>
                  <a:moveTo>
                    <a:pt x="2781" y="1279"/>
                  </a:moveTo>
                  <a:lnTo>
                    <a:pt x="3355" y="1683"/>
                  </a:lnTo>
                  <a:lnTo>
                    <a:pt x="4196" y="1683"/>
                  </a:lnTo>
                  <a:lnTo>
                    <a:pt x="3625" y="1279"/>
                  </a:lnTo>
                  <a:close/>
                  <a:moveTo>
                    <a:pt x="3723" y="1279"/>
                  </a:moveTo>
                  <a:lnTo>
                    <a:pt x="4300" y="1683"/>
                  </a:lnTo>
                  <a:lnTo>
                    <a:pt x="5144" y="1683"/>
                  </a:lnTo>
                  <a:lnTo>
                    <a:pt x="4570" y="1279"/>
                  </a:lnTo>
                  <a:close/>
                  <a:moveTo>
                    <a:pt x="4667" y="1279"/>
                  </a:moveTo>
                  <a:lnTo>
                    <a:pt x="5241" y="1683"/>
                  </a:lnTo>
                  <a:lnTo>
                    <a:pt x="6088" y="1683"/>
                  </a:lnTo>
                  <a:lnTo>
                    <a:pt x="5514" y="127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859362" y="3808953"/>
              <a:ext cx="66406" cy="1052694"/>
            </a:xfrm>
            <a:custGeom>
              <a:avLst/>
              <a:gdLst/>
              <a:ahLst/>
              <a:cxnLst/>
              <a:rect l="l" t="t" r="r" b="b"/>
              <a:pathLst>
                <a:path w="2445" h="38759" extrusionOk="0">
                  <a:moveTo>
                    <a:pt x="0" y="0"/>
                  </a:moveTo>
                  <a:lnTo>
                    <a:pt x="0" y="38758"/>
                  </a:lnTo>
                  <a:lnTo>
                    <a:pt x="2444" y="38758"/>
                  </a:lnTo>
                  <a:lnTo>
                    <a:pt x="24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535751" y="3808953"/>
              <a:ext cx="323476" cy="1052694"/>
            </a:xfrm>
            <a:custGeom>
              <a:avLst/>
              <a:gdLst/>
              <a:ahLst/>
              <a:cxnLst/>
              <a:rect l="l" t="t" r="r" b="b"/>
              <a:pathLst>
                <a:path w="11910" h="38759" extrusionOk="0">
                  <a:moveTo>
                    <a:pt x="1" y="0"/>
                  </a:moveTo>
                  <a:lnTo>
                    <a:pt x="1" y="38758"/>
                  </a:lnTo>
                  <a:lnTo>
                    <a:pt x="11909" y="38758"/>
                  </a:lnTo>
                  <a:lnTo>
                    <a:pt x="119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859362" y="3792521"/>
              <a:ext cx="72680" cy="21728"/>
            </a:xfrm>
            <a:custGeom>
              <a:avLst/>
              <a:gdLst/>
              <a:ahLst/>
              <a:cxnLst/>
              <a:rect l="l" t="t" r="r" b="b"/>
              <a:pathLst>
                <a:path w="2676" h="800" extrusionOk="0">
                  <a:moveTo>
                    <a:pt x="0" y="1"/>
                  </a:moveTo>
                  <a:lnTo>
                    <a:pt x="0" y="799"/>
                  </a:lnTo>
                  <a:lnTo>
                    <a:pt x="2675" y="799"/>
                  </a:lnTo>
                  <a:lnTo>
                    <a:pt x="2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1526272" y="3792521"/>
              <a:ext cx="333036" cy="21728"/>
            </a:xfrm>
            <a:custGeom>
              <a:avLst/>
              <a:gdLst/>
              <a:ahLst/>
              <a:cxnLst/>
              <a:rect l="l" t="t" r="r" b="b"/>
              <a:pathLst>
                <a:path w="12262" h="800" extrusionOk="0">
                  <a:moveTo>
                    <a:pt x="1" y="1"/>
                  </a:moveTo>
                  <a:lnTo>
                    <a:pt x="1" y="799"/>
                  </a:lnTo>
                  <a:lnTo>
                    <a:pt x="12261" y="799"/>
                  </a:lnTo>
                  <a:lnTo>
                    <a:pt x="12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1549353" y="3825276"/>
              <a:ext cx="290395" cy="1021189"/>
            </a:xfrm>
            <a:custGeom>
              <a:avLst/>
              <a:gdLst/>
              <a:ahLst/>
              <a:cxnLst/>
              <a:rect l="l" t="t" r="r" b="b"/>
              <a:pathLst>
                <a:path w="10692" h="37599" extrusionOk="0">
                  <a:moveTo>
                    <a:pt x="1643" y="1109"/>
                  </a:moveTo>
                  <a:lnTo>
                    <a:pt x="1" y="1109"/>
                  </a:lnTo>
                  <a:lnTo>
                    <a:pt x="1" y="0"/>
                  </a:lnTo>
                  <a:lnTo>
                    <a:pt x="1643" y="0"/>
                  </a:lnTo>
                  <a:close/>
                  <a:moveTo>
                    <a:pt x="4661" y="0"/>
                  </a:moveTo>
                  <a:lnTo>
                    <a:pt x="3016" y="0"/>
                  </a:lnTo>
                  <a:lnTo>
                    <a:pt x="3016" y="1109"/>
                  </a:lnTo>
                  <a:lnTo>
                    <a:pt x="4661" y="1109"/>
                  </a:lnTo>
                  <a:close/>
                  <a:moveTo>
                    <a:pt x="7673" y="0"/>
                  </a:moveTo>
                  <a:lnTo>
                    <a:pt x="6034" y="0"/>
                  </a:lnTo>
                  <a:lnTo>
                    <a:pt x="6034" y="1109"/>
                  </a:lnTo>
                  <a:lnTo>
                    <a:pt x="7673" y="1109"/>
                  </a:lnTo>
                  <a:close/>
                  <a:moveTo>
                    <a:pt x="10692" y="0"/>
                  </a:moveTo>
                  <a:lnTo>
                    <a:pt x="9052" y="0"/>
                  </a:lnTo>
                  <a:lnTo>
                    <a:pt x="9052" y="1109"/>
                  </a:lnTo>
                  <a:lnTo>
                    <a:pt x="10692" y="1109"/>
                  </a:lnTo>
                  <a:close/>
                  <a:moveTo>
                    <a:pt x="1643" y="1585"/>
                  </a:moveTo>
                  <a:lnTo>
                    <a:pt x="1" y="1585"/>
                  </a:lnTo>
                  <a:lnTo>
                    <a:pt x="1" y="2697"/>
                  </a:lnTo>
                  <a:lnTo>
                    <a:pt x="1643" y="2697"/>
                  </a:lnTo>
                  <a:close/>
                  <a:moveTo>
                    <a:pt x="4661" y="1585"/>
                  </a:moveTo>
                  <a:lnTo>
                    <a:pt x="3016" y="1585"/>
                  </a:lnTo>
                  <a:lnTo>
                    <a:pt x="3016" y="2697"/>
                  </a:lnTo>
                  <a:lnTo>
                    <a:pt x="4661" y="2697"/>
                  </a:lnTo>
                  <a:close/>
                  <a:moveTo>
                    <a:pt x="7673" y="1585"/>
                  </a:moveTo>
                  <a:lnTo>
                    <a:pt x="6034" y="1585"/>
                  </a:lnTo>
                  <a:lnTo>
                    <a:pt x="6034" y="2697"/>
                  </a:lnTo>
                  <a:lnTo>
                    <a:pt x="7673" y="2697"/>
                  </a:lnTo>
                  <a:close/>
                  <a:moveTo>
                    <a:pt x="10692" y="1585"/>
                  </a:moveTo>
                  <a:lnTo>
                    <a:pt x="9052" y="1585"/>
                  </a:lnTo>
                  <a:lnTo>
                    <a:pt x="9052" y="2697"/>
                  </a:lnTo>
                  <a:lnTo>
                    <a:pt x="10692" y="2697"/>
                  </a:lnTo>
                  <a:close/>
                  <a:moveTo>
                    <a:pt x="1643" y="3176"/>
                  </a:moveTo>
                  <a:lnTo>
                    <a:pt x="1" y="3176"/>
                  </a:lnTo>
                  <a:lnTo>
                    <a:pt x="1" y="4284"/>
                  </a:lnTo>
                  <a:lnTo>
                    <a:pt x="1643" y="4284"/>
                  </a:lnTo>
                  <a:close/>
                  <a:moveTo>
                    <a:pt x="4661" y="3176"/>
                  </a:moveTo>
                  <a:lnTo>
                    <a:pt x="3016" y="3176"/>
                  </a:lnTo>
                  <a:lnTo>
                    <a:pt x="3016" y="4284"/>
                  </a:lnTo>
                  <a:lnTo>
                    <a:pt x="4661" y="4284"/>
                  </a:lnTo>
                  <a:close/>
                  <a:moveTo>
                    <a:pt x="7673" y="3176"/>
                  </a:moveTo>
                  <a:lnTo>
                    <a:pt x="6034" y="3176"/>
                  </a:lnTo>
                  <a:lnTo>
                    <a:pt x="6034" y="4284"/>
                  </a:lnTo>
                  <a:lnTo>
                    <a:pt x="7673" y="4284"/>
                  </a:lnTo>
                  <a:close/>
                  <a:moveTo>
                    <a:pt x="10692" y="3176"/>
                  </a:moveTo>
                  <a:lnTo>
                    <a:pt x="9052" y="3176"/>
                  </a:lnTo>
                  <a:lnTo>
                    <a:pt x="9052" y="4284"/>
                  </a:lnTo>
                  <a:lnTo>
                    <a:pt x="10692" y="4284"/>
                  </a:lnTo>
                  <a:close/>
                  <a:moveTo>
                    <a:pt x="1643" y="4761"/>
                  </a:moveTo>
                  <a:lnTo>
                    <a:pt x="1" y="4761"/>
                  </a:lnTo>
                  <a:lnTo>
                    <a:pt x="1" y="5869"/>
                  </a:lnTo>
                  <a:lnTo>
                    <a:pt x="1643" y="5869"/>
                  </a:lnTo>
                  <a:close/>
                  <a:moveTo>
                    <a:pt x="4661" y="4761"/>
                  </a:moveTo>
                  <a:lnTo>
                    <a:pt x="3016" y="4761"/>
                  </a:lnTo>
                  <a:lnTo>
                    <a:pt x="3016" y="5869"/>
                  </a:lnTo>
                  <a:lnTo>
                    <a:pt x="4661" y="5869"/>
                  </a:lnTo>
                  <a:close/>
                  <a:moveTo>
                    <a:pt x="7673" y="4761"/>
                  </a:moveTo>
                  <a:lnTo>
                    <a:pt x="6034" y="4761"/>
                  </a:lnTo>
                  <a:lnTo>
                    <a:pt x="6034" y="5869"/>
                  </a:lnTo>
                  <a:lnTo>
                    <a:pt x="7673" y="5869"/>
                  </a:lnTo>
                  <a:close/>
                  <a:moveTo>
                    <a:pt x="10692" y="4761"/>
                  </a:moveTo>
                  <a:lnTo>
                    <a:pt x="9052" y="4761"/>
                  </a:lnTo>
                  <a:lnTo>
                    <a:pt x="9052" y="5869"/>
                  </a:lnTo>
                  <a:lnTo>
                    <a:pt x="10692" y="5869"/>
                  </a:lnTo>
                  <a:close/>
                  <a:moveTo>
                    <a:pt x="1643" y="6349"/>
                  </a:moveTo>
                  <a:lnTo>
                    <a:pt x="1" y="6349"/>
                  </a:lnTo>
                  <a:lnTo>
                    <a:pt x="1" y="7460"/>
                  </a:lnTo>
                  <a:lnTo>
                    <a:pt x="1643" y="7460"/>
                  </a:lnTo>
                  <a:close/>
                  <a:moveTo>
                    <a:pt x="4661" y="6349"/>
                  </a:moveTo>
                  <a:lnTo>
                    <a:pt x="3016" y="6349"/>
                  </a:lnTo>
                  <a:lnTo>
                    <a:pt x="3016" y="7460"/>
                  </a:lnTo>
                  <a:lnTo>
                    <a:pt x="4661" y="7460"/>
                  </a:lnTo>
                  <a:close/>
                  <a:moveTo>
                    <a:pt x="7673" y="6349"/>
                  </a:moveTo>
                  <a:lnTo>
                    <a:pt x="6034" y="6349"/>
                  </a:lnTo>
                  <a:lnTo>
                    <a:pt x="6034" y="7460"/>
                  </a:lnTo>
                  <a:lnTo>
                    <a:pt x="7673" y="7460"/>
                  </a:lnTo>
                  <a:close/>
                  <a:moveTo>
                    <a:pt x="10692" y="6349"/>
                  </a:moveTo>
                  <a:lnTo>
                    <a:pt x="9052" y="6349"/>
                  </a:lnTo>
                  <a:lnTo>
                    <a:pt x="9052" y="7460"/>
                  </a:lnTo>
                  <a:lnTo>
                    <a:pt x="10692" y="7460"/>
                  </a:lnTo>
                  <a:close/>
                  <a:moveTo>
                    <a:pt x="1643" y="7940"/>
                  </a:moveTo>
                  <a:lnTo>
                    <a:pt x="1" y="7940"/>
                  </a:lnTo>
                  <a:lnTo>
                    <a:pt x="1" y="9045"/>
                  </a:lnTo>
                  <a:lnTo>
                    <a:pt x="1643" y="9045"/>
                  </a:lnTo>
                  <a:close/>
                  <a:moveTo>
                    <a:pt x="4661" y="7940"/>
                  </a:moveTo>
                  <a:lnTo>
                    <a:pt x="3016" y="7940"/>
                  </a:lnTo>
                  <a:lnTo>
                    <a:pt x="3016" y="9045"/>
                  </a:lnTo>
                  <a:lnTo>
                    <a:pt x="4661" y="9045"/>
                  </a:lnTo>
                  <a:close/>
                  <a:moveTo>
                    <a:pt x="7673" y="7940"/>
                  </a:moveTo>
                  <a:lnTo>
                    <a:pt x="6034" y="7940"/>
                  </a:lnTo>
                  <a:lnTo>
                    <a:pt x="6034" y="9045"/>
                  </a:lnTo>
                  <a:lnTo>
                    <a:pt x="7673" y="9045"/>
                  </a:lnTo>
                  <a:close/>
                  <a:moveTo>
                    <a:pt x="10692" y="7940"/>
                  </a:moveTo>
                  <a:lnTo>
                    <a:pt x="9052" y="7940"/>
                  </a:lnTo>
                  <a:lnTo>
                    <a:pt x="9052" y="9045"/>
                  </a:lnTo>
                  <a:lnTo>
                    <a:pt x="10692" y="9045"/>
                  </a:lnTo>
                  <a:close/>
                  <a:moveTo>
                    <a:pt x="1643" y="9525"/>
                  </a:moveTo>
                  <a:lnTo>
                    <a:pt x="1" y="9525"/>
                  </a:lnTo>
                  <a:lnTo>
                    <a:pt x="1" y="10633"/>
                  </a:lnTo>
                  <a:lnTo>
                    <a:pt x="1643" y="10633"/>
                  </a:lnTo>
                  <a:close/>
                  <a:moveTo>
                    <a:pt x="4661" y="9525"/>
                  </a:moveTo>
                  <a:lnTo>
                    <a:pt x="3016" y="9525"/>
                  </a:lnTo>
                  <a:lnTo>
                    <a:pt x="3016" y="10633"/>
                  </a:lnTo>
                  <a:lnTo>
                    <a:pt x="4661" y="10633"/>
                  </a:lnTo>
                  <a:close/>
                  <a:moveTo>
                    <a:pt x="7673" y="9525"/>
                  </a:moveTo>
                  <a:lnTo>
                    <a:pt x="6034" y="9525"/>
                  </a:lnTo>
                  <a:lnTo>
                    <a:pt x="6034" y="10633"/>
                  </a:lnTo>
                  <a:lnTo>
                    <a:pt x="7673" y="10633"/>
                  </a:lnTo>
                  <a:close/>
                  <a:moveTo>
                    <a:pt x="10692" y="9525"/>
                  </a:moveTo>
                  <a:lnTo>
                    <a:pt x="9052" y="9525"/>
                  </a:lnTo>
                  <a:lnTo>
                    <a:pt x="9052" y="10633"/>
                  </a:lnTo>
                  <a:lnTo>
                    <a:pt x="10692" y="10633"/>
                  </a:lnTo>
                  <a:close/>
                  <a:moveTo>
                    <a:pt x="1643" y="11113"/>
                  </a:moveTo>
                  <a:lnTo>
                    <a:pt x="1" y="11113"/>
                  </a:lnTo>
                  <a:lnTo>
                    <a:pt x="1" y="12221"/>
                  </a:lnTo>
                  <a:lnTo>
                    <a:pt x="1643" y="12221"/>
                  </a:lnTo>
                  <a:close/>
                  <a:moveTo>
                    <a:pt x="4661" y="11113"/>
                  </a:moveTo>
                  <a:lnTo>
                    <a:pt x="3016" y="11113"/>
                  </a:lnTo>
                  <a:lnTo>
                    <a:pt x="3016" y="12221"/>
                  </a:lnTo>
                  <a:lnTo>
                    <a:pt x="4661" y="12221"/>
                  </a:lnTo>
                  <a:close/>
                  <a:moveTo>
                    <a:pt x="7673" y="11113"/>
                  </a:moveTo>
                  <a:lnTo>
                    <a:pt x="6034" y="11113"/>
                  </a:lnTo>
                  <a:lnTo>
                    <a:pt x="6034" y="12221"/>
                  </a:lnTo>
                  <a:lnTo>
                    <a:pt x="7673" y="12221"/>
                  </a:lnTo>
                  <a:close/>
                  <a:moveTo>
                    <a:pt x="10692" y="11113"/>
                  </a:moveTo>
                  <a:lnTo>
                    <a:pt x="9052" y="11113"/>
                  </a:lnTo>
                  <a:lnTo>
                    <a:pt x="9052" y="12221"/>
                  </a:lnTo>
                  <a:lnTo>
                    <a:pt x="10692" y="12221"/>
                  </a:lnTo>
                  <a:close/>
                  <a:moveTo>
                    <a:pt x="8718" y="1109"/>
                  </a:moveTo>
                  <a:lnTo>
                    <a:pt x="8017" y="1109"/>
                  </a:lnTo>
                  <a:lnTo>
                    <a:pt x="8017" y="0"/>
                  </a:lnTo>
                  <a:lnTo>
                    <a:pt x="8718" y="0"/>
                  </a:lnTo>
                  <a:close/>
                  <a:moveTo>
                    <a:pt x="8718" y="1585"/>
                  </a:moveTo>
                  <a:lnTo>
                    <a:pt x="8017" y="1585"/>
                  </a:lnTo>
                  <a:lnTo>
                    <a:pt x="8017" y="2697"/>
                  </a:lnTo>
                  <a:lnTo>
                    <a:pt x="8718" y="2697"/>
                  </a:lnTo>
                  <a:close/>
                  <a:moveTo>
                    <a:pt x="8718" y="3176"/>
                  </a:moveTo>
                  <a:lnTo>
                    <a:pt x="8017" y="3176"/>
                  </a:lnTo>
                  <a:lnTo>
                    <a:pt x="8017" y="4284"/>
                  </a:lnTo>
                  <a:lnTo>
                    <a:pt x="8718" y="4284"/>
                  </a:lnTo>
                  <a:close/>
                  <a:moveTo>
                    <a:pt x="8718" y="4761"/>
                  </a:moveTo>
                  <a:lnTo>
                    <a:pt x="8017" y="4761"/>
                  </a:lnTo>
                  <a:lnTo>
                    <a:pt x="8017" y="5869"/>
                  </a:lnTo>
                  <a:lnTo>
                    <a:pt x="8718" y="5869"/>
                  </a:lnTo>
                  <a:close/>
                  <a:moveTo>
                    <a:pt x="8718" y="6349"/>
                  </a:moveTo>
                  <a:lnTo>
                    <a:pt x="8017" y="6349"/>
                  </a:lnTo>
                  <a:lnTo>
                    <a:pt x="8017" y="7460"/>
                  </a:lnTo>
                  <a:lnTo>
                    <a:pt x="8718" y="7460"/>
                  </a:lnTo>
                  <a:close/>
                  <a:moveTo>
                    <a:pt x="8718" y="7940"/>
                  </a:moveTo>
                  <a:lnTo>
                    <a:pt x="8017" y="7940"/>
                  </a:lnTo>
                  <a:lnTo>
                    <a:pt x="8017" y="9045"/>
                  </a:lnTo>
                  <a:lnTo>
                    <a:pt x="8718" y="9045"/>
                  </a:lnTo>
                  <a:close/>
                  <a:moveTo>
                    <a:pt x="8718" y="9525"/>
                  </a:moveTo>
                  <a:lnTo>
                    <a:pt x="8017" y="9525"/>
                  </a:lnTo>
                  <a:lnTo>
                    <a:pt x="8017" y="10633"/>
                  </a:lnTo>
                  <a:lnTo>
                    <a:pt x="8718" y="10633"/>
                  </a:lnTo>
                  <a:close/>
                  <a:moveTo>
                    <a:pt x="8718" y="11113"/>
                  </a:moveTo>
                  <a:lnTo>
                    <a:pt x="8017" y="11113"/>
                  </a:lnTo>
                  <a:lnTo>
                    <a:pt x="8017" y="12221"/>
                  </a:lnTo>
                  <a:lnTo>
                    <a:pt x="8718" y="12221"/>
                  </a:lnTo>
                  <a:close/>
                  <a:moveTo>
                    <a:pt x="5673" y="1109"/>
                  </a:moveTo>
                  <a:lnTo>
                    <a:pt x="4971" y="1109"/>
                  </a:lnTo>
                  <a:lnTo>
                    <a:pt x="4971" y="0"/>
                  </a:lnTo>
                  <a:lnTo>
                    <a:pt x="5673" y="0"/>
                  </a:lnTo>
                  <a:close/>
                  <a:moveTo>
                    <a:pt x="5673" y="1585"/>
                  </a:moveTo>
                  <a:lnTo>
                    <a:pt x="4971" y="1585"/>
                  </a:lnTo>
                  <a:lnTo>
                    <a:pt x="4971" y="2697"/>
                  </a:lnTo>
                  <a:lnTo>
                    <a:pt x="5673" y="2697"/>
                  </a:lnTo>
                  <a:close/>
                  <a:moveTo>
                    <a:pt x="5673" y="3176"/>
                  </a:moveTo>
                  <a:lnTo>
                    <a:pt x="4971" y="3176"/>
                  </a:lnTo>
                  <a:lnTo>
                    <a:pt x="4971" y="4284"/>
                  </a:lnTo>
                  <a:lnTo>
                    <a:pt x="5673" y="4284"/>
                  </a:lnTo>
                  <a:close/>
                  <a:moveTo>
                    <a:pt x="5673" y="4761"/>
                  </a:moveTo>
                  <a:lnTo>
                    <a:pt x="4971" y="4761"/>
                  </a:lnTo>
                  <a:lnTo>
                    <a:pt x="4971" y="5869"/>
                  </a:lnTo>
                  <a:lnTo>
                    <a:pt x="5673" y="5869"/>
                  </a:lnTo>
                  <a:close/>
                  <a:moveTo>
                    <a:pt x="5673" y="6349"/>
                  </a:moveTo>
                  <a:lnTo>
                    <a:pt x="4971" y="6349"/>
                  </a:lnTo>
                  <a:lnTo>
                    <a:pt x="4971" y="7460"/>
                  </a:lnTo>
                  <a:lnTo>
                    <a:pt x="5673" y="7460"/>
                  </a:lnTo>
                  <a:close/>
                  <a:moveTo>
                    <a:pt x="5673" y="7940"/>
                  </a:moveTo>
                  <a:lnTo>
                    <a:pt x="4971" y="7940"/>
                  </a:lnTo>
                  <a:lnTo>
                    <a:pt x="4971" y="9045"/>
                  </a:lnTo>
                  <a:lnTo>
                    <a:pt x="5673" y="9045"/>
                  </a:lnTo>
                  <a:close/>
                  <a:moveTo>
                    <a:pt x="5673" y="9525"/>
                  </a:moveTo>
                  <a:lnTo>
                    <a:pt x="4971" y="9525"/>
                  </a:lnTo>
                  <a:lnTo>
                    <a:pt x="4971" y="10633"/>
                  </a:lnTo>
                  <a:lnTo>
                    <a:pt x="5673" y="10633"/>
                  </a:lnTo>
                  <a:close/>
                  <a:moveTo>
                    <a:pt x="5673" y="11113"/>
                  </a:moveTo>
                  <a:lnTo>
                    <a:pt x="4971" y="11113"/>
                  </a:lnTo>
                  <a:lnTo>
                    <a:pt x="4971" y="12221"/>
                  </a:lnTo>
                  <a:lnTo>
                    <a:pt x="5673" y="12221"/>
                  </a:lnTo>
                  <a:close/>
                  <a:moveTo>
                    <a:pt x="2676" y="1109"/>
                  </a:moveTo>
                  <a:lnTo>
                    <a:pt x="1974" y="1109"/>
                  </a:lnTo>
                  <a:lnTo>
                    <a:pt x="1974" y="0"/>
                  </a:lnTo>
                  <a:lnTo>
                    <a:pt x="2676" y="0"/>
                  </a:lnTo>
                  <a:close/>
                  <a:moveTo>
                    <a:pt x="2676" y="1585"/>
                  </a:moveTo>
                  <a:lnTo>
                    <a:pt x="1974" y="1585"/>
                  </a:lnTo>
                  <a:lnTo>
                    <a:pt x="1974" y="2697"/>
                  </a:lnTo>
                  <a:lnTo>
                    <a:pt x="2676" y="2697"/>
                  </a:lnTo>
                  <a:close/>
                  <a:moveTo>
                    <a:pt x="2676" y="3176"/>
                  </a:moveTo>
                  <a:lnTo>
                    <a:pt x="1974" y="3176"/>
                  </a:lnTo>
                  <a:lnTo>
                    <a:pt x="1974" y="4284"/>
                  </a:lnTo>
                  <a:lnTo>
                    <a:pt x="2676" y="4284"/>
                  </a:lnTo>
                  <a:close/>
                  <a:moveTo>
                    <a:pt x="2676" y="4761"/>
                  </a:moveTo>
                  <a:lnTo>
                    <a:pt x="1974" y="4761"/>
                  </a:lnTo>
                  <a:lnTo>
                    <a:pt x="1974" y="5869"/>
                  </a:lnTo>
                  <a:lnTo>
                    <a:pt x="2676" y="5869"/>
                  </a:lnTo>
                  <a:close/>
                  <a:moveTo>
                    <a:pt x="2676" y="6349"/>
                  </a:moveTo>
                  <a:lnTo>
                    <a:pt x="1974" y="6349"/>
                  </a:lnTo>
                  <a:lnTo>
                    <a:pt x="1974" y="7460"/>
                  </a:lnTo>
                  <a:lnTo>
                    <a:pt x="2676" y="7460"/>
                  </a:lnTo>
                  <a:close/>
                  <a:moveTo>
                    <a:pt x="2676" y="7940"/>
                  </a:moveTo>
                  <a:lnTo>
                    <a:pt x="1974" y="7940"/>
                  </a:lnTo>
                  <a:lnTo>
                    <a:pt x="1974" y="9045"/>
                  </a:lnTo>
                  <a:lnTo>
                    <a:pt x="2676" y="9045"/>
                  </a:lnTo>
                  <a:close/>
                  <a:moveTo>
                    <a:pt x="2676" y="9525"/>
                  </a:moveTo>
                  <a:lnTo>
                    <a:pt x="1974" y="9525"/>
                  </a:lnTo>
                  <a:lnTo>
                    <a:pt x="1974" y="10633"/>
                  </a:lnTo>
                  <a:lnTo>
                    <a:pt x="2676" y="10633"/>
                  </a:lnTo>
                  <a:close/>
                  <a:moveTo>
                    <a:pt x="2676" y="11113"/>
                  </a:moveTo>
                  <a:lnTo>
                    <a:pt x="1974" y="11113"/>
                  </a:lnTo>
                  <a:lnTo>
                    <a:pt x="1974" y="12221"/>
                  </a:lnTo>
                  <a:lnTo>
                    <a:pt x="2676" y="12221"/>
                  </a:lnTo>
                  <a:close/>
                  <a:moveTo>
                    <a:pt x="1643" y="13800"/>
                  </a:moveTo>
                  <a:lnTo>
                    <a:pt x="1" y="13800"/>
                  </a:lnTo>
                  <a:lnTo>
                    <a:pt x="1" y="12692"/>
                  </a:lnTo>
                  <a:lnTo>
                    <a:pt x="1643" y="12692"/>
                  </a:lnTo>
                  <a:close/>
                  <a:moveTo>
                    <a:pt x="4661" y="12686"/>
                  </a:moveTo>
                  <a:lnTo>
                    <a:pt x="3016" y="12686"/>
                  </a:lnTo>
                  <a:lnTo>
                    <a:pt x="3016" y="13794"/>
                  </a:lnTo>
                  <a:lnTo>
                    <a:pt x="4661" y="13794"/>
                  </a:lnTo>
                  <a:close/>
                  <a:moveTo>
                    <a:pt x="7673" y="12686"/>
                  </a:moveTo>
                  <a:lnTo>
                    <a:pt x="6034" y="12686"/>
                  </a:lnTo>
                  <a:lnTo>
                    <a:pt x="6034" y="13794"/>
                  </a:lnTo>
                  <a:lnTo>
                    <a:pt x="7673" y="13794"/>
                  </a:lnTo>
                  <a:close/>
                  <a:moveTo>
                    <a:pt x="10692" y="12686"/>
                  </a:moveTo>
                  <a:lnTo>
                    <a:pt x="9052" y="12686"/>
                  </a:lnTo>
                  <a:lnTo>
                    <a:pt x="9052" y="13794"/>
                  </a:lnTo>
                  <a:lnTo>
                    <a:pt x="10692" y="13794"/>
                  </a:lnTo>
                  <a:close/>
                  <a:moveTo>
                    <a:pt x="1643" y="14274"/>
                  </a:moveTo>
                  <a:lnTo>
                    <a:pt x="1" y="14274"/>
                  </a:lnTo>
                  <a:lnTo>
                    <a:pt x="1" y="15382"/>
                  </a:lnTo>
                  <a:lnTo>
                    <a:pt x="1643" y="15382"/>
                  </a:lnTo>
                  <a:close/>
                  <a:moveTo>
                    <a:pt x="4661" y="14274"/>
                  </a:moveTo>
                  <a:lnTo>
                    <a:pt x="3016" y="14274"/>
                  </a:lnTo>
                  <a:lnTo>
                    <a:pt x="3016" y="15382"/>
                  </a:lnTo>
                  <a:lnTo>
                    <a:pt x="4661" y="15382"/>
                  </a:lnTo>
                  <a:close/>
                  <a:moveTo>
                    <a:pt x="7673" y="14274"/>
                  </a:moveTo>
                  <a:lnTo>
                    <a:pt x="6034" y="14274"/>
                  </a:lnTo>
                  <a:lnTo>
                    <a:pt x="6034" y="15382"/>
                  </a:lnTo>
                  <a:lnTo>
                    <a:pt x="7673" y="15382"/>
                  </a:lnTo>
                  <a:close/>
                  <a:moveTo>
                    <a:pt x="10692" y="14274"/>
                  </a:moveTo>
                  <a:lnTo>
                    <a:pt x="9052" y="14274"/>
                  </a:lnTo>
                  <a:lnTo>
                    <a:pt x="9052" y="15382"/>
                  </a:lnTo>
                  <a:lnTo>
                    <a:pt x="10692" y="15382"/>
                  </a:lnTo>
                  <a:close/>
                  <a:moveTo>
                    <a:pt x="1643" y="15865"/>
                  </a:moveTo>
                  <a:lnTo>
                    <a:pt x="1" y="15865"/>
                  </a:lnTo>
                  <a:lnTo>
                    <a:pt x="1" y="16973"/>
                  </a:lnTo>
                  <a:lnTo>
                    <a:pt x="1643" y="16973"/>
                  </a:lnTo>
                  <a:close/>
                  <a:moveTo>
                    <a:pt x="4661" y="15865"/>
                  </a:moveTo>
                  <a:lnTo>
                    <a:pt x="3016" y="15865"/>
                  </a:lnTo>
                  <a:lnTo>
                    <a:pt x="3016" y="16973"/>
                  </a:lnTo>
                  <a:lnTo>
                    <a:pt x="4661" y="16973"/>
                  </a:lnTo>
                  <a:close/>
                  <a:moveTo>
                    <a:pt x="7673" y="15865"/>
                  </a:moveTo>
                  <a:lnTo>
                    <a:pt x="6034" y="15865"/>
                  </a:lnTo>
                  <a:lnTo>
                    <a:pt x="6034" y="16973"/>
                  </a:lnTo>
                  <a:lnTo>
                    <a:pt x="7673" y="16973"/>
                  </a:lnTo>
                  <a:close/>
                  <a:moveTo>
                    <a:pt x="10692" y="15865"/>
                  </a:moveTo>
                  <a:lnTo>
                    <a:pt x="9052" y="15865"/>
                  </a:lnTo>
                  <a:lnTo>
                    <a:pt x="9052" y="16973"/>
                  </a:lnTo>
                  <a:lnTo>
                    <a:pt x="10692" y="16973"/>
                  </a:lnTo>
                  <a:close/>
                  <a:moveTo>
                    <a:pt x="1643" y="17450"/>
                  </a:moveTo>
                  <a:lnTo>
                    <a:pt x="1" y="17450"/>
                  </a:lnTo>
                  <a:lnTo>
                    <a:pt x="1" y="18558"/>
                  </a:lnTo>
                  <a:lnTo>
                    <a:pt x="1643" y="18558"/>
                  </a:lnTo>
                  <a:close/>
                  <a:moveTo>
                    <a:pt x="4661" y="17450"/>
                  </a:moveTo>
                  <a:lnTo>
                    <a:pt x="3016" y="17450"/>
                  </a:lnTo>
                  <a:lnTo>
                    <a:pt x="3016" y="18558"/>
                  </a:lnTo>
                  <a:lnTo>
                    <a:pt x="4661" y="18558"/>
                  </a:lnTo>
                  <a:close/>
                  <a:moveTo>
                    <a:pt x="7673" y="17450"/>
                  </a:moveTo>
                  <a:lnTo>
                    <a:pt x="6034" y="17450"/>
                  </a:lnTo>
                  <a:lnTo>
                    <a:pt x="6034" y="18558"/>
                  </a:lnTo>
                  <a:lnTo>
                    <a:pt x="7673" y="18558"/>
                  </a:lnTo>
                  <a:close/>
                  <a:moveTo>
                    <a:pt x="10692" y="17450"/>
                  </a:moveTo>
                  <a:lnTo>
                    <a:pt x="9052" y="17450"/>
                  </a:lnTo>
                  <a:lnTo>
                    <a:pt x="9052" y="18558"/>
                  </a:lnTo>
                  <a:lnTo>
                    <a:pt x="10692" y="18558"/>
                  </a:lnTo>
                  <a:close/>
                  <a:moveTo>
                    <a:pt x="1643" y="19038"/>
                  </a:moveTo>
                  <a:lnTo>
                    <a:pt x="1" y="19038"/>
                  </a:lnTo>
                  <a:lnTo>
                    <a:pt x="1" y="20149"/>
                  </a:lnTo>
                  <a:lnTo>
                    <a:pt x="1643" y="20149"/>
                  </a:lnTo>
                  <a:close/>
                  <a:moveTo>
                    <a:pt x="4661" y="19038"/>
                  </a:moveTo>
                  <a:lnTo>
                    <a:pt x="3016" y="19038"/>
                  </a:lnTo>
                  <a:lnTo>
                    <a:pt x="3016" y="20149"/>
                  </a:lnTo>
                  <a:lnTo>
                    <a:pt x="4661" y="20149"/>
                  </a:lnTo>
                  <a:close/>
                  <a:moveTo>
                    <a:pt x="7673" y="19038"/>
                  </a:moveTo>
                  <a:lnTo>
                    <a:pt x="6034" y="19038"/>
                  </a:lnTo>
                  <a:lnTo>
                    <a:pt x="6034" y="20149"/>
                  </a:lnTo>
                  <a:lnTo>
                    <a:pt x="7673" y="20149"/>
                  </a:lnTo>
                  <a:close/>
                  <a:moveTo>
                    <a:pt x="10692" y="19038"/>
                  </a:moveTo>
                  <a:lnTo>
                    <a:pt x="9052" y="19038"/>
                  </a:lnTo>
                  <a:lnTo>
                    <a:pt x="9052" y="20149"/>
                  </a:lnTo>
                  <a:lnTo>
                    <a:pt x="10692" y="20149"/>
                  </a:lnTo>
                  <a:close/>
                  <a:moveTo>
                    <a:pt x="1643" y="20626"/>
                  </a:moveTo>
                  <a:lnTo>
                    <a:pt x="1" y="20626"/>
                  </a:lnTo>
                  <a:lnTo>
                    <a:pt x="1" y="21734"/>
                  </a:lnTo>
                  <a:lnTo>
                    <a:pt x="1643" y="21734"/>
                  </a:lnTo>
                  <a:close/>
                  <a:moveTo>
                    <a:pt x="4661" y="20626"/>
                  </a:moveTo>
                  <a:lnTo>
                    <a:pt x="3016" y="20626"/>
                  </a:lnTo>
                  <a:lnTo>
                    <a:pt x="3016" y="21734"/>
                  </a:lnTo>
                  <a:lnTo>
                    <a:pt x="4661" y="21734"/>
                  </a:lnTo>
                  <a:close/>
                  <a:moveTo>
                    <a:pt x="7673" y="20626"/>
                  </a:moveTo>
                  <a:lnTo>
                    <a:pt x="6034" y="20626"/>
                  </a:lnTo>
                  <a:lnTo>
                    <a:pt x="6034" y="21734"/>
                  </a:lnTo>
                  <a:lnTo>
                    <a:pt x="7673" y="21734"/>
                  </a:lnTo>
                  <a:close/>
                  <a:moveTo>
                    <a:pt x="10692" y="20626"/>
                  </a:moveTo>
                  <a:lnTo>
                    <a:pt x="9052" y="20626"/>
                  </a:lnTo>
                  <a:lnTo>
                    <a:pt x="9052" y="21734"/>
                  </a:lnTo>
                  <a:lnTo>
                    <a:pt x="10692" y="21734"/>
                  </a:lnTo>
                  <a:close/>
                  <a:moveTo>
                    <a:pt x="1643" y="22214"/>
                  </a:moveTo>
                  <a:lnTo>
                    <a:pt x="1" y="22214"/>
                  </a:lnTo>
                  <a:lnTo>
                    <a:pt x="1" y="23325"/>
                  </a:lnTo>
                  <a:lnTo>
                    <a:pt x="1643" y="23325"/>
                  </a:lnTo>
                  <a:close/>
                  <a:moveTo>
                    <a:pt x="4661" y="22214"/>
                  </a:moveTo>
                  <a:lnTo>
                    <a:pt x="3016" y="22214"/>
                  </a:lnTo>
                  <a:lnTo>
                    <a:pt x="3016" y="23325"/>
                  </a:lnTo>
                  <a:lnTo>
                    <a:pt x="4661" y="23325"/>
                  </a:lnTo>
                  <a:close/>
                  <a:moveTo>
                    <a:pt x="7673" y="22214"/>
                  </a:moveTo>
                  <a:lnTo>
                    <a:pt x="6034" y="22214"/>
                  </a:lnTo>
                  <a:lnTo>
                    <a:pt x="6034" y="23325"/>
                  </a:lnTo>
                  <a:lnTo>
                    <a:pt x="7673" y="23325"/>
                  </a:lnTo>
                  <a:close/>
                  <a:moveTo>
                    <a:pt x="10692" y="22214"/>
                  </a:moveTo>
                  <a:lnTo>
                    <a:pt x="9052" y="22214"/>
                  </a:lnTo>
                  <a:lnTo>
                    <a:pt x="9052" y="23325"/>
                  </a:lnTo>
                  <a:lnTo>
                    <a:pt x="10692" y="23325"/>
                  </a:lnTo>
                  <a:close/>
                  <a:moveTo>
                    <a:pt x="1643" y="23799"/>
                  </a:moveTo>
                  <a:lnTo>
                    <a:pt x="1" y="23799"/>
                  </a:lnTo>
                  <a:lnTo>
                    <a:pt x="1" y="24907"/>
                  </a:lnTo>
                  <a:lnTo>
                    <a:pt x="1643" y="24907"/>
                  </a:lnTo>
                  <a:close/>
                  <a:moveTo>
                    <a:pt x="4661" y="23799"/>
                  </a:moveTo>
                  <a:lnTo>
                    <a:pt x="3016" y="23799"/>
                  </a:lnTo>
                  <a:lnTo>
                    <a:pt x="3016" y="24907"/>
                  </a:lnTo>
                  <a:lnTo>
                    <a:pt x="4661" y="24907"/>
                  </a:lnTo>
                  <a:close/>
                  <a:moveTo>
                    <a:pt x="7673" y="23799"/>
                  </a:moveTo>
                  <a:lnTo>
                    <a:pt x="6034" y="23799"/>
                  </a:lnTo>
                  <a:lnTo>
                    <a:pt x="6034" y="24907"/>
                  </a:lnTo>
                  <a:lnTo>
                    <a:pt x="7673" y="24907"/>
                  </a:lnTo>
                  <a:close/>
                  <a:moveTo>
                    <a:pt x="10692" y="23799"/>
                  </a:moveTo>
                  <a:lnTo>
                    <a:pt x="9052" y="23799"/>
                  </a:lnTo>
                  <a:lnTo>
                    <a:pt x="9052" y="24907"/>
                  </a:lnTo>
                  <a:lnTo>
                    <a:pt x="10692" y="24907"/>
                  </a:lnTo>
                  <a:close/>
                  <a:moveTo>
                    <a:pt x="8718" y="13800"/>
                  </a:moveTo>
                  <a:lnTo>
                    <a:pt x="8017" y="13800"/>
                  </a:lnTo>
                  <a:lnTo>
                    <a:pt x="8017" y="12692"/>
                  </a:lnTo>
                  <a:lnTo>
                    <a:pt x="8718" y="12692"/>
                  </a:lnTo>
                  <a:close/>
                  <a:moveTo>
                    <a:pt x="8718" y="14274"/>
                  </a:moveTo>
                  <a:lnTo>
                    <a:pt x="8017" y="14274"/>
                  </a:lnTo>
                  <a:lnTo>
                    <a:pt x="8017" y="15382"/>
                  </a:lnTo>
                  <a:lnTo>
                    <a:pt x="8718" y="15382"/>
                  </a:lnTo>
                  <a:close/>
                  <a:moveTo>
                    <a:pt x="8718" y="15865"/>
                  </a:moveTo>
                  <a:lnTo>
                    <a:pt x="8017" y="15865"/>
                  </a:lnTo>
                  <a:lnTo>
                    <a:pt x="8017" y="16973"/>
                  </a:lnTo>
                  <a:lnTo>
                    <a:pt x="8718" y="16973"/>
                  </a:lnTo>
                  <a:close/>
                  <a:moveTo>
                    <a:pt x="8718" y="17450"/>
                  </a:moveTo>
                  <a:lnTo>
                    <a:pt x="8017" y="17450"/>
                  </a:lnTo>
                  <a:lnTo>
                    <a:pt x="8017" y="18558"/>
                  </a:lnTo>
                  <a:lnTo>
                    <a:pt x="8718" y="18558"/>
                  </a:lnTo>
                  <a:close/>
                  <a:moveTo>
                    <a:pt x="8718" y="19038"/>
                  </a:moveTo>
                  <a:lnTo>
                    <a:pt x="8017" y="19038"/>
                  </a:lnTo>
                  <a:lnTo>
                    <a:pt x="8017" y="20149"/>
                  </a:lnTo>
                  <a:lnTo>
                    <a:pt x="8718" y="20149"/>
                  </a:lnTo>
                  <a:close/>
                  <a:moveTo>
                    <a:pt x="8718" y="20626"/>
                  </a:moveTo>
                  <a:lnTo>
                    <a:pt x="8017" y="20626"/>
                  </a:lnTo>
                  <a:lnTo>
                    <a:pt x="8017" y="21734"/>
                  </a:lnTo>
                  <a:lnTo>
                    <a:pt x="8718" y="21734"/>
                  </a:lnTo>
                  <a:close/>
                  <a:moveTo>
                    <a:pt x="8718" y="22214"/>
                  </a:moveTo>
                  <a:lnTo>
                    <a:pt x="8017" y="22214"/>
                  </a:lnTo>
                  <a:lnTo>
                    <a:pt x="8017" y="23325"/>
                  </a:lnTo>
                  <a:lnTo>
                    <a:pt x="8718" y="23325"/>
                  </a:lnTo>
                  <a:close/>
                  <a:moveTo>
                    <a:pt x="8718" y="23799"/>
                  </a:moveTo>
                  <a:lnTo>
                    <a:pt x="8017" y="23799"/>
                  </a:lnTo>
                  <a:lnTo>
                    <a:pt x="8017" y="24907"/>
                  </a:lnTo>
                  <a:lnTo>
                    <a:pt x="8718" y="24907"/>
                  </a:lnTo>
                  <a:close/>
                  <a:moveTo>
                    <a:pt x="5673" y="13800"/>
                  </a:moveTo>
                  <a:lnTo>
                    <a:pt x="4971" y="13800"/>
                  </a:lnTo>
                  <a:lnTo>
                    <a:pt x="4971" y="12692"/>
                  </a:lnTo>
                  <a:lnTo>
                    <a:pt x="5673" y="12692"/>
                  </a:lnTo>
                  <a:close/>
                  <a:moveTo>
                    <a:pt x="5673" y="14274"/>
                  </a:moveTo>
                  <a:lnTo>
                    <a:pt x="4971" y="14274"/>
                  </a:lnTo>
                  <a:lnTo>
                    <a:pt x="4971" y="15382"/>
                  </a:lnTo>
                  <a:lnTo>
                    <a:pt x="5673" y="15382"/>
                  </a:lnTo>
                  <a:close/>
                  <a:moveTo>
                    <a:pt x="5673" y="15865"/>
                  </a:moveTo>
                  <a:lnTo>
                    <a:pt x="4971" y="15865"/>
                  </a:lnTo>
                  <a:lnTo>
                    <a:pt x="4971" y="16973"/>
                  </a:lnTo>
                  <a:lnTo>
                    <a:pt x="5673" y="16973"/>
                  </a:lnTo>
                  <a:close/>
                  <a:moveTo>
                    <a:pt x="5673" y="17450"/>
                  </a:moveTo>
                  <a:lnTo>
                    <a:pt x="4971" y="17450"/>
                  </a:lnTo>
                  <a:lnTo>
                    <a:pt x="4971" y="18558"/>
                  </a:lnTo>
                  <a:lnTo>
                    <a:pt x="5673" y="18558"/>
                  </a:lnTo>
                  <a:close/>
                  <a:moveTo>
                    <a:pt x="5673" y="19038"/>
                  </a:moveTo>
                  <a:lnTo>
                    <a:pt x="4971" y="19038"/>
                  </a:lnTo>
                  <a:lnTo>
                    <a:pt x="4971" y="20149"/>
                  </a:lnTo>
                  <a:lnTo>
                    <a:pt x="5673" y="20149"/>
                  </a:lnTo>
                  <a:close/>
                  <a:moveTo>
                    <a:pt x="5673" y="20626"/>
                  </a:moveTo>
                  <a:lnTo>
                    <a:pt x="4971" y="20626"/>
                  </a:lnTo>
                  <a:lnTo>
                    <a:pt x="4971" y="21734"/>
                  </a:lnTo>
                  <a:lnTo>
                    <a:pt x="5673" y="21734"/>
                  </a:lnTo>
                  <a:close/>
                  <a:moveTo>
                    <a:pt x="5673" y="22214"/>
                  </a:moveTo>
                  <a:lnTo>
                    <a:pt x="4971" y="22214"/>
                  </a:lnTo>
                  <a:lnTo>
                    <a:pt x="4971" y="23325"/>
                  </a:lnTo>
                  <a:lnTo>
                    <a:pt x="5673" y="23325"/>
                  </a:lnTo>
                  <a:close/>
                  <a:moveTo>
                    <a:pt x="5673" y="23799"/>
                  </a:moveTo>
                  <a:lnTo>
                    <a:pt x="4971" y="23799"/>
                  </a:lnTo>
                  <a:lnTo>
                    <a:pt x="4971" y="24907"/>
                  </a:lnTo>
                  <a:lnTo>
                    <a:pt x="5673" y="24907"/>
                  </a:lnTo>
                  <a:close/>
                  <a:moveTo>
                    <a:pt x="2676" y="13800"/>
                  </a:moveTo>
                  <a:lnTo>
                    <a:pt x="1974" y="13800"/>
                  </a:lnTo>
                  <a:lnTo>
                    <a:pt x="1974" y="12692"/>
                  </a:lnTo>
                  <a:lnTo>
                    <a:pt x="2676" y="12692"/>
                  </a:lnTo>
                  <a:close/>
                  <a:moveTo>
                    <a:pt x="2676" y="14274"/>
                  </a:moveTo>
                  <a:lnTo>
                    <a:pt x="1974" y="14274"/>
                  </a:lnTo>
                  <a:lnTo>
                    <a:pt x="1974" y="15382"/>
                  </a:lnTo>
                  <a:lnTo>
                    <a:pt x="2676" y="15382"/>
                  </a:lnTo>
                  <a:close/>
                  <a:moveTo>
                    <a:pt x="2676" y="15865"/>
                  </a:moveTo>
                  <a:lnTo>
                    <a:pt x="1974" y="15865"/>
                  </a:lnTo>
                  <a:lnTo>
                    <a:pt x="1974" y="16973"/>
                  </a:lnTo>
                  <a:lnTo>
                    <a:pt x="2676" y="16973"/>
                  </a:lnTo>
                  <a:close/>
                  <a:moveTo>
                    <a:pt x="2676" y="17450"/>
                  </a:moveTo>
                  <a:lnTo>
                    <a:pt x="1974" y="17450"/>
                  </a:lnTo>
                  <a:lnTo>
                    <a:pt x="1974" y="18558"/>
                  </a:lnTo>
                  <a:lnTo>
                    <a:pt x="2676" y="18558"/>
                  </a:lnTo>
                  <a:close/>
                  <a:moveTo>
                    <a:pt x="2676" y="19038"/>
                  </a:moveTo>
                  <a:lnTo>
                    <a:pt x="1974" y="19038"/>
                  </a:lnTo>
                  <a:lnTo>
                    <a:pt x="1974" y="20149"/>
                  </a:lnTo>
                  <a:lnTo>
                    <a:pt x="2676" y="20149"/>
                  </a:lnTo>
                  <a:close/>
                  <a:moveTo>
                    <a:pt x="2676" y="20626"/>
                  </a:moveTo>
                  <a:lnTo>
                    <a:pt x="1974" y="20626"/>
                  </a:lnTo>
                  <a:lnTo>
                    <a:pt x="1974" y="21734"/>
                  </a:lnTo>
                  <a:lnTo>
                    <a:pt x="2676" y="21734"/>
                  </a:lnTo>
                  <a:close/>
                  <a:moveTo>
                    <a:pt x="2676" y="22214"/>
                  </a:moveTo>
                  <a:lnTo>
                    <a:pt x="1974" y="22214"/>
                  </a:lnTo>
                  <a:lnTo>
                    <a:pt x="1974" y="23325"/>
                  </a:lnTo>
                  <a:lnTo>
                    <a:pt x="2676" y="23325"/>
                  </a:lnTo>
                  <a:close/>
                  <a:moveTo>
                    <a:pt x="2676" y="23799"/>
                  </a:moveTo>
                  <a:lnTo>
                    <a:pt x="1974" y="23799"/>
                  </a:lnTo>
                  <a:lnTo>
                    <a:pt x="1974" y="24907"/>
                  </a:lnTo>
                  <a:lnTo>
                    <a:pt x="2676" y="24907"/>
                  </a:lnTo>
                  <a:close/>
                  <a:moveTo>
                    <a:pt x="1643" y="26486"/>
                  </a:moveTo>
                  <a:lnTo>
                    <a:pt x="1" y="26486"/>
                  </a:lnTo>
                  <a:lnTo>
                    <a:pt x="1" y="25374"/>
                  </a:lnTo>
                  <a:lnTo>
                    <a:pt x="1643" y="25374"/>
                  </a:lnTo>
                  <a:close/>
                  <a:moveTo>
                    <a:pt x="4661" y="25374"/>
                  </a:moveTo>
                  <a:lnTo>
                    <a:pt x="3016" y="25374"/>
                  </a:lnTo>
                  <a:lnTo>
                    <a:pt x="3016" y="26486"/>
                  </a:lnTo>
                  <a:lnTo>
                    <a:pt x="4661" y="26486"/>
                  </a:lnTo>
                  <a:close/>
                  <a:moveTo>
                    <a:pt x="7673" y="25374"/>
                  </a:moveTo>
                  <a:lnTo>
                    <a:pt x="6034" y="25374"/>
                  </a:lnTo>
                  <a:lnTo>
                    <a:pt x="6034" y="26486"/>
                  </a:lnTo>
                  <a:lnTo>
                    <a:pt x="7673" y="26486"/>
                  </a:lnTo>
                  <a:close/>
                  <a:moveTo>
                    <a:pt x="10692" y="25374"/>
                  </a:moveTo>
                  <a:lnTo>
                    <a:pt x="9052" y="25374"/>
                  </a:lnTo>
                  <a:lnTo>
                    <a:pt x="9052" y="26486"/>
                  </a:lnTo>
                  <a:lnTo>
                    <a:pt x="10692" y="26486"/>
                  </a:lnTo>
                  <a:close/>
                  <a:moveTo>
                    <a:pt x="1643" y="26965"/>
                  </a:moveTo>
                  <a:lnTo>
                    <a:pt x="1" y="26965"/>
                  </a:lnTo>
                  <a:lnTo>
                    <a:pt x="1" y="28074"/>
                  </a:lnTo>
                  <a:lnTo>
                    <a:pt x="1643" y="28074"/>
                  </a:lnTo>
                  <a:close/>
                  <a:moveTo>
                    <a:pt x="4661" y="26965"/>
                  </a:moveTo>
                  <a:lnTo>
                    <a:pt x="3016" y="26965"/>
                  </a:lnTo>
                  <a:lnTo>
                    <a:pt x="3016" y="28074"/>
                  </a:lnTo>
                  <a:lnTo>
                    <a:pt x="4661" y="28074"/>
                  </a:lnTo>
                  <a:close/>
                  <a:moveTo>
                    <a:pt x="7673" y="26965"/>
                  </a:moveTo>
                  <a:lnTo>
                    <a:pt x="6034" y="26965"/>
                  </a:lnTo>
                  <a:lnTo>
                    <a:pt x="6034" y="28074"/>
                  </a:lnTo>
                  <a:lnTo>
                    <a:pt x="7673" y="28074"/>
                  </a:lnTo>
                  <a:close/>
                  <a:moveTo>
                    <a:pt x="10692" y="26965"/>
                  </a:moveTo>
                  <a:lnTo>
                    <a:pt x="9052" y="26965"/>
                  </a:lnTo>
                  <a:lnTo>
                    <a:pt x="9052" y="28074"/>
                  </a:lnTo>
                  <a:lnTo>
                    <a:pt x="10692" y="28074"/>
                  </a:lnTo>
                  <a:close/>
                  <a:moveTo>
                    <a:pt x="1643" y="28550"/>
                  </a:moveTo>
                  <a:lnTo>
                    <a:pt x="1" y="28550"/>
                  </a:lnTo>
                  <a:lnTo>
                    <a:pt x="1" y="29659"/>
                  </a:lnTo>
                  <a:lnTo>
                    <a:pt x="1643" y="29659"/>
                  </a:lnTo>
                  <a:close/>
                  <a:moveTo>
                    <a:pt x="4661" y="28550"/>
                  </a:moveTo>
                  <a:lnTo>
                    <a:pt x="3016" y="28550"/>
                  </a:lnTo>
                  <a:lnTo>
                    <a:pt x="3016" y="29659"/>
                  </a:lnTo>
                  <a:lnTo>
                    <a:pt x="4661" y="29659"/>
                  </a:lnTo>
                  <a:close/>
                  <a:moveTo>
                    <a:pt x="7673" y="28550"/>
                  </a:moveTo>
                  <a:lnTo>
                    <a:pt x="6034" y="28550"/>
                  </a:lnTo>
                  <a:lnTo>
                    <a:pt x="6034" y="29659"/>
                  </a:lnTo>
                  <a:lnTo>
                    <a:pt x="7673" y="29659"/>
                  </a:lnTo>
                  <a:close/>
                  <a:moveTo>
                    <a:pt x="10692" y="28550"/>
                  </a:moveTo>
                  <a:lnTo>
                    <a:pt x="9052" y="28550"/>
                  </a:lnTo>
                  <a:lnTo>
                    <a:pt x="9052" y="29659"/>
                  </a:lnTo>
                  <a:lnTo>
                    <a:pt x="10692" y="29659"/>
                  </a:lnTo>
                  <a:close/>
                  <a:moveTo>
                    <a:pt x="1643" y="30138"/>
                  </a:moveTo>
                  <a:lnTo>
                    <a:pt x="1" y="30138"/>
                  </a:lnTo>
                  <a:lnTo>
                    <a:pt x="1" y="31250"/>
                  </a:lnTo>
                  <a:lnTo>
                    <a:pt x="1643" y="31250"/>
                  </a:lnTo>
                  <a:close/>
                  <a:moveTo>
                    <a:pt x="4661" y="30138"/>
                  </a:moveTo>
                  <a:lnTo>
                    <a:pt x="3016" y="30138"/>
                  </a:lnTo>
                  <a:lnTo>
                    <a:pt x="3016" y="31250"/>
                  </a:lnTo>
                  <a:lnTo>
                    <a:pt x="4661" y="31250"/>
                  </a:lnTo>
                  <a:close/>
                  <a:moveTo>
                    <a:pt x="7673" y="30138"/>
                  </a:moveTo>
                  <a:lnTo>
                    <a:pt x="6034" y="30138"/>
                  </a:lnTo>
                  <a:lnTo>
                    <a:pt x="6034" y="31250"/>
                  </a:lnTo>
                  <a:lnTo>
                    <a:pt x="7673" y="31250"/>
                  </a:lnTo>
                  <a:close/>
                  <a:moveTo>
                    <a:pt x="10692" y="30138"/>
                  </a:moveTo>
                  <a:lnTo>
                    <a:pt x="9052" y="30138"/>
                  </a:lnTo>
                  <a:lnTo>
                    <a:pt x="9052" y="31250"/>
                  </a:lnTo>
                  <a:lnTo>
                    <a:pt x="10692" y="31250"/>
                  </a:lnTo>
                  <a:close/>
                  <a:moveTo>
                    <a:pt x="1643" y="31729"/>
                  </a:moveTo>
                  <a:lnTo>
                    <a:pt x="1" y="31729"/>
                  </a:lnTo>
                  <a:lnTo>
                    <a:pt x="1" y="32841"/>
                  </a:lnTo>
                  <a:lnTo>
                    <a:pt x="1643" y="32841"/>
                  </a:lnTo>
                  <a:close/>
                  <a:moveTo>
                    <a:pt x="4661" y="31729"/>
                  </a:moveTo>
                  <a:lnTo>
                    <a:pt x="3016" y="31729"/>
                  </a:lnTo>
                  <a:lnTo>
                    <a:pt x="3016" y="32841"/>
                  </a:lnTo>
                  <a:lnTo>
                    <a:pt x="4661" y="32841"/>
                  </a:lnTo>
                  <a:close/>
                  <a:moveTo>
                    <a:pt x="7673" y="31729"/>
                  </a:moveTo>
                  <a:lnTo>
                    <a:pt x="6034" y="31729"/>
                  </a:lnTo>
                  <a:lnTo>
                    <a:pt x="6034" y="32841"/>
                  </a:lnTo>
                  <a:lnTo>
                    <a:pt x="7673" y="32841"/>
                  </a:lnTo>
                  <a:close/>
                  <a:moveTo>
                    <a:pt x="10692" y="31729"/>
                  </a:moveTo>
                  <a:lnTo>
                    <a:pt x="9052" y="31729"/>
                  </a:lnTo>
                  <a:lnTo>
                    <a:pt x="9052" y="32841"/>
                  </a:lnTo>
                  <a:lnTo>
                    <a:pt x="10692" y="32841"/>
                  </a:lnTo>
                  <a:close/>
                  <a:moveTo>
                    <a:pt x="1643" y="33314"/>
                  </a:moveTo>
                  <a:lnTo>
                    <a:pt x="1" y="33314"/>
                  </a:lnTo>
                  <a:lnTo>
                    <a:pt x="1" y="34422"/>
                  </a:lnTo>
                  <a:lnTo>
                    <a:pt x="1643" y="34422"/>
                  </a:lnTo>
                  <a:close/>
                  <a:moveTo>
                    <a:pt x="4661" y="33314"/>
                  </a:moveTo>
                  <a:lnTo>
                    <a:pt x="3016" y="33314"/>
                  </a:lnTo>
                  <a:lnTo>
                    <a:pt x="3016" y="34422"/>
                  </a:lnTo>
                  <a:lnTo>
                    <a:pt x="4661" y="34422"/>
                  </a:lnTo>
                  <a:close/>
                  <a:moveTo>
                    <a:pt x="7673" y="33314"/>
                  </a:moveTo>
                  <a:lnTo>
                    <a:pt x="6034" y="33314"/>
                  </a:lnTo>
                  <a:lnTo>
                    <a:pt x="6034" y="34422"/>
                  </a:lnTo>
                  <a:lnTo>
                    <a:pt x="7673" y="34422"/>
                  </a:lnTo>
                  <a:close/>
                  <a:moveTo>
                    <a:pt x="10692" y="33314"/>
                  </a:moveTo>
                  <a:lnTo>
                    <a:pt x="9052" y="33314"/>
                  </a:lnTo>
                  <a:lnTo>
                    <a:pt x="9052" y="34422"/>
                  </a:lnTo>
                  <a:lnTo>
                    <a:pt x="10692" y="34422"/>
                  </a:lnTo>
                  <a:close/>
                  <a:moveTo>
                    <a:pt x="1643" y="34902"/>
                  </a:moveTo>
                  <a:lnTo>
                    <a:pt x="1" y="34902"/>
                  </a:lnTo>
                  <a:lnTo>
                    <a:pt x="1" y="36013"/>
                  </a:lnTo>
                  <a:lnTo>
                    <a:pt x="1643" y="36013"/>
                  </a:lnTo>
                  <a:close/>
                  <a:moveTo>
                    <a:pt x="4661" y="34902"/>
                  </a:moveTo>
                  <a:lnTo>
                    <a:pt x="3016" y="34902"/>
                  </a:lnTo>
                  <a:lnTo>
                    <a:pt x="3016" y="36013"/>
                  </a:lnTo>
                  <a:lnTo>
                    <a:pt x="4661" y="36013"/>
                  </a:lnTo>
                  <a:close/>
                  <a:moveTo>
                    <a:pt x="7673" y="34902"/>
                  </a:moveTo>
                  <a:lnTo>
                    <a:pt x="6034" y="34902"/>
                  </a:lnTo>
                  <a:lnTo>
                    <a:pt x="6034" y="36013"/>
                  </a:lnTo>
                  <a:lnTo>
                    <a:pt x="7673" y="36013"/>
                  </a:lnTo>
                  <a:close/>
                  <a:moveTo>
                    <a:pt x="10692" y="34902"/>
                  </a:moveTo>
                  <a:lnTo>
                    <a:pt x="9052" y="34902"/>
                  </a:lnTo>
                  <a:lnTo>
                    <a:pt x="9052" y="36013"/>
                  </a:lnTo>
                  <a:lnTo>
                    <a:pt x="10692" y="36013"/>
                  </a:lnTo>
                  <a:close/>
                  <a:moveTo>
                    <a:pt x="1643" y="36490"/>
                  </a:moveTo>
                  <a:lnTo>
                    <a:pt x="1" y="36490"/>
                  </a:lnTo>
                  <a:lnTo>
                    <a:pt x="1" y="37598"/>
                  </a:lnTo>
                  <a:lnTo>
                    <a:pt x="1643" y="37598"/>
                  </a:lnTo>
                  <a:close/>
                  <a:moveTo>
                    <a:pt x="4661" y="36490"/>
                  </a:moveTo>
                  <a:lnTo>
                    <a:pt x="3016" y="36490"/>
                  </a:lnTo>
                  <a:lnTo>
                    <a:pt x="3016" y="37598"/>
                  </a:lnTo>
                  <a:lnTo>
                    <a:pt x="4661" y="37598"/>
                  </a:lnTo>
                  <a:close/>
                  <a:moveTo>
                    <a:pt x="7673" y="36490"/>
                  </a:moveTo>
                  <a:lnTo>
                    <a:pt x="6034" y="36490"/>
                  </a:lnTo>
                  <a:lnTo>
                    <a:pt x="6034" y="37598"/>
                  </a:lnTo>
                  <a:lnTo>
                    <a:pt x="7673" y="37598"/>
                  </a:lnTo>
                  <a:close/>
                  <a:moveTo>
                    <a:pt x="10692" y="36490"/>
                  </a:moveTo>
                  <a:lnTo>
                    <a:pt x="9052" y="36490"/>
                  </a:lnTo>
                  <a:lnTo>
                    <a:pt x="9052" y="37598"/>
                  </a:lnTo>
                  <a:lnTo>
                    <a:pt x="10692" y="37598"/>
                  </a:lnTo>
                  <a:close/>
                  <a:moveTo>
                    <a:pt x="8718" y="26486"/>
                  </a:moveTo>
                  <a:lnTo>
                    <a:pt x="8017" y="26486"/>
                  </a:lnTo>
                  <a:lnTo>
                    <a:pt x="8017" y="25374"/>
                  </a:lnTo>
                  <a:lnTo>
                    <a:pt x="8718" y="25374"/>
                  </a:lnTo>
                  <a:close/>
                  <a:moveTo>
                    <a:pt x="8718" y="26965"/>
                  </a:moveTo>
                  <a:lnTo>
                    <a:pt x="8017" y="26965"/>
                  </a:lnTo>
                  <a:lnTo>
                    <a:pt x="8017" y="28074"/>
                  </a:lnTo>
                  <a:lnTo>
                    <a:pt x="8718" y="28074"/>
                  </a:lnTo>
                  <a:close/>
                  <a:moveTo>
                    <a:pt x="8718" y="28550"/>
                  </a:moveTo>
                  <a:lnTo>
                    <a:pt x="8017" y="28550"/>
                  </a:lnTo>
                  <a:lnTo>
                    <a:pt x="8017" y="29659"/>
                  </a:lnTo>
                  <a:lnTo>
                    <a:pt x="8718" y="29659"/>
                  </a:lnTo>
                  <a:close/>
                  <a:moveTo>
                    <a:pt x="8718" y="30138"/>
                  </a:moveTo>
                  <a:lnTo>
                    <a:pt x="8017" y="30138"/>
                  </a:lnTo>
                  <a:lnTo>
                    <a:pt x="8017" y="31250"/>
                  </a:lnTo>
                  <a:lnTo>
                    <a:pt x="8718" y="31250"/>
                  </a:lnTo>
                  <a:close/>
                  <a:moveTo>
                    <a:pt x="8718" y="31729"/>
                  </a:moveTo>
                  <a:lnTo>
                    <a:pt x="8017" y="31729"/>
                  </a:lnTo>
                  <a:lnTo>
                    <a:pt x="8017" y="32841"/>
                  </a:lnTo>
                  <a:lnTo>
                    <a:pt x="8718" y="32841"/>
                  </a:lnTo>
                  <a:close/>
                  <a:moveTo>
                    <a:pt x="8718" y="33314"/>
                  </a:moveTo>
                  <a:lnTo>
                    <a:pt x="8017" y="33314"/>
                  </a:lnTo>
                  <a:lnTo>
                    <a:pt x="8017" y="34422"/>
                  </a:lnTo>
                  <a:lnTo>
                    <a:pt x="8718" y="34422"/>
                  </a:lnTo>
                  <a:close/>
                  <a:moveTo>
                    <a:pt x="8718" y="34902"/>
                  </a:moveTo>
                  <a:lnTo>
                    <a:pt x="8017" y="34902"/>
                  </a:lnTo>
                  <a:lnTo>
                    <a:pt x="8017" y="36013"/>
                  </a:lnTo>
                  <a:lnTo>
                    <a:pt x="8718" y="36013"/>
                  </a:lnTo>
                  <a:close/>
                  <a:moveTo>
                    <a:pt x="8718" y="36490"/>
                  </a:moveTo>
                  <a:lnTo>
                    <a:pt x="8017" y="36490"/>
                  </a:lnTo>
                  <a:lnTo>
                    <a:pt x="8017" y="37598"/>
                  </a:lnTo>
                  <a:lnTo>
                    <a:pt x="8718" y="37598"/>
                  </a:lnTo>
                  <a:close/>
                  <a:moveTo>
                    <a:pt x="5673" y="26486"/>
                  </a:moveTo>
                  <a:lnTo>
                    <a:pt x="4971" y="26486"/>
                  </a:lnTo>
                  <a:lnTo>
                    <a:pt x="4971" y="25374"/>
                  </a:lnTo>
                  <a:lnTo>
                    <a:pt x="5673" y="25374"/>
                  </a:lnTo>
                  <a:close/>
                  <a:moveTo>
                    <a:pt x="5673" y="26965"/>
                  </a:moveTo>
                  <a:lnTo>
                    <a:pt x="4971" y="26965"/>
                  </a:lnTo>
                  <a:lnTo>
                    <a:pt x="4971" y="28074"/>
                  </a:lnTo>
                  <a:lnTo>
                    <a:pt x="5673" y="28074"/>
                  </a:lnTo>
                  <a:close/>
                  <a:moveTo>
                    <a:pt x="5673" y="28550"/>
                  </a:moveTo>
                  <a:lnTo>
                    <a:pt x="4971" y="28550"/>
                  </a:lnTo>
                  <a:lnTo>
                    <a:pt x="4971" y="29659"/>
                  </a:lnTo>
                  <a:lnTo>
                    <a:pt x="5673" y="29659"/>
                  </a:lnTo>
                  <a:close/>
                  <a:moveTo>
                    <a:pt x="5673" y="30138"/>
                  </a:moveTo>
                  <a:lnTo>
                    <a:pt x="4971" y="30138"/>
                  </a:lnTo>
                  <a:lnTo>
                    <a:pt x="4971" y="31250"/>
                  </a:lnTo>
                  <a:lnTo>
                    <a:pt x="5673" y="31250"/>
                  </a:lnTo>
                  <a:close/>
                  <a:moveTo>
                    <a:pt x="5673" y="31729"/>
                  </a:moveTo>
                  <a:lnTo>
                    <a:pt x="4971" y="31729"/>
                  </a:lnTo>
                  <a:lnTo>
                    <a:pt x="4971" y="32841"/>
                  </a:lnTo>
                  <a:lnTo>
                    <a:pt x="5673" y="32841"/>
                  </a:lnTo>
                  <a:close/>
                  <a:moveTo>
                    <a:pt x="5673" y="33314"/>
                  </a:moveTo>
                  <a:lnTo>
                    <a:pt x="4971" y="33314"/>
                  </a:lnTo>
                  <a:lnTo>
                    <a:pt x="4971" y="34422"/>
                  </a:lnTo>
                  <a:lnTo>
                    <a:pt x="5673" y="34422"/>
                  </a:lnTo>
                  <a:close/>
                  <a:moveTo>
                    <a:pt x="5673" y="34902"/>
                  </a:moveTo>
                  <a:lnTo>
                    <a:pt x="4971" y="34902"/>
                  </a:lnTo>
                  <a:lnTo>
                    <a:pt x="4971" y="36013"/>
                  </a:lnTo>
                  <a:lnTo>
                    <a:pt x="5673" y="36013"/>
                  </a:lnTo>
                  <a:close/>
                  <a:moveTo>
                    <a:pt x="5673" y="36490"/>
                  </a:moveTo>
                  <a:lnTo>
                    <a:pt x="4971" y="36490"/>
                  </a:lnTo>
                  <a:lnTo>
                    <a:pt x="4971" y="37598"/>
                  </a:lnTo>
                  <a:lnTo>
                    <a:pt x="5673" y="37598"/>
                  </a:lnTo>
                  <a:close/>
                  <a:moveTo>
                    <a:pt x="2676" y="26486"/>
                  </a:moveTo>
                  <a:lnTo>
                    <a:pt x="1974" y="26486"/>
                  </a:lnTo>
                  <a:lnTo>
                    <a:pt x="1974" y="25374"/>
                  </a:lnTo>
                  <a:lnTo>
                    <a:pt x="2676" y="25374"/>
                  </a:lnTo>
                  <a:close/>
                  <a:moveTo>
                    <a:pt x="2676" y="26965"/>
                  </a:moveTo>
                  <a:lnTo>
                    <a:pt x="1974" y="26965"/>
                  </a:lnTo>
                  <a:lnTo>
                    <a:pt x="1974" y="28074"/>
                  </a:lnTo>
                  <a:lnTo>
                    <a:pt x="2676" y="28074"/>
                  </a:lnTo>
                  <a:close/>
                  <a:moveTo>
                    <a:pt x="2676" y="28550"/>
                  </a:moveTo>
                  <a:lnTo>
                    <a:pt x="1974" y="28550"/>
                  </a:lnTo>
                  <a:lnTo>
                    <a:pt x="1974" y="29659"/>
                  </a:lnTo>
                  <a:lnTo>
                    <a:pt x="2676" y="29659"/>
                  </a:lnTo>
                  <a:close/>
                  <a:moveTo>
                    <a:pt x="2676" y="30138"/>
                  </a:moveTo>
                  <a:lnTo>
                    <a:pt x="1974" y="30138"/>
                  </a:lnTo>
                  <a:lnTo>
                    <a:pt x="1974" y="31250"/>
                  </a:lnTo>
                  <a:lnTo>
                    <a:pt x="2676" y="31250"/>
                  </a:lnTo>
                  <a:close/>
                  <a:moveTo>
                    <a:pt x="2676" y="31729"/>
                  </a:moveTo>
                  <a:lnTo>
                    <a:pt x="1974" y="31729"/>
                  </a:lnTo>
                  <a:lnTo>
                    <a:pt x="1974" y="32841"/>
                  </a:lnTo>
                  <a:lnTo>
                    <a:pt x="2676" y="32841"/>
                  </a:lnTo>
                  <a:close/>
                  <a:moveTo>
                    <a:pt x="2676" y="33314"/>
                  </a:moveTo>
                  <a:lnTo>
                    <a:pt x="1974" y="33314"/>
                  </a:lnTo>
                  <a:lnTo>
                    <a:pt x="1974" y="34422"/>
                  </a:lnTo>
                  <a:lnTo>
                    <a:pt x="2676" y="34422"/>
                  </a:lnTo>
                  <a:close/>
                  <a:moveTo>
                    <a:pt x="2676" y="34902"/>
                  </a:moveTo>
                  <a:lnTo>
                    <a:pt x="1974" y="34902"/>
                  </a:lnTo>
                  <a:lnTo>
                    <a:pt x="1974" y="36013"/>
                  </a:lnTo>
                  <a:lnTo>
                    <a:pt x="2676" y="36013"/>
                  </a:lnTo>
                  <a:close/>
                  <a:moveTo>
                    <a:pt x="2676" y="36490"/>
                  </a:moveTo>
                  <a:lnTo>
                    <a:pt x="1974" y="36490"/>
                  </a:lnTo>
                  <a:lnTo>
                    <a:pt x="1974" y="37598"/>
                  </a:lnTo>
                  <a:lnTo>
                    <a:pt x="2676" y="3759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35"/>
            <p:cNvGrpSpPr/>
            <p:nvPr/>
          </p:nvGrpSpPr>
          <p:grpSpPr>
            <a:xfrm>
              <a:off x="1869954" y="3825276"/>
              <a:ext cx="51495" cy="1021189"/>
              <a:chOff x="1975879" y="3825276"/>
              <a:chExt cx="51495" cy="1021189"/>
            </a:xfrm>
          </p:grpSpPr>
          <p:sp>
            <p:nvSpPr>
              <p:cNvPr id="891" name="Google Shape;891;p35"/>
              <p:cNvSpPr/>
              <p:nvPr/>
            </p:nvSpPr>
            <p:spPr>
              <a:xfrm>
                <a:off x="2004913" y="3997715"/>
                <a:ext cx="7931" cy="30202"/>
              </a:xfrm>
              <a:custGeom>
                <a:avLst/>
                <a:gdLst/>
                <a:ahLst/>
                <a:cxnLst/>
                <a:rect l="l" t="t" r="r" b="b"/>
                <a:pathLst>
                  <a:path w="292" h="1112" extrusionOk="0">
                    <a:moveTo>
                      <a:pt x="0" y="0"/>
                    </a:moveTo>
                    <a:lnTo>
                      <a:pt x="0" y="1111"/>
                    </a:lnTo>
                    <a:lnTo>
                      <a:pt x="292" y="1111"/>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975879" y="3825276"/>
                <a:ext cx="7849" cy="30120"/>
              </a:xfrm>
              <a:custGeom>
                <a:avLst/>
                <a:gdLst/>
                <a:ahLst/>
                <a:cxnLst/>
                <a:rect l="l" t="t" r="r" b="b"/>
                <a:pathLst>
                  <a:path w="289" h="1109" extrusionOk="0">
                    <a:moveTo>
                      <a:pt x="0" y="0"/>
                    </a:moveTo>
                    <a:lnTo>
                      <a:pt x="0" y="1109"/>
                    </a:lnTo>
                    <a:lnTo>
                      <a:pt x="289" y="1109"/>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2004913" y="4040845"/>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2004913" y="3868324"/>
                <a:ext cx="7931" cy="30202"/>
              </a:xfrm>
              <a:custGeom>
                <a:avLst/>
                <a:gdLst/>
                <a:ahLst/>
                <a:cxnLst/>
                <a:rect l="l" t="t" r="r" b="b"/>
                <a:pathLst>
                  <a:path w="292" h="1112" extrusionOk="0">
                    <a:moveTo>
                      <a:pt x="0" y="0"/>
                    </a:moveTo>
                    <a:lnTo>
                      <a:pt x="0"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2004913" y="3911536"/>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2004913" y="3825276"/>
                <a:ext cx="7931" cy="30120"/>
              </a:xfrm>
              <a:custGeom>
                <a:avLst/>
                <a:gdLst/>
                <a:ahLst/>
                <a:cxnLst/>
                <a:rect l="l" t="t" r="r" b="b"/>
                <a:pathLst>
                  <a:path w="292" h="1109" extrusionOk="0">
                    <a:moveTo>
                      <a:pt x="0" y="0"/>
                    </a:moveTo>
                    <a:lnTo>
                      <a:pt x="0"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4913" y="4083975"/>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2004913" y="3954585"/>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1990464" y="395458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1990464" y="3997715"/>
                <a:ext cx="7958" cy="30202"/>
              </a:xfrm>
              <a:custGeom>
                <a:avLst/>
                <a:gdLst/>
                <a:ahLst/>
                <a:cxnLst/>
                <a:rect l="l" t="t" r="r" b="b"/>
                <a:pathLst>
                  <a:path w="293" h="1112" extrusionOk="0">
                    <a:moveTo>
                      <a:pt x="1" y="0"/>
                    </a:moveTo>
                    <a:lnTo>
                      <a:pt x="1" y="1111"/>
                    </a:lnTo>
                    <a:lnTo>
                      <a:pt x="292" y="1111"/>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2004913" y="4127105"/>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990464" y="3825276"/>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990464" y="3868324"/>
                <a:ext cx="7958" cy="30202"/>
              </a:xfrm>
              <a:custGeom>
                <a:avLst/>
                <a:gdLst/>
                <a:ahLst/>
                <a:cxnLst/>
                <a:rect l="l" t="t" r="r" b="b"/>
                <a:pathLst>
                  <a:path w="293" h="1112" extrusionOk="0">
                    <a:moveTo>
                      <a:pt x="1" y="0"/>
                    </a:moveTo>
                    <a:lnTo>
                      <a:pt x="1"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990464" y="412710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990464" y="404084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990464" y="408397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990464" y="3911536"/>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2019416" y="412710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2019416" y="408397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1975879" y="3868324"/>
                <a:ext cx="7849" cy="30202"/>
              </a:xfrm>
              <a:custGeom>
                <a:avLst/>
                <a:gdLst/>
                <a:ahLst/>
                <a:cxnLst/>
                <a:rect l="l" t="t" r="r" b="b"/>
                <a:pathLst>
                  <a:path w="289" h="1112" extrusionOk="0">
                    <a:moveTo>
                      <a:pt x="0" y="0"/>
                    </a:moveTo>
                    <a:lnTo>
                      <a:pt x="0" y="1112"/>
                    </a:lnTo>
                    <a:lnTo>
                      <a:pt x="289" y="1112"/>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2019416" y="404084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1975879" y="3911536"/>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2019416" y="3825276"/>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975879" y="3954585"/>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2019416" y="3997715"/>
                <a:ext cx="7958" cy="30202"/>
              </a:xfrm>
              <a:custGeom>
                <a:avLst/>
                <a:gdLst/>
                <a:ahLst/>
                <a:cxnLst/>
                <a:rect l="l" t="t" r="r" b="b"/>
                <a:pathLst>
                  <a:path w="293" h="1112" extrusionOk="0">
                    <a:moveTo>
                      <a:pt x="1" y="0"/>
                    </a:moveTo>
                    <a:lnTo>
                      <a:pt x="1" y="1111"/>
                    </a:lnTo>
                    <a:lnTo>
                      <a:pt x="292" y="1111"/>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2019416" y="3868324"/>
                <a:ext cx="7958" cy="30202"/>
              </a:xfrm>
              <a:custGeom>
                <a:avLst/>
                <a:gdLst/>
                <a:ahLst/>
                <a:cxnLst/>
                <a:rect l="l" t="t" r="r" b="b"/>
                <a:pathLst>
                  <a:path w="293" h="1112" extrusionOk="0">
                    <a:moveTo>
                      <a:pt x="1" y="0"/>
                    </a:moveTo>
                    <a:lnTo>
                      <a:pt x="1"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2019416" y="3911536"/>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2019416" y="3954585"/>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975879" y="4083975"/>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975879" y="4127105"/>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975879" y="3997715"/>
                <a:ext cx="7849" cy="30202"/>
              </a:xfrm>
              <a:custGeom>
                <a:avLst/>
                <a:gdLst/>
                <a:ahLst/>
                <a:cxnLst/>
                <a:rect l="l" t="t" r="r" b="b"/>
                <a:pathLst>
                  <a:path w="289" h="1112" extrusionOk="0">
                    <a:moveTo>
                      <a:pt x="0" y="0"/>
                    </a:moveTo>
                    <a:lnTo>
                      <a:pt x="0" y="1111"/>
                    </a:lnTo>
                    <a:lnTo>
                      <a:pt x="289" y="1111"/>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975879" y="4040845"/>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1990464" y="4169800"/>
                <a:ext cx="7958" cy="30148"/>
              </a:xfrm>
              <a:custGeom>
                <a:avLst/>
                <a:gdLst/>
                <a:ahLst/>
                <a:cxnLst/>
                <a:rect l="l" t="t" r="r" b="b"/>
                <a:pathLst>
                  <a:path w="293" h="1110"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1990464" y="4385451"/>
                <a:ext cx="7958" cy="30120"/>
              </a:xfrm>
              <a:custGeom>
                <a:avLst/>
                <a:gdLst/>
                <a:ahLst/>
                <a:cxnLst/>
                <a:rect l="l" t="t" r="r" b="b"/>
                <a:pathLst>
                  <a:path w="293" h="1109"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1990464" y="4471630"/>
                <a:ext cx="7958" cy="30120"/>
              </a:xfrm>
              <a:custGeom>
                <a:avLst/>
                <a:gdLst/>
                <a:ahLst/>
                <a:cxnLst/>
                <a:rect l="l" t="t" r="r" b="b"/>
                <a:pathLst>
                  <a:path w="293" h="1109"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1975879" y="4212931"/>
                <a:ext cx="7849" cy="30148"/>
              </a:xfrm>
              <a:custGeom>
                <a:avLst/>
                <a:gdLst/>
                <a:ahLst/>
                <a:cxnLst/>
                <a:rect l="l" t="t" r="r" b="b"/>
                <a:pathLst>
                  <a:path w="289" h="1110" extrusionOk="0">
                    <a:moveTo>
                      <a:pt x="0" y="1"/>
                    </a:moveTo>
                    <a:lnTo>
                      <a:pt x="0" y="1109"/>
                    </a:lnTo>
                    <a:lnTo>
                      <a:pt x="289" y="1109"/>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1975879" y="4256142"/>
                <a:ext cx="7849" cy="30148"/>
              </a:xfrm>
              <a:custGeom>
                <a:avLst/>
                <a:gdLst/>
                <a:ahLst/>
                <a:cxnLst/>
                <a:rect l="l" t="t" r="r" b="b"/>
                <a:pathLst>
                  <a:path w="289" h="1110" extrusionOk="0">
                    <a:moveTo>
                      <a:pt x="0" y="1"/>
                    </a:moveTo>
                    <a:lnTo>
                      <a:pt x="0" y="1109"/>
                    </a:lnTo>
                    <a:lnTo>
                      <a:pt x="289" y="1109"/>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1975879" y="4169800"/>
                <a:ext cx="7849" cy="30148"/>
              </a:xfrm>
              <a:custGeom>
                <a:avLst/>
                <a:gdLst/>
                <a:ahLst/>
                <a:cxnLst/>
                <a:rect l="l" t="t" r="r" b="b"/>
                <a:pathLst>
                  <a:path w="289" h="1110" extrusionOk="0">
                    <a:moveTo>
                      <a:pt x="0" y="1"/>
                    </a:moveTo>
                    <a:lnTo>
                      <a:pt x="0" y="1109"/>
                    </a:lnTo>
                    <a:lnTo>
                      <a:pt x="289" y="1109"/>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990464" y="4256142"/>
                <a:ext cx="7958" cy="30148"/>
              </a:xfrm>
              <a:custGeom>
                <a:avLst/>
                <a:gdLst/>
                <a:ahLst/>
                <a:cxnLst/>
                <a:rect l="l" t="t" r="r" b="b"/>
                <a:pathLst>
                  <a:path w="293" h="1110"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990464" y="4212931"/>
                <a:ext cx="7958" cy="30148"/>
              </a:xfrm>
              <a:custGeom>
                <a:avLst/>
                <a:gdLst/>
                <a:ahLst/>
                <a:cxnLst/>
                <a:rect l="l" t="t" r="r" b="b"/>
                <a:pathLst>
                  <a:path w="293" h="1110"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990464" y="4428581"/>
                <a:ext cx="7958" cy="30202"/>
              </a:xfrm>
              <a:custGeom>
                <a:avLst/>
                <a:gdLst/>
                <a:ahLst/>
                <a:cxnLst/>
                <a:rect l="l" t="t" r="r" b="b"/>
                <a:pathLst>
                  <a:path w="293" h="1112" extrusionOk="0">
                    <a:moveTo>
                      <a:pt x="1" y="1"/>
                    </a:moveTo>
                    <a:lnTo>
                      <a:pt x="1" y="1112"/>
                    </a:lnTo>
                    <a:lnTo>
                      <a:pt x="292" y="1112"/>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975879" y="4299191"/>
                <a:ext cx="7849" cy="30120"/>
              </a:xfrm>
              <a:custGeom>
                <a:avLst/>
                <a:gdLst/>
                <a:ahLst/>
                <a:cxnLst/>
                <a:rect l="l" t="t" r="r" b="b"/>
                <a:pathLst>
                  <a:path w="289" h="1109" extrusionOk="0">
                    <a:moveTo>
                      <a:pt x="0" y="1"/>
                    </a:moveTo>
                    <a:lnTo>
                      <a:pt x="0" y="1109"/>
                    </a:lnTo>
                    <a:lnTo>
                      <a:pt x="289" y="1109"/>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990464" y="4299191"/>
                <a:ext cx="7958" cy="30120"/>
              </a:xfrm>
              <a:custGeom>
                <a:avLst/>
                <a:gdLst/>
                <a:ahLst/>
                <a:cxnLst/>
                <a:rect l="l" t="t" r="r" b="b"/>
                <a:pathLst>
                  <a:path w="293" h="1109"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1990464" y="4342321"/>
                <a:ext cx="7958" cy="30202"/>
              </a:xfrm>
              <a:custGeom>
                <a:avLst/>
                <a:gdLst/>
                <a:ahLst/>
                <a:cxnLst/>
                <a:rect l="l" t="t" r="r" b="b"/>
                <a:pathLst>
                  <a:path w="293" h="1112" extrusionOk="0">
                    <a:moveTo>
                      <a:pt x="1" y="1"/>
                    </a:moveTo>
                    <a:lnTo>
                      <a:pt x="1" y="1112"/>
                    </a:lnTo>
                    <a:lnTo>
                      <a:pt x="292" y="1112"/>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2019416" y="4212931"/>
                <a:ext cx="7958" cy="30148"/>
              </a:xfrm>
              <a:custGeom>
                <a:avLst/>
                <a:gdLst/>
                <a:ahLst/>
                <a:cxnLst/>
                <a:rect l="l" t="t" r="r" b="b"/>
                <a:pathLst>
                  <a:path w="293" h="1110"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2019416" y="4256142"/>
                <a:ext cx="7958" cy="30148"/>
              </a:xfrm>
              <a:custGeom>
                <a:avLst/>
                <a:gdLst/>
                <a:ahLst/>
                <a:cxnLst/>
                <a:rect l="l" t="t" r="r" b="b"/>
                <a:pathLst>
                  <a:path w="293" h="1110"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1975879" y="4342321"/>
                <a:ext cx="7849" cy="30202"/>
              </a:xfrm>
              <a:custGeom>
                <a:avLst/>
                <a:gdLst/>
                <a:ahLst/>
                <a:cxnLst/>
                <a:rect l="l" t="t" r="r" b="b"/>
                <a:pathLst>
                  <a:path w="289" h="1112" extrusionOk="0">
                    <a:moveTo>
                      <a:pt x="0" y="1"/>
                    </a:moveTo>
                    <a:lnTo>
                      <a:pt x="0" y="1112"/>
                    </a:lnTo>
                    <a:lnTo>
                      <a:pt x="289" y="1112"/>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2019416" y="4169800"/>
                <a:ext cx="7958" cy="30148"/>
              </a:xfrm>
              <a:custGeom>
                <a:avLst/>
                <a:gdLst/>
                <a:ahLst/>
                <a:cxnLst/>
                <a:rect l="l" t="t" r="r" b="b"/>
                <a:pathLst>
                  <a:path w="293" h="1110"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2004913" y="4169800"/>
                <a:ext cx="7931" cy="30148"/>
              </a:xfrm>
              <a:custGeom>
                <a:avLst/>
                <a:gdLst/>
                <a:ahLst/>
                <a:cxnLst/>
                <a:rect l="l" t="t" r="r" b="b"/>
                <a:pathLst>
                  <a:path w="292" h="1110" extrusionOk="0">
                    <a:moveTo>
                      <a:pt x="0" y="1"/>
                    </a:moveTo>
                    <a:lnTo>
                      <a:pt x="0"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2019416" y="4428581"/>
                <a:ext cx="7958" cy="30202"/>
              </a:xfrm>
              <a:custGeom>
                <a:avLst/>
                <a:gdLst/>
                <a:ahLst/>
                <a:cxnLst/>
                <a:rect l="l" t="t" r="r" b="b"/>
                <a:pathLst>
                  <a:path w="293" h="1112" extrusionOk="0">
                    <a:moveTo>
                      <a:pt x="1" y="1"/>
                    </a:moveTo>
                    <a:lnTo>
                      <a:pt x="1" y="1112"/>
                    </a:lnTo>
                    <a:lnTo>
                      <a:pt x="292" y="1112"/>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004913" y="4212931"/>
                <a:ext cx="7931" cy="30148"/>
              </a:xfrm>
              <a:custGeom>
                <a:avLst/>
                <a:gdLst/>
                <a:ahLst/>
                <a:cxnLst/>
                <a:rect l="l" t="t" r="r" b="b"/>
                <a:pathLst>
                  <a:path w="292" h="1110" extrusionOk="0">
                    <a:moveTo>
                      <a:pt x="0" y="1"/>
                    </a:moveTo>
                    <a:lnTo>
                      <a:pt x="0"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2019416" y="4385451"/>
                <a:ext cx="7958" cy="30120"/>
              </a:xfrm>
              <a:custGeom>
                <a:avLst/>
                <a:gdLst/>
                <a:ahLst/>
                <a:cxnLst/>
                <a:rect l="l" t="t" r="r" b="b"/>
                <a:pathLst>
                  <a:path w="293" h="1109"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2019416" y="4299191"/>
                <a:ext cx="7958" cy="30120"/>
              </a:xfrm>
              <a:custGeom>
                <a:avLst/>
                <a:gdLst/>
                <a:ahLst/>
                <a:cxnLst/>
                <a:rect l="l" t="t" r="r" b="b"/>
                <a:pathLst>
                  <a:path w="293" h="1109"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2019416" y="4342321"/>
                <a:ext cx="7958" cy="30202"/>
              </a:xfrm>
              <a:custGeom>
                <a:avLst/>
                <a:gdLst/>
                <a:ahLst/>
                <a:cxnLst/>
                <a:rect l="l" t="t" r="r" b="b"/>
                <a:pathLst>
                  <a:path w="293" h="1112" extrusionOk="0">
                    <a:moveTo>
                      <a:pt x="1" y="1"/>
                    </a:moveTo>
                    <a:lnTo>
                      <a:pt x="1" y="1112"/>
                    </a:lnTo>
                    <a:lnTo>
                      <a:pt x="292" y="1112"/>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2004913" y="4471630"/>
                <a:ext cx="7931" cy="30120"/>
              </a:xfrm>
              <a:custGeom>
                <a:avLst/>
                <a:gdLst/>
                <a:ahLst/>
                <a:cxnLst/>
                <a:rect l="l" t="t" r="r" b="b"/>
                <a:pathLst>
                  <a:path w="292" h="1109" extrusionOk="0">
                    <a:moveTo>
                      <a:pt x="0" y="1"/>
                    </a:moveTo>
                    <a:lnTo>
                      <a:pt x="0"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2004913" y="4256142"/>
                <a:ext cx="7931" cy="30148"/>
              </a:xfrm>
              <a:custGeom>
                <a:avLst/>
                <a:gdLst/>
                <a:ahLst/>
                <a:cxnLst/>
                <a:rect l="l" t="t" r="r" b="b"/>
                <a:pathLst>
                  <a:path w="292" h="1110" extrusionOk="0">
                    <a:moveTo>
                      <a:pt x="0" y="1"/>
                    </a:moveTo>
                    <a:lnTo>
                      <a:pt x="0"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975879" y="4471630"/>
                <a:ext cx="7849" cy="30120"/>
              </a:xfrm>
              <a:custGeom>
                <a:avLst/>
                <a:gdLst/>
                <a:ahLst/>
                <a:cxnLst/>
                <a:rect l="l" t="t" r="r" b="b"/>
                <a:pathLst>
                  <a:path w="289" h="1109" extrusionOk="0">
                    <a:moveTo>
                      <a:pt x="0" y="1"/>
                    </a:moveTo>
                    <a:lnTo>
                      <a:pt x="0" y="1109"/>
                    </a:lnTo>
                    <a:lnTo>
                      <a:pt x="289" y="1109"/>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019416" y="4471630"/>
                <a:ext cx="7958" cy="30120"/>
              </a:xfrm>
              <a:custGeom>
                <a:avLst/>
                <a:gdLst/>
                <a:ahLst/>
                <a:cxnLst/>
                <a:rect l="l" t="t" r="r" b="b"/>
                <a:pathLst>
                  <a:path w="293" h="1109" extrusionOk="0">
                    <a:moveTo>
                      <a:pt x="1" y="1"/>
                    </a:moveTo>
                    <a:lnTo>
                      <a:pt x="1"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975879" y="4385451"/>
                <a:ext cx="7849" cy="30120"/>
              </a:xfrm>
              <a:custGeom>
                <a:avLst/>
                <a:gdLst/>
                <a:ahLst/>
                <a:cxnLst/>
                <a:rect l="l" t="t" r="r" b="b"/>
                <a:pathLst>
                  <a:path w="289" h="1109" extrusionOk="0">
                    <a:moveTo>
                      <a:pt x="0" y="1"/>
                    </a:moveTo>
                    <a:lnTo>
                      <a:pt x="0" y="1109"/>
                    </a:lnTo>
                    <a:lnTo>
                      <a:pt x="289" y="1109"/>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1975879" y="4428581"/>
                <a:ext cx="7849" cy="30202"/>
              </a:xfrm>
              <a:custGeom>
                <a:avLst/>
                <a:gdLst/>
                <a:ahLst/>
                <a:cxnLst/>
                <a:rect l="l" t="t" r="r" b="b"/>
                <a:pathLst>
                  <a:path w="289" h="1112" extrusionOk="0">
                    <a:moveTo>
                      <a:pt x="0" y="1"/>
                    </a:moveTo>
                    <a:lnTo>
                      <a:pt x="0" y="1112"/>
                    </a:lnTo>
                    <a:lnTo>
                      <a:pt x="289" y="1112"/>
                    </a:lnTo>
                    <a:lnTo>
                      <a:pt x="289"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2004913" y="4342321"/>
                <a:ext cx="7931" cy="30202"/>
              </a:xfrm>
              <a:custGeom>
                <a:avLst/>
                <a:gdLst/>
                <a:ahLst/>
                <a:cxnLst/>
                <a:rect l="l" t="t" r="r" b="b"/>
                <a:pathLst>
                  <a:path w="292" h="1112" extrusionOk="0">
                    <a:moveTo>
                      <a:pt x="0" y="1"/>
                    </a:moveTo>
                    <a:lnTo>
                      <a:pt x="0" y="1112"/>
                    </a:lnTo>
                    <a:lnTo>
                      <a:pt x="292" y="1112"/>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004913" y="4299191"/>
                <a:ext cx="7931" cy="30120"/>
              </a:xfrm>
              <a:custGeom>
                <a:avLst/>
                <a:gdLst/>
                <a:ahLst/>
                <a:cxnLst/>
                <a:rect l="l" t="t" r="r" b="b"/>
                <a:pathLst>
                  <a:path w="292" h="1109" extrusionOk="0">
                    <a:moveTo>
                      <a:pt x="0" y="1"/>
                    </a:moveTo>
                    <a:lnTo>
                      <a:pt x="0"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2004913" y="4385451"/>
                <a:ext cx="7931" cy="30120"/>
              </a:xfrm>
              <a:custGeom>
                <a:avLst/>
                <a:gdLst/>
                <a:ahLst/>
                <a:cxnLst/>
                <a:rect l="l" t="t" r="r" b="b"/>
                <a:pathLst>
                  <a:path w="292" h="1109" extrusionOk="0">
                    <a:moveTo>
                      <a:pt x="0" y="1"/>
                    </a:moveTo>
                    <a:lnTo>
                      <a:pt x="0" y="1109"/>
                    </a:lnTo>
                    <a:lnTo>
                      <a:pt x="292" y="1109"/>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004913" y="4428581"/>
                <a:ext cx="7931" cy="30202"/>
              </a:xfrm>
              <a:custGeom>
                <a:avLst/>
                <a:gdLst/>
                <a:ahLst/>
                <a:cxnLst/>
                <a:rect l="l" t="t" r="r" b="b"/>
                <a:pathLst>
                  <a:path w="292" h="1112" extrusionOk="0">
                    <a:moveTo>
                      <a:pt x="0" y="1"/>
                    </a:moveTo>
                    <a:lnTo>
                      <a:pt x="0" y="1112"/>
                    </a:lnTo>
                    <a:lnTo>
                      <a:pt x="292" y="1112"/>
                    </a:lnTo>
                    <a:lnTo>
                      <a:pt x="292"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975879" y="4600694"/>
                <a:ext cx="7849" cy="30120"/>
              </a:xfrm>
              <a:custGeom>
                <a:avLst/>
                <a:gdLst/>
                <a:ahLst/>
                <a:cxnLst/>
                <a:rect l="l" t="t" r="r" b="b"/>
                <a:pathLst>
                  <a:path w="289" h="1109" extrusionOk="0">
                    <a:moveTo>
                      <a:pt x="0" y="0"/>
                    </a:moveTo>
                    <a:lnTo>
                      <a:pt x="0" y="1109"/>
                    </a:lnTo>
                    <a:lnTo>
                      <a:pt x="289" y="1109"/>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975879" y="4557645"/>
                <a:ext cx="7849" cy="30120"/>
              </a:xfrm>
              <a:custGeom>
                <a:avLst/>
                <a:gdLst/>
                <a:ahLst/>
                <a:cxnLst/>
                <a:rect l="l" t="t" r="r" b="b"/>
                <a:pathLst>
                  <a:path w="289" h="1109" extrusionOk="0">
                    <a:moveTo>
                      <a:pt x="0" y="0"/>
                    </a:moveTo>
                    <a:lnTo>
                      <a:pt x="0" y="1109"/>
                    </a:lnTo>
                    <a:lnTo>
                      <a:pt x="289" y="1109"/>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975879" y="4514434"/>
                <a:ext cx="7849" cy="30120"/>
              </a:xfrm>
              <a:custGeom>
                <a:avLst/>
                <a:gdLst/>
                <a:ahLst/>
                <a:cxnLst/>
                <a:rect l="l" t="t" r="r" b="b"/>
                <a:pathLst>
                  <a:path w="289" h="1109" extrusionOk="0">
                    <a:moveTo>
                      <a:pt x="0" y="0"/>
                    </a:moveTo>
                    <a:lnTo>
                      <a:pt x="0" y="1109"/>
                    </a:lnTo>
                    <a:lnTo>
                      <a:pt x="289" y="1109"/>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975879" y="4643824"/>
                <a:ext cx="7849" cy="30202"/>
              </a:xfrm>
              <a:custGeom>
                <a:avLst/>
                <a:gdLst/>
                <a:ahLst/>
                <a:cxnLst/>
                <a:rect l="l" t="t" r="r" b="b"/>
                <a:pathLst>
                  <a:path w="289" h="1112" extrusionOk="0">
                    <a:moveTo>
                      <a:pt x="0" y="0"/>
                    </a:moveTo>
                    <a:lnTo>
                      <a:pt x="0" y="1112"/>
                    </a:lnTo>
                    <a:lnTo>
                      <a:pt x="289" y="1112"/>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975879" y="4773214"/>
                <a:ext cx="7849" cy="30202"/>
              </a:xfrm>
              <a:custGeom>
                <a:avLst/>
                <a:gdLst/>
                <a:ahLst/>
                <a:cxnLst/>
                <a:rect l="l" t="t" r="r" b="b"/>
                <a:pathLst>
                  <a:path w="289" h="1112" extrusionOk="0">
                    <a:moveTo>
                      <a:pt x="0" y="0"/>
                    </a:moveTo>
                    <a:lnTo>
                      <a:pt x="0" y="1111"/>
                    </a:lnTo>
                    <a:lnTo>
                      <a:pt x="289" y="1111"/>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1975879" y="4687036"/>
                <a:ext cx="7849" cy="30202"/>
              </a:xfrm>
              <a:custGeom>
                <a:avLst/>
                <a:gdLst/>
                <a:ahLst/>
                <a:cxnLst/>
                <a:rect l="l" t="t" r="r" b="b"/>
                <a:pathLst>
                  <a:path w="289" h="1112" extrusionOk="0">
                    <a:moveTo>
                      <a:pt x="0" y="0"/>
                    </a:moveTo>
                    <a:lnTo>
                      <a:pt x="0" y="1112"/>
                    </a:lnTo>
                    <a:lnTo>
                      <a:pt x="289" y="1112"/>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975879" y="4816344"/>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1975879" y="4730084"/>
                <a:ext cx="7849" cy="30120"/>
              </a:xfrm>
              <a:custGeom>
                <a:avLst/>
                <a:gdLst/>
                <a:ahLst/>
                <a:cxnLst/>
                <a:rect l="l" t="t" r="r" b="b"/>
                <a:pathLst>
                  <a:path w="289" h="1109" extrusionOk="0">
                    <a:moveTo>
                      <a:pt x="0" y="0"/>
                    </a:moveTo>
                    <a:lnTo>
                      <a:pt x="0" y="1108"/>
                    </a:lnTo>
                    <a:lnTo>
                      <a:pt x="289" y="1108"/>
                    </a:lnTo>
                    <a:lnTo>
                      <a:pt x="289"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1990464" y="4557645"/>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2019416" y="4773214"/>
                <a:ext cx="7958" cy="30202"/>
              </a:xfrm>
              <a:custGeom>
                <a:avLst/>
                <a:gdLst/>
                <a:ahLst/>
                <a:cxnLst/>
                <a:rect l="l" t="t" r="r" b="b"/>
                <a:pathLst>
                  <a:path w="293" h="1112" extrusionOk="0">
                    <a:moveTo>
                      <a:pt x="1" y="0"/>
                    </a:moveTo>
                    <a:lnTo>
                      <a:pt x="1" y="1111"/>
                    </a:lnTo>
                    <a:lnTo>
                      <a:pt x="292" y="1111"/>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2019416" y="4816344"/>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2004913" y="4557645"/>
                <a:ext cx="7931" cy="30120"/>
              </a:xfrm>
              <a:custGeom>
                <a:avLst/>
                <a:gdLst/>
                <a:ahLst/>
                <a:cxnLst/>
                <a:rect l="l" t="t" r="r" b="b"/>
                <a:pathLst>
                  <a:path w="292" h="1109" extrusionOk="0">
                    <a:moveTo>
                      <a:pt x="0" y="0"/>
                    </a:moveTo>
                    <a:lnTo>
                      <a:pt x="0"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2019416" y="4730084"/>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2004913" y="4514434"/>
                <a:ext cx="7931" cy="30120"/>
              </a:xfrm>
              <a:custGeom>
                <a:avLst/>
                <a:gdLst/>
                <a:ahLst/>
                <a:cxnLst/>
                <a:rect l="l" t="t" r="r" b="b"/>
                <a:pathLst>
                  <a:path w="292" h="1109" extrusionOk="0">
                    <a:moveTo>
                      <a:pt x="0" y="0"/>
                    </a:moveTo>
                    <a:lnTo>
                      <a:pt x="0"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2019416" y="4643824"/>
                <a:ext cx="7958" cy="30202"/>
              </a:xfrm>
              <a:custGeom>
                <a:avLst/>
                <a:gdLst/>
                <a:ahLst/>
                <a:cxnLst/>
                <a:rect l="l" t="t" r="r" b="b"/>
                <a:pathLst>
                  <a:path w="293" h="1112" extrusionOk="0">
                    <a:moveTo>
                      <a:pt x="1" y="0"/>
                    </a:moveTo>
                    <a:lnTo>
                      <a:pt x="1"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2019416" y="4557645"/>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2019416" y="4687036"/>
                <a:ext cx="7958" cy="30202"/>
              </a:xfrm>
              <a:custGeom>
                <a:avLst/>
                <a:gdLst/>
                <a:ahLst/>
                <a:cxnLst/>
                <a:rect l="l" t="t" r="r" b="b"/>
                <a:pathLst>
                  <a:path w="293" h="1112" extrusionOk="0">
                    <a:moveTo>
                      <a:pt x="1" y="0"/>
                    </a:moveTo>
                    <a:lnTo>
                      <a:pt x="1"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2019416" y="4514434"/>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2004913" y="4600694"/>
                <a:ext cx="7931" cy="30120"/>
              </a:xfrm>
              <a:custGeom>
                <a:avLst/>
                <a:gdLst/>
                <a:ahLst/>
                <a:cxnLst/>
                <a:rect l="l" t="t" r="r" b="b"/>
                <a:pathLst>
                  <a:path w="292" h="1109" extrusionOk="0">
                    <a:moveTo>
                      <a:pt x="0" y="0"/>
                    </a:moveTo>
                    <a:lnTo>
                      <a:pt x="0"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2019416" y="4600694"/>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2004913" y="4643824"/>
                <a:ext cx="7931" cy="30202"/>
              </a:xfrm>
              <a:custGeom>
                <a:avLst/>
                <a:gdLst/>
                <a:ahLst/>
                <a:cxnLst/>
                <a:rect l="l" t="t" r="r" b="b"/>
                <a:pathLst>
                  <a:path w="292" h="1112" extrusionOk="0">
                    <a:moveTo>
                      <a:pt x="0" y="0"/>
                    </a:moveTo>
                    <a:lnTo>
                      <a:pt x="0"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1990464" y="4687036"/>
                <a:ext cx="7958" cy="30202"/>
              </a:xfrm>
              <a:custGeom>
                <a:avLst/>
                <a:gdLst/>
                <a:ahLst/>
                <a:cxnLst/>
                <a:rect l="l" t="t" r="r" b="b"/>
                <a:pathLst>
                  <a:path w="293" h="1112" extrusionOk="0">
                    <a:moveTo>
                      <a:pt x="1" y="0"/>
                    </a:moveTo>
                    <a:lnTo>
                      <a:pt x="1"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1990464" y="4643824"/>
                <a:ext cx="7958" cy="30202"/>
              </a:xfrm>
              <a:custGeom>
                <a:avLst/>
                <a:gdLst/>
                <a:ahLst/>
                <a:cxnLst/>
                <a:rect l="l" t="t" r="r" b="b"/>
                <a:pathLst>
                  <a:path w="293" h="1112" extrusionOk="0">
                    <a:moveTo>
                      <a:pt x="1" y="0"/>
                    </a:moveTo>
                    <a:lnTo>
                      <a:pt x="1"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1990464" y="4773214"/>
                <a:ext cx="7958" cy="30202"/>
              </a:xfrm>
              <a:custGeom>
                <a:avLst/>
                <a:gdLst/>
                <a:ahLst/>
                <a:cxnLst/>
                <a:rect l="l" t="t" r="r" b="b"/>
                <a:pathLst>
                  <a:path w="293" h="1112" extrusionOk="0">
                    <a:moveTo>
                      <a:pt x="1" y="0"/>
                    </a:moveTo>
                    <a:lnTo>
                      <a:pt x="1" y="1111"/>
                    </a:lnTo>
                    <a:lnTo>
                      <a:pt x="292" y="1111"/>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1990464" y="4600694"/>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1990464" y="4730084"/>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2004913" y="4687036"/>
                <a:ext cx="7931" cy="30202"/>
              </a:xfrm>
              <a:custGeom>
                <a:avLst/>
                <a:gdLst/>
                <a:ahLst/>
                <a:cxnLst/>
                <a:rect l="l" t="t" r="r" b="b"/>
                <a:pathLst>
                  <a:path w="292" h="1112" extrusionOk="0">
                    <a:moveTo>
                      <a:pt x="0" y="0"/>
                    </a:moveTo>
                    <a:lnTo>
                      <a:pt x="0" y="1112"/>
                    </a:lnTo>
                    <a:lnTo>
                      <a:pt x="292" y="1112"/>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1990464" y="4816344"/>
                <a:ext cx="7958" cy="30120"/>
              </a:xfrm>
              <a:custGeom>
                <a:avLst/>
                <a:gdLst/>
                <a:ahLst/>
                <a:cxnLst/>
                <a:rect l="l" t="t" r="r" b="b"/>
                <a:pathLst>
                  <a:path w="293" h="1109" extrusionOk="0">
                    <a:moveTo>
                      <a:pt x="1" y="0"/>
                    </a:moveTo>
                    <a:lnTo>
                      <a:pt x="1"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2004913" y="4730084"/>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2004913" y="4773214"/>
                <a:ext cx="7931" cy="30202"/>
              </a:xfrm>
              <a:custGeom>
                <a:avLst/>
                <a:gdLst/>
                <a:ahLst/>
                <a:cxnLst/>
                <a:rect l="l" t="t" r="r" b="b"/>
                <a:pathLst>
                  <a:path w="292" h="1112" extrusionOk="0">
                    <a:moveTo>
                      <a:pt x="0" y="0"/>
                    </a:moveTo>
                    <a:lnTo>
                      <a:pt x="0" y="1111"/>
                    </a:lnTo>
                    <a:lnTo>
                      <a:pt x="292" y="1111"/>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1990464" y="4514434"/>
                <a:ext cx="7958" cy="30120"/>
              </a:xfrm>
              <a:custGeom>
                <a:avLst/>
                <a:gdLst/>
                <a:ahLst/>
                <a:cxnLst/>
                <a:rect l="l" t="t" r="r" b="b"/>
                <a:pathLst>
                  <a:path w="293" h="1109" extrusionOk="0">
                    <a:moveTo>
                      <a:pt x="1" y="0"/>
                    </a:moveTo>
                    <a:lnTo>
                      <a:pt x="1" y="1109"/>
                    </a:lnTo>
                    <a:lnTo>
                      <a:pt x="292" y="1109"/>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2004913" y="4816344"/>
                <a:ext cx="7931" cy="30120"/>
              </a:xfrm>
              <a:custGeom>
                <a:avLst/>
                <a:gdLst/>
                <a:ahLst/>
                <a:cxnLst/>
                <a:rect l="l" t="t" r="r" b="b"/>
                <a:pathLst>
                  <a:path w="292" h="1109" extrusionOk="0">
                    <a:moveTo>
                      <a:pt x="0" y="0"/>
                    </a:moveTo>
                    <a:lnTo>
                      <a:pt x="0" y="1108"/>
                    </a:lnTo>
                    <a:lnTo>
                      <a:pt x="292" y="1108"/>
                    </a:lnTo>
                    <a:lnTo>
                      <a:pt x="292"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987"/>
        <p:cNvGrpSpPr/>
        <p:nvPr/>
      </p:nvGrpSpPr>
      <p:grpSpPr>
        <a:xfrm>
          <a:off x="0" y="0"/>
          <a:ext cx="0" cy="0"/>
          <a:chOff x="0" y="0"/>
          <a:chExt cx="0" cy="0"/>
        </a:xfrm>
      </p:grpSpPr>
      <p:sp>
        <p:nvSpPr>
          <p:cNvPr id="988" name="Google Shape;988;p36"/>
          <p:cNvSpPr/>
          <p:nvPr/>
        </p:nvSpPr>
        <p:spPr>
          <a:xfrm>
            <a:off x="-37250" y="3177834"/>
            <a:ext cx="1647997" cy="1965776"/>
          </a:xfrm>
          <a:custGeom>
            <a:avLst/>
            <a:gdLst/>
            <a:ahLst/>
            <a:cxnLst/>
            <a:rect l="l" t="t" r="r" b="b"/>
            <a:pathLst>
              <a:path w="79107" h="94361" extrusionOk="0">
                <a:moveTo>
                  <a:pt x="1" y="1"/>
                </a:moveTo>
                <a:lnTo>
                  <a:pt x="1" y="16217"/>
                </a:lnTo>
                <a:lnTo>
                  <a:pt x="26" y="16217"/>
                </a:lnTo>
                <a:cubicBezTo>
                  <a:pt x="34081" y="16217"/>
                  <a:pt x="61699" y="41924"/>
                  <a:pt x="61699" y="73637"/>
                </a:cubicBezTo>
                <a:cubicBezTo>
                  <a:pt x="61699" y="80947"/>
                  <a:pt x="60234" y="87933"/>
                  <a:pt x="57562" y="94361"/>
                </a:cubicBezTo>
                <a:lnTo>
                  <a:pt x="75928" y="94361"/>
                </a:lnTo>
                <a:cubicBezTo>
                  <a:pt x="77997" y="87791"/>
                  <a:pt x="79107" y="80831"/>
                  <a:pt x="79107" y="73637"/>
                </a:cubicBezTo>
                <a:cubicBezTo>
                  <a:pt x="79107" y="32971"/>
                  <a:pt x="43693" y="1"/>
                  <a:pt x="16"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rot="10800000" flipH="1">
            <a:off x="-37251" y="-6255"/>
            <a:ext cx="1716510" cy="1136033"/>
          </a:xfrm>
          <a:custGeom>
            <a:avLst/>
            <a:gdLst/>
            <a:ahLst/>
            <a:cxnLst/>
            <a:rect l="l" t="t" r="r" b="b"/>
            <a:pathLst>
              <a:path w="108554" h="71844" extrusionOk="0">
                <a:moveTo>
                  <a:pt x="142" y="1"/>
                </a:moveTo>
                <a:cubicBezTo>
                  <a:pt x="48" y="1"/>
                  <a:pt x="0" y="1"/>
                  <a:pt x="0" y="1"/>
                </a:cubicBezTo>
                <a:lnTo>
                  <a:pt x="0" y="14043"/>
                </a:lnTo>
                <a:cubicBezTo>
                  <a:pt x="20313" y="17150"/>
                  <a:pt x="54480" y="27015"/>
                  <a:pt x="71553" y="58415"/>
                </a:cubicBezTo>
                <a:cubicBezTo>
                  <a:pt x="74382" y="63621"/>
                  <a:pt x="75472" y="68067"/>
                  <a:pt x="75178" y="71843"/>
                </a:cubicBezTo>
                <a:lnTo>
                  <a:pt x="107586" y="71843"/>
                </a:lnTo>
                <a:cubicBezTo>
                  <a:pt x="108554" y="66982"/>
                  <a:pt x="107434" y="61106"/>
                  <a:pt x="103581" y="54025"/>
                </a:cubicBezTo>
                <a:cubicBezTo>
                  <a:pt x="74577" y="679"/>
                  <a:pt x="3729" y="1"/>
                  <a:pt x="142"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rot="3599971" flipH="1">
            <a:off x="7517212" y="3639972"/>
            <a:ext cx="1951834" cy="1797544"/>
          </a:xfrm>
          <a:custGeom>
            <a:avLst/>
            <a:gdLst/>
            <a:ahLst/>
            <a:cxnLst/>
            <a:rect l="l" t="t" r="r" b="b"/>
            <a:pathLst>
              <a:path w="45883" h="42256" extrusionOk="0">
                <a:moveTo>
                  <a:pt x="20040" y="1"/>
                </a:moveTo>
                <a:cubicBezTo>
                  <a:pt x="18348" y="1"/>
                  <a:pt x="16628" y="352"/>
                  <a:pt x="14925" y="1158"/>
                </a:cubicBezTo>
                <a:cubicBezTo>
                  <a:pt x="11194" y="2917"/>
                  <a:pt x="8091" y="5979"/>
                  <a:pt x="5075" y="8975"/>
                </a:cubicBezTo>
                <a:cubicBezTo>
                  <a:pt x="3640" y="10410"/>
                  <a:pt x="2170" y="11875"/>
                  <a:pt x="1248" y="13720"/>
                </a:cubicBezTo>
                <a:cubicBezTo>
                  <a:pt x="279" y="15662"/>
                  <a:pt x="1" y="17877"/>
                  <a:pt x="31" y="20011"/>
                </a:cubicBezTo>
                <a:cubicBezTo>
                  <a:pt x="132" y="27574"/>
                  <a:pt x="4198" y="34707"/>
                  <a:pt x="10438" y="37845"/>
                </a:cubicBezTo>
                <a:cubicBezTo>
                  <a:pt x="13845" y="39553"/>
                  <a:pt x="17708" y="40101"/>
                  <a:pt x="21439" y="40917"/>
                </a:cubicBezTo>
                <a:cubicBezTo>
                  <a:pt x="24129" y="41508"/>
                  <a:pt x="26824" y="42256"/>
                  <a:pt x="29587" y="42256"/>
                </a:cubicBezTo>
                <a:cubicBezTo>
                  <a:pt x="29974" y="42256"/>
                  <a:pt x="30361" y="42241"/>
                  <a:pt x="30751" y="42210"/>
                </a:cubicBezTo>
                <a:cubicBezTo>
                  <a:pt x="33929" y="41951"/>
                  <a:pt x="37326" y="40288"/>
                  <a:pt x="38836" y="37196"/>
                </a:cubicBezTo>
                <a:cubicBezTo>
                  <a:pt x="39435" y="35979"/>
                  <a:pt x="39713" y="34626"/>
                  <a:pt x="40357" y="33440"/>
                </a:cubicBezTo>
                <a:cubicBezTo>
                  <a:pt x="41057" y="32177"/>
                  <a:pt x="42126" y="31199"/>
                  <a:pt x="42968" y="30038"/>
                </a:cubicBezTo>
                <a:cubicBezTo>
                  <a:pt x="45883" y="25988"/>
                  <a:pt x="45477" y="20204"/>
                  <a:pt x="43216" y="16047"/>
                </a:cubicBezTo>
                <a:cubicBezTo>
                  <a:pt x="40955" y="11895"/>
                  <a:pt x="37184" y="9021"/>
                  <a:pt x="33488" y="6304"/>
                </a:cubicBezTo>
                <a:cubicBezTo>
                  <a:pt x="32185" y="5346"/>
                  <a:pt x="30873" y="4392"/>
                  <a:pt x="29560" y="3450"/>
                </a:cubicBezTo>
                <a:cubicBezTo>
                  <a:pt x="26753" y="1433"/>
                  <a:pt x="23454" y="1"/>
                  <a:pt x="20040" y="1"/>
                </a:cubicBezTo>
                <a:close/>
              </a:path>
            </a:pathLst>
          </a:custGeom>
          <a:solidFill>
            <a:srgbClr val="395110">
              <a:alpha val="11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flipH="1">
            <a:off x="7731400" y="1185353"/>
            <a:ext cx="1602349" cy="827798"/>
          </a:xfrm>
          <a:custGeom>
            <a:avLst/>
            <a:gdLst/>
            <a:ahLst/>
            <a:cxnLst/>
            <a:rect l="l" t="t" r="r" b="b"/>
            <a:pathLst>
              <a:path w="5985" h="3092" extrusionOk="0">
                <a:moveTo>
                  <a:pt x="1986" y="0"/>
                </a:moveTo>
                <a:cubicBezTo>
                  <a:pt x="1719" y="0"/>
                  <a:pt x="1503" y="216"/>
                  <a:pt x="1503" y="480"/>
                </a:cubicBezTo>
                <a:cubicBezTo>
                  <a:pt x="1503" y="511"/>
                  <a:pt x="1506" y="538"/>
                  <a:pt x="1512" y="568"/>
                </a:cubicBezTo>
                <a:lnTo>
                  <a:pt x="1260" y="568"/>
                </a:lnTo>
                <a:cubicBezTo>
                  <a:pt x="866" y="568"/>
                  <a:pt x="544" y="887"/>
                  <a:pt x="541" y="1279"/>
                </a:cubicBezTo>
                <a:cubicBezTo>
                  <a:pt x="240" y="1300"/>
                  <a:pt x="0" y="1552"/>
                  <a:pt x="0" y="1859"/>
                </a:cubicBezTo>
                <a:cubicBezTo>
                  <a:pt x="0" y="2180"/>
                  <a:pt x="261" y="2439"/>
                  <a:pt x="580" y="2439"/>
                </a:cubicBezTo>
                <a:lnTo>
                  <a:pt x="778" y="2439"/>
                </a:lnTo>
                <a:cubicBezTo>
                  <a:pt x="881" y="2642"/>
                  <a:pt x="1090" y="2782"/>
                  <a:pt x="1336" y="2782"/>
                </a:cubicBezTo>
                <a:lnTo>
                  <a:pt x="1937" y="2782"/>
                </a:lnTo>
                <a:cubicBezTo>
                  <a:pt x="2032" y="2967"/>
                  <a:pt x="2220" y="3091"/>
                  <a:pt x="2442" y="3091"/>
                </a:cubicBezTo>
                <a:lnTo>
                  <a:pt x="2924" y="3091"/>
                </a:lnTo>
                <a:cubicBezTo>
                  <a:pt x="3143" y="3091"/>
                  <a:pt x="3337" y="2967"/>
                  <a:pt x="3428" y="2782"/>
                </a:cubicBezTo>
                <a:cubicBezTo>
                  <a:pt x="3735" y="2782"/>
                  <a:pt x="3972" y="2603"/>
                  <a:pt x="4054" y="2357"/>
                </a:cubicBezTo>
                <a:lnTo>
                  <a:pt x="5405" y="2357"/>
                </a:lnTo>
                <a:cubicBezTo>
                  <a:pt x="5724" y="2357"/>
                  <a:pt x="5985" y="2098"/>
                  <a:pt x="5985" y="1777"/>
                </a:cubicBezTo>
                <a:cubicBezTo>
                  <a:pt x="5982" y="1452"/>
                  <a:pt x="5724" y="1191"/>
                  <a:pt x="5402" y="1191"/>
                </a:cubicBezTo>
                <a:lnTo>
                  <a:pt x="4558" y="1191"/>
                </a:lnTo>
                <a:cubicBezTo>
                  <a:pt x="4509" y="838"/>
                  <a:pt x="4209" y="568"/>
                  <a:pt x="3841" y="568"/>
                </a:cubicBezTo>
                <a:lnTo>
                  <a:pt x="2970" y="568"/>
                </a:lnTo>
                <a:cubicBezTo>
                  <a:pt x="2973" y="538"/>
                  <a:pt x="2976" y="511"/>
                  <a:pt x="2976" y="480"/>
                </a:cubicBezTo>
                <a:cubicBezTo>
                  <a:pt x="2976" y="216"/>
                  <a:pt x="2760" y="0"/>
                  <a:pt x="2493" y="0"/>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flipH="1">
            <a:off x="131509" y="2768700"/>
            <a:ext cx="1251475" cy="645126"/>
          </a:xfrm>
          <a:custGeom>
            <a:avLst/>
            <a:gdLst/>
            <a:ahLst/>
            <a:cxnLst/>
            <a:rect l="l" t="t" r="r" b="b"/>
            <a:pathLst>
              <a:path w="5162" h="2661" extrusionOk="0">
                <a:moveTo>
                  <a:pt x="3009" y="0"/>
                </a:moveTo>
                <a:cubicBezTo>
                  <a:pt x="2778" y="0"/>
                  <a:pt x="2593" y="185"/>
                  <a:pt x="2593" y="413"/>
                </a:cubicBezTo>
                <a:cubicBezTo>
                  <a:pt x="2593" y="437"/>
                  <a:pt x="2596" y="462"/>
                  <a:pt x="2599" y="486"/>
                </a:cubicBezTo>
                <a:lnTo>
                  <a:pt x="1849" y="486"/>
                </a:lnTo>
                <a:cubicBezTo>
                  <a:pt x="1534" y="486"/>
                  <a:pt x="1272" y="720"/>
                  <a:pt x="1230" y="1023"/>
                </a:cubicBezTo>
                <a:lnTo>
                  <a:pt x="501" y="1023"/>
                </a:lnTo>
                <a:cubicBezTo>
                  <a:pt x="228" y="1023"/>
                  <a:pt x="0" y="1248"/>
                  <a:pt x="0" y="1521"/>
                </a:cubicBezTo>
                <a:cubicBezTo>
                  <a:pt x="0" y="1798"/>
                  <a:pt x="225" y="2022"/>
                  <a:pt x="501" y="2022"/>
                </a:cubicBezTo>
                <a:lnTo>
                  <a:pt x="1667" y="2022"/>
                </a:lnTo>
                <a:cubicBezTo>
                  <a:pt x="1740" y="2235"/>
                  <a:pt x="1940" y="2390"/>
                  <a:pt x="2205" y="2390"/>
                </a:cubicBezTo>
                <a:cubicBezTo>
                  <a:pt x="2287" y="2551"/>
                  <a:pt x="2454" y="2660"/>
                  <a:pt x="2642" y="2660"/>
                </a:cubicBezTo>
                <a:lnTo>
                  <a:pt x="3061" y="2660"/>
                </a:lnTo>
                <a:cubicBezTo>
                  <a:pt x="3252" y="2660"/>
                  <a:pt x="3416" y="2551"/>
                  <a:pt x="3495" y="2390"/>
                </a:cubicBezTo>
                <a:lnTo>
                  <a:pt x="4011" y="2390"/>
                </a:lnTo>
                <a:cubicBezTo>
                  <a:pt x="4221" y="2390"/>
                  <a:pt x="4403" y="2274"/>
                  <a:pt x="4491" y="2098"/>
                </a:cubicBezTo>
                <a:lnTo>
                  <a:pt x="4661" y="2098"/>
                </a:lnTo>
                <a:cubicBezTo>
                  <a:pt x="4937" y="2098"/>
                  <a:pt x="5162" y="1874"/>
                  <a:pt x="5162" y="1597"/>
                </a:cubicBezTo>
                <a:cubicBezTo>
                  <a:pt x="5162" y="1336"/>
                  <a:pt x="4958" y="1121"/>
                  <a:pt x="4700" y="1099"/>
                </a:cubicBezTo>
                <a:cubicBezTo>
                  <a:pt x="4694" y="759"/>
                  <a:pt x="4418" y="486"/>
                  <a:pt x="4078" y="486"/>
                </a:cubicBezTo>
                <a:lnTo>
                  <a:pt x="3859" y="486"/>
                </a:lnTo>
                <a:cubicBezTo>
                  <a:pt x="3865" y="462"/>
                  <a:pt x="3868" y="441"/>
                  <a:pt x="3868" y="413"/>
                </a:cubicBezTo>
                <a:cubicBezTo>
                  <a:pt x="3868" y="185"/>
                  <a:pt x="3677" y="0"/>
                  <a:pt x="3449" y="0"/>
                </a:cubicBezTo>
                <a:close/>
              </a:path>
            </a:pathLst>
          </a:custGeom>
          <a:gradFill>
            <a:gsLst>
              <a:gs pos="0">
                <a:srgbClr val="9CAB9F">
                  <a:alpha val="22745"/>
                </a:srgbClr>
              </a:gs>
              <a:gs pos="100000">
                <a:srgbClr val="E5EEF3">
                  <a:alpha val="2235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36"/>
          <p:cNvGrpSpPr/>
          <p:nvPr/>
        </p:nvGrpSpPr>
        <p:grpSpPr>
          <a:xfrm flipH="1">
            <a:off x="168670" y="2521532"/>
            <a:ext cx="768499" cy="2674505"/>
            <a:chOff x="299324" y="2437171"/>
            <a:chExt cx="613425" cy="2134822"/>
          </a:xfrm>
        </p:grpSpPr>
        <p:sp>
          <p:nvSpPr>
            <p:cNvPr id="994" name="Google Shape;994;p36"/>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6"/>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36"/>
          <p:cNvGrpSpPr/>
          <p:nvPr/>
        </p:nvGrpSpPr>
        <p:grpSpPr>
          <a:xfrm>
            <a:off x="8212727" y="1860549"/>
            <a:ext cx="688094" cy="3282872"/>
            <a:chOff x="-4320802" y="134141"/>
            <a:chExt cx="952775" cy="4545655"/>
          </a:xfrm>
        </p:grpSpPr>
        <p:sp>
          <p:nvSpPr>
            <p:cNvPr id="1007" name="Google Shape;1007;p36"/>
            <p:cNvSpPr/>
            <p:nvPr/>
          </p:nvSpPr>
          <p:spPr>
            <a:xfrm>
              <a:off x="-3648495" y="548886"/>
              <a:ext cx="256027" cy="4130910"/>
            </a:xfrm>
            <a:custGeom>
              <a:avLst/>
              <a:gdLst/>
              <a:ahLst/>
              <a:cxnLst/>
              <a:rect l="l" t="t" r="r" b="b"/>
              <a:pathLst>
                <a:path w="2315" h="37350" extrusionOk="0">
                  <a:moveTo>
                    <a:pt x="1" y="0"/>
                  </a:moveTo>
                  <a:lnTo>
                    <a:pt x="1" y="37350"/>
                  </a:lnTo>
                  <a:lnTo>
                    <a:pt x="2314" y="37350"/>
                  </a:lnTo>
                  <a:lnTo>
                    <a:pt x="23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284858" y="548886"/>
              <a:ext cx="636474" cy="4130910"/>
            </a:xfrm>
            <a:custGeom>
              <a:avLst/>
              <a:gdLst/>
              <a:ahLst/>
              <a:cxnLst/>
              <a:rect l="l" t="t" r="r" b="b"/>
              <a:pathLst>
                <a:path w="5755" h="37350" extrusionOk="0">
                  <a:moveTo>
                    <a:pt x="1" y="0"/>
                  </a:moveTo>
                  <a:lnTo>
                    <a:pt x="1" y="37350"/>
                  </a:lnTo>
                  <a:lnTo>
                    <a:pt x="5755" y="37350"/>
                  </a:lnTo>
                  <a:lnTo>
                    <a:pt x="57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3648495" y="439725"/>
              <a:ext cx="280469" cy="143891"/>
            </a:xfrm>
            <a:custGeom>
              <a:avLst/>
              <a:gdLst/>
              <a:ahLst/>
              <a:cxnLst/>
              <a:rect l="l" t="t" r="r" b="b"/>
              <a:pathLst>
                <a:path w="2536" h="1301" extrusionOk="0">
                  <a:moveTo>
                    <a:pt x="1" y="1"/>
                  </a:moveTo>
                  <a:lnTo>
                    <a:pt x="1" y="1300"/>
                  </a:lnTo>
                  <a:lnTo>
                    <a:pt x="2536" y="1300"/>
                  </a:lnTo>
                  <a:lnTo>
                    <a:pt x="2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4320802" y="439725"/>
              <a:ext cx="671754" cy="143891"/>
            </a:xfrm>
            <a:custGeom>
              <a:avLst/>
              <a:gdLst/>
              <a:ahLst/>
              <a:cxnLst/>
              <a:rect l="l" t="t" r="r" b="b"/>
              <a:pathLst>
                <a:path w="6074" h="1301" extrusionOk="0">
                  <a:moveTo>
                    <a:pt x="1" y="1"/>
                  </a:moveTo>
                  <a:lnTo>
                    <a:pt x="1" y="1300"/>
                  </a:lnTo>
                  <a:lnTo>
                    <a:pt x="6073" y="1300"/>
                  </a:lnTo>
                  <a:lnTo>
                    <a:pt x="6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36"/>
            <p:cNvGrpSpPr/>
            <p:nvPr/>
          </p:nvGrpSpPr>
          <p:grpSpPr>
            <a:xfrm>
              <a:off x="-3649491" y="634822"/>
              <a:ext cx="258350" cy="3989521"/>
              <a:chOff x="-3649491" y="634822"/>
              <a:chExt cx="258350" cy="3989521"/>
            </a:xfrm>
          </p:grpSpPr>
          <p:sp>
            <p:nvSpPr>
              <p:cNvPr id="1012" name="Google Shape;1012;p36"/>
              <p:cNvSpPr/>
              <p:nvPr/>
            </p:nvSpPr>
            <p:spPr>
              <a:xfrm>
                <a:off x="-3649491" y="1717473"/>
                <a:ext cx="258350" cy="199965"/>
              </a:xfrm>
              <a:custGeom>
                <a:avLst/>
                <a:gdLst/>
                <a:ahLst/>
                <a:cxnLst/>
                <a:rect l="l" t="t" r="r" b="b"/>
                <a:pathLst>
                  <a:path w="2336" h="1808" extrusionOk="0">
                    <a:moveTo>
                      <a:pt x="0" y="1"/>
                    </a:moveTo>
                    <a:lnTo>
                      <a:pt x="0" y="1807"/>
                    </a:lnTo>
                    <a:lnTo>
                      <a:pt x="2335" y="1807"/>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3649491" y="1447170"/>
                <a:ext cx="258350" cy="199854"/>
              </a:xfrm>
              <a:custGeom>
                <a:avLst/>
                <a:gdLst/>
                <a:ahLst/>
                <a:cxnLst/>
                <a:rect l="l" t="t" r="r" b="b"/>
                <a:pathLst>
                  <a:path w="2336" h="1807" extrusionOk="0">
                    <a:moveTo>
                      <a:pt x="0" y="0"/>
                    </a:moveTo>
                    <a:lnTo>
                      <a:pt x="0" y="1807"/>
                    </a:lnTo>
                    <a:lnTo>
                      <a:pt x="2335" y="1807"/>
                    </a:lnTo>
                    <a:lnTo>
                      <a:pt x="2335"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3649491" y="1988108"/>
                <a:ext cx="258350" cy="199965"/>
              </a:xfrm>
              <a:custGeom>
                <a:avLst/>
                <a:gdLst/>
                <a:ahLst/>
                <a:cxnLst/>
                <a:rect l="l" t="t" r="r" b="b"/>
                <a:pathLst>
                  <a:path w="2336" h="1808" extrusionOk="0">
                    <a:moveTo>
                      <a:pt x="0" y="1"/>
                    </a:moveTo>
                    <a:lnTo>
                      <a:pt x="0" y="1807"/>
                    </a:lnTo>
                    <a:lnTo>
                      <a:pt x="2335" y="1807"/>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3649491" y="905789"/>
                <a:ext cx="258350" cy="199965"/>
              </a:xfrm>
              <a:custGeom>
                <a:avLst/>
                <a:gdLst/>
                <a:ahLst/>
                <a:cxnLst/>
                <a:rect l="l" t="t" r="r" b="b"/>
                <a:pathLst>
                  <a:path w="2336" h="1808" extrusionOk="0">
                    <a:moveTo>
                      <a:pt x="0" y="1"/>
                    </a:moveTo>
                    <a:lnTo>
                      <a:pt x="0" y="1808"/>
                    </a:lnTo>
                    <a:lnTo>
                      <a:pt x="2335" y="1808"/>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649491" y="634822"/>
                <a:ext cx="258350" cy="199965"/>
              </a:xfrm>
              <a:custGeom>
                <a:avLst/>
                <a:gdLst/>
                <a:ahLst/>
                <a:cxnLst/>
                <a:rect l="l" t="t" r="r" b="b"/>
                <a:pathLst>
                  <a:path w="2336" h="1808" extrusionOk="0">
                    <a:moveTo>
                      <a:pt x="0" y="1"/>
                    </a:moveTo>
                    <a:lnTo>
                      <a:pt x="0" y="1807"/>
                    </a:lnTo>
                    <a:lnTo>
                      <a:pt x="2335" y="1807"/>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3649491" y="1176534"/>
                <a:ext cx="258350" cy="199854"/>
              </a:xfrm>
              <a:custGeom>
                <a:avLst/>
                <a:gdLst/>
                <a:ahLst/>
                <a:cxnLst/>
                <a:rect l="l" t="t" r="r" b="b"/>
                <a:pathLst>
                  <a:path w="2336" h="1807" extrusionOk="0">
                    <a:moveTo>
                      <a:pt x="0" y="0"/>
                    </a:moveTo>
                    <a:lnTo>
                      <a:pt x="0" y="1807"/>
                    </a:lnTo>
                    <a:lnTo>
                      <a:pt x="2335" y="1807"/>
                    </a:lnTo>
                    <a:lnTo>
                      <a:pt x="2335"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3649491" y="2258854"/>
                <a:ext cx="258350" cy="200518"/>
              </a:xfrm>
              <a:custGeom>
                <a:avLst/>
                <a:gdLst/>
                <a:ahLst/>
                <a:cxnLst/>
                <a:rect l="l" t="t" r="r" b="b"/>
                <a:pathLst>
                  <a:path w="2336" h="1813" extrusionOk="0">
                    <a:moveTo>
                      <a:pt x="0" y="0"/>
                    </a:moveTo>
                    <a:lnTo>
                      <a:pt x="0" y="1813"/>
                    </a:lnTo>
                    <a:lnTo>
                      <a:pt x="2335" y="1813"/>
                    </a:lnTo>
                    <a:lnTo>
                      <a:pt x="2335"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3649491" y="3341395"/>
                <a:ext cx="258350" cy="199965"/>
              </a:xfrm>
              <a:custGeom>
                <a:avLst/>
                <a:gdLst/>
                <a:ahLst/>
                <a:cxnLst/>
                <a:rect l="l" t="t" r="r" b="b"/>
                <a:pathLst>
                  <a:path w="2336" h="1808" extrusionOk="0">
                    <a:moveTo>
                      <a:pt x="0" y="1"/>
                    </a:moveTo>
                    <a:lnTo>
                      <a:pt x="0" y="1808"/>
                    </a:lnTo>
                    <a:lnTo>
                      <a:pt x="2335" y="1808"/>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649491" y="2529489"/>
                <a:ext cx="258350" cy="199854"/>
              </a:xfrm>
              <a:custGeom>
                <a:avLst/>
                <a:gdLst/>
                <a:ahLst/>
                <a:cxnLst/>
                <a:rect l="l" t="t" r="r" b="b"/>
                <a:pathLst>
                  <a:path w="2336" h="1807" extrusionOk="0">
                    <a:moveTo>
                      <a:pt x="0" y="0"/>
                    </a:moveTo>
                    <a:lnTo>
                      <a:pt x="0" y="1807"/>
                    </a:lnTo>
                    <a:lnTo>
                      <a:pt x="2335" y="1807"/>
                    </a:lnTo>
                    <a:lnTo>
                      <a:pt x="2335"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3649491" y="4424378"/>
                <a:ext cx="258350" cy="199965"/>
              </a:xfrm>
              <a:custGeom>
                <a:avLst/>
                <a:gdLst/>
                <a:ahLst/>
                <a:cxnLst/>
                <a:rect l="l" t="t" r="r" b="b"/>
                <a:pathLst>
                  <a:path w="2336" h="1808" extrusionOk="0">
                    <a:moveTo>
                      <a:pt x="0" y="1"/>
                    </a:moveTo>
                    <a:lnTo>
                      <a:pt x="0" y="1808"/>
                    </a:lnTo>
                    <a:lnTo>
                      <a:pt x="2335" y="1808"/>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3649491" y="3883107"/>
                <a:ext cx="258350" cy="199633"/>
              </a:xfrm>
              <a:custGeom>
                <a:avLst/>
                <a:gdLst/>
                <a:ahLst/>
                <a:cxnLst/>
                <a:rect l="l" t="t" r="r" b="b"/>
                <a:pathLst>
                  <a:path w="2336" h="1805" extrusionOk="0">
                    <a:moveTo>
                      <a:pt x="0" y="0"/>
                    </a:moveTo>
                    <a:lnTo>
                      <a:pt x="0" y="1804"/>
                    </a:lnTo>
                    <a:lnTo>
                      <a:pt x="2335" y="1804"/>
                    </a:lnTo>
                    <a:lnTo>
                      <a:pt x="2335"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3649491" y="4153743"/>
                <a:ext cx="258350" cy="199965"/>
              </a:xfrm>
              <a:custGeom>
                <a:avLst/>
                <a:gdLst/>
                <a:ahLst/>
                <a:cxnLst/>
                <a:rect l="l" t="t" r="r" b="b"/>
                <a:pathLst>
                  <a:path w="2336" h="1808" extrusionOk="0">
                    <a:moveTo>
                      <a:pt x="0" y="1"/>
                    </a:moveTo>
                    <a:lnTo>
                      <a:pt x="0" y="1807"/>
                    </a:lnTo>
                    <a:lnTo>
                      <a:pt x="2335" y="1807"/>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3649491" y="3612472"/>
                <a:ext cx="258350" cy="199854"/>
              </a:xfrm>
              <a:custGeom>
                <a:avLst/>
                <a:gdLst/>
                <a:ahLst/>
                <a:cxnLst/>
                <a:rect l="l" t="t" r="r" b="b"/>
                <a:pathLst>
                  <a:path w="2336" h="1807" extrusionOk="0">
                    <a:moveTo>
                      <a:pt x="0" y="0"/>
                    </a:moveTo>
                    <a:lnTo>
                      <a:pt x="0" y="1807"/>
                    </a:lnTo>
                    <a:lnTo>
                      <a:pt x="2335" y="1807"/>
                    </a:lnTo>
                    <a:lnTo>
                      <a:pt x="2335" y="0"/>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3649491" y="2800456"/>
                <a:ext cx="258350" cy="199965"/>
              </a:xfrm>
              <a:custGeom>
                <a:avLst/>
                <a:gdLst/>
                <a:ahLst/>
                <a:cxnLst/>
                <a:rect l="l" t="t" r="r" b="b"/>
                <a:pathLst>
                  <a:path w="2336" h="1808" extrusionOk="0">
                    <a:moveTo>
                      <a:pt x="0" y="1"/>
                    </a:moveTo>
                    <a:lnTo>
                      <a:pt x="0" y="1807"/>
                    </a:lnTo>
                    <a:lnTo>
                      <a:pt x="2335" y="1807"/>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3649491" y="3071091"/>
                <a:ext cx="258350" cy="199633"/>
              </a:xfrm>
              <a:custGeom>
                <a:avLst/>
                <a:gdLst/>
                <a:ahLst/>
                <a:cxnLst/>
                <a:rect l="l" t="t" r="r" b="b"/>
                <a:pathLst>
                  <a:path w="2336" h="1805" extrusionOk="0">
                    <a:moveTo>
                      <a:pt x="0" y="1"/>
                    </a:moveTo>
                    <a:lnTo>
                      <a:pt x="0" y="1804"/>
                    </a:lnTo>
                    <a:lnTo>
                      <a:pt x="2335" y="1804"/>
                    </a:lnTo>
                    <a:lnTo>
                      <a:pt x="2335"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36"/>
            <p:cNvGrpSpPr/>
            <p:nvPr/>
          </p:nvGrpSpPr>
          <p:grpSpPr>
            <a:xfrm>
              <a:off x="-4282942" y="634822"/>
              <a:ext cx="636806" cy="3989521"/>
              <a:chOff x="-2765442" y="634822"/>
              <a:chExt cx="636806" cy="3989521"/>
            </a:xfrm>
          </p:grpSpPr>
          <p:sp>
            <p:nvSpPr>
              <p:cNvPr id="1028" name="Google Shape;1028;p36"/>
              <p:cNvSpPr/>
              <p:nvPr/>
            </p:nvSpPr>
            <p:spPr>
              <a:xfrm>
                <a:off x="-2765442" y="2258854"/>
                <a:ext cx="636806" cy="200518"/>
              </a:xfrm>
              <a:custGeom>
                <a:avLst/>
                <a:gdLst/>
                <a:ahLst/>
                <a:cxnLst/>
                <a:rect l="l" t="t" r="r" b="b"/>
                <a:pathLst>
                  <a:path w="5758" h="1813" extrusionOk="0">
                    <a:moveTo>
                      <a:pt x="1" y="0"/>
                    </a:moveTo>
                    <a:lnTo>
                      <a:pt x="5757" y="0"/>
                    </a:lnTo>
                    <a:lnTo>
                      <a:pt x="5757" y="1813"/>
                    </a:lnTo>
                    <a:lnTo>
                      <a:pt x="1" y="18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2765442" y="1447170"/>
                <a:ext cx="636806" cy="199854"/>
              </a:xfrm>
              <a:custGeom>
                <a:avLst/>
                <a:gdLst/>
                <a:ahLst/>
                <a:cxnLst/>
                <a:rect l="l" t="t" r="r" b="b"/>
                <a:pathLst>
                  <a:path w="5758" h="1807" extrusionOk="0">
                    <a:moveTo>
                      <a:pt x="1" y="0"/>
                    </a:moveTo>
                    <a:lnTo>
                      <a:pt x="5757" y="0"/>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2765442" y="4424378"/>
                <a:ext cx="636806" cy="199965"/>
              </a:xfrm>
              <a:custGeom>
                <a:avLst/>
                <a:gdLst/>
                <a:ahLst/>
                <a:cxnLst/>
                <a:rect l="l" t="t" r="r" b="b"/>
                <a:pathLst>
                  <a:path w="5758" h="1808" extrusionOk="0">
                    <a:moveTo>
                      <a:pt x="1" y="1"/>
                    </a:moveTo>
                    <a:lnTo>
                      <a:pt x="5757" y="1"/>
                    </a:lnTo>
                    <a:lnTo>
                      <a:pt x="5757" y="1808"/>
                    </a:lnTo>
                    <a:lnTo>
                      <a:pt x="1" y="180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2765442" y="1717473"/>
                <a:ext cx="636806" cy="199965"/>
              </a:xfrm>
              <a:custGeom>
                <a:avLst/>
                <a:gdLst/>
                <a:ahLst/>
                <a:cxnLst/>
                <a:rect l="l" t="t" r="r" b="b"/>
                <a:pathLst>
                  <a:path w="5758" h="1808" extrusionOk="0">
                    <a:moveTo>
                      <a:pt x="1" y="1"/>
                    </a:moveTo>
                    <a:lnTo>
                      <a:pt x="5757" y="1"/>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2765442" y="634822"/>
                <a:ext cx="636806" cy="199965"/>
              </a:xfrm>
              <a:custGeom>
                <a:avLst/>
                <a:gdLst/>
                <a:ahLst/>
                <a:cxnLst/>
                <a:rect l="l" t="t" r="r" b="b"/>
                <a:pathLst>
                  <a:path w="5758" h="1808" extrusionOk="0">
                    <a:moveTo>
                      <a:pt x="1" y="1"/>
                    </a:moveTo>
                    <a:lnTo>
                      <a:pt x="5757" y="1"/>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2765442" y="1176534"/>
                <a:ext cx="636806" cy="199854"/>
              </a:xfrm>
              <a:custGeom>
                <a:avLst/>
                <a:gdLst/>
                <a:ahLst/>
                <a:cxnLst/>
                <a:rect l="l" t="t" r="r" b="b"/>
                <a:pathLst>
                  <a:path w="5758" h="1807" extrusionOk="0">
                    <a:moveTo>
                      <a:pt x="1" y="0"/>
                    </a:moveTo>
                    <a:lnTo>
                      <a:pt x="5757" y="0"/>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2765442" y="905789"/>
                <a:ext cx="636806" cy="199965"/>
              </a:xfrm>
              <a:custGeom>
                <a:avLst/>
                <a:gdLst/>
                <a:ahLst/>
                <a:cxnLst/>
                <a:rect l="l" t="t" r="r" b="b"/>
                <a:pathLst>
                  <a:path w="5758" h="1808" extrusionOk="0">
                    <a:moveTo>
                      <a:pt x="1" y="1"/>
                    </a:moveTo>
                    <a:lnTo>
                      <a:pt x="5757" y="1"/>
                    </a:lnTo>
                    <a:lnTo>
                      <a:pt x="5757" y="1808"/>
                    </a:lnTo>
                    <a:lnTo>
                      <a:pt x="1" y="180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2765442" y="1988108"/>
                <a:ext cx="636806" cy="199965"/>
              </a:xfrm>
              <a:custGeom>
                <a:avLst/>
                <a:gdLst/>
                <a:ahLst/>
                <a:cxnLst/>
                <a:rect l="l" t="t" r="r" b="b"/>
                <a:pathLst>
                  <a:path w="5758" h="1808" extrusionOk="0">
                    <a:moveTo>
                      <a:pt x="1" y="1"/>
                    </a:moveTo>
                    <a:lnTo>
                      <a:pt x="5757" y="1"/>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2765442" y="3883107"/>
                <a:ext cx="636806" cy="199633"/>
              </a:xfrm>
              <a:custGeom>
                <a:avLst/>
                <a:gdLst/>
                <a:ahLst/>
                <a:cxnLst/>
                <a:rect l="l" t="t" r="r" b="b"/>
                <a:pathLst>
                  <a:path w="5758" h="1805" extrusionOk="0">
                    <a:moveTo>
                      <a:pt x="1" y="0"/>
                    </a:moveTo>
                    <a:lnTo>
                      <a:pt x="5757" y="0"/>
                    </a:lnTo>
                    <a:lnTo>
                      <a:pt x="5757" y="1804"/>
                    </a:lnTo>
                    <a:lnTo>
                      <a:pt x="1" y="180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2765442" y="4153743"/>
                <a:ext cx="636806" cy="199965"/>
              </a:xfrm>
              <a:custGeom>
                <a:avLst/>
                <a:gdLst/>
                <a:ahLst/>
                <a:cxnLst/>
                <a:rect l="l" t="t" r="r" b="b"/>
                <a:pathLst>
                  <a:path w="5758" h="1808" extrusionOk="0">
                    <a:moveTo>
                      <a:pt x="1" y="1"/>
                    </a:moveTo>
                    <a:lnTo>
                      <a:pt x="5757" y="1"/>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2765442" y="3612472"/>
                <a:ext cx="636806" cy="199854"/>
              </a:xfrm>
              <a:custGeom>
                <a:avLst/>
                <a:gdLst/>
                <a:ahLst/>
                <a:cxnLst/>
                <a:rect l="l" t="t" r="r" b="b"/>
                <a:pathLst>
                  <a:path w="5758" h="1807" extrusionOk="0">
                    <a:moveTo>
                      <a:pt x="1" y="0"/>
                    </a:moveTo>
                    <a:lnTo>
                      <a:pt x="5757" y="0"/>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2765442" y="3341395"/>
                <a:ext cx="636806" cy="199965"/>
              </a:xfrm>
              <a:custGeom>
                <a:avLst/>
                <a:gdLst/>
                <a:ahLst/>
                <a:cxnLst/>
                <a:rect l="l" t="t" r="r" b="b"/>
                <a:pathLst>
                  <a:path w="5758" h="1808" extrusionOk="0">
                    <a:moveTo>
                      <a:pt x="1" y="1"/>
                    </a:moveTo>
                    <a:lnTo>
                      <a:pt x="5757" y="1"/>
                    </a:lnTo>
                    <a:lnTo>
                      <a:pt x="5757" y="1808"/>
                    </a:lnTo>
                    <a:lnTo>
                      <a:pt x="1" y="180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2765442" y="2800456"/>
                <a:ext cx="636806" cy="199965"/>
              </a:xfrm>
              <a:custGeom>
                <a:avLst/>
                <a:gdLst/>
                <a:ahLst/>
                <a:cxnLst/>
                <a:rect l="l" t="t" r="r" b="b"/>
                <a:pathLst>
                  <a:path w="5758" h="1808" extrusionOk="0">
                    <a:moveTo>
                      <a:pt x="1" y="1"/>
                    </a:moveTo>
                    <a:lnTo>
                      <a:pt x="5757" y="1"/>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2765442" y="2529489"/>
                <a:ext cx="636806" cy="199854"/>
              </a:xfrm>
              <a:custGeom>
                <a:avLst/>
                <a:gdLst/>
                <a:ahLst/>
                <a:cxnLst/>
                <a:rect l="l" t="t" r="r" b="b"/>
                <a:pathLst>
                  <a:path w="5758" h="1807" extrusionOk="0">
                    <a:moveTo>
                      <a:pt x="1" y="0"/>
                    </a:moveTo>
                    <a:lnTo>
                      <a:pt x="5757" y="0"/>
                    </a:lnTo>
                    <a:lnTo>
                      <a:pt x="5757" y="1807"/>
                    </a:lnTo>
                    <a:lnTo>
                      <a:pt x="1" y="1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2765442" y="3071091"/>
                <a:ext cx="636806" cy="199633"/>
              </a:xfrm>
              <a:custGeom>
                <a:avLst/>
                <a:gdLst/>
                <a:ahLst/>
                <a:cxnLst/>
                <a:rect l="l" t="t" r="r" b="b"/>
                <a:pathLst>
                  <a:path w="5758" h="1805" extrusionOk="0">
                    <a:moveTo>
                      <a:pt x="1" y="1"/>
                    </a:moveTo>
                    <a:lnTo>
                      <a:pt x="5757" y="1"/>
                    </a:lnTo>
                    <a:lnTo>
                      <a:pt x="5757" y="1804"/>
                    </a:lnTo>
                    <a:lnTo>
                      <a:pt x="1" y="180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36"/>
            <p:cNvSpPr/>
            <p:nvPr/>
          </p:nvSpPr>
          <p:spPr>
            <a:xfrm>
              <a:off x="-3740510" y="137127"/>
              <a:ext cx="324818" cy="302049"/>
            </a:xfrm>
            <a:custGeom>
              <a:avLst/>
              <a:gdLst/>
              <a:ahLst/>
              <a:cxnLst/>
              <a:rect l="l" t="t" r="r" b="b"/>
              <a:pathLst>
                <a:path w="2937" h="2731" extrusionOk="0">
                  <a:moveTo>
                    <a:pt x="1564" y="1"/>
                  </a:moveTo>
                  <a:lnTo>
                    <a:pt x="1" y="699"/>
                  </a:lnTo>
                  <a:lnTo>
                    <a:pt x="1" y="2731"/>
                  </a:lnTo>
                  <a:lnTo>
                    <a:pt x="2937" y="2731"/>
                  </a:lnTo>
                  <a:lnTo>
                    <a:pt x="15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4264288" y="134141"/>
              <a:ext cx="701836" cy="306694"/>
            </a:xfrm>
            <a:custGeom>
              <a:avLst/>
              <a:gdLst/>
              <a:ahLst/>
              <a:cxnLst/>
              <a:rect l="l" t="t" r="r" b="b"/>
              <a:pathLst>
                <a:path w="6346" h="2773" extrusionOk="0">
                  <a:moveTo>
                    <a:pt x="1436" y="1"/>
                  </a:moveTo>
                  <a:cubicBezTo>
                    <a:pt x="1345" y="1"/>
                    <a:pt x="1248" y="58"/>
                    <a:pt x="1218" y="122"/>
                  </a:cubicBezTo>
                  <a:lnTo>
                    <a:pt x="30" y="2651"/>
                  </a:lnTo>
                  <a:cubicBezTo>
                    <a:pt x="0" y="2718"/>
                    <a:pt x="46" y="2773"/>
                    <a:pt x="137" y="2773"/>
                  </a:cubicBezTo>
                  <a:lnTo>
                    <a:pt x="4907" y="2773"/>
                  </a:lnTo>
                  <a:cubicBezTo>
                    <a:pt x="4998" y="2773"/>
                    <a:pt x="5098" y="2715"/>
                    <a:pt x="5128" y="2651"/>
                  </a:cubicBezTo>
                  <a:lnTo>
                    <a:pt x="6315" y="122"/>
                  </a:lnTo>
                  <a:cubicBezTo>
                    <a:pt x="6346" y="55"/>
                    <a:pt x="6300" y="1"/>
                    <a:pt x="6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4237856" y="150288"/>
              <a:ext cx="646538" cy="274399"/>
            </a:xfrm>
            <a:custGeom>
              <a:avLst/>
              <a:gdLst/>
              <a:ahLst/>
              <a:cxnLst/>
              <a:rect l="l" t="t" r="r" b="b"/>
              <a:pathLst>
                <a:path w="5846" h="2481" extrusionOk="0">
                  <a:moveTo>
                    <a:pt x="1170" y="0"/>
                  </a:moveTo>
                  <a:lnTo>
                    <a:pt x="903" y="556"/>
                  </a:lnTo>
                  <a:lnTo>
                    <a:pt x="1932" y="556"/>
                  </a:lnTo>
                  <a:lnTo>
                    <a:pt x="2196" y="0"/>
                  </a:lnTo>
                  <a:close/>
                  <a:moveTo>
                    <a:pt x="2387" y="0"/>
                  </a:moveTo>
                  <a:lnTo>
                    <a:pt x="2120" y="556"/>
                  </a:lnTo>
                  <a:lnTo>
                    <a:pt x="3149" y="556"/>
                  </a:lnTo>
                  <a:lnTo>
                    <a:pt x="3417" y="0"/>
                  </a:lnTo>
                  <a:close/>
                  <a:moveTo>
                    <a:pt x="3602" y="0"/>
                  </a:moveTo>
                  <a:lnTo>
                    <a:pt x="3341" y="556"/>
                  </a:lnTo>
                  <a:lnTo>
                    <a:pt x="4367" y="556"/>
                  </a:lnTo>
                  <a:lnTo>
                    <a:pt x="4631" y="0"/>
                  </a:lnTo>
                  <a:close/>
                  <a:moveTo>
                    <a:pt x="4816" y="0"/>
                  </a:moveTo>
                  <a:lnTo>
                    <a:pt x="4555" y="556"/>
                  </a:lnTo>
                  <a:lnTo>
                    <a:pt x="5582" y="556"/>
                  </a:lnTo>
                  <a:lnTo>
                    <a:pt x="5846" y="0"/>
                  </a:lnTo>
                  <a:close/>
                  <a:moveTo>
                    <a:pt x="869" y="641"/>
                  </a:moveTo>
                  <a:lnTo>
                    <a:pt x="608" y="1197"/>
                  </a:lnTo>
                  <a:lnTo>
                    <a:pt x="1634" y="1197"/>
                  </a:lnTo>
                  <a:lnTo>
                    <a:pt x="1899" y="641"/>
                  </a:lnTo>
                  <a:close/>
                  <a:moveTo>
                    <a:pt x="2084" y="641"/>
                  </a:moveTo>
                  <a:lnTo>
                    <a:pt x="1823" y="1197"/>
                  </a:lnTo>
                  <a:lnTo>
                    <a:pt x="2849" y="1197"/>
                  </a:lnTo>
                  <a:lnTo>
                    <a:pt x="3113" y="641"/>
                  </a:lnTo>
                  <a:close/>
                  <a:moveTo>
                    <a:pt x="3298" y="641"/>
                  </a:moveTo>
                  <a:lnTo>
                    <a:pt x="3037" y="1197"/>
                  </a:lnTo>
                  <a:lnTo>
                    <a:pt x="4063" y="1197"/>
                  </a:lnTo>
                  <a:lnTo>
                    <a:pt x="4328" y="641"/>
                  </a:lnTo>
                  <a:close/>
                  <a:moveTo>
                    <a:pt x="4513" y="641"/>
                  </a:moveTo>
                  <a:lnTo>
                    <a:pt x="4252" y="1197"/>
                  </a:lnTo>
                  <a:lnTo>
                    <a:pt x="5278" y="1197"/>
                  </a:lnTo>
                  <a:lnTo>
                    <a:pt x="5542" y="641"/>
                  </a:lnTo>
                  <a:close/>
                  <a:moveTo>
                    <a:pt x="566" y="1282"/>
                  </a:moveTo>
                  <a:lnTo>
                    <a:pt x="305" y="1840"/>
                  </a:lnTo>
                  <a:lnTo>
                    <a:pt x="1331" y="1840"/>
                  </a:lnTo>
                  <a:lnTo>
                    <a:pt x="1595" y="1282"/>
                  </a:lnTo>
                  <a:close/>
                  <a:moveTo>
                    <a:pt x="1780" y="1282"/>
                  </a:moveTo>
                  <a:lnTo>
                    <a:pt x="1519" y="1840"/>
                  </a:lnTo>
                  <a:lnTo>
                    <a:pt x="2545" y="1840"/>
                  </a:lnTo>
                  <a:lnTo>
                    <a:pt x="2809" y="1282"/>
                  </a:lnTo>
                  <a:close/>
                  <a:moveTo>
                    <a:pt x="2998" y="1282"/>
                  </a:moveTo>
                  <a:lnTo>
                    <a:pt x="2737" y="1840"/>
                  </a:lnTo>
                  <a:lnTo>
                    <a:pt x="3766" y="1840"/>
                  </a:lnTo>
                  <a:lnTo>
                    <a:pt x="4027" y="1282"/>
                  </a:lnTo>
                  <a:close/>
                  <a:moveTo>
                    <a:pt x="4212" y="1282"/>
                  </a:moveTo>
                  <a:lnTo>
                    <a:pt x="3951" y="1840"/>
                  </a:lnTo>
                  <a:lnTo>
                    <a:pt x="4980" y="1840"/>
                  </a:lnTo>
                  <a:lnTo>
                    <a:pt x="5241" y="1282"/>
                  </a:lnTo>
                  <a:close/>
                  <a:moveTo>
                    <a:pt x="262" y="1922"/>
                  </a:moveTo>
                  <a:lnTo>
                    <a:pt x="1" y="2481"/>
                  </a:lnTo>
                  <a:lnTo>
                    <a:pt x="1027" y="2481"/>
                  </a:lnTo>
                  <a:lnTo>
                    <a:pt x="1291" y="1922"/>
                  </a:lnTo>
                  <a:close/>
                  <a:moveTo>
                    <a:pt x="1480" y="1922"/>
                  </a:moveTo>
                  <a:lnTo>
                    <a:pt x="1215" y="2481"/>
                  </a:lnTo>
                  <a:lnTo>
                    <a:pt x="2242" y="2481"/>
                  </a:lnTo>
                  <a:lnTo>
                    <a:pt x="2509" y="1922"/>
                  </a:lnTo>
                  <a:close/>
                  <a:moveTo>
                    <a:pt x="2694" y="1922"/>
                  </a:moveTo>
                  <a:lnTo>
                    <a:pt x="2430" y="2481"/>
                  </a:lnTo>
                  <a:lnTo>
                    <a:pt x="3456" y="2481"/>
                  </a:lnTo>
                  <a:lnTo>
                    <a:pt x="3723" y="1922"/>
                  </a:lnTo>
                  <a:close/>
                  <a:moveTo>
                    <a:pt x="3912" y="1922"/>
                  </a:moveTo>
                  <a:lnTo>
                    <a:pt x="3650" y="2481"/>
                  </a:lnTo>
                  <a:lnTo>
                    <a:pt x="4680" y="2481"/>
                  </a:lnTo>
                  <a:lnTo>
                    <a:pt x="4941" y="192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E5EEF3"/>
            </a:gs>
            <a:gs pos="100000">
              <a:srgbClr val="FF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15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8" r:id="rId4"/>
    <p:sldLayoutId id="2147483660" r:id="rId5"/>
    <p:sldLayoutId id="2147483675"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1"/>
          <p:cNvSpPr txBox="1">
            <a:spLocks noGrp="1"/>
          </p:cNvSpPr>
          <p:nvPr>
            <p:ph type="title"/>
          </p:nvPr>
        </p:nvSpPr>
        <p:spPr>
          <a:xfrm>
            <a:off x="716850" y="1173532"/>
            <a:ext cx="7710300" cy="2651291"/>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a:latin typeface="+mj-lt"/>
              </a:rPr>
              <a:t>XIN CHÀO CÁC EM!</a:t>
            </a:r>
            <a:br>
              <a:rPr lang="en-US" sz="4000" b="1">
                <a:latin typeface="+mj-lt"/>
              </a:rPr>
            </a:br>
            <a:r>
              <a:rPr lang="en-US" sz="4000" b="1">
                <a:latin typeface="+mj-lt"/>
              </a:rPr>
              <a:t>CHÀO MỪNG CÁC EM ĐẾN VỚI BÀI HỌC NGÀY HÔM NAY!</a:t>
            </a:r>
          </a:p>
        </p:txBody>
      </p:sp>
      <p:grpSp>
        <p:nvGrpSpPr>
          <p:cNvPr id="2" name="Google Shape;1216;p43">
            <a:extLst>
              <a:ext uri="{FF2B5EF4-FFF2-40B4-BE49-F238E27FC236}">
                <a16:creationId xmlns:a16="http://schemas.microsoft.com/office/drawing/2014/main" id="{6D13FCC8-B4AB-7A88-2DA9-828BFBD731C9}"/>
              </a:ext>
            </a:extLst>
          </p:cNvPr>
          <p:cNvGrpSpPr/>
          <p:nvPr/>
        </p:nvGrpSpPr>
        <p:grpSpPr>
          <a:xfrm flipH="1">
            <a:off x="7815198" y="519049"/>
            <a:ext cx="1328802" cy="4624451"/>
            <a:chOff x="299324" y="2437171"/>
            <a:chExt cx="613425" cy="2134822"/>
          </a:xfrm>
        </p:grpSpPr>
        <p:sp>
          <p:nvSpPr>
            <p:cNvPr id="3" name="Google Shape;1217;p43">
              <a:extLst>
                <a:ext uri="{FF2B5EF4-FFF2-40B4-BE49-F238E27FC236}">
                  <a16:creationId xmlns:a16="http://schemas.microsoft.com/office/drawing/2014/main" id="{89EBF86E-4413-CA8B-62D1-2F8CEA6C8B0F}"/>
                </a:ext>
              </a:extLst>
            </p:cNvPr>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18;p43">
              <a:extLst>
                <a:ext uri="{FF2B5EF4-FFF2-40B4-BE49-F238E27FC236}">
                  <a16:creationId xmlns:a16="http://schemas.microsoft.com/office/drawing/2014/main" id="{A5113C1F-B0D0-948F-34F7-190628169639}"/>
                </a:ext>
              </a:extLst>
            </p:cNvPr>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19;p43">
              <a:extLst>
                <a:ext uri="{FF2B5EF4-FFF2-40B4-BE49-F238E27FC236}">
                  <a16:creationId xmlns:a16="http://schemas.microsoft.com/office/drawing/2014/main" id="{F893A2E6-8F9E-8CDD-195F-C053A58D9C89}"/>
                </a:ext>
              </a:extLst>
            </p:cNvPr>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20;p43">
              <a:extLst>
                <a:ext uri="{FF2B5EF4-FFF2-40B4-BE49-F238E27FC236}">
                  <a16:creationId xmlns:a16="http://schemas.microsoft.com/office/drawing/2014/main" id="{09E10959-664E-A9EB-0AEF-D64BFB1CC77E}"/>
                </a:ext>
              </a:extLst>
            </p:cNvPr>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21;p43">
              <a:extLst>
                <a:ext uri="{FF2B5EF4-FFF2-40B4-BE49-F238E27FC236}">
                  <a16:creationId xmlns:a16="http://schemas.microsoft.com/office/drawing/2014/main" id="{79EFDDAE-036E-5553-3E59-1CA8176641E0}"/>
                </a:ext>
              </a:extLst>
            </p:cNvPr>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22;p43">
              <a:extLst>
                <a:ext uri="{FF2B5EF4-FFF2-40B4-BE49-F238E27FC236}">
                  <a16:creationId xmlns:a16="http://schemas.microsoft.com/office/drawing/2014/main" id="{1B0ED1F1-A782-F1E6-CA73-493258EB5E06}"/>
                </a:ext>
              </a:extLst>
            </p:cNvPr>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23;p43">
              <a:extLst>
                <a:ext uri="{FF2B5EF4-FFF2-40B4-BE49-F238E27FC236}">
                  <a16:creationId xmlns:a16="http://schemas.microsoft.com/office/drawing/2014/main" id="{B824BBCB-549A-3BD8-A289-04A09833FE66}"/>
                </a:ext>
              </a:extLst>
            </p:cNvPr>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4;p43">
              <a:extLst>
                <a:ext uri="{FF2B5EF4-FFF2-40B4-BE49-F238E27FC236}">
                  <a16:creationId xmlns:a16="http://schemas.microsoft.com/office/drawing/2014/main" id="{27E481E1-11FA-DF92-80D5-FF2FA13602EE}"/>
                </a:ext>
              </a:extLst>
            </p:cNvPr>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25;p43">
              <a:extLst>
                <a:ext uri="{FF2B5EF4-FFF2-40B4-BE49-F238E27FC236}">
                  <a16:creationId xmlns:a16="http://schemas.microsoft.com/office/drawing/2014/main" id="{024C89D1-580B-F1F7-2383-D4EBA9A19B37}"/>
                </a:ext>
              </a:extLst>
            </p:cNvPr>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6;p43">
              <a:extLst>
                <a:ext uri="{FF2B5EF4-FFF2-40B4-BE49-F238E27FC236}">
                  <a16:creationId xmlns:a16="http://schemas.microsoft.com/office/drawing/2014/main" id="{C6476476-38BE-E82C-DA6E-383B618FAA1D}"/>
                </a:ext>
              </a:extLst>
            </p:cNvPr>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p43">
              <a:extLst>
                <a:ext uri="{FF2B5EF4-FFF2-40B4-BE49-F238E27FC236}">
                  <a16:creationId xmlns:a16="http://schemas.microsoft.com/office/drawing/2014/main" id="{D02722CF-F9DE-A618-DA9C-3406603FD44E}"/>
                </a:ext>
              </a:extLst>
            </p:cNvPr>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8;p43">
              <a:extLst>
                <a:ext uri="{FF2B5EF4-FFF2-40B4-BE49-F238E27FC236}">
                  <a16:creationId xmlns:a16="http://schemas.microsoft.com/office/drawing/2014/main" id="{9B5F4708-97DA-0AF4-48D8-BBE19DBC906F}"/>
                </a:ext>
              </a:extLst>
            </p:cNvPr>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42;p43">
            <a:extLst>
              <a:ext uri="{FF2B5EF4-FFF2-40B4-BE49-F238E27FC236}">
                <a16:creationId xmlns:a16="http://schemas.microsoft.com/office/drawing/2014/main" id="{4D5DBFEF-5B0B-4B9F-37A8-3897C5B8DBDE}"/>
              </a:ext>
            </a:extLst>
          </p:cNvPr>
          <p:cNvGrpSpPr/>
          <p:nvPr/>
        </p:nvGrpSpPr>
        <p:grpSpPr>
          <a:xfrm flipH="1">
            <a:off x="7703285" y="3580758"/>
            <a:ext cx="565953" cy="1969610"/>
            <a:chOff x="299324" y="2437171"/>
            <a:chExt cx="613425" cy="2134822"/>
          </a:xfrm>
        </p:grpSpPr>
        <p:sp>
          <p:nvSpPr>
            <p:cNvPr id="43" name="Google Shape;1243;p43">
              <a:extLst>
                <a:ext uri="{FF2B5EF4-FFF2-40B4-BE49-F238E27FC236}">
                  <a16:creationId xmlns:a16="http://schemas.microsoft.com/office/drawing/2014/main" id="{76F9BF74-E715-70F0-0115-2F902E4B8616}"/>
                </a:ext>
              </a:extLst>
            </p:cNvPr>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4;p43">
              <a:extLst>
                <a:ext uri="{FF2B5EF4-FFF2-40B4-BE49-F238E27FC236}">
                  <a16:creationId xmlns:a16="http://schemas.microsoft.com/office/drawing/2014/main" id="{76C4A7D9-DB02-31BC-BA24-B6F726D39B8E}"/>
                </a:ext>
              </a:extLst>
            </p:cNvPr>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5;p43">
              <a:extLst>
                <a:ext uri="{FF2B5EF4-FFF2-40B4-BE49-F238E27FC236}">
                  <a16:creationId xmlns:a16="http://schemas.microsoft.com/office/drawing/2014/main" id="{4DA91448-7CFD-9AF2-A257-0728BE384777}"/>
                </a:ext>
              </a:extLst>
            </p:cNvPr>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46;p43">
              <a:extLst>
                <a:ext uri="{FF2B5EF4-FFF2-40B4-BE49-F238E27FC236}">
                  <a16:creationId xmlns:a16="http://schemas.microsoft.com/office/drawing/2014/main" id="{E388D1BF-1B11-B197-9411-49780171B0C8}"/>
                </a:ext>
              </a:extLst>
            </p:cNvPr>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47;p43">
              <a:extLst>
                <a:ext uri="{FF2B5EF4-FFF2-40B4-BE49-F238E27FC236}">
                  <a16:creationId xmlns:a16="http://schemas.microsoft.com/office/drawing/2014/main" id="{5F807AF3-247A-9B66-B6B9-24D39B3FBC77}"/>
                </a:ext>
              </a:extLst>
            </p:cNvPr>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48;p43">
              <a:extLst>
                <a:ext uri="{FF2B5EF4-FFF2-40B4-BE49-F238E27FC236}">
                  <a16:creationId xmlns:a16="http://schemas.microsoft.com/office/drawing/2014/main" id="{9A1CE82A-360C-D820-A042-A6F773A4459C}"/>
                </a:ext>
              </a:extLst>
            </p:cNvPr>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49;p43">
              <a:extLst>
                <a:ext uri="{FF2B5EF4-FFF2-40B4-BE49-F238E27FC236}">
                  <a16:creationId xmlns:a16="http://schemas.microsoft.com/office/drawing/2014/main" id="{8289A129-050F-DEEC-8CE4-D5464CD41C9F}"/>
                </a:ext>
              </a:extLst>
            </p:cNvPr>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50;p43">
              <a:extLst>
                <a:ext uri="{FF2B5EF4-FFF2-40B4-BE49-F238E27FC236}">
                  <a16:creationId xmlns:a16="http://schemas.microsoft.com/office/drawing/2014/main" id="{9AEE5A3B-E9A9-D884-D41A-53A9ABDF8B1F}"/>
                </a:ext>
              </a:extLst>
            </p:cNvPr>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51;p43">
              <a:extLst>
                <a:ext uri="{FF2B5EF4-FFF2-40B4-BE49-F238E27FC236}">
                  <a16:creationId xmlns:a16="http://schemas.microsoft.com/office/drawing/2014/main" id="{DBD44C76-4367-F501-350D-085CF20B7DBC}"/>
                </a:ext>
              </a:extLst>
            </p:cNvPr>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52;p43">
              <a:extLst>
                <a:ext uri="{FF2B5EF4-FFF2-40B4-BE49-F238E27FC236}">
                  <a16:creationId xmlns:a16="http://schemas.microsoft.com/office/drawing/2014/main" id="{B3E6170F-BE67-A8C8-0024-19738D95E790}"/>
                </a:ext>
              </a:extLst>
            </p:cNvPr>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53;p43">
              <a:extLst>
                <a:ext uri="{FF2B5EF4-FFF2-40B4-BE49-F238E27FC236}">
                  <a16:creationId xmlns:a16="http://schemas.microsoft.com/office/drawing/2014/main" id="{09CB72A8-3B19-A3A6-3050-90DCE15DBA47}"/>
                </a:ext>
              </a:extLst>
            </p:cNvPr>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54;p43">
              <a:extLst>
                <a:ext uri="{FF2B5EF4-FFF2-40B4-BE49-F238E27FC236}">
                  <a16:creationId xmlns:a16="http://schemas.microsoft.com/office/drawing/2014/main" id="{5914F130-AF49-BE11-908E-833A9E88BF47}"/>
                </a:ext>
              </a:extLst>
            </p:cNvPr>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04BA350F-5D7E-558A-899C-BC027F1E558B}"/>
              </a:ext>
            </a:extLst>
          </p:cNvPr>
          <p:cNvGrpSpPr/>
          <p:nvPr/>
        </p:nvGrpSpPr>
        <p:grpSpPr>
          <a:xfrm>
            <a:off x="142409" y="4229974"/>
            <a:ext cx="698446" cy="698446"/>
            <a:chOff x="142409" y="4229974"/>
            <a:chExt cx="698446" cy="698446"/>
          </a:xfrm>
        </p:grpSpPr>
        <p:sp>
          <p:nvSpPr>
            <p:cNvPr id="15" name="Oval 14">
              <a:hlinkClick r:id="rId3" action="ppaction://hlinksldjump"/>
              <a:extLst>
                <a:ext uri="{FF2B5EF4-FFF2-40B4-BE49-F238E27FC236}">
                  <a16:creationId xmlns:a16="http://schemas.microsoft.com/office/drawing/2014/main" id="{97CB13C8-3644-39FE-9B07-2818F69B60BD}"/>
                </a:ext>
              </a:extLst>
            </p:cNvPr>
            <p:cNvSpPr/>
            <p:nvPr/>
          </p:nvSpPr>
          <p:spPr>
            <a:xfrm>
              <a:off x="142409" y="4229974"/>
              <a:ext cx="698446" cy="698446"/>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F1210D-D27C-64C2-2919-EDA705A4B16D}"/>
                </a:ext>
              </a:extLst>
            </p:cNvPr>
            <p:cNvCxnSpPr/>
            <p:nvPr/>
          </p:nvCxnSpPr>
          <p:spPr>
            <a:xfrm>
              <a:off x="252416" y="4576409"/>
              <a:ext cx="464434" cy="0"/>
            </a:xfrm>
            <a:prstGeom prst="line">
              <a:avLst/>
            </a:prstGeom>
            <a:ln w="3810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3" name="Oval 2">
            <a:extLst>
              <a:ext uri="{FF2B5EF4-FFF2-40B4-BE49-F238E27FC236}">
                <a16:creationId xmlns:a16="http://schemas.microsoft.com/office/drawing/2014/main" id="{E983C1EC-EE71-F231-8774-05809766DAA1}"/>
              </a:ext>
            </a:extLst>
          </p:cNvPr>
          <p:cNvSpPr/>
          <p:nvPr/>
        </p:nvSpPr>
        <p:spPr>
          <a:xfrm>
            <a:off x="230344" y="209403"/>
            <a:ext cx="467671" cy="467671"/>
          </a:xfrm>
          <a:prstGeom prst="ellipse">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1</a:t>
            </a:r>
          </a:p>
        </p:txBody>
      </p:sp>
      <p:sp>
        <p:nvSpPr>
          <p:cNvPr id="5" name="Rectangle: Rounded Corners 4">
            <a:extLst>
              <a:ext uri="{FF2B5EF4-FFF2-40B4-BE49-F238E27FC236}">
                <a16:creationId xmlns:a16="http://schemas.microsoft.com/office/drawing/2014/main" id="{3DCEA08E-AF2D-DCCA-FFE2-DD266B8EC847}"/>
              </a:ext>
            </a:extLst>
          </p:cNvPr>
          <p:cNvSpPr/>
          <p:nvPr/>
        </p:nvSpPr>
        <p:spPr>
          <a:xfrm>
            <a:off x="3312082" y="732915"/>
            <a:ext cx="2519835" cy="120756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Vai trò của </a:t>
            </a:r>
          </a:p>
          <a:p>
            <a:pPr algn="ctr">
              <a:lnSpc>
                <a:spcPct val="150000"/>
              </a:lnSpc>
            </a:pPr>
            <a:r>
              <a:rPr lang="en-US" sz="2200">
                <a:solidFill>
                  <a:srgbClr val="000000"/>
                </a:solidFill>
              </a:rPr>
              <a:t>lâm nghiệp </a:t>
            </a:r>
          </a:p>
        </p:txBody>
      </p:sp>
      <p:sp>
        <p:nvSpPr>
          <p:cNvPr id="6" name="Rectangle: Rounded Corners 5">
            <a:extLst>
              <a:ext uri="{FF2B5EF4-FFF2-40B4-BE49-F238E27FC236}">
                <a16:creationId xmlns:a16="http://schemas.microsoft.com/office/drawing/2014/main" id="{B53D4C31-26A4-5D26-E79E-815125019849}"/>
              </a:ext>
            </a:extLst>
          </p:cNvPr>
          <p:cNvSpPr/>
          <p:nvPr/>
        </p:nvSpPr>
        <p:spPr>
          <a:xfrm>
            <a:off x="3312081" y="3203019"/>
            <a:ext cx="2519835" cy="120756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Triển vọng của </a:t>
            </a:r>
          </a:p>
          <a:p>
            <a:pPr algn="ctr">
              <a:lnSpc>
                <a:spcPct val="150000"/>
              </a:lnSpc>
            </a:pPr>
            <a:r>
              <a:rPr lang="en-US" sz="2200">
                <a:solidFill>
                  <a:srgbClr val="000000"/>
                </a:solidFill>
              </a:rPr>
              <a:t>lâm nghiệp </a:t>
            </a:r>
          </a:p>
        </p:txBody>
      </p:sp>
      <p:cxnSp>
        <p:nvCxnSpPr>
          <p:cNvPr id="8" name="Straight Connector 7">
            <a:extLst>
              <a:ext uri="{FF2B5EF4-FFF2-40B4-BE49-F238E27FC236}">
                <a16:creationId xmlns:a16="http://schemas.microsoft.com/office/drawing/2014/main" id="{4C5282DB-8005-0AB4-67D4-ACFD954E31E3}"/>
              </a:ext>
            </a:extLst>
          </p:cNvPr>
          <p:cNvCxnSpPr>
            <a:stCxn id="5" idx="2"/>
            <a:endCxn id="6" idx="0"/>
          </p:cNvCxnSpPr>
          <p:nvPr/>
        </p:nvCxnSpPr>
        <p:spPr>
          <a:xfrm flipH="1">
            <a:off x="4571999" y="1940482"/>
            <a:ext cx="1" cy="126253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DA600121-DAA3-6918-7AA1-42F48AC6D9F2}"/>
              </a:ext>
            </a:extLst>
          </p:cNvPr>
          <p:cNvSpPr/>
          <p:nvPr/>
        </p:nvSpPr>
        <p:spPr>
          <a:xfrm>
            <a:off x="464179" y="2076159"/>
            <a:ext cx="2519835" cy="991182"/>
          </a:xfrm>
          <a:prstGeom prst="round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Đối với đời sống con người </a:t>
            </a:r>
          </a:p>
        </p:txBody>
      </p:sp>
      <p:sp>
        <p:nvSpPr>
          <p:cNvPr id="10" name="Rectangle: Rounded Corners 9">
            <a:extLst>
              <a:ext uri="{FF2B5EF4-FFF2-40B4-BE49-F238E27FC236}">
                <a16:creationId xmlns:a16="http://schemas.microsoft.com/office/drawing/2014/main" id="{13D0476A-08DE-ACC8-A643-63F4092EE35B}"/>
              </a:ext>
            </a:extLst>
          </p:cNvPr>
          <p:cNvSpPr/>
          <p:nvPr/>
        </p:nvSpPr>
        <p:spPr>
          <a:xfrm>
            <a:off x="6159986" y="2076159"/>
            <a:ext cx="2519835" cy="991182"/>
          </a:xfrm>
          <a:prstGeom prst="round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Đối với </a:t>
            </a:r>
          </a:p>
          <a:p>
            <a:pPr algn="ctr">
              <a:lnSpc>
                <a:spcPct val="150000"/>
              </a:lnSpc>
            </a:pPr>
            <a:r>
              <a:rPr lang="en-US" sz="2000">
                <a:solidFill>
                  <a:srgbClr val="000000"/>
                </a:solidFill>
              </a:rPr>
              <a:t>môi trường </a:t>
            </a:r>
          </a:p>
        </p:txBody>
      </p:sp>
      <p:cxnSp>
        <p:nvCxnSpPr>
          <p:cNvPr id="11" name="Straight Connector 10">
            <a:extLst>
              <a:ext uri="{FF2B5EF4-FFF2-40B4-BE49-F238E27FC236}">
                <a16:creationId xmlns:a16="http://schemas.microsoft.com/office/drawing/2014/main" id="{044E180F-2DEE-596C-245B-B5EE96245C46}"/>
              </a:ext>
            </a:extLst>
          </p:cNvPr>
          <p:cNvCxnSpPr>
            <a:cxnSpLocks/>
            <a:stCxn id="5" idx="1"/>
            <a:endCxn id="9" idx="0"/>
          </p:cNvCxnSpPr>
          <p:nvPr/>
        </p:nvCxnSpPr>
        <p:spPr>
          <a:xfrm rot="10800000" flipV="1">
            <a:off x="1724098" y="1336699"/>
            <a:ext cx="1587985" cy="739460"/>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E42842-ED90-9563-0A3F-EABEDF2C8045}"/>
              </a:ext>
            </a:extLst>
          </p:cNvPr>
          <p:cNvCxnSpPr>
            <a:cxnSpLocks/>
            <a:stCxn id="5" idx="3"/>
            <a:endCxn id="10" idx="0"/>
          </p:cNvCxnSpPr>
          <p:nvPr/>
        </p:nvCxnSpPr>
        <p:spPr>
          <a:xfrm>
            <a:off x="5831917" y="1336699"/>
            <a:ext cx="1587987" cy="739460"/>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8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DCEA08E-AF2D-DCCA-FFE2-DD266B8EC847}"/>
              </a:ext>
            </a:extLst>
          </p:cNvPr>
          <p:cNvSpPr/>
          <p:nvPr/>
        </p:nvSpPr>
        <p:spPr>
          <a:xfrm>
            <a:off x="6655575" y="-1584494"/>
            <a:ext cx="2519835" cy="1144746"/>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Vai trò của </a:t>
            </a:r>
          </a:p>
          <a:p>
            <a:pPr algn="ctr">
              <a:lnSpc>
                <a:spcPct val="150000"/>
              </a:lnSpc>
            </a:pPr>
            <a:r>
              <a:rPr lang="en-US" sz="2200">
                <a:solidFill>
                  <a:srgbClr val="000000"/>
                </a:solidFill>
              </a:rPr>
              <a:t>lâm nghiệp </a:t>
            </a:r>
          </a:p>
        </p:txBody>
      </p:sp>
      <p:sp>
        <p:nvSpPr>
          <p:cNvPr id="6" name="Rectangle: Rounded Corners 5">
            <a:extLst>
              <a:ext uri="{FF2B5EF4-FFF2-40B4-BE49-F238E27FC236}">
                <a16:creationId xmlns:a16="http://schemas.microsoft.com/office/drawing/2014/main" id="{B53D4C31-26A4-5D26-E79E-815125019849}"/>
              </a:ext>
            </a:extLst>
          </p:cNvPr>
          <p:cNvSpPr/>
          <p:nvPr/>
        </p:nvSpPr>
        <p:spPr>
          <a:xfrm>
            <a:off x="3312081" y="5611172"/>
            <a:ext cx="2519835" cy="120756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Triển vọng của </a:t>
            </a:r>
          </a:p>
          <a:p>
            <a:pPr algn="ctr">
              <a:lnSpc>
                <a:spcPct val="150000"/>
              </a:lnSpc>
            </a:pPr>
            <a:r>
              <a:rPr lang="en-US" sz="2200">
                <a:solidFill>
                  <a:srgbClr val="000000"/>
                </a:solidFill>
              </a:rPr>
              <a:t>lâm nghiệp </a:t>
            </a:r>
          </a:p>
        </p:txBody>
      </p:sp>
      <p:cxnSp>
        <p:nvCxnSpPr>
          <p:cNvPr id="8" name="Straight Connector 7">
            <a:extLst>
              <a:ext uri="{FF2B5EF4-FFF2-40B4-BE49-F238E27FC236}">
                <a16:creationId xmlns:a16="http://schemas.microsoft.com/office/drawing/2014/main" id="{4C5282DB-8005-0AB4-67D4-ACFD954E31E3}"/>
              </a:ext>
            </a:extLst>
          </p:cNvPr>
          <p:cNvCxnSpPr>
            <a:cxnSpLocks/>
            <a:endCxn id="6" idx="0"/>
          </p:cNvCxnSpPr>
          <p:nvPr/>
        </p:nvCxnSpPr>
        <p:spPr>
          <a:xfrm>
            <a:off x="4571999" y="5297936"/>
            <a:ext cx="0" cy="313236"/>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DA600121-DAA3-6918-7AA1-42F48AC6D9F2}"/>
              </a:ext>
            </a:extLst>
          </p:cNvPr>
          <p:cNvSpPr/>
          <p:nvPr/>
        </p:nvSpPr>
        <p:spPr>
          <a:xfrm>
            <a:off x="324576" y="1257517"/>
            <a:ext cx="2334861" cy="2628464"/>
          </a:xfrm>
          <a:prstGeom prst="roundRect">
            <a:avLst>
              <a:gd name="adj" fmla="val 1096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Đối với đời sống con người </a:t>
            </a:r>
          </a:p>
        </p:txBody>
      </p:sp>
      <p:sp>
        <p:nvSpPr>
          <p:cNvPr id="10" name="Rectangle: Rounded Corners 9">
            <a:extLst>
              <a:ext uri="{FF2B5EF4-FFF2-40B4-BE49-F238E27FC236}">
                <a16:creationId xmlns:a16="http://schemas.microsoft.com/office/drawing/2014/main" id="{13D0476A-08DE-ACC8-A643-63F4092EE35B}"/>
              </a:ext>
            </a:extLst>
          </p:cNvPr>
          <p:cNvSpPr/>
          <p:nvPr/>
        </p:nvSpPr>
        <p:spPr>
          <a:xfrm>
            <a:off x="9503479" y="-736842"/>
            <a:ext cx="2519835" cy="939618"/>
          </a:xfrm>
          <a:prstGeom prst="round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Đối với </a:t>
            </a:r>
          </a:p>
          <a:p>
            <a:pPr algn="ctr">
              <a:lnSpc>
                <a:spcPct val="150000"/>
              </a:lnSpc>
            </a:pPr>
            <a:r>
              <a:rPr lang="en-US" sz="2000">
                <a:solidFill>
                  <a:srgbClr val="000000"/>
                </a:solidFill>
              </a:rPr>
              <a:t>môi trường </a:t>
            </a:r>
          </a:p>
        </p:txBody>
      </p:sp>
      <p:cxnSp>
        <p:nvCxnSpPr>
          <p:cNvPr id="11" name="Straight Connector 10">
            <a:extLst>
              <a:ext uri="{FF2B5EF4-FFF2-40B4-BE49-F238E27FC236}">
                <a16:creationId xmlns:a16="http://schemas.microsoft.com/office/drawing/2014/main" id="{044E180F-2DEE-596C-245B-B5EE96245C46}"/>
              </a:ext>
            </a:extLst>
          </p:cNvPr>
          <p:cNvCxnSpPr>
            <a:cxnSpLocks/>
            <a:stCxn id="5" idx="1"/>
            <a:endCxn id="9" idx="0"/>
          </p:cNvCxnSpPr>
          <p:nvPr/>
        </p:nvCxnSpPr>
        <p:spPr>
          <a:xfrm rot="10800000" flipV="1">
            <a:off x="1492007" y="-1012121"/>
            <a:ext cx="5163568" cy="2269638"/>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E42842-ED90-9563-0A3F-EABEDF2C8045}"/>
              </a:ext>
            </a:extLst>
          </p:cNvPr>
          <p:cNvCxnSpPr>
            <a:cxnSpLocks/>
            <a:stCxn id="5" idx="3"/>
            <a:endCxn id="10" idx="0"/>
          </p:cNvCxnSpPr>
          <p:nvPr/>
        </p:nvCxnSpPr>
        <p:spPr>
          <a:xfrm>
            <a:off x="9175410" y="-1012121"/>
            <a:ext cx="1587987" cy="275279"/>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85D8C3E9-48DD-DC81-D22B-7A000E4E0E12}"/>
              </a:ext>
            </a:extLst>
          </p:cNvPr>
          <p:cNvSpPr/>
          <p:nvPr/>
        </p:nvSpPr>
        <p:spPr>
          <a:xfrm>
            <a:off x="3922846" y="331928"/>
            <a:ext cx="4725566" cy="795737"/>
          </a:xfrm>
          <a:prstGeom prst="roundRect">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Cung cấp lâm sản phục vụ nhu cầu tiêu dùng và xuất khẩu. </a:t>
            </a:r>
          </a:p>
        </p:txBody>
      </p:sp>
      <p:sp>
        <p:nvSpPr>
          <p:cNvPr id="38" name="Rectangle: Rounded Corners 37">
            <a:extLst>
              <a:ext uri="{FF2B5EF4-FFF2-40B4-BE49-F238E27FC236}">
                <a16:creationId xmlns:a16="http://schemas.microsoft.com/office/drawing/2014/main" id="{88A405F1-4FC4-5043-D4D3-FD82F705340E}"/>
              </a:ext>
            </a:extLst>
          </p:cNvPr>
          <p:cNvSpPr/>
          <p:nvPr/>
        </p:nvSpPr>
        <p:spPr>
          <a:xfrm>
            <a:off x="3922846" y="1302512"/>
            <a:ext cx="4725566" cy="795737"/>
          </a:xfrm>
          <a:prstGeom prst="roundRect">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Cung cấp nguyên liệu cho công nghiệp, nông nghiệp, xây dựng cơ bản.</a:t>
            </a:r>
          </a:p>
        </p:txBody>
      </p:sp>
      <p:sp>
        <p:nvSpPr>
          <p:cNvPr id="39" name="Rectangle: Rounded Corners 38">
            <a:extLst>
              <a:ext uri="{FF2B5EF4-FFF2-40B4-BE49-F238E27FC236}">
                <a16:creationId xmlns:a16="http://schemas.microsoft.com/office/drawing/2014/main" id="{C17D56EE-E7FF-E24B-933C-4B35FE9411A7}"/>
              </a:ext>
            </a:extLst>
          </p:cNvPr>
          <p:cNvSpPr/>
          <p:nvPr/>
        </p:nvSpPr>
        <p:spPr>
          <a:xfrm>
            <a:off x="3922846" y="2251525"/>
            <a:ext cx="4725566" cy="795737"/>
          </a:xfrm>
          <a:prstGeom prst="roundRect">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Cung cấp dược liệu quý phục vụ nhu cầu chữa bệnh và nâng cao sức khỏe.</a:t>
            </a:r>
          </a:p>
        </p:txBody>
      </p:sp>
      <p:sp>
        <p:nvSpPr>
          <p:cNvPr id="40" name="Rectangle: Rounded Corners 39">
            <a:extLst>
              <a:ext uri="{FF2B5EF4-FFF2-40B4-BE49-F238E27FC236}">
                <a16:creationId xmlns:a16="http://schemas.microsoft.com/office/drawing/2014/main" id="{1D7A247B-46CD-52A6-367F-A55C7F46E08D}"/>
              </a:ext>
            </a:extLst>
          </p:cNvPr>
          <p:cNvSpPr/>
          <p:nvPr/>
        </p:nvSpPr>
        <p:spPr>
          <a:xfrm>
            <a:off x="3922846" y="3200538"/>
            <a:ext cx="4725566" cy="795737"/>
          </a:xfrm>
          <a:prstGeom prst="roundRect">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Tạo công an việc làm, mang lại nguồn thu nhập ổn định cho đồng bào. </a:t>
            </a:r>
          </a:p>
        </p:txBody>
      </p:sp>
      <p:sp>
        <p:nvSpPr>
          <p:cNvPr id="41" name="Rectangle: Rounded Corners 40">
            <a:extLst>
              <a:ext uri="{FF2B5EF4-FFF2-40B4-BE49-F238E27FC236}">
                <a16:creationId xmlns:a16="http://schemas.microsoft.com/office/drawing/2014/main" id="{55535705-3A23-C4E0-418A-46D4F7965B9F}"/>
              </a:ext>
            </a:extLst>
          </p:cNvPr>
          <p:cNvSpPr/>
          <p:nvPr/>
        </p:nvSpPr>
        <p:spPr>
          <a:xfrm>
            <a:off x="3922846" y="4149551"/>
            <a:ext cx="4725566" cy="795737"/>
          </a:xfrm>
          <a:prstGeom prst="roundRect">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0000"/>
                </a:solidFill>
              </a:rPr>
              <a:t>Có vai trò đối với đời sống tinh thần của dân tộc thiểu số. </a:t>
            </a:r>
          </a:p>
        </p:txBody>
      </p:sp>
      <p:cxnSp>
        <p:nvCxnSpPr>
          <p:cNvPr id="42" name="Straight Connector 10">
            <a:extLst>
              <a:ext uri="{FF2B5EF4-FFF2-40B4-BE49-F238E27FC236}">
                <a16:creationId xmlns:a16="http://schemas.microsoft.com/office/drawing/2014/main" id="{B9B5D8D7-AB7F-5008-14AE-74D06113815C}"/>
              </a:ext>
            </a:extLst>
          </p:cNvPr>
          <p:cNvCxnSpPr>
            <a:cxnSpLocks/>
            <a:stCxn id="9" idx="3"/>
            <a:endCxn id="35" idx="1"/>
          </p:cNvCxnSpPr>
          <p:nvPr/>
        </p:nvCxnSpPr>
        <p:spPr>
          <a:xfrm flipV="1">
            <a:off x="2659437" y="729797"/>
            <a:ext cx="1263409" cy="1841952"/>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0">
            <a:extLst>
              <a:ext uri="{FF2B5EF4-FFF2-40B4-BE49-F238E27FC236}">
                <a16:creationId xmlns:a16="http://schemas.microsoft.com/office/drawing/2014/main" id="{8D6BECBC-91D8-1CF9-729C-C6F3397BFA0E}"/>
              </a:ext>
            </a:extLst>
          </p:cNvPr>
          <p:cNvCxnSpPr>
            <a:cxnSpLocks/>
            <a:stCxn id="9" idx="3"/>
            <a:endCxn id="38" idx="1"/>
          </p:cNvCxnSpPr>
          <p:nvPr/>
        </p:nvCxnSpPr>
        <p:spPr>
          <a:xfrm flipV="1">
            <a:off x="2659437" y="1700381"/>
            <a:ext cx="1263409" cy="871368"/>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0">
            <a:extLst>
              <a:ext uri="{FF2B5EF4-FFF2-40B4-BE49-F238E27FC236}">
                <a16:creationId xmlns:a16="http://schemas.microsoft.com/office/drawing/2014/main" id="{4A6B6B13-EC05-4651-647C-4ADBE9F27D3F}"/>
              </a:ext>
            </a:extLst>
          </p:cNvPr>
          <p:cNvCxnSpPr>
            <a:cxnSpLocks/>
            <a:stCxn id="9" idx="3"/>
            <a:endCxn id="39" idx="1"/>
          </p:cNvCxnSpPr>
          <p:nvPr/>
        </p:nvCxnSpPr>
        <p:spPr>
          <a:xfrm>
            <a:off x="2659437" y="2571749"/>
            <a:ext cx="1263409" cy="77645"/>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D80EDC87-6874-2884-6649-AE08A2C535A6}"/>
              </a:ext>
            </a:extLst>
          </p:cNvPr>
          <p:cNvCxnSpPr>
            <a:cxnSpLocks/>
            <a:stCxn id="9" idx="3"/>
            <a:endCxn id="40" idx="1"/>
          </p:cNvCxnSpPr>
          <p:nvPr/>
        </p:nvCxnSpPr>
        <p:spPr>
          <a:xfrm>
            <a:off x="2659437" y="2571749"/>
            <a:ext cx="1263409" cy="1026658"/>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0">
            <a:extLst>
              <a:ext uri="{FF2B5EF4-FFF2-40B4-BE49-F238E27FC236}">
                <a16:creationId xmlns:a16="http://schemas.microsoft.com/office/drawing/2014/main" id="{F2713186-671E-5962-BE65-52E2A3B904BF}"/>
              </a:ext>
            </a:extLst>
          </p:cNvPr>
          <p:cNvCxnSpPr>
            <a:cxnSpLocks/>
            <a:stCxn id="9" idx="3"/>
            <a:endCxn id="41" idx="1"/>
          </p:cNvCxnSpPr>
          <p:nvPr/>
        </p:nvCxnSpPr>
        <p:spPr>
          <a:xfrm>
            <a:off x="2659437" y="2571749"/>
            <a:ext cx="1263409" cy="1975671"/>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668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DCEA08E-AF2D-DCCA-FFE2-DD266B8EC847}"/>
              </a:ext>
            </a:extLst>
          </p:cNvPr>
          <p:cNvSpPr/>
          <p:nvPr/>
        </p:nvSpPr>
        <p:spPr>
          <a:xfrm>
            <a:off x="2989152" y="-2612452"/>
            <a:ext cx="2519835" cy="120756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Vai trò của </a:t>
            </a:r>
          </a:p>
          <a:p>
            <a:pPr algn="ctr">
              <a:lnSpc>
                <a:spcPct val="150000"/>
              </a:lnSpc>
            </a:pPr>
            <a:r>
              <a:rPr lang="en-US" sz="2200">
                <a:solidFill>
                  <a:srgbClr val="000000"/>
                </a:solidFill>
              </a:rPr>
              <a:t>lâm nghiệp </a:t>
            </a:r>
          </a:p>
        </p:txBody>
      </p:sp>
      <p:sp>
        <p:nvSpPr>
          <p:cNvPr id="6" name="Rectangle: Rounded Corners 5">
            <a:extLst>
              <a:ext uri="{FF2B5EF4-FFF2-40B4-BE49-F238E27FC236}">
                <a16:creationId xmlns:a16="http://schemas.microsoft.com/office/drawing/2014/main" id="{B53D4C31-26A4-5D26-E79E-815125019849}"/>
              </a:ext>
            </a:extLst>
          </p:cNvPr>
          <p:cNvSpPr/>
          <p:nvPr/>
        </p:nvSpPr>
        <p:spPr>
          <a:xfrm>
            <a:off x="3312081" y="5849575"/>
            <a:ext cx="2519835" cy="120756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Triển vọng của </a:t>
            </a:r>
          </a:p>
          <a:p>
            <a:pPr algn="ctr">
              <a:lnSpc>
                <a:spcPct val="150000"/>
              </a:lnSpc>
            </a:pPr>
            <a:r>
              <a:rPr lang="en-US" sz="2200">
                <a:solidFill>
                  <a:srgbClr val="000000"/>
                </a:solidFill>
              </a:rPr>
              <a:t>lâm nghiệp </a:t>
            </a:r>
          </a:p>
        </p:txBody>
      </p:sp>
      <p:cxnSp>
        <p:nvCxnSpPr>
          <p:cNvPr id="8" name="Straight Connector 7">
            <a:extLst>
              <a:ext uri="{FF2B5EF4-FFF2-40B4-BE49-F238E27FC236}">
                <a16:creationId xmlns:a16="http://schemas.microsoft.com/office/drawing/2014/main" id="{4C5282DB-8005-0AB4-67D4-ACFD954E31E3}"/>
              </a:ext>
            </a:extLst>
          </p:cNvPr>
          <p:cNvCxnSpPr>
            <a:cxnSpLocks/>
            <a:endCxn id="6" idx="0"/>
          </p:cNvCxnSpPr>
          <p:nvPr/>
        </p:nvCxnSpPr>
        <p:spPr>
          <a:xfrm>
            <a:off x="4571999" y="5538439"/>
            <a:ext cx="0" cy="311136"/>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DA600121-DAA3-6918-7AA1-42F48AC6D9F2}"/>
              </a:ext>
            </a:extLst>
          </p:cNvPr>
          <p:cNvSpPr/>
          <p:nvPr/>
        </p:nvSpPr>
        <p:spPr>
          <a:xfrm>
            <a:off x="141249" y="-1269208"/>
            <a:ext cx="2519835" cy="991182"/>
          </a:xfrm>
          <a:prstGeom prst="round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Đối với đời sống con người </a:t>
            </a:r>
          </a:p>
        </p:txBody>
      </p:sp>
      <p:sp>
        <p:nvSpPr>
          <p:cNvPr id="10" name="Rectangle: Rounded Corners 9">
            <a:extLst>
              <a:ext uri="{FF2B5EF4-FFF2-40B4-BE49-F238E27FC236}">
                <a16:creationId xmlns:a16="http://schemas.microsoft.com/office/drawing/2014/main" id="{13D0476A-08DE-ACC8-A643-63F4092EE35B}"/>
              </a:ext>
            </a:extLst>
          </p:cNvPr>
          <p:cNvSpPr/>
          <p:nvPr/>
        </p:nvSpPr>
        <p:spPr>
          <a:xfrm>
            <a:off x="6727902" y="1126084"/>
            <a:ext cx="2018826" cy="2891331"/>
          </a:xfrm>
          <a:prstGeom prst="roundRect">
            <a:avLst>
              <a:gd name="adj" fmla="val 11652"/>
            </a:avLst>
          </a:prstGeom>
          <a:solidFill>
            <a:srgbClr val="FFFFFF"/>
          </a:solid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b="1">
                <a:solidFill>
                  <a:srgbClr val="000000"/>
                </a:solidFill>
              </a:rPr>
              <a:t>Đối với </a:t>
            </a:r>
          </a:p>
          <a:p>
            <a:pPr algn="ctr">
              <a:lnSpc>
                <a:spcPct val="150000"/>
              </a:lnSpc>
            </a:pPr>
            <a:r>
              <a:rPr lang="en-US" sz="2300" b="1">
                <a:solidFill>
                  <a:srgbClr val="000000"/>
                </a:solidFill>
              </a:rPr>
              <a:t>môi trường </a:t>
            </a:r>
          </a:p>
        </p:txBody>
      </p:sp>
      <p:cxnSp>
        <p:nvCxnSpPr>
          <p:cNvPr id="11" name="Straight Connector 10">
            <a:extLst>
              <a:ext uri="{FF2B5EF4-FFF2-40B4-BE49-F238E27FC236}">
                <a16:creationId xmlns:a16="http://schemas.microsoft.com/office/drawing/2014/main" id="{044E180F-2DEE-596C-245B-B5EE96245C46}"/>
              </a:ext>
            </a:extLst>
          </p:cNvPr>
          <p:cNvCxnSpPr>
            <a:cxnSpLocks/>
            <a:stCxn id="5" idx="1"/>
            <a:endCxn id="9" idx="0"/>
          </p:cNvCxnSpPr>
          <p:nvPr/>
        </p:nvCxnSpPr>
        <p:spPr>
          <a:xfrm rot="10800000" flipV="1">
            <a:off x="1401168" y="-2008668"/>
            <a:ext cx="1587985" cy="739460"/>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E42842-ED90-9563-0A3F-EABEDF2C8045}"/>
              </a:ext>
            </a:extLst>
          </p:cNvPr>
          <p:cNvCxnSpPr>
            <a:cxnSpLocks/>
            <a:stCxn id="5" idx="3"/>
            <a:endCxn id="10" idx="0"/>
          </p:cNvCxnSpPr>
          <p:nvPr/>
        </p:nvCxnSpPr>
        <p:spPr>
          <a:xfrm>
            <a:off x="5508987" y="-2008668"/>
            <a:ext cx="2228328" cy="3134752"/>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EE620115-424B-3344-9AA1-F1119BBFBED1}"/>
              </a:ext>
            </a:extLst>
          </p:cNvPr>
          <p:cNvSpPr/>
          <p:nvPr/>
        </p:nvSpPr>
        <p:spPr>
          <a:xfrm>
            <a:off x="404985" y="232796"/>
            <a:ext cx="5398485" cy="937636"/>
          </a:xfrm>
          <a:prstGeom prst="roundRect">
            <a:avLst>
              <a:gd name="adj" fmla="val 9726"/>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Điều hòa dòng chảy; chống xói mòn rửa trôi; giảm thiểu lũ lụt, hạn hán; giữ ổn định nguồn nước.</a:t>
            </a:r>
            <a:endParaRPr lang="en-US" sz="1800">
              <a:solidFill>
                <a:srgbClr val="000000"/>
              </a:solidFill>
            </a:endParaRPr>
          </a:p>
        </p:txBody>
      </p:sp>
      <p:sp>
        <p:nvSpPr>
          <p:cNvPr id="29" name="Rectangle: Rounded Corners 28">
            <a:extLst>
              <a:ext uri="{FF2B5EF4-FFF2-40B4-BE49-F238E27FC236}">
                <a16:creationId xmlns:a16="http://schemas.microsoft.com/office/drawing/2014/main" id="{593CD288-B9D9-217B-5238-0B8327C3E921}"/>
              </a:ext>
            </a:extLst>
          </p:cNvPr>
          <p:cNvSpPr/>
          <p:nvPr/>
        </p:nvSpPr>
        <p:spPr>
          <a:xfrm>
            <a:off x="404985" y="1328517"/>
            <a:ext cx="5398485" cy="1147918"/>
          </a:xfrm>
          <a:prstGeom prst="roundRect">
            <a:avLst>
              <a:gd name="adj" fmla="val 9726"/>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Chắn sóng, chắn gió, chống cát bay, chống sự xâm nhập của nước mặn, .... bảo vệ đồng ruộng và khu dân cư ven biển.</a:t>
            </a:r>
            <a:endParaRPr lang="en-US" sz="1800">
              <a:solidFill>
                <a:srgbClr val="000000"/>
              </a:solidFill>
            </a:endParaRPr>
          </a:p>
        </p:txBody>
      </p:sp>
      <p:sp>
        <p:nvSpPr>
          <p:cNvPr id="30" name="Rectangle: Rounded Corners 29">
            <a:extLst>
              <a:ext uri="{FF2B5EF4-FFF2-40B4-BE49-F238E27FC236}">
                <a16:creationId xmlns:a16="http://schemas.microsoft.com/office/drawing/2014/main" id="{65BB8075-216D-3066-5025-EAE66BC3168D}"/>
              </a:ext>
            </a:extLst>
          </p:cNvPr>
          <p:cNvSpPr/>
          <p:nvPr/>
        </p:nvSpPr>
        <p:spPr>
          <a:xfrm>
            <a:off x="404984" y="2634520"/>
            <a:ext cx="5398485" cy="937636"/>
          </a:xfrm>
          <a:prstGeom prst="roundRect">
            <a:avLst>
              <a:gd name="adj" fmla="val 9726"/>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Làm sạch không khí, giảm thiểu tiếng ồn, điều hòa khí hậu, tạo môi trường sống trong lành </a:t>
            </a:r>
            <a:endParaRPr lang="en-US" sz="1800">
              <a:solidFill>
                <a:srgbClr val="000000"/>
              </a:solidFill>
            </a:endParaRPr>
          </a:p>
        </p:txBody>
      </p:sp>
      <p:sp>
        <p:nvSpPr>
          <p:cNvPr id="31" name="Rectangle: Rounded Corners 30">
            <a:extLst>
              <a:ext uri="{FF2B5EF4-FFF2-40B4-BE49-F238E27FC236}">
                <a16:creationId xmlns:a16="http://schemas.microsoft.com/office/drawing/2014/main" id="{8D4C12DE-27D4-3452-D4CC-9BD35162FF8C}"/>
              </a:ext>
            </a:extLst>
          </p:cNvPr>
          <p:cNvSpPr/>
          <p:nvPr/>
        </p:nvSpPr>
        <p:spPr>
          <a:xfrm>
            <a:off x="397272" y="3727900"/>
            <a:ext cx="5398485" cy="1147918"/>
          </a:xfrm>
          <a:prstGeom prst="roundRect">
            <a:avLst>
              <a:gd name="adj" fmla="val 9726"/>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Là môi trường sống của nhiều loài động vật, thực vật, vi sinh vật; là nơi bảo tồn đa dạng sinh học.</a:t>
            </a:r>
            <a:endParaRPr lang="en-US" sz="1800">
              <a:solidFill>
                <a:srgbClr val="000000"/>
              </a:solidFill>
            </a:endParaRPr>
          </a:p>
        </p:txBody>
      </p:sp>
      <p:cxnSp>
        <p:nvCxnSpPr>
          <p:cNvPr id="32" name="Straight Connector 10">
            <a:extLst>
              <a:ext uri="{FF2B5EF4-FFF2-40B4-BE49-F238E27FC236}">
                <a16:creationId xmlns:a16="http://schemas.microsoft.com/office/drawing/2014/main" id="{2C82A617-F2D2-C7A6-28DC-B4EA76A9E526}"/>
              </a:ext>
            </a:extLst>
          </p:cNvPr>
          <p:cNvCxnSpPr>
            <a:cxnSpLocks/>
            <a:stCxn id="28" idx="3"/>
            <a:endCxn id="10" idx="1"/>
          </p:cNvCxnSpPr>
          <p:nvPr/>
        </p:nvCxnSpPr>
        <p:spPr>
          <a:xfrm>
            <a:off x="5803470" y="701614"/>
            <a:ext cx="924432" cy="1870136"/>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0">
            <a:extLst>
              <a:ext uri="{FF2B5EF4-FFF2-40B4-BE49-F238E27FC236}">
                <a16:creationId xmlns:a16="http://schemas.microsoft.com/office/drawing/2014/main" id="{C8D1CFB3-0E8E-C3D5-3A99-5EFBC5357433}"/>
              </a:ext>
            </a:extLst>
          </p:cNvPr>
          <p:cNvCxnSpPr>
            <a:cxnSpLocks/>
            <a:stCxn id="31" idx="3"/>
            <a:endCxn id="10" idx="1"/>
          </p:cNvCxnSpPr>
          <p:nvPr/>
        </p:nvCxnSpPr>
        <p:spPr>
          <a:xfrm flipV="1">
            <a:off x="5795757" y="2571750"/>
            <a:ext cx="932145" cy="1730109"/>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10">
            <a:extLst>
              <a:ext uri="{FF2B5EF4-FFF2-40B4-BE49-F238E27FC236}">
                <a16:creationId xmlns:a16="http://schemas.microsoft.com/office/drawing/2014/main" id="{B7517270-DA88-4243-60E9-FC1443F61297}"/>
              </a:ext>
            </a:extLst>
          </p:cNvPr>
          <p:cNvCxnSpPr>
            <a:cxnSpLocks/>
            <a:stCxn id="29" idx="3"/>
            <a:endCxn id="10" idx="1"/>
          </p:cNvCxnSpPr>
          <p:nvPr/>
        </p:nvCxnSpPr>
        <p:spPr>
          <a:xfrm>
            <a:off x="5803470" y="1902476"/>
            <a:ext cx="924432" cy="669274"/>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0">
            <a:extLst>
              <a:ext uri="{FF2B5EF4-FFF2-40B4-BE49-F238E27FC236}">
                <a16:creationId xmlns:a16="http://schemas.microsoft.com/office/drawing/2014/main" id="{0CAB2216-401F-2E35-05A4-BCB17C463AED}"/>
              </a:ext>
            </a:extLst>
          </p:cNvPr>
          <p:cNvCxnSpPr>
            <a:cxnSpLocks/>
            <a:stCxn id="30" idx="3"/>
            <a:endCxn id="10" idx="1"/>
          </p:cNvCxnSpPr>
          <p:nvPr/>
        </p:nvCxnSpPr>
        <p:spPr>
          <a:xfrm flipV="1">
            <a:off x="5803469" y="2571750"/>
            <a:ext cx="924433" cy="531588"/>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17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500"/>
                                        <p:tgtEl>
                                          <p:spTgt spid="3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3D50F33-54ED-C3F7-B7A4-CC14C618FEE3}"/>
              </a:ext>
            </a:extLst>
          </p:cNvPr>
          <p:cNvSpPr/>
          <p:nvPr/>
        </p:nvSpPr>
        <p:spPr>
          <a:xfrm>
            <a:off x="3312082" y="-2857778"/>
            <a:ext cx="2519835" cy="1207567"/>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Vai trò của </a:t>
            </a:r>
          </a:p>
          <a:p>
            <a:pPr algn="ctr">
              <a:lnSpc>
                <a:spcPct val="150000"/>
              </a:lnSpc>
            </a:pPr>
            <a:r>
              <a:rPr lang="en-US" sz="2200">
                <a:solidFill>
                  <a:srgbClr val="000000"/>
                </a:solidFill>
              </a:rPr>
              <a:t>lâm nghiệp </a:t>
            </a:r>
          </a:p>
        </p:txBody>
      </p:sp>
      <p:sp>
        <p:nvSpPr>
          <p:cNvPr id="3" name="Rectangle: Rounded Corners 2">
            <a:extLst>
              <a:ext uri="{FF2B5EF4-FFF2-40B4-BE49-F238E27FC236}">
                <a16:creationId xmlns:a16="http://schemas.microsoft.com/office/drawing/2014/main" id="{E51F4949-241B-6A70-AB75-E89FF9DEE8E7}"/>
              </a:ext>
            </a:extLst>
          </p:cNvPr>
          <p:cNvSpPr/>
          <p:nvPr/>
        </p:nvSpPr>
        <p:spPr>
          <a:xfrm>
            <a:off x="1598341" y="459818"/>
            <a:ext cx="5947317" cy="739461"/>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0000"/>
                </a:solidFill>
              </a:rPr>
              <a:t>Triển vọng của lâm nghiệp </a:t>
            </a:r>
          </a:p>
        </p:txBody>
      </p:sp>
      <p:cxnSp>
        <p:nvCxnSpPr>
          <p:cNvPr id="4" name="Straight Connector 3">
            <a:extLst>
              <a:ext uri="{FF2B5EF4-FFF2-40B4-BE49-F238E27FC236}">
                <a16:creationId xmlns:a16="http://schemas.microsoft.com/office/drawing/2014/main" id="{C5C37424-0A8B-98F8-5D93-B5010B084FA8}"/>
              </a:ext>
            </a:extLst>
          </p:cNvPr>
          <p:cNvCxnSpPr>
            <a:cxnSpLocks/>
            <a:stCxn id="2" idx="2"/>
            <a:endCxn id="3" idx="0"/>
          </p:cNvCxnSpPr>
          <p:nvPr/>
        </p:nvCxnSpPr>
        <p:spPr>
          <a:xfrm>
            <a:off x="4572000" y="-1650211"/>
            <a:ext cx="0" cy="21100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0F42191-8690-FDD7-E531-4AA339BE3565}"/>
              </a:ext>
            </a:extLst>
          </p:cNvPr>
          <p:cNvSpPr/>
          <p:nvPr/>
        </p:nvSpPr>
        <p:spPr>
          <a:xfrm>
            <a:off x="464179" y="-1514534"/>
            <a:ext cx="2519835" cy="991182"/>
          </a:xfrm>
          <a:prstGeom prst="round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Đối với đời sống con người </a:t>
            </a:r>
          </a:p>
        </p:txBody>
      </p:sp>
      <p:sp>
        <p:nvSpPr>
          <p:cNvPr id="12" name="Rectangle: Rounded Corners 11">
            <a:extLst>
              <a:ext uri="{FF2B5EF4-FFF2-40B4-BE49-F238E27FC236}">
                <a16:creationId xmlns:a16="http://schemas.microsoft.com/office/drawing/2014/main" id="{A494D0F0-B5DF-7FAC-D08B-96FF4A9EEC80}"/>
              </a:ext>
            </a:extLst>
          </p:cNvPr>
          <p:cNvSpPr/>
          <p:nvPr/>
        </p:nvSpPr>
        <p:spPr>
          <a:xfrm>
            <a:off x="6159986" y="-1514534"/>
            <a:ext cx="2519835" cy="991182"/>
          </a:xfrm>
          <a:prstGeom prst="round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Đối với </a:t>
            </a:r>
          </a:p>
          <a:p>
            <a:pPr algn="ctr">
              <a:lnSpc>
                <a:spcPct val="150000"/>
              </a:lnSpc>
            </a:pPr>
            <a:r>
              <a:rPr lang="en-US" sz="2000">
                <a:solidFill>
                  <a:srgbClr val="000000"/>
                </a:solidFill>
              </a:rPr>
              <a:t>môi trường </a:t>
            </a:r>
          </a:p>
        </p:txBody>
      </p:sp>
      <p:cxnSp>
        <p:nvCxnSpPr>
          <p:cNvPr id="13" name="Straight Connector 10">
            <a:extLst>
              <a:ext uri="{FF2B5EF4-FFF2-40B4-BE49-F238E27FC236}">
                <a16:creationId xmlns:a16="http://schemas.microsoft.com/office/drawing/2014/main" id="{13B1CF2B-CD99-1A0C-9294-D7F697303461}"/>
              </a:ext>
            </a:extLst>
          </p:cNvPr>
          <p:cNvCxnSpPr>
            <a:cxnSpLocks/>
            <a:stCxn id="2" idx="1"/>
            <a:endCxn id="7" idx="0"/>
          </p:cNvCxnSpPr>
          <p:nvPr/>
        </p:nvCxnSpPr>
        <p:spPr>
          <a:xfrm rot="10800000" flipV="1">
            <a:off x="1724098" y="-2253994"/>
            <a:ext cx="1587985" cy="739460"/>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3">
            <a:extLst>
              <a:ext uri="{FF2B5EF4-FFF2-40B4-BE49-F238E27FC236}">
                <a16:creationId xmlns:a16="http://schemas.microsoft.com/office/drawing/2014/main" id="{2C077C90-19F5-8560-9A45-379ECAC289A6}"/>
              </a:ext>
            </a:extLst>
          </p:cNvPr>
          <p:cNvCxnSpPr>
            <a:cxnSpLocks/>
            <a:stCxn id="2" idx="3"/>
            <a:endCxn id="12" idx="0"/>
          </p:cNvCxnSpPr>
          <p:nvPr/>
        </p:nvCxnSpPr>
        <p:spPr>
          <a:xfrm>
            <a:off x="5831917" y="-2253994"/>
            <a:ext cx="1587987" cy="739460"/>
          </a:xfrm>
          <a:prstGeom prst="bentConnector2">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108BFC5-9EDB-B1E8-7D43-F71808FD3F69}"/>
              </a:ext>
            </a:extLst>
          </p:cNvPr>
          <p:cNvGrpSpPr/>
          <p:nvPr/>
        </p:nvGrpSpPr>
        <p:grpSpPr>
          <a:xfrm>
            <a:off x="647233" y="1892518"/>
            <a:ext cx="3632821" cy="2915495"/>
            <a:chOff x="647233" y="1892518"/>
            <a:chExt cx="3632821" cy="2915495"/>
          </a:xfrm>
        </p:grpSpPr>
        <p:pic>
          <p:nvPicPr>
            <p:cNvPr id="2050" name="Picture 2" descr="Bảo vệ Rừng - Nơi bảo tồn đa dạng sinh học hiệu quả">
              <a:extLst>
                <a:ext uri="{FF2B5EF4-FFF2-40B4-BE49-F238E27FC236}">
                  <a16:creationId xmlns:a16="http://schemas.microsoft.com/office/drawing/2014/main" id="{4ED60100-393C-12DB-4E96-3A28E9C26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33" y="1892518"/>
              <a:ext cx="3632821" cy="204346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053B3B3E-3151-4627-9DF0-9857122B7E10}"/>
                </a:ext>
              </a:extLst>
            </p:cNvPr>
            <p:cNvSpPr txBox="1"/>
            <p:nvPr/>
          </p:nvSpPr>
          <p:spPr>
            <a:xfrm>
              <a:off x="851372" y="3935979"/>
              <a:ext cx="3224541" cy="872034"/>
            </a:xfrm>
            <a:prstGeom prst="rect">
              <a:avLst/>
            </a:prstGeom>
            <a:noFill/>
          </p:spPr>
          <p:txBody>
            <a:bodyPr wrap="square">
              <a:spAutoFit/>
            </a:bodyPr>
            <a:lstStyle/>
            <a:p>
              <a:pPr algn="ctr">
                <a:lnSpc>
                  <a:spcPct val="150000"/>
                </a:lnSpc>
              </a:pPr>
              <a:r>
                <a:rPr lang="en-US" sz="1800"/>
                <a:t>Phát triển để bảo tồn đa dạng sinh học.</a:t>
              </a:r>
            </a:p>
          </p:txBody>
        </p:sp>
      </p:grpSp>
      <p:grpSp>
        <p:nvGrpSpPr>
          <p:cNvPr id="39" name="Group 38">
            <a:extLst>
              <a:ext uri="{FF2B5EF4-FFF2-40B4-BE49-F238E27FC236}">
                <a16:creationId xmlns:a16="http://schemas.microsoft.com/office/drawing/2014/main" id="{61747AE0-A9E0-02BA-D757-8DD2AFE52250}"/>
              </a:ext>
            </a:extLst>
          </p:cNvPr>
          <p:cNvGrpSpPr/>
          <p:nvPr/>
        </p:nvGrpSpPr>
        <p:grpSpPr>
          <a:xfrm>
            <a:off x="4863947" y="1892516"/>
            <a:ext cx="3992602" cy="2915497"/>
            <a:chOff x="4863947" y="1892516"/>
            <a:chExt cx="3992602" cy="2915497"/>
          </a:xfrm>
        </p:grpSpPr>
        <p:pic>
          <p:nvPicPr>
            <p:cNvPr id="2052" name="Picture 4" descr="Điều cần biết về đa dạng sinh học và bảo tồn đa dạng sinh học">
              <a:extLst>
                <a:ext uri="{FF2B5EF4-FFF2-40B4-BE49-F238E27FC236}">
                  <a16:creationId xmlns:a16="http://schemas.microsoft.com/office/drawing/2014/main" id="{DAC998CC-D6D7-80B3-1411-F5367107B4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856"/>
            <a:stretch/>
          </p:blipFill>
          <p:spPr bwMode="auto">
            <a:xfrm>
              <a:off x="4863947" y="1892516"/>
              <a:ext cx="3992602" cy="204346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7371DBBA-584F-9183-9E3F-5AFB24A2FB2E}"/>
                </a:ext>
              </a:extLst>
            </p:cNvPr>
            <p:cNvSpPr txBox="1"/>
            <p:nvPr/>
          </p:nvSpPr>
          <p:spPr>
            <a:xfrm>
              <a:off x="5272226" y="3935979"/>
              <a:ext cx="3224541" cy="872034"/>
            </a:xfrm>
            <a:prstGeom prst="rect">
              <a:avLst/>
            </a:prstGeom>
            <a:noFill/>
          </p:spPr>
          <p:txBody>
            <a:bodyPr wrap="square">
              <a:spAutoFit/>
            </a:bodyPr>
            <a:lstStyle/>
            <a:p>
              <a:pPr algn="ctr">
                <a:lnSpc>
                  <a:spcPct val="150000"/>
                </a:lnSpc>
              </a:pPr>
              <a:r>
                <a:rPr lang="vi-VN" sz="1800"/>
                <a:t>Phát triển để bảo vệ môi trường sinh thái.</a:t>
              </a:r>
              <a:endParaRPr lang="en-US" sz="1800"/>
            </a:p>
          </p:txBody>
        </p:sp>
      </p:grpSp>
      <p:cxnSp>
        <p:nvCxnSpPr>
          <p:cNvPr id="40" name="Straight Connector 10">
            <a:extLst>
              <a:ext uri="{FF2B5EF4-FFF2-40B4-BE49-F238E27FC236}">
                <a16:creationId xmlns:a16="http://schemas.microsoft.com/office/drawing/2014/main" id="{20F01599-3DF3-B3B6-7E9C-DBD9A92ED7CE}"/>
              </a:ext>
            </a:extLst>
          </p:cNvPr>
          <p:cNvCxnSpPr>
            <a:cxnSpLocks/>
            <a:stCxn id="2050" idx="0"/>
            <a:endCxn id="3" idx="2"/>
          </p:cNvCxnSpPr>
          <p:nvPr/>
        </p:nvCxnSpPr>
        <p:spPr>
          <a:xfrm rot="5400000" flipH="1" flipV="1">
            <a:off x="3171203" y="491721"/>
            <a:ext cx="693239" cy="2108356"/>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0">
            <a:extLst>
              <a:ext uri="{FF2B5EF4-FFF2-40B4-BE49-F238E27FC236}">
                <a16:creationId xmlns:a16="http://schemas.microsoft.com/office/drawing/2014/main" id="{C439E60C-930B-61CC-DA39-E234BCFF5D97}"/>
              </a:ext>
            </a:extLst>
          </p:cNvPr>
          <p:cNvCxnSpPr>
            <a:cxnSpLocks/>
            <a:stCxn id="2052" idx="0"/>
            <a:endCxn id="3" idx="2"/>
          </p:cNvCxnSpPr>
          <p:nvPr/>
        </p:nvCxnSpPr>
        <p:spPr>
          <a:xfrm rot="16200000" flipV="1">
            <a:off x="5369506" y="401774"/>
            <a:ext cx="693237" cy="2288248"/>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907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3" name="Oval 2">
            <a:extLst>
              <a:ext uri="{FF2B5EF4-FFF2-40B4-BE49-F238E27FC236}">
                <a16:creationId xmlns:a16="http://schemas.microsoft.com/office/drawing/2014/main" id="{E983C1EC-EE71-F231-8774-05809766DAA1}"/>
              </a:ext>
            </a:extLst>
          </p:cNvPr>
          <p:cNvSpPr/>
          <p:nvPr/>
        </p:nvSpPr>
        <p:spPr>
          <a:xfrm>
            <a:off x="230344" y="209403"/>
            <a:ext cx="467671" cy="467671"/>
          </a:xfrm>
          <a:prstGeom prst="ellipse">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434343"/>
                </a:solidFill>
                <a:effectLst/>
                <a:uLnTx/>
                <a:uFillTx/>
                <a:latin typeface="Arial"/>
                <a:ea typeface="+mn-ea"/>
                <a:cs typeface="+mn-cs"/>
                <a:sym typeface="Arial"/>
              </a:rPr>
              <a:t>2</a:t>
            </a:r>
          </a:p>
        </p:txBody>
      </p:sp>
      <p:sp>
        <p:nvSpPr>
          <p:cNvPr id="2" name="Rectangle 1">
            <a:extLst>
              <a:ext uri="{FF2B5EF4-FFF2-40B4-BE49-F238E27FC236}">
                <a16:creationId xmlns:a16="http://schemas.microsoft.com/office/drawing/2014/main" id="{D240E217-191C-D248-7FC6-5838D95B3E0D}"/>
              </a:ext>
            </a:extLst>
          </p:cNvPr>
          <p:cNvSpPr/>
          <p:nvPr/>
        </p:nvSpPr>
        <p:spPr>
          <a:xfrm>
            <a:off x="1080090" y="287124"/>
            <a:ext cx="6884019" cy="58729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rPr>
              <a:t>Hoạt động lâm nghiệp cơ bản </a:t>
            </a:r>
          </a:p>
        </p:txBody>
      </p:sp>
      <p:sp>
        <p:nvSpPr>
          <p:cNvPr id="4" name="Rectangle: Rounded Corners 3">
            <a:extLst>
              <a:ext uri="{FF2B5EF4-FFF2-40B4-BE49-F238E27FC236}">
                <a16:creationId xmlns:a16="http://schemas.microsoft.com/office/drawing/2014/main" id="{20F94558-5064-F868-338A-1F40F849C88A}"/>
              </a:ext>
            </a:extLst>
          </p:cNvPr>
          <p:cNvSpPr/>
          <p:nvPr/>
        </p:nvSpPr>
        <p:spPr>
          <a:xfrm>
            <a:off x="387141" y="1381040"/>
            <a:ext cx="2508457" cy="3619500"/>
          </a:xfrm>
          <a:prstGeom prst="roundRect">
            <a:avLst>
              <a:gd name="adj" fmla="val 6195"/>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rgbClr val="C00000"/>
                </a:solidFill>
              </a:rPr>
              <a:t>a. </a:t>
            </a:r>
            <a:r>
              <a:rPr lang="vi-VN" sz="1800">
                <a:solidFill>
                  <a:srgbClr val="000000"/>
                </a:solidFill>
              </a:rPr>
              <a:t>Quản lí rừng: Bao gồm các hoạt động như giao rừng, cho thuê rừng, chuyển loại rừng, chuyển mục đích sử dụng rừng sang mục đích khác, thu hồi rừng.</a:t>
            </a:r>
            <a:endParaRPr lang="en-US" sz="1800">
              <a:solidFill>
                <a:srgbClr val="000000"/>
              </a:solidFill>
            </a:endParaRPr>
          </a:p>
        </p:txBody>
      </p:sp>
      <p:sp>
        <p:nvSpPr>
          <p:cNvPr id="7" name="Rectangle: Rounded Corners 6">
            <a:extLst>
              <a:ext uri="{FF2B5EF4-FFF2-40B4-BE49-F238E27FC236}">
                <a16:creationId xmlns:a16="http://schemas.microsoft.com/office/drawing/2014/main" id="{38B157BC-E8EC-37D4-25D7-DAD7D329D914}"/>
              </a:ext>
            </a:extLst>
          </p:cNvPr>
          <p:cNvSpPr/>
          <p:nvPr/>
        </p:nvSpPr>
        <p:spPr>
          <a:xfrm>
            <a:off x="3267872" y="1381040"/>
            <a:ext cx="2508457" cy="3619500"/>
          </a:xfrm>
          <a:prstGeom prst="roundRect">
            <a:avLst>
              <a:gd name="adj" fmla="val 6195"/>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rgbClr val="C00000"/>
                </a:solidFill>
              </a:rPr>
              <a:t>b. </a:t>
            </a:r>
            <a:r>
              <a:rPr lang="vi-VN" sz="1800">
                <a:solidFill>
                  <a:srgbClr val="000000"/>
                </a:solidFill>
              </a:rPr>
              <a:t>Bảo vệ rừng: Bao gồm các hoạt động như bảo vệ hệ sinh thái rừng: bảo vệ thực vật rừng, động vật rừng; phòng và chữa cháy rừng; phòng, trừ sinh vật gây hại rừng.</a:t>
            </a:r>
            <a:endParaRPr lang="en-US" sz="1800">
              <a:solidFill>
                <a:srgbClr val="000000"/>
              </a:solidFill>
            </a:endParaRPr>
          </a:p>
        </p:txBody>
      </p:sp>
      <p:sp>
        <p:nvSpPr>
          <p:cNvPr id="12" name="Rectangle: Rounded Corners 11">
            <a:extLst>
              <a:ext uri="{FF2B5EF4-FFF2-40B4-BE49-F238E27FC236}">
                <a16:creationId xmlns:a16="http://schemas.microsoft.com/office/drawing/2014/main" id="{2B8DE6F2-3B73-500D-93C6-7E06F8E23E24}"/>
              </a:ext>
            </a:extLst>
          </p:cNvPr>
          <p:cNvSpPr/>
          <p:nvPr/>
        </p:nvSpPr>
        <p:spPr>
          <a:xfrm>
            <a:off x="6193208" y="1381040"/>
            <a:ext cx="2508457" cy="3619500"/>
          </a:xfrm>
          <a:prstGeom prst="roundRect">
            <a:avLst>
              <a:gd name="adj" fmla="val 6195"/>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rgbClr val="C00000"/>
                </a:solidFill>
              </a:rPr>
              <a:t>c. </a:t>
            </a:r>
            <a:r>
              <a:rPr lang="vi-VN" sz="1800">
                <a:solidFill>
                  <a:srgbClr val="000000"/>
                </a:solidFill>
              </a:rPr>
              <a:t>Phát triển rừng: Bao gồm các hoạt động như phát triển giống cây lâm nghiệp, duy trì diện tích và cấu trúc của rừng, thực hiện các biện pháp lâm sinh,...</a:t>
            </a:r>
            <a:endParaRPr lang="en-US" sz="1800">
              <a:solidFill>
                <a:srgbClr val="000000"/>
              </a:solidFill>
            </a:endParaRPr>
          </a:p>
        </p:txBody>
      </p:sp>
      <p:cxnSp>
        <p:nvCxnSpPr>
          <p:cNvPr id="13" name="Straight Connector 10">
            <a:extLst>
              <a:ext uri="{FF2B5EF4-FFF2-40B4-BE49-F238E27FC236}">
                <a16:creationId xmlns:a16="http://schemas.microsoft.com/office/drawing/2014/main" id="{2A259A86-14CF-D796-4F58-38CD9BE07A13}"/>
              </a:ext>
            </a:extLst>
          </p:cNvPr>
          <p:cNvCxnSpPr>
            <a:cxnSpLocks/>
            <a:stCxn id="12" idx="0"/>
            <a:endCxn id="2" idx="2"/>
          </p:cNvCxnSpPr>
          <p:nvPr/>
        </p:nvCxnSpPr>
        <p:spPr>
          <a:xfrm rot="16200000" flipV="1">
            <a:off x="5731460" y="-334938"/>
            <a:ext cx="506618" cy="2925337"/>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0">
            <a:extLst>
              <a:ext uri="{FF2B5EF4-FFF2-40B4-BE49-F238E27FC236}">
                <a16:creationId xmlns:a16="http://schemas.microsoft.com/office/drawing/2014/main" id="{7BE407CE-5D99-A5CB-18E0-852CCCE4BEA4}"/>
              </a:ext>
            </a:extLst>
          </p:cNvPr>
          <p:cNvCxnSpPr>
            <a:cxnSpLocks/>
            <a:stCxn id="4" idx="0"/>
            <a:endCxn id="2" idx="2"/>
          </p:cNvCxnSpPr>
          <p:nvPr/>
        </p:nvCxnSpPr>
        <p:spPr>
          <a:xfrm rot="5400000" flipH="1" flipV="1">
            <a:off x="2828426" y="-312634"/>
            <a:ext cx="506618" cy="2880730"/>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B2EDB25-B800-5617-CEF5-A819C5B22CC3}"/>
              </a:ext>
            </a:extLst>
          </p:cNvPr>
          <p:cNvCxnSpPr>
            <a:cxnSpLocks/>
            <a:stCxn id="7" idx="0"/>
            <a:endCxn id="2" idx="2"/>
          </p:cNvCxnSpPr>
          <p:nvPr/>
        </p:nvCxnSpPr>
        <p:spPr>
          <a:xfrm rot="16200000" flipV="1">
            <a:off x="4268792" y="1127730"/>
            <a:ext cx="506618" cy="1"/>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474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2" name="Rectangle 1">
            <a:extLst>
              <a:ext uri="{FF2B5EF4-FFF2-40B4-BE49-F238E27FC236}">
                <a16:creationId xmlns:a16="http://schemas.microsoft.com/office/drawing/2014/main" id="{D240E217-191C-D248-7FC6-5838D95B3E0D}"/>
              </a:ext>
            </a:extLst>
          </p:cNvPr>
          <p:cNvSpPr/>
          <p:nvPr/>
        </p:nvSpPr>
        <p:spPr>
          <a:xfrm>
            <a:off x="1129990" y="242520"/>
            <a:ext cx="6884019" cy="58729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rPr>
              <a:t>Hoạt động lâm nghiệp cơ bản </a:t>
            </a:r>
          </a:p>
        </p:txBody>
      </p:sp>
      <p:sp>
        <p:nvSpPr>
          <p:cNvPr id="4" name="Rectangle: Rounded Corners 3">
            <a:extLst>
              <a:ext uri="{FF2B5EF4-FFF2-40B4-BE49-F238E27FC236}">
                <a16:creationId xmlns:a16="http://schemas.microsoft.com/office/drawing/2014/main" id="{20F94558-5064-F868-338A-1F40F849C88A}"/>
              </a:ext>
            </a:extLst>
          </p:cNvPr>
          <p:cNvSpPr/>
          <p:nvPr/>
        </p:nvSpPr>
        <p:spPr>
          <a:xfrm>
            <a:off x="387141" y="1336436"/>
            <a:ext cx="2865299" cy="3619500"/>
          </a:xfrm>
          <a:prstGeom prst="roundRect">
            <a:avLst>
              <a:gd name="adj" fmla="val 6195"/>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rgbClr val="C00000"/>
                </a:solidFill>
              </a:rPr>
              <a:t>d. </a:t>
            </a:r>
            <a:r>
              <a:rPr lang="vi-VN" sz="1800">
                <a:solidFill>
                  <a:srgbClr val="000000"/>
                </a:solidFill>
              </a:rPr>
              <a:t>Sử dụng rừng: Bao gồm các hoạt động như khai thác lâm sản trong các loại rừng ; nghiên cứu khoa học, giảng dạy, thực tập, du lịch sinh thái, nghỉ dưỡng,...</a:t>
            </a:r>
            <a:endParaRPr lang="en-US" sz="1800">
              <a:solidFill>
                <a:srgbClr val="000000"/>
              </a:solidFill>
            </a:endParaRPr>
          </a:p>
        </p:txBody>
      </p:sp>
      <p:sp>
        <p:nvSpPr>
          <p:cNvPr id="7" name="Rectangle: Rounded Corners 6">
            <a:extLst>
              <a:ext uri="{FF2B5EF4-FFF2-40B4-BE49-F238E27FC236}">
                <a16:creationId xmlns:a16="http://schemas.microsoft.com/office/drawing/2014/main" id="{38B157BC-E8EC-37D4-25D7-DAD7D329D914}"/>
              </a:ext>
            </a:extLst>
          </p:cNvPr>
          <p:cNvSpPr/>
          <p:nvPr/>
        </p:nvSpPr>
        <p:spPr>
          <a:xfrm>
            <a:off x="5891560" y="1336436"/>
            <a:ext cx="2865299" cy="3619500"/>
          </a:xfrm>
          <a:prstGeom prst="roundRect">
            <a:avLst>
              <a:gd name="adj" fmla="val 6195"/>
            </a:avLst>
          </a:prstGeom>
          <a:solidFill>
            <a:srgbClr val="FFFFFF"/>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rgbClr val="C00000"/>
                </a:solidFill>
              </a:rPr>
              <a:t>e. </a:t>
            </a:r>
            <a:r>
              <a:rPr lang="vi-VN" sz="1800">
                <a:solidFill>
                  <a:srgbClr val="000000"/>
                </a:solidFill>
              </a:rPr>
              <a:t>Chế biến và thương mại lâm sản: Bao gồm các hoạt động chế biến, thương mại các sản phẩm thực vật rừng, động vật rừng theo quy định của pháp luật.</a:t>
            </a:r>
            <a:endParaRPr lang="en-US" sz="1800">
              <a:solidFill>
                <a:srgbClr val="000000"/>
              </a:solidFill>
            </a:endParaRPr>
          </a:p>
        </p:txBody>
      </p:sp>
      <p:cxnSp>
        <p:nvCxnSpPr>
          <p:cNvPr id="17" name="Straight Connector 10">
            <a:extLst>
              <a:ext uri="{FF2B5EF4-FFF2-40B4-BE49-F238E27FC236}">
                <a16:creationId xmlns:a16="http://schemas.microsoft.com/office/drawing/2014/main" id="{7BE407CE-5D99-A5CB-18E0-852CCCE4BEA4}"/>
              </a:ext>
            </a:extLst>
          </p:cNvPr>
          <p:cNvCxnSpPr>
            <a:cxnSpLocks/>
            <a:stCxn id="4" idx="0"/>
            <a:endCxn id="2" idx="2"/>
          </p:cNvCxnSpPr>
          <p:nvPr/>
        </p:nvCxnSpPr>
        <p:spPr>
          <a:xfrm rot="5400000" flipH="1" flipV="1">
            <a:off x="2942586" y="-292977"/>
            <a:ext cx="506618" cy="2752209"/>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B2EDB25-B800-5617-CEF5-A819C5B22CC3}"/>
              </a:ext>
            </a:extLst>
          </p:cNvPr>
          <p:cNvCxnSpPr>
            <a:cxnSpLocks/>
            <a:stCxn id="7" idx="0"/>
            <a:endCxn id="2" idx="2"/>
          </p:cNvCxnSpPr>
          <p:nvPr/>
        </p:nvCxnSpPr>
        <p:spPr>
          <a:xfrm rot="16200000" flipV="1">
            <a:off x="5694796" y="-292978"/>
            <a:ext cx="506618" cy="2752210"/>
          </a:xfrm>
          <a:prstGeom prst="bentConnector3">
            <a:avLst>
              <a:gd name="adj1"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114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3" name="Oval 2">
            <a:extLst>
              <a:ext uri="{FF2B5EF4-FFF2-40B4-BE49-F238E27FC236}">
                <a16:creationId xmlns:a16="http://schemas.microsoft.com/office/drawing/2014/main" id="{E983C1EC-EE71-F231-8774-05809766DAA1}"/>
              </a:ext>
            </a:extLst>
          </p:cNvPr>
          <p:cNvSpPr/>
          <p:nvPr/>
        </p:nvSpPr>
        <p:spPr>
          <a:xfrm>
            <a:off x="230344" y="209403"/>
            <a:ext cx="467671" cy="467671"/>
          </a:xfrm>
          <a:prstGeom prst="ellipse">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434343"/>
                </a:solidFill>
                <a:effectLst/>
                <a:uLnTx/>
                <a:uFillTx/>
                <a:latin typeface="Arial"/>
                <a:ea typeface="+mn-ea"/>
                <a:cs typeface="+mn-cs"/>
                <a:sym typeface="Arial"/>
              </a:rPr>
              <a:t>3</a:t>
            </a:r>
          </a:p>
        </p:txBody>
      </p:sp>
      <p:sp>
        <p:nvSpPr>
          <p:cNvPr id="2" name="Rectangle 1">
            <a:extLst>
              <a:ext uri="{FF2B5EF4-FFF2-40B4-BE49-F238E27FC236}">
                <a16:creationId xmlns:a16="http://schemas.microsoft.com/office/drawing/2014/main" id="{D240E217-191C-D248-7FC6-5838D95B3E0D}"/>
              </a:ext>
            </a:extLst>
          </p:cNvPr>
          <p:cNvSpPr/>
          <p:nvPr/>
        </p:nvSpPr>
        <p:spPr>
          <a:xfrm>
            <a:off x="890519" y="287124"/>
            <a:ext cx="7263161" cy="587298"/>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a:solidFill>
                  <a:srgbClr val="000000"/>
                </a:solidFill>
                <a:latin typeface="Arial"/>
              </a:rPr>
              <a:t>Một số nguyên nhân làm suy giảm tài nguyên rừng</a:t>
            </a:r>
            <a:endParaRPr kumimoji="0" lang="en-US" sz="2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20F94558-5064-F868-338A-1F40F849C88A}"/>
              </a:ext>
            </a:extLst>
          </p:cNvPr>
          <p:cNvSpPr/>
          <p:nvPr/>
        </p:nvSpPr>
        <p:spPr>
          <a:xfrm>
            <a:off x="387141" y="1381040"/>
            <a:ext cx="2683161" cy="3619500"/>
          </a:xfrm>
          <a:prstGeom prst="roundRect">
            <a:avLst>
              <a:gd name="adj" fmla="val 6195"/>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i="1">
                <a:solidFill>
                  <a:srgbClr val="C00000"/>
                </a:solidFill>
              </a:rPr>
              <a:t>Khai thác gỗ và các sản phẩm khác từ rừng</a:t>
            </a:r>
            <a:r>
              <a:rPr lang="en-US" sz="1800" i="1">
                <a:solidFill>
                  <a:srgbClr val="C00000"/>
                </a:solidFill>
              </a:rPr>
              <a:t>: </a:t>
            </a:r>
            <a:r>
              <a:rPr lang="en-US" sz="1800">
                <a:solidFill>
                  <a:srgbClr val="000000"/>
                </a:solidFill>
              </a:rPr>
              <a:t>Khai thác rừng trái phép, phá rừng để lấy gỗ và các sản phẩm rừng khác </a:t>
            </a:r>
          </a:p>
          <a:p>
            <a:pPr lvl="0" algn="just">
              <a:lnSpc>
                <a:spcPct val="150000"/>
              </a:lnSpc>
            </a:pPr>
            <a:r>
              <a:rPr lang="en-US" sz="1800">
                <a:solidFill>
                  <a:srgbClr val="000000"/>
                </a:solidFill>
              </a:rPr>
              <a:t>→ Suy thoái tài nguyên rừng tự nhiên.</a:t>
            </a:r>
          </a:p>
        </p:txBody>
      </p:sp>
      <p:sp>
        <p:nvSpPr>
          <p:cNvPr id="7" name="Rectangle: Rounded Corners 6">
            <a:extLst>
              <a:ext uri="{FF2B5EF4-FFF2-40B4-BE49-F238E27FC236}">
                <a16:creationId xmlns:a16="http://schemas.microsoft.com/office/drawing/2014/main" id="{38B157BC-E8EC-37D4-25D7-DAD7D329D914}"/>
              </a:ext>
            </a:extLst>
          </p:cNvPr>
          <p:cNvSpPr/>
          <p:nvPr/>
        </p:nvSpPr>
        <p:spPr>
          <a:xfrm>
            <a:off x="3267872" y="1381040"/>
            <a:ext cx="2508457" cy="3619500"/>
          </a:xfrm>
          <a:prstGeom prst="roundRect">
            <a:avLst>
              <a:gd name="adj" fmla="val 6195"/>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i="1">
                <a:solidFill>
                  <a:srgbClr val="C00000"/>
                </a:solidFill>
              </a:rPr>
              <a:t>Chăn thả gia súc</a:t>
            </a:r>
            <a:r>
              <a:rPr lang="en-US" sz="1800" i="1">
                <a:solidFill>
                  <a:srgbClr val="C00000"/>
                </a:solidFill>
              </a:rPr>
              <a:t>: </a:t>
            </a:r>
            <a:r>
              <a:rPr lang="en-US" sz="1800">
                <a:solidFill>
                  <a:srgbClr val="000000"/>
                </a:solidFill>
              </a:rPr>
              <a:t>Sự gia tăng chăn thả trâu, bò và các gia súc khác dẫn đến nhiều khu rừng bị chặt phá  </a:t>
            </a:r>
            <a:endParaRPr kumimoji="0" lang="en-US" sz="1800" i="0" u="none" strike="noStrike" kern="0" cap="none" spc="0" normalizeH="0" baseline="0" noProof="0">
              <a:ln>
                <a:noFill/>
              </a:ln>
              <a:solidFill>
                <a:srgbClr val="000000"/>
              </a:solidFill>
              <a:effectLst/>
              <a:uLnTx/>
              <a:uFillTx/>
              <a:latin typeface="Arial"/>
              <a:sym typeface="Arial"/>
            </a:endParaRPr>
          </a:p>
        </p:txBody>
      </p:sp>
      <p:sp>
        <p:nvSpPr>
          <p:cNvPr id="12" name="Rectangle: Rounded Corners 11">
            <a:extLst>
              <a:ext uri="{FF2B5EF4-FFF2-40B4-BE49-F238E27FC236}">
                <a16:creationId xmlns:a16="http://schemas.microsoft.com/office/drawing/2014/main" id="{2B8DE6F2-3B73-500D-93C6-7E06F8E23E24}"/>
              </a:ext>
            </a:extLst>
          </p:cNvPr>
          <p:cNvSpPr/>
          <p:nvPr/>
        </p:nvSpPr>
        <p:spPr>
          <a:xfrm>
            <a:off x="6193208" y="1381040"/>
            <a:ext cx="2508457" cy="3619500"/>
          </a:xfrm>
          <a:prstGeom prst="roundRect">
            <a:avLst>
              <a:gd name="adj" fmla="val 6195"/>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kumimoji="0" lang="en-US" sz="1800" i="1"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Cháy</a:t>
            </a:r>
            <a:r>
              <a:rPr kumimoji="0" lang="en-US" sz="1800" i="1" u="none" strike="noStrike" kern="0" cap="none" spc="0" normalizeH="0" noProof="0">
                <a:ln>
                  <a:noFill/>
                </a:ln>
                <a:solidFill>
                  <a:srgbClr val="C00000"/>
                </a:solidFill>
                <a:effectLst/>
                <a:uLnTx/>
                <a:uFillTx/>
                <a:latin typeface="Arial" panose="020B0604020202020204" pitchFamily="34" charset="0"/>
                <a:cs typeface="Arial" panose="020B0604020202020204" pitchFamily="34" charset="0"/>
                <a:sym typeface="Arial"/>
              </a:rPr>
              <a:t> rừng: </a:t>
            </a:r>
            <a:r>
              <a:rPr lang="vi-VN" sz="1800">
                <a:solidFill>
                  <a:srgbClr val="000000"/>
                </a:solidFill>
                <a:latin typeface="Arial" panose="020B0604020202020204" pitchFamily="34" charset="0"/>
                <a:cs typeface="Arial" panose="020B0604020202020204" pitchFamily="34" charset="0"/>
              </a:rPr>
              <a:t>Cháy rừng dẫn đến giảm diện tích rừng; suy giảm số lượng thực vật, động vật rừng</a:t>
            </a:r>
            <a:endParaRPr kumimoji="0" lang="en-US" sz="180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13" name="Straight Connector 10">
            <a:extLst>
              <a:ext uri="{FF2B5EF4-FFF2-40B4-BE49-F238E27FC236}">
                <a16:creationId xmlns:a16="http://schemas.microsoft.com/office/drawing/2014/main" id="{2A259A86-14CF-D796-4F58-38CD9BE07A13}"/>
              </a:ext>
            </a:extLst>
          </p:cNvPr>
          <p:cNvCxnSpPr>
            <a:cxnSpLocks/>
            <a:stCxn id="12" idx="0"/>
            <a:endCxn id="2" idx="2"/>
          </p:cNvCxnSpPr>
          <p:nvPr/>
        </p:nvCxnSpPr>
        <p:spPr>
          <a:xfrm rot="16200000" flipV="1">
            <a:off x="5731460" y="-334938"/>
            <a:ext cx="506618" cy="2925337"/>
          </a:xfrm>
          <a:prstGeom prst="bentConnector3">
            <a:avLst>
              <a:gd name="adj1"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0">
            <a:extLst>
              <a:ext uri="{FF2B5EF4-FFF2-40B4-BE49-F238E27FC236}">
                <a16:creationId xmlns:a16="http://schemas.microsoft.com/office/drawing/2014/main" id="{7BE407CE-5D99-A5CB-18E0-852CCCE4BEA4}"/>
              </a:ext>
            </a:extLst>
          </p:cNvPr>
          <p:cNvCxnSpPr>
            <a:cxnSpLocks/>
            <a:stCxn id="4" idx="0"/>
            <a:endCxn id="2" idx="2"/>
          </p:cNvCxnSpPr>
          <p:nvPr/>
        </p:nvCxnSpPr>
        <p:spPr>
          <a:xfrm rot="5400000" flipH="1" flipV="1">
            <a:off x="2872102" y="-268958"/>
            <a:ext cx="506618" cy="2793378"/>
          </a:xfrm>
          <a:prstGeom prst="bentConnector3">
            <a:avLst>
              <a:gd name="adj1"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B2EDB25-B800-5617-CEF5-A819C5B22CC3}"/>
              </a:ext>
            </a:extLst>
          </p:cNvPr>
          <p:cNvCxnSpPr>
            <a:cxnSpLocks/>
            <a:stCxn id="7" idx="0"/>
            <a:endCxn id="2" idx="2"/>
          </p:cNvCxnSpPr>
          <p:nvPr/>
        </p:nvCxnSpPr>
        <p:spPr>
          <a:xfrm rot="16200000" flipV="1">
            <a:off x="4268792" y="1127730"/>
            <a:ext cx="506618" cy="1"/>
          </a:xfrm>
          <a:prstGeom prst="bentConnector3">
            <a:avLst>
              <a:gd name="adj1"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3" name="Oval 2">
            <a:extLst>
              <a:ext uri="{FF2B5EF4-FFF2-40B4-BE49-F238E27FC236}">
                <a16:creationId xmlns:a16="http://schemas.microsoft.com/office/drawing/2014/main" id="{E983C1EC-EE71-F231-8774-05809766DAA1}"/>
              </a:ext>
            </a:extLst>
          </p:cNvPr>
          <p:cNvSpPr/>
          <p:nvPr/>
        </p:nvSpPr>
        <p:spPr>
          <a:xfrm>
            <a:off x="230344" y="209403"/>
            <a:ext cx="467671" cy="467671"/>
          </a:xfrm>
          <a:prstGeom prst="ellipse">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434343"/>
                </a:solidFill>
                <a:effectLst/>
                <a:uLnTx/>
                <a:uFillTx/>
                <a:latin typeface="Arial"/>
                <a:ea typeface="+mn-ea"/>
                <a:cs typeface="+mn-cs"/>
                <a:sym typeface="Arial"/>
              </a:rPr>
              <a:t>3</a:t>
            </a:r>
          </a:p>
        </p:txBody>
      </p:sp>
      <p:sp>
        <p:nvSpPr>
          <p:cNvPr id="2" name="Rectangle 1">
            <a:extLst>
              <a:ext uri="{FF2B5EF4-FFF2-40B4-BE49-F238E27FC236}">
                <a16:creationId xmlns:a16="http://schemas.microsoft.com/office/drawing/2014/main" id="{D240E217-191C-D248-7FC6-5838D95B3E0D}"/>
              </a:ext>
            </a:extLst>
          </p:cNvPr>
          <p:cNvSpPr/>
          <p:nvPr/>
        </p:nvSpPr>
        <p:spPr>
          <a:xfrm>
            <a:off x="890519" y="287124"/>
            <a:ext cx="7263161" cy="587298"/>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a:solidFill>
                  <a:srgbClr val="000000"/>
                </a:solidFill>
                <a:latin typeface="Arial"/>
              </a:rPr>
              <a:t>Một số nguyên nhân làm suy giảm tài nguyên rừng</a:t>
            </a:r>
            <a:endParaRPr kumimoji="0" lang="en-US" sz="2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20F94558-5064-F868-338A-1F40F849C88A}"/>
              </a:ext>
            </a:extLst>
          </p:cNvPr>
          <p:cNvSpPr/>
          <p:nvPr/>
        </p:nvSpPr>
        <p:spPr>
          <a:xfrm>
            <a:off x="387141" y="1381040"/>
            <a:ext cx="2683161" cy="3619500"/>
          </a:xfrm>
          <a:prstGeom prst="roundRect">
            <a:avLst>
              <a:gd name="adj" fmla="val 6195"/>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i="1">
                <a:solidFill>
                  <a:srgbClr val="C00000"/>
                </a:solidFill>
              </a:rPr>
              <a:t>Khai thác gỗ và các sản phẩm khác từ rừng</a:t>
            </a:r>
            <a:r>
              <a:rPr lang="en-US" sz="1800" i="1">
                <a:solidFill>
                  <a:srgbClr val="C00000"/>
                </a:solidFill>
              </a:rPr>
              <a:t>: </a:t>
            </a:r>
            <a:r>
              <a:rPr lang="en-US" sz="1800">
                <a:solidFill>
                  <a:srgbClr val="000000"/>
                </a:solidFill>
              </a:rPr>
              <a:t>Khai thác rừng trái phép, phá rừng để lấy gỗ và các sản phẩm rừng khác </a:t>
            </a:r>
          </a:p>
          <a:p>
            <a:pPr lvl="0" algn="just">
              <a:lnSpc>
                <a:spcPct val="150000"/>
              </a:lnSpc>
            </a:pPr>
            <a:r>
              <a:rPr lang="en-US" sz="1800">
                <a:solidFill>
                  <a:srgbClr val="000000"/>
                </a:solidFill>
              </a:rPr>
              <a:t>→ Suy thoái tài nguyên rừng tự nhiên.</a:t>
            </a:r>
          </a:p>
        </p:txBody>
      </p:sp>
      <p:sp>
        <p:nvSpPr>
          <p:cNvPr id="7" name="Rectangle: Rounded Corners 6">
            <a:extLst>
              <a:ext uri="{FF2B5EF4-FFF2-40B4-BE49-F238E27FC236}">
                <a16:creationId xmlns:a16="http://schemas.microsoft.com/office/drawing/2014/main" id="{38B157BC-E8EC-37D4-25D7-DAD7D329D914}"/>
              </a:ext>
            </a:extLst>
          </p:cNvPr>
          <p:cNvSpPr/>
          <p:nvPr/>
        </p:nvSpPr>
        <p:spPr>
          <a:xfrm>
            <a:off x="3267872" y="1381040"/>
            <a:ext cx="2508457" cy="3619500"/>
          </a:xfrm>
          <a:prstGeom prst="roundRect">
            <a:avLst>
              <a:gd name="adj" fmla="val 6195"/>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i="1">
                <a:solidFill>
                  <a:srgbClr val="C00000"/>
                </a:solidFill>
              </a:rPr>
              <a:t>Chăn thả gia súc</a:t>
            </a:r>
            <a:r>
              <a:rPr lang="en-US" sz="1800" i="1">
                <a:solidFill>
                  <a:srgbClr val="C00000"/>
                </a:solidFill>
              </a:rPr>
              <a:t>: </a:t>
            </a:r>
            <a:r>
              <a:rPr lang="en-US" sz="1800">
                <a:solidFill>
                  <a:srgbClr val="000000"/>
                </a:solidFill>
              </a:rPr>
              <a:t>Sự gia tăng chăn thả trâu, bò và các gia súc khác dẫn đến nhiều khu rừng bị chặt phá  </a:t>
            </a:r>
            <a:endParaRPr kumimoji="0" lang="en-US" sz="1800" i="0" u="none" strike="noStrike" kern="0" cap="none" spc="0" normalizeH="0" baseline="0" noProof="0">
              <a:ln>
                <a:noFill/>
              </a:ln>
              <a:solidFill>
                <a:srgbClr val="000000"/>
              </a:solidFill>
              <a:effectLst/>
              <a:uLnTx/>
              <a:uFillTx/>
              <a:latin typeface="Arial"/>
              <a:sym typeface="Arial"/>
            </a:endParaRPr>
          </a:p>
        </p:txBody>
      </p:sp>
      <p:sp>
        <p:nvSpPr>
          <p:cNvPr id="12" name="Rectangle: Rounded Corners 11">
            <a:extLst>
              <a:ext uri="{FF2B5EF4-FFF2-40B4-BE49-F238E27FC236}">
                <a16:creationId xmlns:a16="http://schemas.microsoft.com/office/drawing/2014/main" id="{2B8DE6F2-3B73-500D-93C6-7E06F8E23E24}"/>
              </a:ext>
            </a:extLst>
          </p:cNvPr>
          <p:cNvSpPr/>
          <p:nvPr/>
        </p:nvSpPr>
        <p:spPr>
          <a:xfrm>
            <a:off x="6193208" y="1381040"/>
            <a:ext cx="2508457" cy="3619500"/>
          </a:xfrm>
          <a:prstGeom prst="roundRect">
            <a:avLst>
              <a:gd name="adj" fmla="val 6195"/>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kumimoji="0" lang="en-US" sz="1800" i="1"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Cháy</a:t>
            </a:r>
            <a:r>
              <a:rPr kumimoji="0" lang="en-US" sz="1800" i="1" u="none" strike="noStrike" kern="0" cap="none" spc="0" normalizeH="0" noProof="0">
                <a:ln>
                  <a:noFill/>
                </a:ln>
                <a:solidFill>
                  <a:srgbClr val="C00000"/>
                </a:solidFill>
                <a:effectLst/>
                <a:uLnTx/>
                <a:uFillTx/>
                <a:latin typeface="Arial" panose="020B0604020202020204" pitchFamily="34" charset="0"/>
                <a:cs typeface="Arial" panose="020B0604020202020204" pitchFamily="34" charset="0"/>
                <a:sym typeface="Arial"/>
              </a:rPr>
              <a:t> rừng: </a:t>
            </a:r>
            <a:r>
              <a:rPr lang="vi-VN" sz="1800">
                <a:solidFill>
                  <a:srgbClr val="000000"/>
                </a:solidFill>
                <a:latin typeface="Arial" panose="020B0604020202020204" pitchFamily="34" charset="0"/>
                <a:cs typeface="Arial" panose="020B0604020202020204" pitchFamily="34" charset="0"/>
              </a:rPr>
              <a:t>Cháy rừng dẫn đến giảm diện tích rừng; suy giảm số lượng thực vật, động vật rừng</a:t>
            </a:r>
            <a:endParaRPr kumimoji="0" lang="en-US" sz="180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cxnSp>
        <p:nvCxnSpPr>
          <p:cNvPr id="13" name="Straight Connector 10">
            <a:extLst>
              <a:ext uri="{FF2B5EF4-FFF2-40B4-BE49-F238E27FC236}">
                <a16:creationId xmlns:a16="http://schemas.microsoft.com/office/drawing/2014/main" id="{2A259A86-14CF-D796-4F58-38CD9BE07A13}"/>
              </a:ext>
            </a:extLst>
          </p:cNvPr>
          <p:cNvCxnSpPr>
            <a:cxnSpLocks/>
            <a:stCxn id="12" idx="0"/>
            <a:endCxn id="2" idx="2"/>
          </p:cNvCxnSpPr>
          <p:nvPr/>
        </p:nvCxnSpPr>
        <p:spPr>
          <a:xfrm rot="16200000" flipV="1">
            <a:off x="5731460" y="-334938"/>
            <a:ext cx="506618" cy="2925337"/>
          </a:xfrm>
          <a:prstGeom prst="bentConnector3">
            <a:avLst>
              <a:gd name="adj1"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0">
            <a:extLst>
              <a:ext uri="{FF2B5EF4-FFF2-40B4-BE49-F238E27FC236}">
                <a16:creationId xmlns:a16="http://schemas.microsoft.com/office/drawing/2014/main" id="{7BE407CE-5D99-A5CB-18E0-852CCCE4BEA4}"/>
              </a:ext>
            </a:extLst>
          </p:cNvPr>
          <p:cNvCxnSpPr>
            <a:cxnSpLocks/>
            <a:stCxn id="4" idx="0"/>
            <a:endCxn id="2" idx="2"/>
          </p:cNvCxnSpPr>
          <p:nvPr/>
        </p:nvCxnSpPr>
        <p:spPr>
          <a:xfrm rot="5400000" flipH="1" flipV="1">
            <a:off x="2872102" y="-268958"/>
            <a:ext cx="506618" cy="2793378"/>
          </a:xfrm>
          <a:prstGeom prst="bentConnector3">
            <a:avLst>
              <a:gd name="adj1"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B2EDB25-B800-5617-CEF5-A819C5B22CC3}"/>
              </a:ext>
            </a:extLst>
          </p:cNvPr>
          <p:cNvCxnSpPr>
            <a:cxnSpLocks/>
            <a:stCxn id="7" idx="0"/>
            <a:endCxn id="2" idx="2"/>
          </p:cNvCxnSpPr>
          <p:nvPr/>
        </p:nvCxnSpPr>
        <p:spPr>
          <a:xfrm rot="16200000" flipV="1">
            <a:off x="4268792" y="1127730"/>
            <a:ext cx="506618" cy="1"/>
          </a:xfrm>
          <a:prstGeom prst="bentConnector3">
            <a:avLst>
              <a:gd name="adj1" fmla="val 500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74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2" name="Rectangle 1">
            <a:extLst>
              <a:ext uri="{FF2B5EF4-FFF2-40B4-BE49-F238E27FC236}">
                <a16:creationId xmlns:a16="http://schemas.microsoft.com/office/drawing/2014/main" id="{D240E217-191C-D248-7FC6-5838D95B3E0D}"/>
              </a:ext>
            </a:extLst>
          </p:cNvPr>
          <p:cNvSpPr/>
          <p:nvPr/>
        </p:nvSpPr>
        <p:spPr>
          <a:xfrm>
            <a:off x="688730" y="318964"/>
            <a:ext cx="7766539" cy="587298"/>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a:solidFill>
                  <a:srgbClr val="000000"/>
                </a:solidFill>
                <a:latin typeface="Arial"/>
              </a:rPr>
              <a:t>Giải pháp chủ yếu khắc phục suy thoái tài nguyên rừng</a:t>
            </a:r>
            <a:endParaRPr kumimoji="0" lang="en-US" sz="2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20F94558-5064-F868-338A-1F40F849C88A}"/>
              </a:ext>
            </a:extLst>
          </p:cNvPr>
          <p:cNvSpPr/>
          <p:nvPr/>
        </p:nvSpPr>
        <p:spPr>
          <a:xfrm>
            <a:off x="189846" y="1234460"/>
            <a:ext cx="1638949" cy="3619500"/>
          </a:xfrm>
          <a:prstGeom prst="roundRect">
            <a:avLst>
              <a:gd name="adj" fmla="val 6195"/>
            </a:avLst>
          </a:prstGeom>
          <a:solidFill>
            <a:srgbClr val="FFFFFF"/>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Lập quy hoạch, kế hoạch bảo vệ và phát triển rừng</a:t>
            </a:r>
            <a:r>
              <a:rPr lang="en-US" sz="2000">
                <a:solidFill>
                  <a:srgbClr val="000000"/>
                </a:solidFill>
              </a:rPr>
              <a:t>.</a:t>
            </a:r>
          </a:p>
        </p:txBody>
      </p:sp>
      <p:cxnSp>
        <p:nvCxnSpPr>
          <p:cNvPr id="17" name="Straight Connector 10">
            <a:extLst>
              <a:ext uri="{FF2B5EF4-FFF2-40B4-BE49-F238E27FC236}">
                <a16:creationId xmlns:a16="http://schemas.microsoft.com/office/drawing/2014/main" id="{7BE407CE-5D99-A5CB-18E0-852CCCE4BEA4}"/>
              </a:ext>
            </a:extLst>
          </p:cNvPr>
          <p:cNvCxnSpPr>
            <a:cxnSpLocks/>
            <a:stCxn id="4" idx="0"/>
            <a:endCxn id="2" idx="2"/>
          </p:cNvCxnSpPr>
          <p:nvPr/>
        </p:nvCxnSpPr>
        <p:spPr>
          <a:xfrm rot="5400000" flipH="1" flipV="1">
            <a:off x="2626561" y="-710978"/>
            <a:ext cx="328198" cy="3562679"/>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B2EDB25-B800-5617-CEF5-A819C5B22CC3}"/>
              </a:ext>
            </a:extLst>
          </p:cNvPr>
          <p:cNvCxnSpPr>
            <a:cxnSpLocks/>
            <a:stCxn id="16" idx="0"/>
            <a:endCxn id="2" idx="2"/>
          </p:cNvCxnSpPr>
          <p:nvPr/>
        </p:nvCxnSpPr>
        <p:spPr>
          <a:xfrm rot="5400000" flipH="1" flipV="1">
            <a:off x="3517231" y="179691"/>
            <a:ext cx="328198" cy="1781340"/>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1A072D5-9066-C0BC-A67E-9559ED6920D7}"/>
              </a:ext>
            </a:extLst>
          </p:cNvPr>
          <p:cNvSpPr/>
          <p:nvPr/>
        </p:nvSpPr>
        <p:spPr>
          <a:xfrm>
            <a:off x="1971185" y="1234460"/>
            <a:ext cx="1638949" cy="3619500"/>
          </a:xfrm>
          <a:prstGeom prst="roundRect">
            <a:avLst>
              <a:gd name="adj" fmla="val 6195"/>
            </a:avLst>
          </a:prstGeom>
          <a:solidFill>
            <a:srgbClr val="FFFFFF"/>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Giao, cho thuê và thu hồi rừng, đất trồng rừng</a:t>
            </a:r>
            <a:r>
              <a:rPr lang="en-US" sz="2000">
                <a:solidFill>
                  <a:srgbClr val="000000"/>
                </a:solidFill>
              </a:rPr>
              <a:t>.</a:t>
            </a:r>
          </a:p>
        </p:txBody>
      </p:sp>
      <p:sp>
        <p:nvSpPr>
          <p:cNvPr id="18" name="Rectangle: Rounded Corners 17">
            <a:extLst>
              <a:ext uri="{FF2B5EF4-FFF2-40B4-BE49-F238E27FC236}">
                <a16:creationId xmlns:a16="http://schemas.microsoft.com/office/drawing/2014/main" id="{5BA1E4A9-253C-8741-4E70-C01092D5A4FD}"/>
              </a:ext>
            </a:extLst>
          </p:cNvPr>
          <p:cNvSpPr/>
          <p:nvPr/>
        </p:nvSpPr>
        <p:spPr>
          <a:xfrm>
            <a:off x="3761397" y="1234460"/>
            <a:ext cx="1638949" cy="3619500"/>
          </a:xfrm>
          <a:prstGeom prst="roundRect">
            <a:avLst>
              <a:gd name="adj" fmla="val 6195"/>
            </a:avLst>
          </a:prstGeom>
          <a:solidFill>
            <a:srgbClr val="FFFFFF"/>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Kiểm soát từng loại rừng thông qua những quy chế pháp lí riêng</a:t>
            </a:r>
            <a:endParaRPr lang="en-US" sz="2000">
              <a:solidFill>
                <a:srgbClr val="000000"/>
              </a:solidFill>
            </a:endParaRPr>
          </a:p>
        </p:txBody>
      </p:sp>
      <p:sp>
        <p:nvSpPr>
          <p:cNvPr id="19" name="Rectangle: Rounded Corners 18">
            <a:extLst>
              <a:ext uri="{FF2B5EF4-FFF2-40B4-BE49-F238E27FC236}">
                <a16:creationId xmlns:a16="http://schemas.microsoft.com/office/drawing/2014/main" id="{048B0B40-F0CB-FCA7-0FC2-3351CD125150}"/>
              </a:ext>
            </a:extLst>
          </p:cNvPr>
          <p:cNvSpPr/>
          <p:nvPr/>
        </p:nvSpPr>
        <p:spPr>
          <a:xfrm>
            <a:off x="5533866" y="1234460"/>
            <a:ext cx="1638949" cy="3619500"/>
          </a:xfrm>
          <a:prstGeom prst="roundRect">
            <a:avLst>
              <a:gd name="adj" fmla="val 6195"/>
            </a:avLst>
          </a:prstGeom>
          <a:solidFill>
            <a:srgbClr val="FFFFFF"/>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Kiểm soát suy thoái động vật, thực vật rừng hoang dã quý hiếm</a:t>
            </a:r>
            <a:endParaRPr lang="en-US" sz="2000">
              <a:solidFill>
                <a:srgbClr val="000000"/>
              </a:solidFill>
            </a:endParaRPr>
          </a:p>
        </p:txBody>
      </p:sp>
      <p:sp>
        <p:nvSpPr>
          <p:cNvPr id="21" name="Rectangle: Rounded Corners 20">
            <a:extLst>
              <a:ext uri="{FF2B5EF4-FFF2-40B4-BE49-F238E27FC236}">
                <a16:creationId xmlns:a16="http://schemas.microsoft.com/office/drawing/2014/main" id="{258D0638-BD1B-2A21-0EA9-CC0BA3A19C18}"/>
              </a:ext>
            </a:extLst>
          </p:cNvPr>
          <p:cNvSpPr/>
          <p:nvPr/>
        </p:nvSpPr>
        <p:spPr>
          <a:xfrm>
            <a:off x="7306335" y="1234460"/>
            <a:ext cx="1638949" cy="3619500"/>
          </a:xfrm>
          <a:prstGeom prst="roundRect">
            <a:avLst>
              <a:gd name="adj" fmla="val 6195"/>
            </a:avLst>
          </a:prstGeom>
          <a:solidFill>
            <a:srgbClr val="FFFFFF"/>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Thiết lập hệ thống cơ quan quản lí, bảo vệ rừng từ trung ương đến địa phương</a:t>
            </a:r>
            <a:endParaRPr lang="en-US" sz="2000">
              <a:solidFill>
                <a:srgbClr val="000000"/>
              </a:solidFill>
            </a:endParaRPr>
          </a:p>
        </p:txBody>
      </p:sp>
      <p:cxnSp>
        <p:nvCxnSpPr>
          <p:cNvPr id="24" name="Straight Connector 10">
            <a:extLst>
              <a:ext uri="{FF2B5EF4-FFF2-40B4-BE49-F238E27FC236}">
                <a16:creationId xmlns:a16="http://schemas.microsoft.com/office/drawing/2014/main" id="{09C6AF02-C7C9-E052-464F-3B7EC6E45660}"/>
              </a:ext>
            </a:extLst>
          </p:cNvPr>
          <p:cNvCxnSpPr>
            <a:cxnSpLocks/>
            <a:stCxn id="18" idx="0"/>
            <a:endCxn id="2" idx="2"/>
          </p:cNvCxnSpPr>
          <p:nvPr/>
        </p:nvCxnSpPr>
        <p:spPr>
          <a:xfrm rot="16200000" flipV="1">
            <a:off x="4412337" y="1065925"/>
            <a:ext cx="328198" cy="8872"/>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10">
            <a:extLst>
              <a:ext uri="{FF2B5EF4-FFF2-40B4-BE49-F238E27FC236}">
                <a16:creationId xmlns:a16="http://schemas.microsoft.com/office/drawing/2014/main" id="{6C24C32F-7C8F-4CB4-C50F-B1CBF7983CDC}"/>
              </a:ext>
            </a:extLst>
          </p:cNvPr>
          <p:cNvCxnSpPr>
            <a:cxnSpLocks/>
            <a:stCxn id="19" idx="0"/>
            <a:endCxn id="2" idx="2"/>
          </p:cNvCxnSpPr>
          <p:nvPr/>
        </p:nvCxnSpPr>
        <p:spPr>
          <a:xfrm rot="16200000" flipV="1">
            <a:off x="5298572" y="179690"/>
            <a:ext cx="328198" cy="1781341"/>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10">
            <a:extLst>
              <a:ext uri="{FF2B5EF4-FFF2-40B4-BE49-F238E27FC236}">
                <a16:creationId xmlns:a16="http://schemas.microsoft.com/office/drawing/2014/main" id="{0605BAA0-8274-2F14-693F-18129D924019}"/>
              </a:ext>
            </a:extLst>
          </p:cNvPr>
          <p:cNvCxnSpPr>
            <a:cxnSpLocks/>
            <a:stCxn id="21" idx="0"/>
            <a:endCxn id="2" idx="2"/>
          </p:cNvCxnSpPr>
          <p:nvPr/>
        </p:nvCxnSpPr>
        <p:spPr>
          <a:xfrm rot="16200000" flipV="1">
            <a:off x="6184806" y="-706544"/>
            <a:ext cx="328198" cy="3553810"/>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6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22" presetClass="entr" presetSubtype="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par>
                                <p:cTn id="22" presetID="22" presetClass="entr" presetSubtype="1"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 grpId="0" animBg="1"/>
      <p:bldP spid="18" grpId="0" animBg="1"/>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3" name="Oval 2">
            <a:extLst>
              <a:ext uri="{FF2B5EF4-FFF2-40B4-BE49-F238E27FC236}">
                <a16:creationId xmlns:a16="http://schemas.microsoft.com/office/drawing/2014/main" id="{E983C1EC-EE71-F231-8774-05809766DAA1}"/>
              </a:ext>
            </a:extLst>
          </p:cNvPr>
          <p:cNvSpPr/>
          <p:nvPr/>
        </p:nvSpPr>
        <p:spPr>
          <a:xfrm>
            <a:off x="230344" y="209403"/>
            <a:ext cx="467671" cy="467671"/>
          </a:xfrm>
          <a:prstGeom prst="ellipse">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434343"/>
                </a:solidFill>
                <a:effectLst/>
                <a:uLnTx/>
                <a:uFillTx/>
                <a:latin typeface="Arial"/>
                <a:ea typeface="+mn-ea"/>
                <a:cs typeface="+mn-cs"/>
                <a:sym typeface="Arial"/>
              </a:rPr>
              <a:t>4</a:t>
            </a:r>
          </a:p>
        </p:txBody>
      </p:sp>
      <p:sp>
        <p:nvSpPr>
          <p:cNvPr id="2" name="Rectangle 1">
            <a:extLst>
              <a:ext uri="{FF2B5EF4-FFF2-40B4-BE49-F238E27FC236}">
                <a16:creationId xmlns:a16="http://schemas.microsoft.com/office/drawing/2014/main" id="{D240E217-191C-D248-7FC6-5838D95B3E0D}"/>
              </a:ext>
            </a:extLst>
          </p:cNvPr>
          <p:cNvSpPr/>
          <p:nvPr/>
        </p:nvSpPr>
        <p:spPr>
          <a:xfrm>
            <a:off x="890519" y="287124"/>
            <a:ext cx="7263161" cy="587298"/>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a:ln>
                  <a:noFill/>
                </a:ln>
                <a:solidFill>
                  <a:srgbClr val="000000"/>
                </a:solidFill>
                <a:effectLst/>
                <a:uLnTx/>
                <a:uFillTx/>
                <a:latin typeface="Arial"/>
                <a:ea typeface="+mn-ea"/>
                <a:cs typeface="+mn-cs"/>
                <a:sym typeface="Arial"/>
              </a:rPr>
              <a:t>Yêu cầu cơ bản đối với người lao động </a:t>
            </a:r>
            <a:endParaRPr kumimoji="0" lang="en-US" sz="2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20F94558-5064-F868-338A-1F40F849C88A}"/>
              </a:ext>
            </a:extLst>
          </p:cNvPr>
          <p:cNvSpPr/>
          <p:nvPr/>
        </p:nvSpPr>
        <p:spPr>
          <a:xfrm>
            <a:off x="387142" y="1381040"/>
            <a:ext cx="2081854" cy="3619500"/>
          </a:xfrm>
          <a:prstGeom prst="roundRect">
            <a:avLst>
              <a:gd name="adj" fmla="val 6195"/>
            </a:avLst>
          </a:prstGeom>
          <a:solidFill>
            <a:srgbClr val="FFFFFF"/>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1800">
                <a:solidFill>
                  <a:srgbClr val="000000"/>
                </a:solidFill>
              </a:rPr>
              <a:t>Có sức khỏe tốt, chịu khó và có trách nhiệm cao trong công việc; yêu thiên nhiên. </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Rectangle: Rounded Corners 6">
            <a:extLst>
              <a:ext uri="{FF2B5EF4-FFF2-40B4-BE49-F238E27FC236}">
                <a16:creationId xmlns:a16="http://schemas.microsoft.com/office/drawing/2014/main" id="{38B157BC-E8EC-37D4-25D7-DAD7D329D914}"/>
              </a:ext>
            </a:extLst>
          </p:cNvPr>
          <p:cNvSpPr/>
          <p:nvPr/>
        </p:nvSpPr>
        <p:spPr>
          <a:xfrm>
            <a:off x="2591959" y="1381040"/>
            <a:ext cx="1946302" cy="3619500"/>
          </a:xfrm>
          <a:prstGeom prst="roundRect">
            <a:avLst>
              <a:gd name="adj" fmla="val 6195"/>
            </a:avLst>
          </a:prstGeom>
          <a:solidFill>
            <a:srgbClr val="FFFFFF"/>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latin typeface="Arial"/>
              </a:rPr>
              <a:t>Có kiến thức cơ bản về quy luật phát sinh, phát triển của  cây rừng.</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2B8DE6F2-3B73-500D-93C6-7E06F8E23E24}"/>
              </a:ext>
            </a:extLst>
          </p:cNvPr>
          <p:cNvSpPr/>
          <p:nvPr/>
        </p:nvSpPr>
        <p:spPr>
          <a:xfrm>
            <a:off x="4661224" y="1381040"/>
            <a:ext cx="1946302" cy="3619500"/>
          </a:xfrm>
          <a:prstGeom prst="roundRect">
            <a:avLst>
              <a:gd name="adj" fmla="val 6195"/>
            </a:avLst>
          </a:prstGeom>
          <a:solidFill>
            <a:srgbClr val="FFFFFF"/>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cs typeface="Arial" panose="020B0604020202020204" pitchFamily="34" charset="0"/>
              </a:rPr>
              <a:t>Có kiến thức, kĩ năng cơ bản về trồng, chăm sóc, khai thác và bảo vệ tài nguyên rừng bền vững</a:t>
            </a:r>
            <a:r>
              <a:rPr lang="en-US" sz="1800">
                <a:solidFill>
                  <a:srgbClr val="000000"/>
                </a:solidFill>
                <a:cs typeface="Arial" panose="020B0604020202020204" pitchFamily="34" charset="0"/>
              </a:rPr>
              <a:t>,…</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cxnSp>
        <p:nvCxnSpPr>
          <p:cNvPr id="13" name="Straight Connector 10">
            <a:extLst>
              <a:ext uri="{FF2B5EF4-FFF2-40B4-BE49-F238E27FC236}">
                <a16:creationId xmlns:a16="http://schemas.microsoft.com/office/drawing/2014/main" id="{2A259A86-14CF-D796-4F58-38CD9BE07A13}"/>
              </a:ext>
            </a:extLst>
          </p:cNvPr>
          <p:cNvCxnSpPr>
            <a:cxnSpLocks/>
            <a:stCxn id="12" idx="0"/>
            <a:endCxn id="2" idx="2"/>
          </p:cNvCxnSpPr>
          <p:nvPr/>
        </p:nvCxnSpPr>
        <p:spPr>
          <a:xfrm rot="16200000" flipV="1">
            <a:off x="4824929" y="571593"/>
            <a:ext cx="506618" cy="1112275"/>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0">
            <a:extLst>
              <a:ext uri="{FF2B5EF4-FFF2-40B4-BE49-F238E27FC236}">
                <a16:creationId xmlns:a16="http://schemas.microsoft.com/office/drawing/2014/main" id="{7BE407CE-5D99-A5CB-18E0-852CCCE4BEA4}"/>
              </a:ext>
            </a:extLst>
          </p:cNvPr>
          <p:cNvCxnSpPr>
            <a:cxnSpLocks/>
            <a:stCxn id="4" idx="0"/>
            <a:endCxn id="2" idx="2"/>
          </p:cNvCxnSpPr>
          <p:nvPr/>
        </p:nvCxnSpPr>
        <p:spPr>
          <a:xfrm rot="5400000" flipH="1" flipV="1">
            <a:off x="2721775" y="-419284"/>
            <a:ext cx="506618" cy="3094031"/>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B2EDB25-B800-5617-CEF5-A819C5B22CC3}"/>
              </a:ext>
            </a:extLst>
          </p:cNvPr>
          <p:cNvCxnSpPr>
            <a:cxnSpLocks/>
            <a:stCxn id="7" idx="0"/>
            <a:endCxn id="2" idx="2"/>
          </p:cNvCxnSpPr>
          <p:nvPr/>
        </p:nvCxnSpPr>
        <p:spPr>
          <a:xfrm rot="5400000" flipH="1" flipV="1">
            <a:off x="3790296" y="649236"/>
            <a:ext cx="506618" cy="956990"/>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4CF1F18-AD32-A039-DB2F-25F7BEBC7839}"/>
              </a:ext>
            </a:extLst>
          </p:cNvPr>
          <p:cNvSpPr/>
          <p:nvPr/>
        </p:nvSpPr>
        <p:spPr>
          <a:xfrm>
            <a:off x="6810556" y="1381040"/>
            <a:ext cx="1946302" cy="3619500"/>
          </a:xfrm>
          <a:prstGeom prst="roundRect">
            <a:avLst>
              <a:gd name="adj" fmla="val 6195"/>
            </a:avLst>
          </a:prstGeom>
          <a:solidFill>
            <a:srgbClr val="FFFFFF"/>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cs typeface="Arial" panose="020B0604020202020204" pitchFamily="34" charset="0"/>
              </a:rPr>
              <a:t>Tuân thủ an toàn lao động và công ước quốc tế liên quan đến khai thác và bảo vệ tài nguyên rừng</a:t>
            </a:r>
            <a:r>
              <a:rPr lang="en-US" sz="1800">
                <a:solidFill>
                  <a:srgbClr val="000000"/>
                </a:solidFill>
                <a:cs typeface="Arial" panose="020B0604020202020204" pitchFamily="34" charset="0"/>
              </a:rPr>
              <a:t>.</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cxnSp>
        <p:nvCxnSpPr>
          <p:cNvPr id="14" name="Straight Connector 10">
            <a:extLst>
              <a:ext uri="{FF2B5EF4-FFF2-40B4-BE49-F238E27FC236}">
                <a16:creationId xmlns:a16="http://schemas.microsoft.com/office/drawing/2014/main" id="{7A62021E-340A-B42F-F3A0-83328C78EFED}"/>
              </a:ext>
            </a:extLst>
          </p:cNvPr>
          <p:cNvCxnSpPr>
            <a:cxnSpLocks/>
            <a:stCxn id="11" idx="0"/>
            <a:endCxn id="2" idx="2"/>
          </p:cNvCxnSpPr>
          <p:nvPr/>
        </p:nvCxnSpPr>
        <p:spPr>
          <a:xfrm rot="16200000" flipV="1">
            <a:off x="5899595" y="-503073"/>
            <a:ext cx="506618" cy="3261607"/>
          </a:xfrm>
          <a:prstGeom prst="bentConnector3">
            <a:avLst>
              <a:gd name="adj1"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7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2" name="Rectangle 1">
            <a:extLst>
              <a:ext uri="{FF2B5EF4-FFF2-40B4-BE49-F238E27FC236}">
                <a16:creationId xmlns:a16="http://schemas.microsoft.com/office/drawing/2014/main" id="{E9DC41F2-C665-15F2-A3D4-C2555FE8405B}"/>
              </a:ext>
            </a:extLst>
          </p:cNvPr>
          <p:cNvSpPr/>
          <p:nvPr/>
        </p:nvSpPr>
        <p:spPr>
          <a:xfrm>
            <a:off x="787375" y="257048"/>
            <a:ext cx="7569200" cy="7178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Google Shape;1186;p41"/>
          <p:cNvSpPr txBox="1">
            <a:spLocks noGrp="1"/>
          </p:cNvSpPr>
          <p:nvPr>
            <p:ph type="title"/>
          </p:nvPr>
        </p:nvSpPr>
        <p:spPr>
          <a:xfrm>
            <a:off x="716825" y="402191"/>
            <a:ext cx="77103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latin typeface="+mj-lt"/>
              </a:rPr>
              <a:t>KHỞI ĐỘNG </a:t>
            </a:r>
          </a:p>
        </p:txBody>
      </p:sp>
      <p:sp>
        <p:nvSpPr>
          <p:cNvPr id="3" name="Freeform 2">
            <a:extLst>
              <a:ext uri="{FF2B5EF4-FFF2-40B4-BE49-F238E27FC236}">
                <a16:creationId xmlns:a16="http://schemas.microsoft.com/office/drawing/2014/main" id="{FA074061-792F-2A7F-D041-306EC1B7CAB8}"/>
              </a:ext>
            </a:extLst>
          </p:cNvPr>
          <p:cNvSpPr/>
          <p:nvPr/>
        </p:nvSpPr>
        <p:spPr>
          <a:xfrm>
            <a:off x="5395659" y="1515744"/>
            <a:ext cx="3583771" cy="3498657"/>
          </a:xfrm>
          <a:custGeom>
            <a:avLst/>
            <a:gdLst/>
            <a:ahLst/>
            <a:cxnLst/>
            <a:rect l="l" t="t" r="r" b="b"/>
            <a:pathLst>
              <a:path w="8429808" h="8229600">
                <a:moveTo>
                  <a:pt x="0" y="0"/>
                </a:moveTo>
                <a:lnTo>
                  <a:pt x="8429808" y="0"/>
                </a:lnTo>
                <a:lnTo>
                  <a:pt x="8429808" y="8229600"/>
                </a:lnTo>
                <a:lnTo>
                  <a:pt x="0" y="8229600"/>
                </a:lnTo>
                <a:lnTo>
                  <a:pt x="0" y="0"/>
                </a:lnTo>
                <a:close/>
              </a:path>
            </a:pathLst>
          </a:custGeom>
          <a:blipFill>
            <a:blip r:embed="rId3"/>
            <a:stretch>
              <a:fillRect/>
            </a:stretch>
          </a:blipFill>
        </p:spPr>
      </p:sp>
      <p:grpSp>
        <p:nvGrpSpPr>
          <p:cNvPr id="14" name="Group 13">
            <a:extLst>
              <a:ext uri="{FF2B5EF4-FFF2-40B4-BE49-F238E27FC236}">
                <a16:creationId xmlns:a16="http://schemas.microsoft.com/office/drawing/2014/main" id="{30FAC3A8-4D18-3D9B-6BAE-2B9B07A6E580}"/>
              </a:ext>
            </a:extLst>
          </p:cNvPr>
          <p:cNvGrpSpPr/>
          <p:nvPr/>
        </p:nvGrpSpPr>
        <p:grpSpPr>
          <a:xfrm>
            <a:off x="304173" y="1133994"/>
            <a:ext cx="5042623" cy="3766418"/>
            <a:chOff x="255312" y="1501783"/>
            <a:chExt cx="5042623" cy="3766418"/>
          </a:xfrm>
        </p:grpSpPr>
        <p:sp>
          <p:nvSpPr>
            <p:cNvPr id="9" name="Rectangle: Rounded Corners 8">
              <a:extLst>
                <a:ext uri="{FF2B5EF4-FFF2-40B4-BE49-F238E27FC236}">
                  <a16:creationId xmlns:a16="http://schemas.microsoft.com/office/drawing/2014/main" id="{A063CEB8-4647-5A26-19EC-89FD23FC3FAB}"/>
                </a:ext>
              </a:extLst>
            </p:cNvPr>
            <p:cNvSpPr/>
            <p:nvPr/>
          </p:nvSpPr>
          <p:spPr>
            <a:xfrm>
              <a:off x="255312" y="1501783"/>
              <a:ext cx="5042623" cy="3766418"/>
            </a:xfrm>
            <a:prstGeom prst="roundRect">
              <a:avLst>
                <a:gd name="adj" fmla="val 6763"/>
              </a:avLst>
            </a:prstGeom>
            <a:solidFill>
              <a:srgbClr val="FFFFFF"/>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B5EA02-7F9D-A94D-C518-950E5D0FED37}"/>
                </a:ext>
              </a:extLst>
            </p:cNvPr>
            <p:cNvSpPr txBox="1"/>
            <p:nvPr/>
          </p:nvSpPr>
          <p:spPr>
            <a:xfrm>
              <a:off x="309139" y="1685383"/>
              <a:ext cx="4934968" cy="400110"/>
            </a:xfrm>
            <a:prstGeom prst="rect">
              <a:avLst/>
            </a:prstGeom>
            <a:solidFill>
              <a:schemeClr val="accent1">
                <a:lumMod val="20000"/>
                <a:lumOff val="80000"/>
              </a:schemeClr>
            </a:solidFill>
          </p:spPr>
          <p:txBody>
            <a:bodyPr wrap="square">
              <a:spAutoFit/>
            </a:bodyPr>
            <a:lstStyle/>
            <a:p>
              <a:pPr algn="ctr"/>
              <a:r>
                <a:rPr lang="en-US" sz="2000" b="1"/>
                <a:t>Chơi </a:t>
              </a:r>
              <a:r>
                <a:rPr lang="vi-VN" sz="2000" b="1"/>
                <a:t>trò chơi “Đuổi hình bắt chữ” </a:t>
              </a:r>
              <a:endParaRPr lang="en-US" sz="2000" b="1"/>
            </a:p>
          </p:txBody>
        </p:sp>
        <p:sp>
          <p:nvSpPr>
            <p:cNvPr id="13" name="TextBox 12">
              <a:extLst>
                <a:ext uri="{FF2B5EF4-FFF2-40B4-BE49-F238E27FC236}">
                  <a16:creationId xmlns:a16="http://schemas.microsoft.com/office/drawing/2014/main" id="{74C05529-914A-0D5D-412E-C13453D85DE6}"/>
                </a:ext>
              </a:extLst>
            </p:cNvPr>
            <p:cNvSpPr txBox="1"/>
            <p:nvPr/>
          </p:nvSpPr>
          <p:spPr>
            <a:xfrm>
              <a:off x="372832" y="2207935"/>
              <a:ext cx="4821541" cy="2949525"/>
            </a:xfrm>
            <a:prstGeom prst="rect">
              <a:avLst/>
            </a:prstGeom>
            <a:noFill/>
          </p:spPr>
          <p:txBody>
            <a:bodyPr wrap="square">
              <a:spAutoFit/>
            </a:bodyPr>
            <a:lstStyle/>
            <a:p>
              <a:pPr algn="just">
                <a:lnSpc>
                  <a:spcPct val="150000"/>
                </a:lnSpc>
              </a:pPr>
              <a:r>
                <a:rPr lang="vi-VN" sz="1800"/>
                <a:t>Mỗi nhóm có thời gian 5 phút: </a:t>
              </a:r>
            </a:p>
            <a:p>
              <a:pPr marL="285750" indent="-285750" algn="just">
                <a:lnSpc>
                  <a:spcPct val="150000"/>
                </a:lnSpc>
                <a:buFont typeface="Arial" panose="020B0604020202020204" pitchFamily="34" charset="0"/>
                <a:buChar char="•"/>
              </a:pPr>
              <a:r>
                <a:rPr lang="vi-VN" sz="1800"/>
                <a:t>Chọn ra một thành viên lên tiếp nhận từ khóa, sau đó mô tả lại bằng hình vẽ.</a:t>
              </a:r>
            </a:p>
            <a:p>
              <a:pPr marL="285750" indent="-285750" algn="just">
                <a:lnSpc>
                  <a:spcPct val="150000"/>
                </a:lnSpc>
                <a:buFont typeface="Arial" panose="020B0604020202020204" pitchFamily="34" charset="0"/>
                <a:buChar char="•"/>
              </a:pPr>
              <a:r>
                <a:rPr lang="vi-VN" sz="1800"/>
                <a:t>Các thành viên còn lại trong nhóm quan sát hình và trả lời từ khóa. Nếu trả lời đúng sẽ được cộng 1 điểm, trả lời sai sẽ không có điểm nào.</a:t>
              </a:r>
            </a:p>
          </p:txBody>
        </p:sp>
      </p:grpSp>
    </p:spTree>
    <p:extLst>
      <p:ext uri="{BB962C8B-B14F-4D97-AF65-F5344CB8AC3E}">
        <p14:creationId xmlns:p14="http://schemas.microsoft.com/office/powerpoint/2010/main" val="37970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9" name="Google Shape;1899;p50"/>
          <p:cNvSpPr txBox="1">
            <a:spLocks noGrp="1"/>
          </p:cNvSpPr>
          <p:nvPr>
            <p:ph type="subTitle" idx="1"/>
          </p:nvPr>
        </p:nvSpPr>
        <p:spPr>
          <a:xfrm>
            <a:off x="1205651" y="2554930"/>
            <a:ext cx="2903432" cy="1597515"/>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000" b="1">
                <a:latin typeface="+mj-lt"/>
              </a:rPr>
              <a:t>VẬN DỤNG </a:t>
            </a:r>
          </a:p>
        </p:txBody>
      </p:sp>
      <p:sp>
        <p:nvSpPr>
          <p:cNvPr id="1900" name="Google Shape;1900;p50"/>
          <p:cNvSpPr txBox="1">
            <a:spLocks noGrp="1"/>
          </p:cNvSpPr>
          <p:nvPr>
            <p:ph type="title" idx="2"/>
          </p:nvPr>
        </p:nvSpPr>
        <p:spPr>
          <a:xfrm>
            <a:off x="1717500" y="1132200"/>
            <a:ext cx="1884600" cy="115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Bahnschrift SemiBold SemiConden" panose="020B0502040204020203" pitchFamily="34" charset="0"/>
              </a:rPr>
              <a:t>03</a:t>
            </a:r>
            <a:endParaRPr b="1">
              <a:latin typeface="Bahnschrift SemiBold SemiConden" panose="020B0502040204020203" pitchFamily="34" charset="0"/>
            </a:endParaRPr>
          </a:p>
        </p:txBody>
      </p:sp>
      <p:grpSp>
        <p:nvGrpSpPr>
          <p:cNvPr id="1901" name="Google Shape;1901;p50"/>
          <p:cNvGrpSpPr/>
          <p:nvPr/>
        </p:nvGrpSpPr>
        <p:grpSpPr>
          <a:xfrm>
            <a:off x="4535950" y="1209995"/>
            <a:ext cx="5320500" cy="4629655"/>
            <a:chOff x="4535950" y="1209995"/>
            <a:chExt cx="5320500" cy="4629655"/>
          </a:xfrm>
        </p:grpSpPr>
        <p:grpSp>
          <p:nvGrpSpPr>
            <p:cNvPr id="1902" name="Google Shape;1902;p50"/>
            <p:cNvGrpSpPr/>
            <p:nvPr/>
          </p:nvGrpSpPr>
          <p:grpSpPr>
            <a:xfrm flipH="1">
              <a:off x="5548459" y="3012408"/>
              <a:ext cx="438660" cy="1526611"/>
              <a:chOff x="299324" y="2437171"/>
              <a:chExt cx="613425" cy="2134822"/>
            </a:xfrm>
          </p:grpSpPr>
          <p:sp>
            <p:nvSpPr>
              <p:cNvPr id="1903" name="Google Shape;1903;p5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50"/>
            <p:cNvGrpSpPr/>
            <p:nvPr/>
          </p:nvGrpSpPr>
          <p:grpSpPr>
            <a:xfrm flipH="1">
              <a:off x="5905846" y="2706033"/>
              <a:ext cx="502457" cy="1748632"/>
              <a:chOff x="299324" y="2437171"/>
              <a:chExt cx="613425" cy="2134822"/>
            </a:xfrm>
          </p:grpSpPr>
          <p:sp>
            <p:nvSpPr>
              <p:cNvPr id="1916" name="Google Shape;1916;p5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50"/>
            <p:cNvGrpSpPr/>
            <p:nvPr/>
          </p:nvGrpSpPr>
          <p:grpSpPr>
            <a:xfrm>
              <a:off x="8087391" y="1209995"/>
              <a:ext cx="975904" cy="3124146"/>
              <a:chOff x="2242838" y="1653807"/>
              <a:chExt cx="503173" cy="1610800"/>
            </a:xfrm>
          </p:grpSpPr>
          <p:sp>
            <p:nvSpPr>
              <p:cNvPr id="1929" name="Google Shape;1929;p50"/>
              <p:cNvSpPr/>
              <p:nvPr/>
            </p:nvSpPr>
            <p:spPr>
              <a:xfrm>
                <a:off x="2279068" y="1653807"/>
                <a:ext cx="433454" cy="138690"/>
              </a:xfrm>
              <a:custGeom>
                <a:avLst/>
                <a:gdLst/>
                <a:ahLst/>
                <a:cxnLst/>
                <a:rect l="l" t="t" r="r" b="b"/>
                <a:pathLst>
                  <a:path w="8363" h="2676" extrusionOk="0">
                    <a:moveTo>
                      <a:pt x="4181" y="0"/>
                    </a:moveTo>
                    <a:cubicBezTo>
                      <a:pt x="2326" y="0"/>
                      <a:pt x="732" y="1096"/>
                      <a:pt x="0" y="2675"/>
                    </a:cubicBezTo>
                    <a:lnTo>
                      <a:pt x="8362" y="2675"/>
                    </a:lnTo>
                    <a:cubicBezTo>
                      <a:pt x="7634" y="1096"/>
                      <a:pt x="6033" y="0"/>
                      <a:pt x="4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0"/>
              <p:cNvSpPr/>
              <p:nvPr/>
            </p:nvSpPr>
            <p:spPr>
              <a:xfrm>
                <a:off x="2523763" y="1655517"/>
                <a:ext cx="188454" cy="136980"/>
              </a:xfrm>
              <a:custGeom>
                <a:avLst/>
                <a:gdLst/>
                <a:ahLst/>
                <a:cxnLst/>
                <a:rect l="l" t="t" r="r" b="b"/>
                <a:pathLst>
                  <a:path w="3636" h="2643" extrusionOk="0">
                    <a:moveTo>
                      <a:pt x="1" y="0"/>
                    </a:moveTo>
                    <a:lnTo>
                      <a:pt x="1" y="0"/>
                    </a:lnTo>
                    <a:cubicBezTo>
                      <a:pt x="596" y="377"/>
                      <a:pt x="1091" y="1352"/>
                      <a:pt x="1355" y="2642"/>
                    </a:cubicBezTo>
                    <a:lnTo>
                      <a:pt x="3635" y="2642"/>
                    </a:lnTo>
                    <a:cubicBezTo>
                      <a:pt x="2979" y="1218"/>
                      <a:pt x="1616" y="1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0"/>
              <p:cNvSpPr/>
              <p:nvPr/>
            </p:nvSpPr>
            <p:spPr>
              <a:xfrm>
                <a:off x="2330536" y="1686977"/>
                <a:ext cx="216442" cy="94171"/>
              </a:xfrm>
              <a:custGeom>
                <a:avLst/>
                <a:gdLst/>
                <a:ahLst/>
                <a:cxnLst/>
                <a:rect l="l" t="t" r="r" b="b"/>
                <a:pathLst>
                  <a:path w="4176" h="1817" extrusionOk="0">
                    <a:moveTo>
                      <a:pt x="951" y="1"/>
                    </a:moveTo>
                    <a:cubicBezTo>
                      <a:pt x="890" y="1"/>
                      <a:pt x="823" y="34"/>
                      <a:pt x="805" y="80"/>
                    </a:cubicBezTo>
                    <a:lnTo>
                      <a:pt x="24" y="1737"/>
                    </a:lnTo>
                    <a:cubicBezTo>
                      <a:pt x="0" y="1780"/>
                      <a:pt x="31" y="1816"/>
                      <a:pt x="91" y="1816"/>
                    </a:cubicBezTo>
                    <a:lnTo>
                      <a:pt x="3225" y="1816"/>
                    </a:lnTo>
                    <a:cubicBezTo>
                      <a:pt x="3279" y="1816"/>
                      <a:pt x="3349" y="1783"/>
                      <a:pt x="3367" y="1737"/>
                    </a:cubicBezTo>
                    <a:lnTo>
                      <a:pt x="4154" y="80"/>
                    </a:lnTo>
                    <a:cubicBezTo>
                      <a:pt x="4175" y="34"/>
                      <a:pt x="4145" y="1"/>
                      <a:pt x="4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0"/>
              <p:cNvSpPr/>
              <p:nvPr/>
            </p:nvSpPr>
            <p:spPr>
              <a:xfrm>
                <a:off x="2337274" y="1691071"/>
                <a:ext cx="201671" cy="85982"/>
              </a:xfrm>
              <a:custGeom>
                <a:avLst/>
                <a:gdLst/>
                <a:ahLst/>
                <a:cxnLst/>
                <a:rect l="l" t="t" r="r" b="b"/>
                <a:pathLst>
                  <a:path w="3891" h="1659" extrusionOk="0">
                    <a:moveTo>
                      <a:pt x="781" y="1"/>
                    </a:moveTo>
                    <a:lnTo>
                      <a:pt x="596" y="395"/>
                    </a:lnTo>
                    <a:lnTo>
                      <a:pt x="1309" y="395"/>
                    </a:lnTo>
                    <a:lnTo>
                      <a:pt x="1495" y="1"/>
                    </a:lnTo>
                    <a:close/>
                    <a:moveTo>
                      <a:pt x="1583" y="1"/>
                    </a:moveTo>
                    <a:lnTo>
                      <a:pt x="1394" y="395"/>
                    </a:lnTo>
                    <a:lnTo>
                      <a:pt x="2111" y="395"/>
                    </a:lnTo>
                    <a:lnTo>
                      <a:pt x="2296" y="1"/>
                    </a:lnTo>
                    <a:close/>
                    <a:moveTo>
                      <a:pt x="2381" y="1"/>
                    </a:moveTo>
                    <a:lnTo>
                      <a:pt x="2190" y="395"/>
                    </a:lnTo>
                    <a:lnTo>
                      <a:pt x="2906" y="395"/>
                    </a:lnTo>
                    <a:lnTo>
                      <a:pt x="3095" y="1"/>
                    </a:lnTo>
                    <a:close/>
                    <a:moveTo>
                      <a:pt x="3177" y="1"/>
                    </a:moveTo>
                    <a:lnTo>
                      <a:pt x="2991" y="395"/>
                    </a:lnTo>
                    <a:lnTo>
                      <a:pt x="3705" y="395"/>
                    </a:lnTo>
                    <a:lnTo>
                      <a:pt x="3890" y="1"/>
                    </a:lnTo>
                    <a:close/>
                    <a:moveTo>
                      <a:pt x="581" y="420"/>
                    </a:moveTo>
                    <a:lnTo>
                      <a:pt x="395" y="817"/>
                    </a:lnTo>
                    <a:lnTo>
                      <a:pt x="1109" y="817"/>
                    </a:lnTo>
                    <a:lnTo>
                      <a:pt x="1294" y="420"/>
                    </a:lnTo>
                    <a:close/>
                    <a:moveTo>
                      <a:pt x="1382" y="420"/>
                    </a:moveTo>
                    <a:lnTo>
                      <a:pt x="1197" y="817"/>
                    </a:lnTo>
                    <a:lnTo>
                      <a:pt x="1908" y="817"/>
                    </a:lnTo>
                    <a:lnTo>
                      <a:pt x="2096" y="420"/>
                    </a:lnTo>
                    <a:close/>
                    <a:moveTo>
                      <a:pt x="2178" y="420"/>
                    </a:moveTo>
                    <a:lnTo>
                      <a:pt x="1993" y="817"/>
                    </a:lnTo>
                    <a:lnTo>
                      <a:pt x="2706" y="817"/>
                    </a:lnTo>
                    <a:lnTo>
                      <a:pt x="2891" y="420"/>
                    </a:lnTo>
                    <a:close/>
                    <a:moveTo>
                      <a:pt x="2979" y="420"/>
                    </a:moveTo>
                    <a:lnTo>
                      <a:pt x="2794" y="817"/>
                    </a:lnTo>
                    <a:lnTo>
                      <a:pt x="3508" y="817"/>
                    </a:lnTo>
                    <a:lnTo>
                      <a:pt x="3693" y="420"/>
                    </a:lnTo>
                    <a:close/>
                    <a:moveTo>
                      <a:pt x="383" y="842"/>
                    </a:moveTo>
                    <a:lnTo>
                      <a:pt x="198" y="1239"/>
                    </a:lnTo>
                    <a:lnTo>
                      <a:pt x="912" y="1239"/>
                    </a:lnTo>
                    <a:lnTo>
                      <a:pt x="1097" y="842"/>
                    </a:lnTo>
                    <a:close/>
                    <a:moveTo>
                      <a:pt x="1185" y="842"/>
                    </a:moveTo>
                    <a:lnTo>
                      <a:pt x="997" y="1239"/>
                    </a:lnTo>
                    <a:lnTo>
                      <a:pt x="1710" y="1239"/>
                    </a:lnTo>
                    <a:lnTo>
                      <a:pt x="1898" y="842"/>
                    </a:lnTo>
                    <a:close/>
                    <a:moveTo>
                      <a:pt x="1980" y="842"/>
                    </a:moveTo>
                    <a:lnTo>
                      <a:pt x="1795" y="1239"/>
                    </a:lnTo>
                    <a:lnTo>
                      <a:pt x="2509" y="1239"/>
                    </a:lnTo>
                    <a:lnTo>
                      <a:pt x="2694" y="842"/>
                    </a:lnTo>
                    <a:close/>
                    <a:moveTo>
                      <a:pt x="2779" y="842"/>
                    </a:moveTo>
                    <a:lnTo>
                      <a:pt x="2591" y="1239"/>
                    </a:lnTo>
                    <a:lnTo>
                      <a:pt x="3304" y="1239"/>
                    </a:lnTo>
                    <a:lnTo>
                      <a:pt x="3492" y="842"/>
                    </a:lnTo>
                    <a:close/>
                    <a:moveTo>
                      <a:pt x="186" y="1264"/>
                    </a:moveTo>
                    <a:lnTo>
                      <a:pt x="1" y="1658"/>
                    </a:lnTo>
                    <a:lnTo>
                      <a:pt x="714" y="1658"/>
                    </a:lnTo>
                    <a:lnTo>
                      <a:pt x="899" y="1264"/>
                    </a:lnTo>
                    <a:close/>
                    <a:moveTo>
                      <a:pt x="984" y="1264"/>
                    </a:moveTo>
                    <a:lnTo>
                      <a:pt x="796" y="1658"/>
                    </a:lnTo>
                    <a:lnTo>
                      <a:pt x="1510" y="1658"/>
                    </a:lnTo>
                    <a:lnTo>
                      <a:pt x="1698" y="1264"/>
                    </a:lnTo>
                    <a:close/>
                    <a:moveTo>
                      <a:pt x="1783" y="1264"/>
                    </a:moveTo>
                    <a:lnTo>
                      <a:pt x="1598" y="1658"/>
                    </a:lnTo>
                    <a:lnTo>
                      <a:pt x="2314" y="1658"/>
                    </a:lnTo>
                    <a:lnTo>
                      <a:pt x="2503" y="1264"/>
                    </a:lnTo>
                    <a:close/>
                    <a:moveTo>
                      <a:pt x="2582" y="1264"/>
                    </a:moveTo>
                    <a:lnTo>
                      <a:pt x="2396" y="1658"/>
                    </a:lnTo>
                    <a:lnTo>
                      <a:pt x="3110" y="1658"/>
                    </a:lnTo>
                    <a:lnTo>
                      <a:pt x="3295" y="126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0"/>
              <p:cNvSpPr/>
              <p:nvPr/>
            </p:nvSpPr>
            <p:spPr>
              <a:xfrm>
                <a:off x="2556675" y="1686977"/>
                <a:ext cx="132685" cy="94171"/>
              </a:xfrm>
              <a:custGeom>
                <a:avLst/>
                <a:gdLst/>
                <a:ahLst/>
                <a:cxnLst/>
                <a:rect l="l" t="t" r="r" b="b"/>
                <a:pathLst>
                  <a:path w="2560" h="1817" extrusionOk="0">
                    <a:moveTo>
                      <a:pt x="22" y="1"/>
                    </a:moveTo>
                    <a:cubicBezTo>
                      <a:pt x="0" y="1"/>
                      <a:pt x="9" y="34"/>
                      <a:pt x="46" y="80"/>
                    </a:cubicBezTo>
                    <a:lnTo>
                      <a:pt x="1315" y="1737"/>
                    </a:lnTo>
                    <a:cubicBezTo>
                      <a:pt x="1351" y="1783"/>
                      <a:pt x="1391" y="1816"/>
                      <a:pt x="1415" y="1816"/>
                    </a:cubicBezTo>
                    <a:lnTo>
                      <a:pt x="2539" y="1816"/>
                    </a:lnTo>
                    <a:cubicBezTo>
                      <a:pt x="2560" y="1816"/>
                      <a:pt x="2548" y="1780"/>
                      <a:pt x="2514" y="1737"/>
                    </a:cubicBezTo>
                    <a:lnTo>
                      <a:pt x="1242" y="80"/>
                    </a:lnTo>
                    <a:cubicBezTo>
                      <a:pt x="1209" y="34"/>
                      <a:pt x="1163" y="1"/>
                      <a:pt x="1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0"/>
              <p:cNvSpPr/>
              <p:nvPr/>
            </p:nvSpPr>
            <p:spPr>
              <a:xfrm>
                <a:off x="2561392" y="1691071"/>
                <a:ext cx="123874" cy="85982"/>
              </a:xfrm>
              <a:custGeom>
                <a:avLst/>
                <a:gdLst/>
                <a:ahLst/>
                <a:cxnLst/>
                <a:rect l="l" t="t" r="r" b="b"/>
                <a:pathLst>
                  <a:path w="2390" h="1659" extrusionOk="0">
                    <a:moveTo>
                      <a:pt x="0" y="1"/>
                    </a:moveTo>
                    <a:lnTo>
                      <a:pt x="304" y="395"/>
                    </a:lnTo>
                    <a:lnTo>
                      <a:pt x="562" y="395"/>
                    </a:lnTo>
                    <a:lnTo>
                      <a:pt x="258" y="1"/>
                    </a:lnTo>
                    <a:close/>
                    <a:moveTo>
                      <a:pt x="289" y="1"/>
                    </a:moveTo>
                    <a:lnTo>
                      <a:pt x="592" y="395"/>
                    </a:lnTo>
                    <a:lnTo>
                      <a:pt x="848" y="395"/>
                    </a:lnTo>
                    <a:lnTo>
                      <a:pt x="544" y="1"/>
                    </a:lnTo>
                    <a:close/>
                    <a:moveTo>
                      <a:pt x="571" y="1"/>
                    </a:moveTo>
                    <a:lnTo>
                      <a:pt x="875" y="395"/>
                    </a:lnTo>
                    <a:lnTo>
                      <a:pt x="1133" y="395"/>
                    </a:lnTo>
                    <a:lnTo>
                      <a:pt x="829" y="1"/>
                    </a:lnTo>
                    <a:close/>
                    <a:moveTo>
                      <a:pt x="860" y="1"/>
                    </a:moveTo>
                    <a:lnTo>
                      <a:pt x="1163" y="395"/>
                    </a:lnTo>
                    <a:lnTo>
                      <a:pt x="1421" y="395"/>
                    </a:lnTo>
                    <a:lnTo>
                      <a:pt x="1118" y="1"/>
                    </a:lnTo>
                    <a:close/>
                    <a:moveTo>
                      <a:pt x="322" y="420"/>
                    </a:moveTo>
                    <a:lnTo>
                      <a:pt x="626" y="817"/>
                    </a:lnTo>
                    <a:lnTo>
                      <a:pt x="881" y="817"/>
                    </a:lnTo>
                    <a:lnTo>
                      <a:pt x="577" y="420"/>
                    </a:lnTo>
                    <a:close/>
                    <a:moveTo>
                      <a:pt x="611" y="420"/>
                    </a:moveTo>
                    <a:lnTo>
                      <a:pt x="914" y="817"/>
                    </a:lnTo>
                    <a:lnTo>
                      <a:pt x="1172" y="817"/>
                    </a:lnTo>
                    <a:lnTo>
                      <a:pt x="869" y="420"/>
                    </a:lnTo>
                    <a:close/>
                    <a:moveTo>
                      <a:pt x="896" y="420"/>
                    </a:moveTo>
                    <a:lnTo>
                      <a:pt x="1200" y="817"/>
                    </a:lnTo>
                    <a:lnTo>
                      <a:pt x="1455" y="817"/>
                    </a:lnTo>
                    <a:lnTo>
                      <a:pt x="1151" y="420"/>
                    </a:lnTo>
                    <a:close/>
                    <a:moveTo>
                      <a:pt x="1178" y="420"/>
                    </a:moveTo>
                    <a:lnTo>
                      <a:pt x="1482" y="817"/>
                    </a:lnTo>
                    <a:lnTo>
                      <a:pt x="1740" y="817"/>
                    </a:lnTo>
                    <a:lnTo>
                      <a:pt x="1437" y="420"/>
                    </a:lnTo>
                    <a:close/>
                    <a:moveTo>
                      <a:pt x="644" y="842"/>
                    </a:moveTo>
                    <a:lnTo>
                      <a:pt x="948" y="1239"/>
                    </a:lnTo>
                    <a:lnTo>
                      <a:pt x="1206" y="1239"/>
                    </a:lnTo>
                    <a:lnTo>
                      <a:pt x="902" y="842"/>
                    </a:lnTo>
                    <a:close/>
                    <a:moveTo>
                      <a:pt x="929" y="842"/>
                    </a:moveTo>
                    <a:lnTo>
                      <a:pt x="1233" y="1239"/>
                    </a:lnTo>
                    <a:lnTo>
                      <a:pt x="1491" y="1239"/>
                    </a:lnTo>
                    <a:lnTo>
                      <a:pt x="1188" y="842"/>
                    </a:lnTo>
                    <a:close/>
                    <a:moveTo>
                      <a:pt x="1218" y="842"/>
                    </a:moveTo>
                    <a:lnTo>
                      <a:pt x="1522" y="1239"/>
                    </a:lnTo>
                    <a:lnTo>
                      <a:pt x="1780" y="1239"/>
                    </a:lnTo>
                    <a:lnTo>
                      <a:pt x="1476" y="842"/>
                    </a:lnTo>
                    <a:close/>
                    <a:moveTo>
                      <a:pt x="1506" y="842"/>
                    </a:moveTo>
                    <a:lnTo>
                      <a:pt x="1810" y="1239"/>
                    </a:lnTo>
                    <a:lnTo>
                      <a:pt x="2068" y="1239"/>
                    </a:lnTo>
                    <a:lnTo>
                      <a:pt x="1764" y="842"/>
                    </a:lnTo>
                    <a:close/>
                    <a:moveTo>
                      <a:pt x="966" y="1264"/>
                    </a:moveTo>
                    <a:lnTo>
                      <a:pt x="1270" y="1658"/>
                    </a:lnTo>
                    <a:lnTo>
                      <a:pt x="1525" y="1658"/>
                    </a:lnTo>
                    <a:lnTo>
                      <a:pt x="1221" y="1264"/>
                    </a:lnTo>
                    <a:close/>
                    <a:moveTo>
                      <a:pt x="1254" y="1264"/>
                    </a:moveTo>
                    <a:lnTo>
                      <a:pt x="1558" y="1658"/>
                    </a:lnTo>
                    <a:lnTo>
                      <a:pt x="1813" y="1658"/>
                    </a:lnTo>
                    <a:lnTo>
                      <a:pt x="1509" y="1264"/>
                    </a:lnTo>
                    <a:close/>
                    <a:moveTo>
                      <a:pt x="1540" y="1264"/>
                    </a:moveTo>
                    <a:lnTo>
                      <a:pt x="1843" y="1658"/>
                    </a:lnTo>
                    <a:lnTo>
                      <a:pt x="2101" y="1658"/>
                    </a:lnTo>
                    <a:lnTo>
                      <a:pt x="1798" y="1264"/>
                    </a:lnTo>
                    <a:close/>
                    <a:moveTo>
                      <a:pt x="1828" y="1264"/>
                    </a:moveTo>
                    <a:lnTo>
                      <a:pt x="2132" y="1658"/>
                    </a:lnTo>
                    <a:lnTo>
                      <a:pt x="2390" y="1658"/>
                    </a:lnTo>
                    <a:lnTo>
                      <a:pt x="2086" y="126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0"/>
              <p:cNvSpPr/>
              <p:nvPr/>
            </p:nvSpPr>
            <p:spPr>
              <a:xfrm>
                <a:off x="2597881" y="1814784"/>
                <a:ext cx="135224" cy="1449822"/>
              </a:xfrm>
              <a:custGeom>
                <a:avLst/>
                <a:gdLst/>
                <a:ahLst/>
                <a:cxnLst/>
                <a:rect l="l" t="t" r="r" b="b"/>
                <a:pathLst>
                  <a:path w="2609" h="27974" extrusionOk="0">
                    <a:moveTo>
                      <a:pt x="1" y="0"/>
                    </a:moveTo>
                    <a:lnTo>
                      <a:pt x="1" y="27973"/>
                    </a:lnTo>
                    <a:lnTo>
                      <a:pt x="2609" y="27973"/>
                    </a:lnTo>
                    <a:lnTo>
                      <a:pt x="2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0"/>
              <p:cNvSpPr/>
              <p:nvPr/>
            </p:nvSpPr>
            <p:spPr>
              <a:xfrm>
                <a:off x="2261757" y="1814784"/>
                <a:ext cx="336325" cy="1449822"/>
              </a:xfrm>
              <a:custGeom>
                <a:avLst/>
                <a:gdLst/>
                <a:ahLst/>
                <a:cxnLst/>
                <a:rect l="l" t="t" r="r" b="b"/>
                <a:pathLst>
                  <a:path w="6489" h="27974" extrusionOk="0">
                    <a:moveTo>
                      <a:pt x="0" y="0"/>
                    </a:moveTo>
                    <a:lnTo>
                      <a:pt x="0" y="27973"/>
                    </a:lnTo>
                    <a:lnTo>
                      <a:pt x="6489" y="27973"/>
                    </a:lnTo>
                    <a:lnTo>
                      <a:pt x="64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0"/>
              <p:cNvSpPr/>
              <p:nvPr/>
            </p:nvSpPr>
            <p:spPr>
              <a:xfrm>
                <a:off x="2597881" y="1781407"/>
                <a:ext cx="148130" cy="44105"/>
              </a:xfrm>
              <a:custGeom>
                <a:avLst/>
                <a:gdLst/>
                <a:ahLst/>
                <a:cxnLst/>
                <a:rect l="l" t="t" r="r" b="b"/>
                <a:pathLst>
                  <a:path w="2858" h="851" extrusionOk="0">
                    <a:moveTo>
                      <a:pt x="1" y="0"/>
                    </a:moveTo>
                    <a:lnTo>
                      <a:pt x="1" y="851"/>
                    </a:lnTo>
                    <a:lnTo>
                      <a:pt x="2858" y="851"/>
                    </a:lnTo>
                    <a:lnTo>
                      <a:pt x="2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0"/>
              <p:cNvSpPr/>
              <p:nvPr/>
            </p:nvSpPr>
            <p:spPr>
              <a:xfrm>
                <a:off x="2242838" y="1781407"/>
                <a:ext cx="355087" cy="44105"/>
              </a:xfrm>
              <a:custGeom>
                <a:avLst/>
                <a:gdLst/>
                <a:ahLst/>
                <a:cxnLst/>
                <a:rect l="l" t="t" r="r" b="b"/>
                <a:pathLst>
                  <a:path w="6851" h="851" extrusionOk="0">
                    <a:moveTo>
                      <a:pt x="1" y="0"/>
                    </a:moveTo>
                    <a:lnTo>
                      <a:pt x="1" y="851"/>
                    </a:lnTo>
                    <a:lnTo>
                      <a:pt x="6851" y="851"/>
                    </a:lnTo>
                    <a:lnTo>
                      <a:pt x="6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0"/>
              <p:cNvSpPr/>
              <p:nvPr/>
            </p:nvSpPr>
            <p:spPr>
              <a:xfrm>
                <a:off x="2613165" y="1847798"/>
                <a:ext cx="104697" cy="676712"/>
              </a:xfrm>
              <a:custGeom>
                <a:avLst/>
                <a:gdLst/>
                <a:ahLst/>
                <a:cxnLst/>
                <a:rect l="l" t="t" r="r" b="b"/>
                <a:pathLst>
                  <a:path w="2020" h="13057" extrusionOk="0">
                    <a:moveTo>
                      <a:pt x="0" y="1"/>
                    </a:moveTo>
                    <a:lnTo>
                      <a:pt x="0" y="1185"/>
                    </a:lnTo>
                    <a:lnTo>
                      <a:pt x="307" y="1185"/>
                    </a:lnTo>
                    <a:lnTo>
                      <a:pt x="307" y="1"/>
                    </a:lnTo>
                    <a:close/>
                    <a:moveTo>
                      <a:pt x="568" y="1"/>
                    </a:moveTo>
                    <a:lnTo>
                      <a:pt x="568" y="1185"/>
                    </a:lnTo>
                    <a:lnTo>
                      <a:pt x="878" y="1185"/>
                    </a:lnTo>
                    <a:lnTo>
                      <a:pt x="878" y="1"/>
                    </a:lnTo>
                    <a:close/>
                    <a:moveTo>
                      <a:pt x="1139" y="1"/>
                    </a:moveTo>
                    <a:lnTo>
                      <a:pt x="1139" y="1185"/>
                    </a:lnTo>
                    <a:lnTo>
                      <a:pt x="1448" y="1185"/>
                    </a:lnTo>
                    <a:lnTo>
                      <a:pt x="1448" y="1"/>
                    </a:lnTo>
                    <a:close/>
                    <a:moveTo>
                      <a:pt x="1706" y="1"/>
                    </a:moveTo>
                    <a:lnTo>
                      <a:pt x="1706" y="1185"/>
                    </a:lnTo>
                    <a:lnTo>
                      <a:pt x="2019" y="1185"/>
                    </a:lnTo>
                    <a:lnTo>
                      <a:pt x="2019" y="1"/>
                    </a:lnTo>
                    <a:close/>
                    <a:moveTo>
                      <a:pt x="0" y="1698"/>
                    </a:moveTo>
                    <a:lnTo>
                      <a:pt x="0" y="2882"/>
                    </a:lnTo>
                    <a:lnTo>
                      <a:pt x="307" y="2882"/>
                    </a:lnTo>
                    <a:lnTo>
                      <a:pt x="307" y="1698"/>
                    </a:lnTo>
                    <a:close/>
                    <a:moveTo>
                      <a:pt x="568" y="1698"/>
                    </a:moveTo>
                    <a:lnTo>
                      <a:pt x="568" y="2882"/>
                    </a:lnTo>
                    <a:lnTo>
                      <a:pt x="878" y="2882"/>
                    </a:lnTo>
                    <a:lnTo>
                      <a:pt x="878" y="1698"/>
                    </a:lnTo>
                    <a:close/>
                    <a:moveTo>
                      <a:pt x="1139" y="1698"/>
                    </a:moveTo>
                    <a:lnTo>
                      <a:pt x="1139" y="2882"/>
                    </a:lnTo>
                    <a:lnTo>
                      <a:pt x="1448" y="2882"/>
                    </a:lnTo>
                    <a:lnTo>
                      <a:pt x="1448" y="1698"/>
                    </a:lnTo>
                    <a:close/>
                    <a:moveTo>
                      <a:pt x="1706" y="1698"/>
                    </a:moveTo>
                    <a:lnTo>
                      <a:pt x="1706" y="2882"/>
                    </a:lnTo>
                    <a:lnTo>
                      <a:pt x="2019" y="2882"/>
                    </a:lnTo>
                    <a:lnTo>
                      <a:pt x="2019" y="1698"/>
                    </a:lnTo>
                    <a:close/>
                    <a:moveTo>
                      <a:pt x="0" y="3395"/>
                    </a:moveTo>
                    <a:lnTo>
                      <a:pt x="0" y="4579"/>
                    </a:lnTo>
                    <a:lnTo>
                      <a:pt x="307" y="4579"/>
                    </a:lnTo>
                    <a:lnTo>
                      <a:pt x="307" y="3395"/>
                    </a:lnTo>
                    <a:close/>
                    <a:moveTo>
                      <a:pt x="568" y="3395"/>
                    </a:moveTo>
                    <a:lnTo>
                      <a:pt x="568" y="4579"/>
                    </a:lnTo>
                    <a:lnTo>
                      <a:pt x="878" y="4579"/>
                    </a:lnTo>
                    <a:lnTo>
                      <a:pt x="878" y="3395"/>
                    </a:lnTo>
                    <a:close/>
                    <a:moveTo>
                      <a:pt x="1139" y="3395"/>
                    </a:moveTo>
                    <a:lnTo>
                      <a:pt x="1139" y="4579"/>
                    </a:lnTo>
                    <a:lnTo>
                      <a:pt x="1448" y="4579"/>
                    </a:lnTo>
                    <a:lnTo>
                      <a:pt x="1448" y="3395"/>
                    </a:lnTo>
                    <a:close/>
                    <a:moveTo>
                      <a:pt x="1706" y="3395"/>
                    </a:moveTo>
                    <a:lnTo>
                      <a:pt x="1706" y="4579"/>
                    </a:lnTo>
                    <a:lnTo>
                      <a:pt x="2019" y="4579"/>
                    </a:lnTo>
                    <a:lnTo>
                      <a:pt x="2019" y="3395"/>
                    </a:lnTo>
                    <a:close/>
                    <a:moveTo>
                      <a:pt x="0" y="5093"/>
                    </a:moveTo>
                    <a:lnTo>
                      <a:pt x="0" y="6277"/>
                    </a:lnTo>
                    <a:lnTo>
                      <a:pt x="307" y="6277"/>
                    </a:lnTo>
                    <a:lnTo>
                      <a:pt x="307" y="5093"/>
                    </a:lnTo>
                    <a:close/>
                    <a:moveTo>
                      <a:pt x="568" y="5093"/>
                    </a:moveTo>
                    <a:lnTo>
                      <a:pt x="568" y="6277"/>
                    </a:lnTo>
                    <a:lnTo>
                      <a:pt x="878" y="6277"/>
                    </a:lnTo>
                    <a:lnTo>
                      <a:pt x="878" y="5093"/>
                    </a:lnTo>
                    <a:close/>
                    <a:moveTo>
                      <a:pt x="1139" y="5093"/>
                    </a:moveTo>
                    <a:lnTo>
                      <a:pt x="1139" y="6277"/>
                    </a:lnTo>
                    <a:lnTo>
                      <a:pt x="1448" y="6277"/>
                    </a:lnTo>
                    <a:lnTo>
                      <a:pt x="1448" y="5093"/>
                    </a:lnTo>
                    <a:close/>
                    <a:moveTo>
                      <a:pt x="1706" y="5093"/>
                    </a:moveTo>
                    <a:lnTo>
                      <a:pt x="1706" y="6277"/>
                    </a:lnTo>
                    <a:lnTo>
                      <a:pt x="2019" y="6277"/>
                    </a:lnTo>
                    <a:lnTo>
                      <a:pt x="2019" y="5093"/>
                    </a:lnTo>
                    <a:close/>
                    <a:moveTo>
                      <a:pt x="0" y="6787"/>
                    </a:moveTo>
                    <a:lnTo>
                      <a:pt x="0" y="7971"/>
                    </a:lnTo>
                    <a:lnTo>
                      <a:pt x="307" y="7971"/>
                    </a:lnTo>
                    <a:lnTo>
                      <a:pt x="307" y="6787"/>
                    </a:lnTo>
                    <a:close/>
                    <a:moveTo>
                      <a:pt x="568" y="6787"/>
                    </a:moveTo>
                    <a:lnTo>
                      <a:pt x="568" y="7971"/>
                    </a:lnTo>
                    <a:lnTo>
                      <a:pt x="878" y="7971"/>
                    </a:lnTo>
                    <a:lnTo>
                      <a:pt x="878" y="6787"/>
                    </a:lnTo>
                    <a:close/>
                    <a:moveTo>
                      <a:pt x="1139" y="6787"/>
                    </a:moveTo>
                    <a:lnTo>
                      <a:pt x="1139" y="7971"/>
                    </a:lnTo>
                    <a:lnTo>
                      <a:pt x="1448" y="7971"/>
                    </a:lnTo>
                    <a:lnTo>
                      <a:pt x="1448" y="6787"/>
                    </a:lnTo>
                    <a:close/>
                    <a:moveTo>
                      <a:pt x="1706" y="6787"/>
                    </a:moveTo>
                    <a:lnTo>
                      <a:pt x="1706" y="7971"/>
                    </a:lnTo>
                    <a:lnTo>
                      <a:pt x="2019" y="7971"/>
                    </a:lnTo>
                    <a:lnTo>
                      <a:pt x="2019" y="6787"/>
                    </a:lnTo>
                    <a:close/>
                    <a:moveTo>
                      <a:pt x="0" y="8481"/>
                    </a:moveTo>
                    <a:lnTo>
                      <a:pt x="0" y="9665"/>
                    </a:lnTo>
                    <a:lnTo>
                      <a:pt x="307" y="9665"/>
                    </a:lnTo>
                    <a:lnTo>
                      <a:pt x="307" y="8481"/>
                    </a:lnTo>
                    <a:close/>
                    <a:moveTo>
                      <a:pt x="568" y="8481"/>
                    </a:moveTo>
                    <a:lnTo>
                      <a:pt x="568" y="9665"/>
                    </a:lnTo>
                    <a:lnTo>
                      <a:pt x="878" y="9665"/>
                    </a:lnTo>
                    <a:lnTo>
                      <a:pt x="878" y="8481"/>
                    </a:lnTo>
                    <a:close/>
                    <a:moveTo>
                      <a:pt x="1139" y="8481"/>
                    </a:moveTo>
                    <a:lnTo>
                      <a:pt x="1139" y="9665"/>
                    </a:lnTo>
                    <a:lnTo>
                      <a:pt x="1448" y="9665"/>
                    </a:lnTo>
                    <a:lnTo>
                      <a:pt x="1448" y="8481"/>
                    </a:lnTo>
                    <a:close/>
                    <a:moveTo>
                      <a:pt x="1706" y="8481"/>
                    </a:moveTo>
                    <a:lnTo>
                      <a:pt x="1706" y="9665"/>
                    </a:lnTo>
                    <a:lnTo>
                      <a:pt x="2019" y="9665"/>
                    </a:lnTo>
                    <a:lnTo>
                      <a:pt x="2019" y="8481"/>
                    </a:lnTo>
                    <a:close/>
                    <a:moveTo>
                      <a:pt x="0" y="10178"/>
                    </a:moveTo>
                    <a:lnTo>
                      <a:pt x="0" y="11362"/>
                    </a:lnTo>
                    <a:lnTo>
                      <a:pt x="307" y="11362"/>
                    </a:lnTo>
                    <a:lnTo>
                      <a:pt x="307" y="10178"/>
                    </a:lnTo>
                    <a:close/>
                    <a:moveTo>
                      <a:pt x="568" y="10178"/>
                    </a:moveTo>
                    <a:lnTo>
                      <a:pt x="568" y="11362"/>
                    </a:lnTo>
                    <a:lnTo>
                      <a:pt x="878" y="11362"/>
                    </a:lnTo>
                    <a:lnTo>
                      <a:pt x="878" y="10178"/>
                    </a:lnTo>
                    <a:close/>
                    <a:moveTo>
                      <a:pt x="1139" y="10178"/>
                    </a:moveTo>
                    <a:lnTo>
                      <a:pt x="1139" y="11362"/>
                    </a:lnTo>
                    <a:lnTo>
                      <a:pt x="1448" y="11362"/>
                    </a:lnTo>
                    <a:lnTo>
                      <a:pt x="1448" y="10178"/>
                    </a:lnTo>
                    <a:close/>
                    <a:moveTo>
                      <a:pt x="1706" y="10178"/>
                    </a:moveTo>
                    <a:lnTo>
                      <a:pt x="1706" y="11362"/>
                    </a:lnTo>
                    <a:lnTo>
                      <a:pt x="2019" y="11362"/>
                    </a:lnTo>
                    <a:lnTo>
                      <a:pt x="2019" y="10178"/>
                    </a:lnTo>
                    <a:close/>
                    <a:moveTo>
                      <a:pt x="0" y="11873"/>
                    </a:moveTo>
                    <a:lnTo>
                      <a:pt x="0" y="13057"/>
                    </a:lnTo>
                    <a:lnTo>
                      <a:pt x="307" y="13057"/>
                    </a:lnTo>
                    <a:lnTo>
                      <a:pt x="307" y="11873"/>
                    </a:lnTo>
                    <a:close/>
                    <a:moveTo>
                      <a:pt x="568" y="11873"/>
                    </a:moveTo>
                    <a:lnTo>
                      <a:pt x="568" y="13057"/>
                    </a:lnTo>
                    <a:lnTo>
                      <a:pt x="878" y="13057"/>
                    </a:lnTo>
                    <a:lnTo>
                      <a:pt x="878" y="11873"/>
                    </a:lnTo>
                    <a:close/>
                    <a:moveTo>
                      <a:pt x="1139" y="11873"/>
                    </a:moveTo>
                    <a:lnTo>
                      <a:pt x="1139" y="13057"/>
                    </a:lnTo>
                    <a:lnTo>
                      <a:pt x="1448" y="13057"/>
                    </a:lnTo>
                    <a:lnTo>
                      <a:pt x="1448" y="11873"/>
                    </a:lnTo>
                    <a:close/>
                    <a:moveTo>
                      <a:pt x="1706" y="11873"/>
                    </a:moveTo>
                    <a:lnTo>
                      <a:pt x="1706" y="13057"/>
                    </a:lnTo>
                    <a:lnTo>
                      <a:pt x="2019" y="13057"/>
                    </a:lnTo>
                    <a:lnTo>
                      <a:pt x="2019" y="11873"/>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0"/>
              <p:cNvSpPr/>
              <p:nvPr/>
            </p:nvSpPr>
            <p:spPr>
              <a:xfrm>
                <a:off x="2288101" y="1847798"/>
                <a:ext cx="283614" cy="1382499"/>
              </a:xfrm>
              <a:custGeom>
                <a:avLst/>
                <a:gdLst/>
                <a:ahLst/>
                <a:cxnLst/>
                <a:rect l="l" t="t" r="r" b="b"/>
                <a:pathLst>
                  <a:path w="5472" h="26675" extrusionOk="0">
                    <a:moveTo>
                      <a:pt x="1840" y="1185"/>
                    </a:moveTo>
                    <a:lnTo>
                      <a:pt x="1179" y="1185"/>
                    </a:lnTo>
                    <a:lnTo>
                      <a:pt x="1179" y="1"/>
                    </a:lnTo>
                    <a:lnTo>
                      <a:pt x="1840" y="1"/>
                    </a:lnTo>
                    <a:close/>
                    <a:moveTo>
                      <a:pt x="3052" y="1"/>
                    </a:moveTo>
                    <a:lnTo>
                      <a:pt x="2393" y="1"/>
                    </a:lnTo>
                    <a:lnTo>
                      <a:pt x="2393" y="1185"/>
                    </a:lnTo>
                    <a:lnTo>
                      <a:pt x="3052" y="1185"/>
                    </a:lnTo>
                    <a:close/>
                    <a:moveTo>
                      <a:pt x="4257" y="1"/>
                    </a:moveTo>
                    <a:lnTo>
                      <a:pt x="3602" y="1"/>
                    </a:lnTo>
                    <a:lnTo>
                      <a:pt x="3602" y="1185"/>
                    </a:lnTo>
                    <a:lnTo>
                      <a:pt x="4257" y="1185"/>
                    </a:lnTo>
                    <a:close/>
                    <a:moveTo>
                      <a:pt x="5472" y="1"/>
                    </a:moveTo>
                    <a:lnTo>
                      <a:pt x="4810" y="1"/>
                    </a:lnTo>
                    <a:lnTo>
                      <a:pt x="4810" y="1185"/>
                    </a:lnTo>
                    <a:lnTo>
                      <a:pt x="5472" y="1185"/>
                    </a:lnTo>
                    <a:close/>
                    <a:moveTo>
                      <a:pt x="1840" y="1698"/>
                    </a:moveTo>
                    <a:lnTo>
                      <a:pt x="1179" y="1698"/>
                    </a:lnTo>
                    <a:lnTo>
                      <a:pt x="1179" y="2882"/>
                    </a:lnTo>
                    <a:lnTo>
                      <a:pt x="1840" y="2882"/>
                    </a:lnTo>
                    <a:close/>
                    <a:moveTo>
                      <a:pt x="3052" y="1698"/>
                    </a:moveTo>
                    <a:lnTo>
                      <a:pt x="2393" y="1698"/>
                    </a:lnTo>
                    <a:lnTo>
                      <a:pt x="2393" y="2882"/>
                    </a:lnTo>
                    <a:lnTo>
                      <a:pt x="3052" y="2882"/>
                    </a:lnTo>
                    <a:close/>
                    <a:moveTo>
                      <a:pt x="4257" y="1698"/>
                    </a:moveTo>
                    <a:lnTo>
                      <a:pt x="3602" y="1698"/>
                    </a:lnTo>
                    <a:lnTo>
                      <a:pt x="3602" y="2882"/>
                    </a:lnTo>
                    <a:lnTo>
                      <a:pt x="4257" y="2882"/>
                    </a:lnTo>
                    <a:close/>
                    <a:moveTo>
                      <a:pt x="5472" y="1698"/>
                    </a:moveTo>
                    <a:lnTo>
                      <a:pt x="4810" y="1698"/>
                    </a:lnTo>
                    <a:lnTo>
                      <a:pt x="4810" y="2882"/>
                    </a:lnTo>
                    <a:lnTo>
                      <a:pt x="5472" y="2882"/>
                    </a:lnTo>
                    <a:close/>
                    <a:moveTo>
                      <a:pt x="1840" y="3395"/>
                    </a:moveTo>
                    <a:lnTo>
                      <a:pt x="1179" y="3395"/>
                    </a:lnTo>
                    <a:lnTo>
                      <a:pt x="1179" y="4579"/>
                    </a:lnTo>
                    <a:lnTo>
                      <a:pt x="1840" y="4579"/>
                    </a:lnTo>
                    <a:close/>
                    <a:moveTo>
                      <a:pt x="3052" y="3395"/>
                    </a:moveTo>
                    <a:lnTo>
                      <a:pt x="2393" y="3395"/>
                    </a:lnTo>
                    <a:lnTo>
                      <a:pt x="2393" y="4579"/>
                    </a:lnTo>
                    <a:lnTo>
                      <a:pt x="3052" y="4579"/>
                    </a:lnTo>
                    <a:close/>
                    <a:moveTo>
                      <a:pt x="4257" y="3395"/>
                    </a:moveTo>
                    <a:lnTo>
                      <a:pt x="3602" y="3395"/>
                    </a:lnTo>
                    <a:lnTo>
                      <a:pt x="3602" y="4579"/>
                    </a:lnTo>
                    <a:lnTo>
                      <a:pt x="4257" y="4579"/>
                    </a:lnTo>
                    <a:close/>
                    <a:moveTo>
                      <a:pt x="5472" y="3395"/>
                    </a:moveTo>
                    <a:lnTo>
                      <a:pt x="4810" y="3395"/>
                    </a:lnTo>
                    <a:lnTo>
                      <a:pt x="4810" y="4579"/>
                    </a:lnTo>
                    <a:lnTo>
                      <a:pt x="5472" y="4579"/>
                    </a:lnTo>
                    <a:close/>
                    <a:moveTo>
                      <a:pt x="1840" y="5093"/>
                    </a:moveTo>
                    <a:lnTo>
                      <a:pt x="1179" y="5093"/>
                    </a:lnTo>
                    <a:lnTo>
                      <a:pt x="1179" y="6277"/>
                    </a:lnTo>
                    <a:lnTo>
                      <a:pt x="1840" y="6277"/>
                    </a:lnTo>
                    <a:close/>
                    <a:moveTo>
                      <a:pt x="3052" y="5093"/>
                    </a:moveTo>
                    <a:lnTo>
                      <a:pt x="2393" y="5093"/>
                    </a:lnTo>
                    <a:lnTo>
                      <a:pt x="2393" y="6277"/>
                    </a:lnTo>
                    <a:lnTo>
                      <a:pt x="3052" y="6277"/>
                    </a:lnTo>
                    <a:close/>
                    <a:moveTo>
                      <a:pt x="4257" y="5093"/>
                    </a:moveTo>
                    <a:lnTo>
                      <a:pt x="3602" y="5093"/>
                    </a:lnTo>
                    <a:lnTo>
                      <a:pt x="3602" y="6277"/>
                    </a:lnTo>
                    <a:lnTo>
                      <a:pt x="4257" y="6277"/>
                    </a:lnTo>
                    <a:close/>
                    <a:moveTo>
                      <a:pt x="5472" y="5093"/>
                    </a:moveTo>
                    <a:lnTo>
                      <a:pt x="4810" y="5093"/>
                    </a:lnTo>
                    <a:lnTo>
                      <a:pt x="4810" y="6277"/>
                    </a:lnTo>
                    <a:lnTo>
                      <a:pt x="5472" y="6277"/>
                    </a:lnTo>
                    <a:close/>
                    <a:moveTo>
                      <a:pt x="1840" y="6787"/>
                    </a:moveTo>
                    <a:lnTo>
                      <a:pt x="1179" y="6787"/>
                    </a:lnTo>
                    <a:lnTo>
                      <a:pt x="1179" y="7971"/>
                    </a:lnTo>
                    <a:lnTo>
                      <a:pt x="1840" y="7971"/>
                    </a:lnTo>
                    <a:close/>
                    <a:moveTo>
                      <a:pt x="3052" y="6787"/>
                    </a:moveTo>
                    <a:lnTo>
                      <a:pt x="2393" y="6787"/>
                    </a:lnTo>
                    <a:lnTo>
                      <a:pt x="2393" y="7971"/>
                    </a:lnTo>
                    <a:lnTo>
                      <a:pt x="3052" y="7971"/>
                    </a:lnTo>
                    <a:close/>
                    <a:moveTo>
                      <a:pt x="4257" y="6787"/>
                    </a:moveTo>
                    <a:lnTo>
                      <a:pt x="3602" y="6787"/>
                    </a:lnTo>
                    <a:lnTo>
                      <a:pt x="3602" y="7971"/>
                    </a:lnTo>
                    <a:lnTo>
                      <a:pt x="4257" y="7971"/>
                    </a:lnTo>
                    <a:close/>
                    <a:moveTo>
                      <a:pt x="5472" y="6787"/>
                    </a:moveTo>
                    <a:lnTo>
                      <a:pt x="4810" y="6787"/>
                    </a:lnTo>
                    <a:lnTo>
                      <a:pt x="4810" y="7971"/>
                    </a:lnTo>
                    <a:lnTo>
                      <a:pt x="5472" y="7971"/>
                    </a:lnTo>
                    <a:close/>
                    <a:moveTo>
                      <a:pt x="1840" y="8481"/>
                    </a:moveTo>
                    <a:lnTo>
                      <a:pt x="1179" y="8481"/>
                    </a:lnTo>
                    <a:lnTo>
                      <a:pt x="1179" y="9665"/>
                    </a:lnTo>
                    <a:lnTo>
                      <a:pt x="1840" y="9665"/>
                    </a:lnTo>
                    <a:close/>
                    <a:moveTo>
                      <a:pt x="3052" y="8481"/>
                    </a:moveTo>
                    <a:lnTo>
                      <a:pt x="2393" y="8481"/>
                    </a:lnTo>
                    <a:lnTo>
                      <a:pt x="2393" y="9665"/>
                    </a:lnTo>
                    <a:lnTo>
                      <a:pt x="3052" y="9665"/>
                    </a:lnTo>
                    <a:close/>
                    <a:moveTo>
                      <a:pt x="4257" y="8481"/>
                    </a:moveTo>
                    <a:lnTo>
                      <a:pt x="3602" y="8481"/>
                    </a:lnTo>
                    <a:lnTo>
                      <a:pt x="3602" y="9665"/>
                    </a:lnTo>
                    <a:lnTo>
                      <a:pt x="4257" y="9665"/>
                    </a:lnTo>
                    <a:close/>
                    <a:moveTo>
                      <a:pt x="5472" y="8481"/>
                    </a:moveTo>
                    <a:lnTo>
                      <a:pt x="4810" y="8481"/>
                    </a:lnTo>
                    <a:lnTo>
                      <a:pt x="4810" y="9665"/>
                    </a:lnTo>
                    <a:lnTo>
                      <a:pt x="5472" y="9665"/>
                    </a:lnTo>
                    <a:close/>
                    <a:moveTo>
                      <a:pt x="1840" y="10178"/>
                    </a:moveTo>
                    <a:lnTo>
                      <a:pt x="1179" y="10178"/>
                    </a:lnTo>
                    <a:lnTo>
                      <a:pt x="1179" y="11362"/>
                    </a:lnTo>
                    <a:lnTo>
                      <a:pt x="1840" y="11362"/>
                    </a:lnTo>
                    <a:close/>
                    <a:moveTo>
                      <a:pt x="3052" y="10178"/>
                    </a:moveTo>
                    <a:lnTo>
                      <a:pt x="2393" y="10178"/>
                    </a:lnTo>
                    <a:lnTo>
                      <a:pt x="2393" y="11362"/>
                    </a:lnTo>
                    <a:lnTo>
                      <a:pt x="3052" y="11362"/>
                    </a:lnTo>
                    <a:close/>
                    <a:moveTo>
                      <a:pt x="4257" y="10178"/>
                    </a:moveTo>
                    <a:lnTo>
                      <a:pt x="3602" y="10178"/>
                    </a:lnTo>
                    <a:lnTo>
                      <a:pt x="3602" y="11362"/>
                    </a:lnTo>
                    <a:lnTo>
                      <a:pt x="4257" y="11362"/>
                    </a:lnTo>
                    <a:close/>
                    <a:moveTo>
                      <a:pt x="5472" y="10178"/>
                    </a:moveTo>
                    <a:lnTo>
                      <a:pt x="4810" y="10178"/>
                    </a:lnTo>
                    <a:lnTo>
                      <a:pt x="4810" y="11362"/>
                    </a:lnTo>
                    <a:lnTo>
                      <a:pt x="5472" y="11362"/>
                    </a:lnTo>
                    <a:close/>
                    <a:moveTo>
                      <a:pt x="1840" y="11873"/>
                    </a:moveTo>
                    <a:lnTo>
                      <a:pt x="1179" y="11873"/>
                    </a:lnTo>
                    <a:lnTo>
                      <a:pt x="1179" y="13057"/>
                    </a:lnTo>
                    <a:lnTo>
                      <a:pt x="1840" y="13057"/>
                    </a:lnTo>
                    <a:close/>
                    <a:moveTo>
                      <a:pt x="3052" y="11873"/>
                    </a:moveTo>
                    <a:lnTo>
                      <a:pt x="2393" y="11873"/>
                    </a:lnTo>
                    <a:lnTo>
                      <a:pt x="2393" y="13057"/>
                    </a:lnTo>
                    <a:lnTo>
                      <a:pt x="3052" y="13057"/>
                    </a:lnTo>
                    <a:close/>
                    <a:moveTo>
                      <a:pt x="4257" y="11873"/>
                    </a:moveTo>
                    <a:lnTo>
                      <a:pt x="3602" y="11873"/>
                    </a:lnTo>
                    <a:lnTo>
                      <a:pt x="3602" y="13057"/>
                    </a:lnTo>
                    <a:lnTo>
                      <a:pt x="4257" y="13057"/>
                    </a:lnTo>
                    <a:close/>
                    <a:moveTo>
                      <a:pt x="5472" y="11873"/>
                    </a:moveTo>
                    <a:lnTo>
                      <a:pt x="4810" y="11873"/>
                    </a:lnTo>
                    <a:lnTo>
                      <a:pt x="4810" y="13057"/>
                    </a:lnTo>
                    <a:lnTo>
                      <a:pt x="5472" y="13057"/>
                    </a:lnTo>
                    <a:close/>
                    <a:moveTo>
                      <a:pt x="1840" y="14800"/>
                    </a:moveTo>
                    <a:lnTo>
                      <a:pt x="1179" y="14800"/>
                    </a:lnTo>
                    <a:lnTo>
                      <a:pt x="1179" y="13615"/>
                    </a:lnTo>
                    <a:lnTo>
                      <a:pt x="1840" y="13615"/>
                    </a:lnTo>
                    <a:close/>
                    <a:moveTo>
                      <a:pt x="3052" y="13612"/>
                    </a:moveTo>
                    <a:lnTo>
                      <a:pt x="2393" y="13612"/>
                    </a:lnTo>
                    <a:lnTo>
                      <a:pt x="2393" y="14797"/>
                    </a:lnTo>
                    <a:lnTo>
                      <a:pt x="3052" y="14797"/>
                    </a:lnTo>
                    <a:close/>
                    <a:moveTo>
                      <a:pt x="4257" y="13612"/>
                    </a:moveTo>
                    <a:lnTo>
                      <a:pt x="3602" y="13612"/>
                    </a:lnTo>
                    <a:lnTo>
                      <a:pt x="3602" y="14797"/>
                    </a:lnTo>
                    <a:lnTo>
                      <a:pt x="4257" y="14797"/>
                    </a:lnTo>
                    <a:close/>
                    <a:moveTo>
                      <a:pt x="5472" y="13612"/>
                    </a:moveTo>
                    <a:lnTo>
                      <a:pt x="4810" y="13612"/>
                    </a:lnTo>
                    <a:lnTo>
                      <a:pt x="4810" y="14797"/>
                    </a:lnTo>
                    <a:lnTo>
                      <a:pt x="5472" y="14797"/>
                    </a:lnTo>
                    <a:close/>
                    <a:moveTo>
                      <a:pt x="1840" y="15310"/>
                    </a:moveTo>
                    <a:lnTo>
                      <a:pt x="1179" y="15310"/>
                    </a:lnTo>
                    <a:lnTo>
                      <a:pt x="1179" y="16494"/>
                    </a:lnTo>
                    <a:lnTo>
                      <a:pt x="1840" y="16494"/>
                    </a:lnTo>
                    <a:close/>
                    <a:moveTo>
                      <a:pt x="3052" y="15310"/>
                    </a:moveTo>
                    <a:lnTo>
                      <a:pt x="2393" y="15310"/>
                    </a:lnTo>
                    <a:lnTo>
                      <a:pt x="2393" y="16494"/>
                    </a:lnTo>
                    <a:lnTo>
                      <a:pt x="3052" y="16494"/>
                    </a:lnTo>
                    <a:close/>
                    <a:moveTo>
                      <a:pt x="4257" y="15310"/>
                    </a:moveTo>
                    <a:lnTo>
                      <a:pt x="3602" y="15310"/>
                    </a:lnTo>
                    <a:lnTo>
                      <a:pt x="3602" y="16494"/>
                    </a:lnTo>
                    <a:lnTo>
                      <a:pt x="4257" y="16494"/>
                    </a:lnTo>
                    <a:close/>
                    <a:moveTo>
                      <a:pt x="5472" y="15310"/>
                    </a:moveTo>
                    <a:lnTo>
                      <a:pt x="4810" y="15310"/>
                    </a:lnTo>
                    <a:lnTo>
                      <a:pt x="4810" y="16494"/>
                    </a:lnTo>
                    <a:lnTo>
                      <a:pt x="5472" y="16494"/>
                    </a:lnTo>
                    <a:close/>
                    <a:moveTo>
                      <a:pt x="1840" y="17004"/>
                    </a:moveTo>
                    <a:lnTo>
                      <a:pt x="1179" y="17004"/>
                    </a:lnTo>
                    <a:lnTo>
                      <a:pt x="1179" y="18188"/>
                    </a:lnTo>
                    <a:lnTo>
                      <a:pt x="1840" y="18188"/>
                    </a:lnTo>
                    <a:close/>
                    <a:moveTo>
                      <a:pt x="3052" y="17004"/>
                    </a:moveTo>
                    <a:lnTo>
                      <a:pt x="2393" y="17004"/>
                    </a:lnTo>
                    <a:lnTo>
                      <a:pt x="2393" y="18188"/>
                    </a:lnTo>
                    <a:lnTo>
                      <a:pt x="3052" y="18188"/>
                    </a:lnTo>
                    <a:close/>
                    <a:moveTo>
                      <a:pt x="4257" y="17004"/>
                    </a:moveTo>
                    <a:lnTo>
                      <a:pt x="3602" y="17004"/>
                    </a:lnTo>
                    <a:lnTo>
                      <a:pt x="3602" y="18188"/>
                    </a:lnTo>
                    <a:lnTo>
                      <a:pt x="4257" y="18188"/>
                    </a:lnTo>
                    <a:close/>
                    <a:moveTo>
                      <a:pt x="5472" y="17004"/>
                    </a:moveTo>
                    <a:lnTo>
                      <a:pt x="4810" y="17004"/>
                    </a:lnTo>
                    <a:lnTo>
                      <a:pt x="4810" y="18188"/>
                    </a:lnTo>
                    <a:lnTo>
                      <a:pt x="5472" y="18188"/>
                    </a:lnTo>
                    <a:close/>
                    <a:moveTo>
                      <a:pt x="1840" y="18701"/>
                    </a:moveTo>
                    <a:lnTo>
                      <a:pt x="1179" y="18701"/>
                    </a:lnTo>
                    <a:lnTo>
                      <a:pt x="1179" y="19885"/>
                    </a:lnTo>
                    <a:lnTo>
                      <a:pt x="1840" y="19885"/>
                    </a:lnTo>
                    <a:close/>
                    <a:moveTo>
                      <a:pt x="3052" y="18701"/>
                    </a:moveTo>
                    <a:lnTo>
                      <a:pt x="2393" y="18701"/>
                    </a:lnTo>
                    <a:lnTo>
                      <a:pt x="2393" y="19885"/>
                    </a:lnTo>
                    <a:lnTo>
                      <a:pt x="3052" y="19885"/>
                    </a:lnTo>
                    <a:close/>
                    <a:moveTo>
                      <a:pt x="4257" y="18701"/>
                    </a:moveTo>
                    <a:lnTo>
                      <a:pt x="3602" y="18701"/>
                    </a:lnTo>
                    <a:lnTo>
                      <a:pt x="3602" y="19885"/>
                    </a:lnTo>
                    <a:lnTo>
                      <a:pt x="4257" y="19885"/>
                    </a:lnTo>
                    <a:close/>
                    <a:moveTo>
                      <a:pt x="5472" y="18701"/>
                    </a:moveTo>
                    <a:lnTo>
                      <a:pt x="4810" y="18701"/>
                    </a:lnTo>
                    <a:lnTo>
                      <a:pt x="4810" y="19885"/>
                    </a:lnTo>
                    <a:lnTo>
                      <a:pt x="5472" y="19885"/>
                    </a:lnTo>
                    <a:close/>
                    <a:moveTo>
                      <a:pt x="1840" y="20398"/>
                    </a:moveTo>
                    <a:lnTo>
                      <a:pt x="1179" y="20398"/>
                    </a:lnTo>
                    <a:lnTo>
                      <a:pt x="1179" y="21583"/>
                    </a:lnTo>
                    <a:lnTo>
                      <a:pt x="1840" y="21583"/>
                    </a:lnTo>
                    <a:close/>
                    <a:moveTo>
                      <a:pt x="3052" y="20398"/>
                    </a:moveTo>
                    <a:lnTo>
                      <a:pt x="2393" y="20398"/>
                    </a:lnTo>
                    <a:lnTo>
                      <a:pt x="2393" y="21583"/>
                    </a:lnTo>
                    <a:lnTo>
                      <a:pt x="3052" y="21583"/>
                    </a:lnTo>
                    <a:close/>
                    <a:moveTo>
                      <a:pt x="4257" y="20398"/>
                    </a:moveTo>
                    <a:lnTo>
                      <a:pt x="3602" y="20398"/>
                    </a:lnTo>
                    <a:lnTo>
                      <a:pt x="3602" y="21583"/>
                    </a:lnTo>
                    <a:lnTo>
                      <a:pt x="4257" y="21583"/>
                    </a:lnTo>
                    <a:close/>
                    <a:moveTo>
                      <a:pt x="5472" y="20398"/>
                    </a:moveTo>
                    <a:lnTo>
                      <a:pt x="4810" y="20398"/>
                    </a:lnTo>
                    <a:lnTo>
                      <a:pt x="4810" y="21583"/>
                    </a:lnTo>
                    <a:lnTo>
                      <a:pt x="5472" y="21583"/>
                    </a:lnTo>
                    <a:close/>
                    <a:moveTo>
                      <a:pt x="1840" y="22096"/>
                    </a:moveTo>
                    <a:lnTo>
                      <a:pt x="1179" y="22096"/>
                    </a:lnTo>
                    <a:lnTo>
                      <a:pt x="1179" y="23283"/>
                    </a:lnTo>
                    <a:lnTo>
                      <a:pt x="1840" y="23283"/>
                    </a:lnTo>
                    <a:close/>
                    <a:moveTo>
                      <a:pt x="3052" y="22096"/>
                    </a:moveTo>
                    <a:lnTo>
                      <a:pt x="2393" y="22096"/>
                    </a:lnTo>
                    <a:lnTo>
                      <a:pt x="2393" y="23283"/>
                    </a:lnTo>
                    <a:lnTo>
                      <a:pt x="3052" y="23283"/>
                    </a:lnTo>
                    <a:close/>
                    <a:moveTo>
                      <a:pt x="4257" y="22096"/>
                    </a:moveTo>
                    <a:lnTo>
                      <a:pt x="3602" y="22096"/>
                    </a:lnTo>
                    <a:lnTo>
                      <a:pt x="3602" y="23283"/>
                    </a:lnTo>
                    <a:lnTo>
                      <a:pt x="4257" y="23283"/>
                    </a:lnTo>
                    <a:close/>
                    <a:moveTo>
                      <a:pt x="5472" y="22096"/>
                    </a:moveTo>
                    <a:lnTo>
                      <a:pt x="4810" y="22096"/>
                    </a:lnTo>
                    <a:lnTo>
                      <a:pt x="4810" y="23283"/>
                    </a:lnTo>
                    <a:lnTo>
                      <a:pt x="5472" y="23283"/>
                    </a:lnTo>
                    <a:close/>
                    <a:moveTo>
                      <a:pt x="1840" y="23790"/>
                    </a:moveTo>
                    <a:lnTo>
                      <a:pt x="1179" y="23790"/>
                    </a:lnTo>
                    <a:lnTo>
                      <a:pt x="1179" y="24980"/>
                    </a:lnTo>
                    <a:lnTo>
                      <a:pt x="1840" y="24980"/>
                    </a:lnTo>
                    <a:close/>
                    <a:moveTo>
                      <a:pt x="3052" y="23790"/>
                    </a:moveTo>
                    <a:lnTo>
                      <a:pt x="2393" y="23790"/>
                    </a:lnTo>
                    <a:lnTo>
                      <a:pt x="2393" y="24980"/>
                    </a:lnTo>
                    <a:lnTo>
                      <a:pt x="3052" y="24980"/>
                    </a:lnTo>
                    <a:close/>
                    <a:moveTo>
                      <a:pt x="4257" y="23790"/>
                    </a:moveTo>
                    <a:lnTo>
                      <a:pt x="3602" y="23790"/>
                    </a:lnTo>
                    <a:lnTo>
                      <a:pt x="3602" y="24980"/>
                    </a:lnTo>
                    <a:lnTo>
                      <a:pt x="4257" y="24980"/>
                    </a:lnTo>
                    <a:close/>
                    <a:moveTo>
                      <a:pt x="5472" y="23790"/>
                    </a:moveTo>
                    <a:lnTo>
                      <a:pt x="4810" y="23790"/>
                    </a:lnTo>
                    <a:lnTo>
                      <a:pt x="4810" y="24980"/>
                    </a:lnTo>
                    <a:lnTo>
                      <a:pt x="5472" y="24980"/>
                    </a:lnTo>
                    <a:close/>
                    <a:moveTo>
                      <a:pt x="1840" y="25487"/>
                    </a:moveTo>
                    <a:lnTo>
                      <a:pt x="1179" y="25487"/>
                    </a:lnTo>
                    <a:lnTo>
                      <a:pt x="1179" y="26674"/>
                    </a:lnTo>
                    <a:lnTo>
                      <a:pt x="1840" y="26674"/>
                    </a:lnTo>
                    <a:close/>
                    <a:moveTo>
                      <a:pt x="3052" y="25487"/>
                    </a:moveTo>
                    <a:lnTo>
                      <a:pt x="2393" y="25487"/>
                    </a:lnTo>
                    <a:lnTo>
                      <a:pt x="2393" y="26674"/>
                    </a:lnTo>
                    <a:lnTo>
                      <a:pt x="3052" y="26674"/>
                    </a:lnTo>
                    <a:close/>
                    <a:moveTo>
                      <a:pt x="4257" y="25487"/>
                    </a:moveTo>
                    <a:lnTo>
                      <a:pt x="3602" y="25487"/>
                    </a:lnTo>
                    <a:lnTo>
                      <a:pt x="3602" y="26674"/>
                    </a:lnTo>
                    <a:lnTo>
                      <a:pt x="4257" y="26674"/>
                    </a:lnTo>
                    <a:close/>
                    <a:moveTo>
                      <a:pt x="5472" y="25487"/>
                    </a:moveTo>
                    <a:lnTo>
                      <a:pt x="4810" y="25487"/>
                    </a:lnTo>
                    <a:lnTo>
                      <a:pt x="4810" y="26674"/>
                    </a:lnTo>
                    <a:lnTo>
                      <a:pt x="5472" y="26674"/>
                    </a:lnTo>
                    <a:close/>
                    <a:moveTo>
                      <a:pt x="0" y="13063"/>
                    </a:moveTo>
                    <a:lnTo>
                      <a:pt x="656" y="13063"/>
                    </a:lnTo>
                    <a:lnTo>
                      <a:pt x="656" y="11879"/>
                    </a:lnTo>
                    <a:lnTo>
                      <a:pt x="0" y="11879"/>
                    </a:lnTo>
                    <a:close/>
                    <a:moveTo>
                      <a:pt x="0" y="9668"/>
                    </a:moveTo>
                    <a:lnTo>
                      <a:pt x="656" y="9668"/>
                    </a:lnTo>
                    <a:lnTo>
                      <a:pt x="656" y="8484"/>
                    </a:lnTo>
                    <a:lnTo>
                      <a:pt x="0" y="8484"/>
                    </a:lnTo>
                    <a:close/>
                    <a:moveTo>
                      <a:pt x="0" y="11366"/>
                    </a:moveTo>
                    <a:lnTo>
                      <a:pt x="656" y="11366"/>
                    </a:lnTo>
                    <a:lnTo>
                      <a:pt x="656" y="10181"/>
                    </a:lnTo>
                    <a:lnTo>
                      <a:pt x="0" y="10181"/>
                    </a:lnTo>
                    <a:close/>
                    <a:moveTo>
                      <a:pt x="0" y="7971"/>
                    </a:moveTo>
                    <a:lnTo>
                      <a:pt x="656" y="7971"/>
                    </a:lnTo>
                    <a:lnTo>
                      <a:pt x="656" y="6787"/>
                    </a:lnTo>
                    <a:lnTo>
                      <a:pt x="0" y="6787"/>
                    </a:lnTo>
                    <a:close/>
                    <a:moveTo>
                      <a:pt x="0" y="2882"/>
                    </a:moveTo>
                    <a:lnTo>
                      <a:pt x="656" y="2882"/>
                    </a:lnTo>
                    <a:lnTo>
                      <a:pt x="656" y="1698"/>
                    </a:lnTo>
                    <a:lnTo>
                      <a:pt x="0" y="1698"/>
                    </a:lnTo>
                    <a:close/>
                    <a:moveTo>
                      <a:pt x="0" y="6277"/>
                    </a:moveTo>
                    <a:lnTo>
                      <a:pt x="656" y="6277"/>
                    </a:lnTo>
                    <a:lnTo>
                      <a:pt x="656" y="5093"/>
                    </a:lnTo>
                    <a:lnTo>
                      <a:pt x="0" y="5093"/>
                    </a:lnTo>
                    <a:close/>
                    <a:moveTo>
                      <a:pt x="0" y="4579"/>
                    </a:moveTo>
                    <a:lnTo>
                      <a:pt x="656" y="4579"/>
                    </a:lnTo>
                    <a:lnTo>
                      <a:pt x="656" y="3395"/>
                    </a:lnTo>
                    <a:lnTo>
                      <a:pt x="0" y="3395"/>
                    </a:lnTo>
                    <a:close/>
                    <a:moveTo>
                      <a:pt x="0" y="24974"/>
                    </a:moveTo>
                    <a:lnTo>
                      <a:pt x="656" y="24974"/>
                    </a:lnTo>
                    <a:lnTo>
                      <a:pt x="656" y="23787"/>
                    </a:lnTo>
                    <a:lnTo>
                      <a:pt x="0" y="23787"/>
                    </a:lnTo>
                    <a:close/>
                    <a:moveTo>
                      <a:pt x="0" y="23280"/>
                    </a:moveTo>
                    <a:lnTo>
                      <a:pt x="656" y="23280"/>
                    </a:lnTo>
                    <a:lnTo>
                      <a:pt x="656" y="22090"/>
                    </a:lnTo>
                    <a:lnTo>
                      <a:pt x="0" y="22090"/>
                    </a:lnTo>
                    <a:close/>
                    <a:moveTo>
                      <a:pt x="0" y="1185"/>
                    </a:moveTo>
                    <a:lnTo>
                      <a:pt x="656" y="1185"/>
                    </a:lnTo>
                    <a:lnTo>
                      <a:pt x="656" y="1"/>
                    </a:lnTo>
                    <a:lnTo>
                      <a:pt x="0" y="1"/>
                    </a:lnTo>
                    <a:close/>
                    <a:moveTo>
                      <a:pt x="0" y="21583"/>
                    </a:moveTo>
                    <a:lnTo>
                      <a:pt x="656" y="21583"/>
                    </a:lnTo>
                    <a:lnTo>
                      <a:pt x="656" y="20398"/>
                    </a:lnTo>
                    <a:lnTo>
                      <a:pt x="0" y="20398"/>
                    </a:lnTo>
                    <a:close/>
                    <a:moveTo>
                      <a:pt x="0" y="14800"/>
                    </a:moveTo>
                    <a:lnTo>
                      <a:pt x="656" y="14800"/>
                    </a:lnTo>
                    <a:lnTo>
                      <a:pt x="656" y="13615"/>
                    </a:lnTo>
                    <a:lnTo>
                      <a:pt x="0" y="13615"/>
                    </a:lnTo>
                    <a:close/>
                    <a:moveTo>
                      <a:pt x="0" y="16494"/>
                    </a:moveTo>
                    <a:lnTo>
                      <a:pt x="656" y="16494"/>
                    </a:lnTo>
                    <a:lnTo>
                      <a:pt x="656" y="15310"/>
                    </a:lnTo>
                    <a:lnTo>
                      <a:pt x="0" y="15310"/>
                    </a:lnTo>
                    <a:close/>
                    <a:moveTo>
                      <a:pt x="0" y="18188"/>
                    </a:moveTo>
                    <a:lnTo>
                      <a:pt x="656" y="18188"/>
                    </a:lnTo>
                    <a:lnTo>
                      <a:pt x="656" y="17004"/>
                    </a:lnTo>
                    <a:lnTo>
                      <a:pt x="0" y="17004"/>
                    </a:lnTo>
                    <a:close/>
                    <a:moveTo>
                      <a:pt x="0" y="19885"/>
                    </a:moveTo>
                    <a:lnTo>
                      <a:pt x="656" y="19885"/>
                    </a:lnTo>
                    <a:lnTo>
                      <a:pt x="656" y="18701"/>
                    </a:lnTo>
                    <a:lnTo>
                      <a:pt x="0" y="18701"/>
                    </a:lnTo>
                    <a:close/>
                    <a:moveTo>
                      <a:pt x="0" y="26671"/>
                    </a:moveTo>
                    <a:lnTo>
                      <a:pt x="656" y="26671"/>
                    </a:lnTo>
                    <a:lnTo>
                      <a:pt x="656" y="25484"/>
                    </a:lnTo>
                    <a:lnTo>
                      <a:pt x="0" y="2548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0"/>
              <p:cNvSpPr/>
              <p:nvPr/>
            </p:nvSpPr>
            <p:spPr>
              <a:xfrm>
                <a:off x="2613165" y="2553279"/>
                <a:ext cx="104697" cy="677023"/>
              </a:xfrm>
              <a:custGeom>
                <a:avLst/>
                <a:gdLst/>
                <a:ahLst/>
                <a:cxnLst/>
                <a:rect l="l" t="t" r="r" b="b"/>
                <a:pathLst>
                  <a:path w="2020" h="13063" extrusionOk="0">
                    <a:moveTo>
                      <a:pt x="568" y="0"/>
                    </a:moveTo>
                    <a:lnTo>
                      <a:pt x="568" y="1185"/>
                    </a:lnTo>
                    <a:lnTo>
                      <a:pt x="878" y="1185"/>
                    </a:lnTo>
                    <a:lnTo>
                      <a:pt x="878" y="0"/>
                    </a:lnTo>
                    <a:close/>
                    <a:moveTo>
                      <a:pt x="1139" y="0"/>
                    </a:moveTo>
                    <a:lnTo>
                      <a:pt x="1139" y="1185"/>
                    </a:lnTo>
                    <a:lnTo>
                      <a:pt x="1448" y="1185"/>
                    </a:lnTo>
                    <a:lnTo>
                      <a:pt x="1448" y="0"/>
                    </a:lnTo>
                    <a:close/>
                    <a:moveTo>
                      <a:pt x="1706" y="0"/>
                    </a:moveTo>
                    <a:lnTo>
                      <a:pt x="1706" y="1185"/>
                    </a:lnTo>
                    <a:lnTo>
                      <a:pt x="2019" y="1185"/>
                    </a:lnTo>
                    <a:lnTo>
                      <a:pt x="2019" y="0"/>
                    </a:lnTo>
                    <a:close/>
                    <a:moveTo>
                      <a:pt x="0" y="3"/>
                    </a:moveTo>
                    <a:lnTo>
                      <a:pt x="0" y="1188"/>
                    </a:lnTo>
                    <a:lnTo>
                      <a:pt x="307" y="1188"/>
                    </a:lnTo>
                    <a:lnTo>
                      <a:pt x="307" y="3"/>
                    </a:lnTo>
                    <a:close/>
                    <a:moveTo>
                      <a:pt x="0" y="1698"/>
                    </a:moveTo>
                    <a:lnTo>
                      <a:pt x="0" y="2882"/>
                    </a:lnTo>
                    <a:lnTo>
                      <a:pt x="307" y="2882"/>
                    </a:lnTo>
                    <a:lnTo>
                      <a:pt x="307" y="1698"/>
                    </a:lnTo>
                    <a:close/>
                    <a:moveTo>
                      <a:pt x="568" y="1698"/>
                    </a:moveTo>
                    <a:lnTo>
                      <a:pt x="568" y="2882"/>
                    </a:lnTo>
                    <a:lnTo>
                      <a:pt x="878" y="2882"/>
                    </a:lnTo>
                    <a:lnTo>
                      <a:pt x="878" y="1698"/>
                    </a:lnTo>
                    <a:close/>
                    <a:moveTo>
                      <a:pt x="1139" y="1698"/>
                    </a:moveTo>
                    <a:lnTo>
                      <a:pt x="1139" y="2882"/>
                    </a:lnTo>
                    <a:lnTo>
                      <a:pt x="1448" y="2882"/>
                    </a:lnTo>
                    <a:lnTo>
                      <a:pt x="1448" y="1698"/>
                    </a:lnTo>
                    <a:close/>
                    <a:moveTo>
                      <a:pt x="1706" y="1698"/>
                    </a:moveTo>
                    <a:lnTo>
                      <a:pt x="1706" y="2882"/>
                    </a:lnTo>
                    <a:lnTo>
                      <a:pt x="2019" y="2882"/>
                    </a:lnTo>
                    <a:lnTo>
                      <a:pt x="2019" y="1698"/>
                    </a:lnTo>
                    <a:close/>
                    <a:moveTo>
                      <a:pt x="0" y="3392"/>
                    </a:moveTo>
                    <a:lnTo>
                      <a:pt x="0" y="4576"/>
                    </a:lnTo>
                    <a:lnTo>
                      <a:pt x="307" y="4576"/>
                    </a:lnTo>
                    <a:lnTo>
                      <a:pt x="307" y="3392"/>
                    </a:lnTo>
                    <a:close/>
                    <a:moveTo>
                      <a:pt x="568" y="3392"/>
                    </a:moveTo>
                    <a:lnTo>
                      <a:pt x="568" y="4576"/>
                    </a:lnTo>
                    <a:lnTo>
                      <a:pt x="878" y="4576"/>
                    </a:lnTo>
                    <a:lnTo>
                      <a:pt x="878" y="3392"/>
                    </a:lnTo>
                    <a:close/>
                    <a:moveTo>
                      <a:pt x="1139" y="3392"/>
                    </a:moveTo>
                    <a:lnTo>
                      <a:pt x="1139" y="4576"/>
                    </a:lnTo>
                    <a:lnTo>
                      <a:pt x="1448" y="4576"/>
                    </a:lnTo>
                    <a:lnTo>
                      <a:pt x="1448" y="3392"/>
                    </a:lnTo>
                    <a:close/>
                    <a:moveTo>
                      <a:pt x="1706" y="3392"/>
                    </a:moveTo>
                    <a:lnTo>
                      <a:pt x="1706" y="4576"/>
                    </a:lnTo>
                    <a:lnTo>
                      <a:pt x="2019" y="4576"/>
                    </a:lnTo>
                    <a:lnTo>
                      <a:pt x="2019" y="3392"/>
                    </a:lnTo>
                    <a:close/>
                    <a:moveTo>
                      <a:pt x="0" y="5089"/>
                    </a:moveTo>
                    <a:lnTo>
                      <a:pt x="0" y="6273"/>
                    </a:lnTo>
                    <a:lnTo>
                      <a:pt x="307" y="6273"/>
                    </a:lnTo>
                    <a:lnTo>
                      <a:pt x="307" y="5089"/>
                    </a:lnTo>
                    <a:close/>
                    <a:moveTo>
                      <a:pt x="568" y="5089"/>
                    </a:moveTo>
                    <a:lnTo>
                      <a:pt x="568" y="6273"/>
                    </a:lnTo>
                    <a:lnTo>
                      <a:pt x="878" y="6273"/>
                    </a:lnTo>
                    <a:lnTo>
                      <a:pt x="878" y="5089"/>
                    </a:lnTo>
                    <a:close/>
                    <a:moveTo>
                      <a:pt x="1139" y="5089"/>
                    </a:moveTo>
                    <a:lnTo>
                      <a:pt x="1139" y="6273"/>
                    </a:lnTo>
                    <a:lnTo>
                      <a:pt x="1448" y="6273"/>
                    </a:lnTo>
                    <a:lnTo>
                      <a:pt x="1448" y="5089"/>
                    </a:lnTo>
                    <a:close/>
                    <a:moveTo>
                      <a:pt x="1706" y="5089"/>
                    </a:moveTo>
                    <a:lnTo>
                      <a:pt x="1706" y="6273"/>
                    </a:lnTo>
                    <a:lnTo>
                      <a:pt x="2019" y="6273"/>
                    </a:lnTo>
                    <a:lnTo>
                      <a:pt x="2019" y="5089"/>
                    </a:lnTo>
                    <a:close/>
                    <a:moveTo>
                      <a:pt x="0" y="6786"/>
                    </a:moveTo>
                    <a:lnTo>
                      <a:pt x="0" y="7971"/>
                    </a:lnTo>
                    <a:lnTo>
                      <a:pt x="307" y="7971"/>
                    </a:lnTo>
                    <a:lnTo>
                      <a:pt x="307" y="6786"/>
                    </a:lnTo>
                    <a:close/>
                    <a:moveTo>
                      <a:pt x="568" y="6786"/>
                    </a:moveTo>
                    <a:lnTo>
                      <a:pt x="568" y="7971"/>
                    </a:lnTo>
                    <a:lnTo>
                      <a:pt x="878" y="7971"/>
                    </a:lnTo>
                    <a:lnTo>
                      <a:pt x="878" y="6786"/>
                    </a:lnTo>
                    <a:close/>
                    <a:moveTo>
                      <a:pt x="1139" y="6786"/>
                    </a:moveTo>
                    <a:lnTo>
                      <a:pt x="1139" y="7971"/>
                    </a:lnTo>
                    <a:lnTo>
                      <a:pt x="1448" y="7971"/>
                    </a:lnTo>
                    <a:lnTo>
                      <a:pt x="1448" y="6786"/>
                    </a:lnTo>
                    <a:close/>
                    <a:moveTo>
                      <a:pt x="1706" y="6786"/>
                    </a:moveTo>
                    <a:lnTo>
                      <a:pt x="1706" y="7971"/>
                    </a:lnTo>
                    <a:lnTo>
                      <a:pt x="2019" y="7971"/>
                    </a:lnTo>
                    <a:lnTo>
                      <a:pt x="2019" y="6786"/>
                    </a:lnTo>
                    <a:close/>
                    <a:moveTo>
                      <a:pt x="0" y="8484"/>
                    </a:moveTo>
                    <a:lnTo>
                      <a:pt x="0" y="9671"/>
                    </a:lnTo>
                    <a:lnTo>
                      <a:pt x="307" y="9671"/>
                    </a:lnTo>
                    <a:lnTo>
                      <a:pt x="307" y="8484"/>
                    </a:lnTo>
                    <a:close/>
                    <a:moveTo>
                      <a:pt x="568" y="8484"/>
                    </a:moveTo>
                    <a:lnTo>
                      <a:pt x="568" y="9671"/>
                    </a:lnTo>
                    <a:lnTo>
                      <a:pt x="878" y="9671"/>
                    </a:lnTo>
                    <a:lnTo>
                      <a:pt x="878" y="8484"/>
                    </a:lnTo>
                    <a:close/>
                    <a:moveTo>
                      <a:pt x="1139" y="8484"/>
                    </a:moveTo>
                    <a:lnTo>
                      <a:pt x="1139" y="9671"/>
                    </a:lnTo>
                    <a:lnTo>
                      <a:pt x="1448" y="9671"/>
                    </a:lnTo>
                    <a:lnTo>
                      <a:pt x="1448" y="8484"/>
                    </a:lnTo>
                    <a:close/>
                    <a:moveTo>
                      <a:pt x="1706" y="8484"/>
                    </a:moveTo>
                    <a:lnTo>
                      <a:pt x="1706" y="9671"/>
                    </a:lnTo>
                    <a:lnTo>
                      <a:pt x="2019" y="9671"/>
                    </a:lnTo>
                    <a:lnTo>
                      <a:pt x="2019" y="8484"/>
                    </a:lnTo>
                    <a:close/>
                    <a:moveTo>
                      <a:pt x="0" y="10178"/>
                    </a:moveTo>
                    <a:lnTo>
                      <a:pt x="0" y="11368"/>
                    </a:lnTo>
                    <a:lnTo>
                      <a:pt x="307" y="11368"/>
                    </a:lnTo>
                    <a:lnTo>
                      <a:pt x="307" y="10178"/>
                    </a:lnTo>
                    <a:close/>
                    <a:moveTo>
                      <a:pt x="568" y="10178"/>
                    </a:moveTo>
                    <a:lnTo>
                      <a:pt x="568" y="11368"/>
                    </a:lnTo>
                    <a:lnTo>
                      <a:pt x="878" y="11368"/>
                    </a:lnTo>
                    <a:lnTo>
                      <a:pt x="878" y="10178"/>
                    </a:lnTo>
                    <a:close/>
                    <a:moveTo>
                      <a:pt x="1139" y="10178"/>
                    </a:moveTo>
                    <a:lnTo>
                      <a:pt x="1139" y="11368"/>
                    </a:lnTo>
                    <a:lnTo>
                      <a:pt x="1448" y="11368"/>
                    </a:lnTo>
                    <a:lnTo>
                      <a:pt x="1448" y="10178"/>
                    </a:lnTo>
                    <a:close/>
                    <a:moveTo>
                      <a:pt x="1706" y="10178"/>
                    </a:moveTo>
                    <a:lnTo>
                      <a:pt x="1706" y="11368"/>
                    </a:lnTo>
                    <a:lnTo>
                      <a:pt x="2019" y="11368"/>
                    </a:lnTo>
                    <a:lnTo>
                      <a:pt x="2019" y="10178"/>
                    </a:lnTo>
                    <a:close/>
                    <a:moveTo>
                      <a:pt x="0" y="11875"/>
                    </a:moveTo>
                    <a:lnTo>
                      <a:pt x="0" y="13062"/>
                    </a:lnTo>
                    <a:lnTo>
                      <a:pt x="307" y="13062"/>
                    </a:lnTo>
                    <a:lnTo>
                      <a:pt x="307" y="11875"/>
                    </a:lnTo>
                    <a:close/>
                    <a:moveTo>
                      <a:pt x="568" y="11875"/>
                    </a:moveTo>
                    <a:lnTo>
                      <a:pt x="568" y="13062"/>
                    </a:lnTo>
                    <a:lnTo>
                      <a:pt x="878" y="13062"/>
                    </a:lnTo>
                    <a:lnTo>
                      <a:pt x="878" y="11875"/>
                    </a:lnTo>
                    <a:close/>
                    <a:moveTo>
                      <a:pt x="1139" y="11875"/>
                    </a:moveTo>
                    <a:lnTo>
                      <a:pt x="1139" y="13062"/>
                    </a:lnTo>
                    <a:lnTo>
                      <a:pt x="1448" y="13062"/>
                    </a:lnTo>
                    <a:lnTo>
                      <a:pt x="1448" y="11875"/>
                    </a:lnTo>
                    <a:close/>
                    <a:moveTo>
                      <a:pt x="1706" y="11875"/>
                    </a:moveTo>
                    <a:lnTo>
                      <a:pt x="1706" y="13062"/>
                    </a:lnTo>
                    <a:lnTo>
                      <a:pt x="2019" y="13062"/>
                    </a:lnTo>
                    <a:lnTo>
                      <a:pt x="2019" y="11875"/>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50"/>
            <p:cNvSpPr/>
            <p:nvPr/>
          </p:nvSpPr>
          <p:spPr>
            <a:xfrm>
              <a:off x="4535950" y="4055850"/>
              <a:ext cx="5320500" cy="1783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50"/>
            <p:cNvGrpSpPr/>
            <p:nvPr/>
          </p:nvGrpSpPr>
          <p:grpSpPr>
            <a:xfrm>
              <a:off x="6537686" y="1896839"/>
              <a:ext cx="1922476" cy="2614081"/>
              <a:chOff x="5151787" y="3507148"/>
              <a:chExt cx="833142" cy="1132863"/>
            </a:xfrm>
          </p:grpSpPr>
          <p:sp>
            <p:nvSpPr>
              <p:cNvPr id="1944" name="Google Shape;1944;p50"/>
              <p:cNvSpPr/>
              <p:nvPr/>
            </p:nvSpPr>
            <p:spPr>
              <a:xfrm>
                <a:off x="5803760" y="3509008"/>
                <a:ext cx="147174" cy="845480"/>
              </a:xfrm>
              <a:custGeom>
                <a:avLst/>
                <a:gdLst/>
                <a:ahLst/>
                <a:cxnLst/>
                <a:rect l="l" t="t" r="r" b="b"/>
                <a:pathLst>
                  <a:path w="5654" h="32481" extrusionOk="0">
                    <a:moveTo>
                      <a:pt x="0" y="1"/>
                    </a:moveTo>
                    <a:lnTo>
                      <a:pt x="0" y="32480"/>
                    </a:lnTo>
                    <a:lnTo>
                      <a:pt x="5653" y="32480"/>
                    </a:lnTo>
                    <a:lnTo>
                      <a:pt x="5653" y="1"/>
                    </a:ln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0"/>
              <p:cNvSpPr/>
              <p:nvPr/>
            </p:nvSpPr>
            <p:spPr>
              <a:xfrm>
                <a:off x="5255625" y="3507148"/>
                <a:ext cx="554283" cy="49577"/>
              </a:xfrm>
              <a:custGeom>
                <a:avLst/>
                <a:gdLst/>
                <a:ahLst/>
                <a:cxnLst/>
                <a:rect l="l" t="t" r="r" b="b"/>
                <a:pathLst>
                  <a:path w="21294" h="1688" extrusionOk="0">
                    <a:moveTo>
                      <a:pt x="0" y="1"/>
                    </a:moveTo>
                    <a:lnTo>
                      <a:pt x="0" y="1688"/>
                    </a:lnTo>
                    <a:lnTo>
                      <a:pt x="21293" y="1688"/>
                    </a:lnTo>
                    <a:lnTo>
                      <a:pt x="212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0"/>
              <p:cNvSpPr/>
              <p:nvPr/>
            </p:nvSpPr>
            <p:spPr>
              <a:xfrm>
                <a:off x="5151787" y="3551072"/>
                <a:ext cx="734853" cy="1088939"/>
              </a:xfrm>
              <a:custGeom>
                <a:avLst/>
                <a:gdLst/>
                <a:ahLst/>
                <a:cxnLst/>
                <a:rect l="l" t="t" r="r" b="b"/>
                <a:pathLst>
                  <a:path w="28231" h="41834" extrusionOk="0">
                    <a:moveTo>
                      <a:pt x="3086" y="1"/>
                    </a:moveTo>
                    <a:lnTo>
                      <a:pt x="3086" y="30842"/>
                    </a:lnTo>
                    <a:lnTo>
                      <a:pt x="1546" y="30842"/>
                    </a:lnTo>
                    <a:lnTo>
                      <a:pt x="1546" y="32723"/>
                    </a:lnTo>
                    <a:lnTo>
                      <a:pt x="1" y="32723"/>
                    </a:lnTo>
                    <a:lnTo>
                      <a:pt x="1" y="41834"/>
                    </a:lnTo>
                    <a:lnTo>
                      <a:pt x="28230" y="41834"/>
                    </a:lnTo>
                    <a:lnTo>
                      <a:pt x="28230" y="32723"/>
                    </a:lnTo>
                    <a:lnTo>
                      <a:pt x="26225" y="32723"/>
                    </a:lnTo>
                    <a:lnTo>
                      <a:pt x="26225" y="30842"/>
                    </a:lnTo>
                    <a:lnTo>
                      <a:pt x="25300" y="30842"/>
                    </a:lnTo>
                    <a:lnTo>
                      <a:pt x="253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0"/>
              <p:cNvSpPr/>
              <p:nvPr/>
            </p:nvSpPr>
            <p:spPr>
              <a:xfrm>
                <a:off x="5173808" y="4447780"/>
                <a:ext cx="95556" cy="99591"/>
              </a:xfrm>
              <a:custGeom>
                <a:avLst/>
                <a:gdLst/>
                <a:ahLst/>
                <a:cxnLst/>
                <a:rect l="l" t="t" r="r" b="b"/>
                <a:pathLst>
                  <a:path w="3671" h="3826" extrusionOk="0">
                    <a:moveTo>
                      <a:pt x="0" y="1"/>
                    </a:moveTo>
                    <a:lnTo>
                      <a:pt x="0"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0"/>
              <p:cNvSpPr/>
              <p:nvPr/>
            </p:nvSpPr>
            <p:spPr>
              <a:xfrm>
                <a:off x="5329363" y="4447780"/>
                <a:ext cx="95660" cy="99591"/>
              </a:xfrm>
              <a:custGeom>
                <a:avLst/>
                <a:gdLst/>
                <a:ahLst/>
                <a:cxnLst/>
                <a:rect l="l" t="t" r="r" b="b"/>
                <a:pathLst>
                  <a:path w="3675" h="3826" extrusionOk="0">
                    <a:moveTo>
                      <a:pt x="1" y="1"/>
                    </a:moveTo>
                    <a:lnTo>
                      <a:pt x="1" y="3825"/>
                    </a:lnTo>
                    <a:lnTo>
                      <a:pt x="3675" y="3825"/>
                    </a:lnTo>
                    <a:lnTo>
                      <a:pt x="3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0"/>
              <p:cNvSpPr/>
              <p:nvPr/>
            </p:nvSpPr>
            <p:spPr>
              <a:xfrm>
                <a:off x="5485257" y="4447780"/>
                <a:ext cx="95686" cy="99591"/>
              </a:xfrm>
              <a:custGeom>
                <a:avLst/>
                <a:gdLst/>
                <a:ahLst/>
                <a:cxnLst/>
                <a:rect l="l" t="t" r="r" b="b"/>
                <a:pathLst>
                  <a:path w="3676" h="3826" extrusionOk="0">
                    <a:moveTo>
                      <a:pt x="1" y="1"/>
                    </a:moveTo>
                    <a:lnTo>
                      <a:pt x="1" y="3825"/>
                    </a:lnTo>
                    <a:lnTo>
                      <a:pt x="3675" y="3825"/>
                    </a:lnTo>
                    <a:lnTo>
                      <a:pt x="3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0"/>
              <p:cNvSpPr/>
              <p:nvPr/>
            </p:nvSpPr>
            <p:spPr>
              <a:xfrm>
                <a:off x="5629880" y="4447780"/>
                <a:ext cx="95556" cy="99591"/>
              </a:xfrm>
              <a:custGeom>
                <a:avLst/>
                <a:gdLst/>
                <a:ahLst/>
                <a:cxnLst/>
                <a:rect l="l" t="t" r="r" b="b"/>
                <a:pathLst>
                  <a:path w="3671" h="3826" extrusionOk="0">
                    <a:moveTo>
                      <a:pt x="1" y="1"/>
                    </a:moveTo>
                    <a:lnTo>
                      <a:pt x="1"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0"/>
              <p:cNvSpPr/>
              <p:nvPr/>
            </p:nvSpPr>
            <p:spPr>
              <a:xfrm>
                <a:off x="5774502" y="4447780"/>
                <a:ext cx="95530" cy="99591"/>
              </a:xfrm>
              <a:custGeom>
                <a:avLst/>
                <a:gdLst/>
                <a:ahLst/>
                <a:cxnLst/>
                <a:rect l="l" t="t" r="r" b="b"/>
                <a:pathLst>
                  <a:path w="3670" h="3826" extrusionOk="0">
                    <a:moveTo>
                      <a:pt x="0" y="1"/>
                    </a:moveTo>
                    <a:lnTo>
                      <a:pt x="0"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0"/>
              <p:cNvSpPr/>
              <p:nvPr/>
            </p:nvSpPr>
            <p:spPr>
              <a:xfrm>
                <a:off x="5232792" y="3579991"/>
                <a:ext cx="577788" cy="95218"/>
              </a:xfrm>
              <a:custGeom>
                <a:avLst/>
                <a:gdLst/>
                <a:ahLst/>
                <a:cxnLst/>
                <a:rect l="l" t="t" r="r" b="b"/>
                <a:pathLst>
                  <a:path w="22197" h="3658" extrusionOk="0">
                    <a:moveTo>
                      <a:pt x="1" y="1"/>
                    </a:moveTo>
                    <a:lnTo>
                      <a:pt x="1" y="3657"/>
                    </a:lnTo>
                    <a:lnTo>
                      <a:pt x="22197" y="3657"/>
                    </a:lnTo>
                    <a:lnTo>
                      <a:pt x="221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0"/>
              <p:cNvSpPr/>
              <p:nvPr/>
            </p:nvSpPr>
            <p:spPr>
              <a:xfrm>
                <a:off x="5232792" y="3579991"/>
                <a:ext cx="528357" cy="96259"/>
              </a:xfrm>
              <a:custGeom>
                <a:avLst/>
                <a:gdLst/>
                <a:ahLst/>
                <a:cxnLst/>
                <a:rect l="l" t="t" r="r" b="b"/>
                <a:pathLst>
                  <a:path w="20298" h="3698" extrusionOk="0">
                    <a:moveTo>
                      <a:pt x="11356" y="1"/>
                    </a:moveTo>
                    <a:lnTo>
                      <a:pt x="1" y="3657"/>
                    </a:lnTo>
                    <a:lnTo>
                      <a:pt x="10333" y="3697"/>
                    </a:lnTo>
                    <a:lnTo>
                      <a:pt x="20298"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0"/>
              <p:cNvSpPr/>
              <p:nvPr/>
            </p:nvSpPr>
            <p:spPr>
              <a:xfrm>
                <a:off x="5566497" y="3579991"/>
                <a:ext cx="244083" cy="96259"/>
              </a:xfrm>
              <a:custGeom>
                <a:avLst/>
                <a:gdLst/>
                <a:ahLst/>
                <a:cxnLst/>
                <a:rect l="l" t="t" r="r" b="b"/>
                <a:pathLst>
                  <a:path w="9377" h="3698" extrusionOk="0">
                    <a:moveTo>
                      <a:pt x="9377" y="1"/>
                    </a:moveTo>
                    <a:lnTo>
                      <a:pt x="1" y="3697"/>
                    </a:lnTo>
                    <a:lnTo>
                      <a:pt x="2196" y="3622"/>
                    </a:lnTo>
                    <a:lnTo>
                      <a:pt x="9377" y="908"/>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0"/>
              <p:cNvSpPr/>
              <p:nvPr/>
            </p:nvSpPr>
            <p:spPr>
              <a:xfrm>
                <a:off x="5232792" y="3704441"/>
                <a:ext cx="577788" cy="95218"/>
              </a:xfrm>
              <a:custGeom>
                <a:avLst/>
                <a:gdLst/>
                <a:ahLst/>
                <a:cxnLst/>
                <a:rect l="l" t="t" r="r" b="b"/>
                <a:pathLst>
                  <a:path w="22197" h="3658" extrusionOk="0">
                    <a:moveTo>
                      <a:pt x="1" y="1"/>
                    </a:moveTo>
                    <a:lnTo>
                      <a:pt x="1" y="3657"/>
                    </a:lnTo>
                    <a:lnTo>
                      <a:pt x="22197" y="3657"/>
                    </a:lnTo>
                    <a:lnTo>
                      <a:pt x="221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0"/>
              <p:cNvSpPr/>
              <p:nvPr/>
            </p:nvSpPr>
            <p:spPr>
              <a:xfrm>
                <a:off x="5232792" y="3704441"/>
                <a:ext cx="528357" cy="96233"/>
              </a:xfrm>
              <a:custGeom>
                <a:avLst/>
                <a:gdLst/>
                <a:ahLst/>
                <a:cxnLst/>
                <a:rect l="l" t="t" r="r" b="b"/>
                <a:pathLst>
                  <a:path w="20298" h="3697" extrusionOk="0">
                    <a:moveTo>
                      <a:pt x="11356" y="1"/>
                    </a:moveTo>
                    <a:lnTo>
                      <a:pt x="1" y="3653"/>
                    </a:lnTo>
                    <a:lnTo>
                      <a:pt x="10333" y="3697"/>
                    </a:lnTo>
                    <a:lnTo>
                      <a:pt x="20298"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0"/>
              <p:cNvSpPr/>
              <p:nvPr/>
            </p:nvSpPr>
            <p:spPr>
              <a:xfrm>
                <a:off x="5566497" y="3704441"/>
                <a:ext cx="244083" cy="96233"/>
              </a:xfrm>
              <a:custGeom>
                <a:avLst/>
                <a:gdLst/>
                <a:ahLst/>
                <a:cxnLst/>
                <a:rect l="l" t="t" r="r" b="b"/>
                <a:pathLst>
                  <a:path w="9377" h="3697" extrusionOk="0">
                    <a:moveTo>
                      <a:pt x="9377" y="1"/>
                    </a:moveTo>
                    <a:lnTo>
                      <a:pt x="1" y="3697"/>
                    </a:lnTo>
                    <a:lnTo>
                      <a:pt x="2196" y="3622"/>
                    </a:lnTo>
                    <a:lnTo>
                      <a:pt x="9377" y="904"/>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0"/>
              <p:cNvSpPr/>
              <p:nvPr/>
            </p:nvSpPr>
            <p:spPr>
              <a:xfrm>
                <a:off x="5232792" y="3833159"/>
                <a:ext cx="577788" cy="95322"/>
              </a:xfrm>
              <a:custGeom>
                <a:avLst/>
                <a:gdLst/>
                <a:ahLst/>
                <a:cxnLst/>
                <a:rect l="l" t="t" r="r" b="b"/>
                <a:pathLst>
                  <a:path w="22197" h="3662" extrusionOk="0">
                    <a:moveTo>
                      <a:pt x="1" y="0"/>
                    </a:moveTo>
                    <a:lnTo>
                      <a:pt x="1" y="3661"/>
                    </a:lnTo>
                    <a:lnTo>
                      <a:pt x="22197" y="3661"/>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0"/>
              <p:cNvSpPr/>
              <p:nvPr/>
            </p:nvSpPr>
            <p:spPr>
              <a:xfrm>
                <a:off x="5232792" y="3833263"/>
                <a:ext cx="528253" cy="96259"/>
              </a:xfrm>
              <a:custGeom>
                <a:avLst/>
                <a:gdLst/>
                <a:ahLst/>
                <a:cxnLst/>
                <a:rect l="l" t="t" r="r" b="b"/>
                <a:pathLst>
                  <a:path w="20294" h="3698" extrusionOk="0">
                    <a:moveTo>
                      <a:pt x="11356" y="1"/>
                    </a:moveTo>
                    <a:lnTo>
                      <a:pt x="1" y="3657"/>
                    </a:lnTo>
                    <a:lnTo>
                      <a:pt x="10333" y="3697"/>
                    </a:lnTo>
                    <a:lnTo>
                      <a:pt x="20293"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0"/>
              <p:cNvSpPr/>
              <p:nvPr/>
            </p:nvSpPr>
            <p:spPr>
              <a:xfrm>
                <a:off x="5566497" y="3833263"/>
                <a:ext cx="244083" cy="96259"/>
              </a:xfrm>
              <a:custGeom>
                <a:avLst/>
                <a:gdLst/>
                <a:ahLst/>
                <a:cxnLst/>
                <a:rect l="l" t="t" r="r" b="b"/>
                <a:pathLst>
                  <a:path w="9377" h="3698" extrusionOk="0">
                    <a:moveTo>
                      <a:pt x="9377" y="1"/>
                    </a:moveTo>
                    <a:lnTo>
                      <a:pt x="1" y="3697"/>
                    </a:lnTo>
                    <a:lnTo>
                      <a:pt x="2196" y="3617"/>
                    </a:lnTo>
                    <a:lnTo>
                      <a:pt x="9377" y="908"/>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0"/>
              <p:cNvSpPr/>
              <p:nvPr/>
            </p:nvSpPr>
            <p:spPr>
              <a:xfrm>
                <a:off x="5232792" y="3961982"/>
                <a:ext cx="577788" cy="95192"/>
              </a:xfrm>
              <a:custGeom>
                <a:avLst/>
                <a:gdLst/>
                <a:ahLst/>
                <a:cxnLst/>
                <a:rect l="l" t="t" r="r" b="b"/>
                <a:pathLst>
                  <a:path w="22197" h="3657" extrusionOk="0">
                    <a:moveTo>
                      <a:pt x="1" y="0"/>
                    </a:moveTo>
                    <a:lnTo>
                      <a:pt x="1" y="3657"/>
                    </a:lnTo>
                    <a:lnTo>
                      <a:pt x="22197" y="3657"/>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0"/>
              <p:cNvSpPr/>
              <p:nvPr/>
            </p:nvSpPr>
            <p:spPr>
              <a:xfrm>
                <a:off x="5232792" y="3961982"/>
                <a:ext cx="528253" cy="96233"/>
              </a:xfrm>
              <a:custGeom>
                <a:avLst/>
                <a:gdLst/>
                <a:ahLst/>
                <a:cxnLst/>
                <a:rect l="l" t="t" r="r" b="b"/>
                <a:pathLst>
                  <a:path w="20294" h="3697" extrusionOk="0">
                    <a:moveTo>
                      <a:pt x="11356" y="0"/>
                    </a:moveTo>
                    <a:lnTo>
                      <a:pt x="1" y="3657"/>
                    </a:lnTo>
                    <a:lnTo>
                      <a:pt x="10333" y="3697"/>
                    </a:lnTo>
                    <a:lnTo>
                      <a:pt x="20293" y="5"/>
                    </a:lnTo>
                    <a:lnTo>
                      <a:pt x="11356"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0"/>
              <p:cNvSpPr/>
              <p:nvPr/>
            </p:nvSpPr>
            <p:spPr>
              <a:xfrm>
                <a:off x="5566497" y="3962086"/>
                <a:ext cx="244083" cy="96129"/>
              </a:xfrm>
              <a:custGeom>
                <a:avLst/>
                <a:gdLst/>
                <a:ahLst/>
                <a:cxnLst/>
                <a:rect l="l" t="t" r="r" b="b"/>
                <a:pathLst>
                  <a:path w="9377" h="3693" extrusionOk="0">
                    <a:moveTo>
                      <a:pt x="9377" y="1"/>
                    </a:moveTo>
                    <a:lnTo>
                      <a:pt x="1" y="3693"/>
                    </a:lnTo>
                    <a:lnTo>
                      <a:pt x="2196" y="3618"/>
                    </a:lnTo>
                    <a:lnTo>
                      <a:pt x="9377" y="904"/>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0"/>
              <p:cNvSpPr/>
              <p:nvPr/>
            </p:nvSpPr>
            <p:spPr>
              <a:xfrm>
                <a:off x="5232792" y="4086431"/>
                <a:ext cx="577788" cy="95192"/>
              </a:xfrm>
              <a:custGeom>
                <a:avLst/>
                <a:gdLst/>
                <a:ahLst/>
                <a:cxnLst/>
                <a:rect l="l" t="t" r="r" b="b"/>
                <a:pathLst>
                  <a:path w="22197" h="3657" extrusionOk="0">
                    <a:moveTo>
                      <a:pt x="1" y="0"/>
                    </a:moveTo>
                    <a:lnTo>
                      <a:pt x="1" y="3657"/>
                    </a:lnTo>
                    <a:lnTo>
                      <a:pt x="22197" y="3657"/>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0"/>
              <p:cNvSpPr/>
              <p:nvPr/>
            </p:nvSpPr>
            <p:spPr>
              <a:xfrm>
                <a:off x="5232792" y="4086431"/>
                <a:ext cx="528253" cy="96233"/>
              </a:xfrm>
              <a:custGeom>
                <a:avLst/>
                <a:gdLst/>
                <a:ahLst/>
                <a:cxnLst/>
                <a:rect l="l" t="t" r="r" b="b"/>
                <a:pathLst>
                  <a:path w="20294" h="3697" extrusionOk="0">
                    <a:moveTo>
                      <a:pt x="11356" y="0"/>
                    </a:moveTo>
                    <a:lnTo>
                      <a:pt x="1" y="3652"/>
                    </a:lnTo>
                    <a:lnTo>
                      <a:pt x="10324" y="3697"/>
                    </a:lnTo>
                    <a:lnTo>
                      <a:pt x="2029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0"/>
              <p:cNvSpPr/>
              <p:nvPr/>
            </p:nvSpPr>
            <p:spPr>
              <a:xfrm>
                <a:off x="5566497" y="4086431"/>
                <a:ext cx="244083" cy="96233"/>
              </a:xfrm>
              <a:custGeom>
                <a:avLst/>
                <a:gdLst/>
                <a:ahLst/>
                <a:cxnLst/>
                <a:rect l="l" t="t" r="r" b="b"/>
                <a:pathLst>
                  <a:path w="9377" h="3697" extrusionOk="0">
                    <a:moveTo>
                      <a:pt x="9377" y="0"/>
                    </a:moveTo>
                    <a:lnTo>
                      <a:pt x="1" y="3697"/>
                    </a:lnTo>
                    <a:lnTo>
                      <a:pt x="1" y="3697"/>
                    </a:lnTo>
                    <a:lnTo>
                      <a:pt x="2196" y="3621"/>
                    </a:lnTo>
                    <a:lnTo>
                      <a:pt x="9377" y="903"/>
                    </a:lnTo>
                    <a:lnTo>
                      <a:pt x="937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0"/>
              <p:cNvSpPr/>
              <p:nvPr/>
            </p:nvSpPr>
            <p:spPr>
              <a:xfrm>
                <a:off x="5232792" y="4215254"/>
                <a:ext cx="577788" cy="95322"/>
              </a:xfrm>
              <a:custGeom>
                <a:avLst/>
                <a:gdLst/>
                <a:ahLst/>
                <a:cxnLst/>
                <a:rect l="l" t="t" r="r" b="b"/>
                <a:pathLst>
                  <a:path w="22197" h="3662" extrusionOk="0">
                    <a:moveTo>
                      <a:pt x="1" y="0"/>
                    </a:moveTo>
                    <a:lnTo>
                      <a:pt x="1" y="3661"/>
                    </a:lnTo>
                    <a:lnTo>
                      <a:pt x="22197" y="3661"/>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0"/>
              <p:cNvSpPr/>
              <p:nvPr/>
            </p:nvSpPr>
            <p:spPr>
              <a:xfrm>
                <a:off x="5232792" y="4215254"/>
                <a:ext cx="528253" cy="96233"/>
              </a:xfrm>
              <a:custGeom>
                <a:avLst/>
                <a:gdLst/>
                <a:ahLst/>
                <a:cxnLst/>
                <a:rect l="l" t="t" r="r" b="b"/>
                <a:pathLst>
                  <a:path w="20294" h="3697" extrusionOk="0">
                    <a:moveTo>
                      <a:pt x="11356" y="0"/>
                    </a:moveTo>
                    <a:lnTo>
                      <a:pt x="1" y="3657"/>
                    </a:lnTo>
                    <a:lnTo>
                      <a:pt x="10324" y="3697"/>
                    </a:lnTo>
                    <a:lnTo>
                      <a:pt x="2029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0"/>
              <p:cNvSpPr/>
              <p:nvPr/>
            </p:nvSpPr>
            <p:spPr>
              <a:xfrm>
                <a:off x="5566497" y="4215254"/>
                <a:ext cx="244083" cy="96363"/>
              </a:xfrm>
              <a:custGeom>
                <a:avLst/>
                <a:gdLst/>
                <a:ahLst/>
                <a:cxnLst/>
                <a:rect l="l" t="t" r="r" b="b"/>
                <a:pathLst>
                  <a:path w="9377" h="3702" extrusionOk="0">
                    <a:moveTo>
                      <a:pt x="9377" y="0"/>
                    </a:moveTo>
                    <a:lnTo>
                      <a:pt x="1" y="3701"/>
                    </a:lnTo>
                    <a:lnTo>
                      <a:pt x="2196" y="3617"/>
                    </a:lnTo>
                    <a:lnTo>
                      <a:pt x="9377" y="908"/>
                    </a:lnTo>
                    <a:lnTo>
                      <a:pt x="937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0"/>
              <p:cNvSpPr/>
              <p:nvPr/>
            </p:nvSpPr>
            <p:spPr>
              <a:xfrm>
                <a:off x="5199500" y="3671721"/>
                <a:ext cx="610976" cy="14889"/>
              </a:xfrm>
              <a:custGeom>
                <a:avLst/>
                <a:gdLst/>
                <a:ahLst/>
                <a:cxnLst/>
                <a:rect l="l" t="t" r="r" b="b"/>
                <a:pathLst>
                  <a:path w="23472" h="572" extrusionOk="0">
                    <a:moveTo>
                      <a:pt x="1" y="0"/>
                    </a:moveTo>
                    <a:lnTo>
                      <a:pt x="1" y="571"/>
                    </a:lnTo>
                    <a:lnTo>
                      <a:pt x="23471" y="571"/>
                    </a:lnTo>
                    <a:lnTo>
                      <a:pt x="23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0"/>
              <p:cNvSpPr/>
              <p:nvPr/>
            </p:nvSpPr>
            <p:spPr>
              <a:xfrm>
                <a:off x="5199500" y="3671721"/>
                <a:ext cx="610742" cy="7393"/>
              </a:xfrm>
              <a:custGeom>
                <a:avLst/>
                <a:gdLst/>
                <a:ahLst/>
                <a:cxnLst/>
                <a:rect l="l" t="t" r="r" b="b"/>
                <a:pathLst>
                  <a:path w="23463" h="284" extrusionOk="0">
                    <a:moveTo>
                      <a:pt x="1" y="0"/>
                    </a:moveTo>
                    <a:lnTo>
                      <a:pt x="1" y="284"/>
                    </a:lnTo>
                    <a:lnTo>
                      <a:pt x="23462" y="284"/>
                    </a:lnTo>
                    <a:lnTo>
                      <a:pt x="23462"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0"/>
              <p:cNvSpPr/>
              <p:nvPr/>
            </p:nvSpPr>
            <p:spPr>
              <a:xfrm>
                <a:off x="5199500" y="3796171"/>
                <a:ext cx="629405" cy="14759"/>
              </a:xfrm>
              <a:custGeom>
                <a:avLst/>
                <a:gdLst/>
                <a:ahLst/>
                <a:cxnLst/>
                <a:rect l="l" t="t" r="r" b="b"/>
                <a:pathLst>
                  <a:path w="24180" h="567" extrusionOk="0">
                    <a:moveTo>
                      <a:pt x="1" y="0"/>
                    </a:moveTo>
                    <a:lnTo>
                      <a:pt x="1" y="567"/>
                    </a:lnTo>
                    <a:lnTo>
                      <a:pt x="24180" y="567"/>
                    </a:lnTo>
                    <a:lnTo>
                      <a:pt x="241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0"/>
              <p:cNvSpPr/>
              <p:nvPr/>
            </p:nvSpPr>
            <p:spPr>
              <a:xfrm>
                <a:off x="5199500" y="3796171"/>
                <a:ext cx="630316" cy="7393"/>
              </a:xfrm>
              <a:custGeom>
                <a:avLst/>
                <a:gdLst/>
                <a:ahLst/>
                <a:cxnLst/>
                <a:rect l="l" t="t" r="r" b="b"/>
                <a:pathLst>
                  <a:path w="24215" h="284" extrusionOk="0">
                    <a:moveTo>
                      <a:pt x="1" y="0"/>
                    </a:moveTo>
                    <a:lnTo>
                      <a:pt x="1" y="284"/>
                    </a:lnTo>
                    <a:lnTo>
                      <a:pt x="24215" y="284"/>
                    </a:lnTo>
                    <a:lnTo>
                      <a:pt x="24215"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0"/>
              <p:cNvSpPr/>
              <p:nvPr/>
            </p:nvSpPr>
            <p:spPr>
              <a:xfrm>
                <a:off x="5199500" y="3924993"/>
                <a:ext cx="611315" cy="14889"/>
              </a:xfrm>
              <a:custGeom>
                <a:avLst/>
                <a:gdLst/>
                <a:ahLst/>
                <a:cxnLst/>
                <a:rect l="l" t="t" r="r" b="b"/>
                <a:pathLst>
                  <a:path w="23485" h="572" extrusionOk="0">
                    <a:moveTo>
                      <a:pt x="1" y="0"/>
                    </a:moveTo>
                    <a:lnTo>
                      <a:pt x="1" y="572"/>
                    </a:lnTo>
                    <a:lnTo>
                      <a:pt x="23485" y="572"/>
                    </a:lnTo>
                    <a:lnTo>
                      <a:pt x="234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0"/>
              <p:cNvSpPr/>
              <p:nvPr/>
            </p:nvSpPr>
            <p:spPr>
              <a:xfrm>
                <a:off x="5199500" y="3924993"/>
                <a:ext cx="612121" cy="7523"/>
              </a:xfrm>
              <a:custGeom>
                <a:avLst/>
                <a:gdLst/>
                <a:ahLst/>
                <a:cxnLst/>
                <a:rect l="l" t="t" r="r" b="b"/>
                <a:pathLst>
                  <a:path w="23516" h="289" extrusionOk="0">
                    <a:moveTo>
                      <a:pt x="1" y="0"/>
                    </a:moveTo>
                    <a:lnTo>
                      <a:pt x="1" y="288"/>
                    </a:lnTo>
                    <a:lnTo>
                      <a:pt x="23516" y="288"/>
                    </a:lnTo>
                    <a:lnTo>
                      <a:pt x="23516"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0"/>
              <p:cNvSpPr/>
              <p:nvPr/>
            </p:nvSpPr>
            <p:spPr>
              <a:xfrm>
                <a:off x="5199500" y="4053946"/>
                <a:ext cx="626750" cy="14759"/>
              </a:xfrm>
              <a:custGeom>
                <a:avLst/>
                <a:gdLst/>
                <a:ahLst/>
                <a:cxnLst/>
                <a:rect l="l" t="t" r="r" b="b"/>
                <a:pathLst>
                  <a:path w="24078" h="567" extrusionOk="0">
                    <a:moveTo>
                      <a:pt x="1" y="0"/>
                    </a:moveTo>
                    <a:lnTo>
                      <a:pt x="1" y="567"/>
                    </a:lnTo>
                    <a:lnTo>
                      <a:pt x="24078" y="567"/>
                    </a:lnTo>
                    <a:lnTo>
                      <a:pt x="2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0"/>
              <p:cNvSpPr/>
              <p:nvPr/>
            </p:nvSpPr>
            <p:spPr>
              <a:xfrm>
                <a:off x="5199500" y="4053946"/>
                <a:ext cx="627453" cy="7497"/>
              </a:xfrm>
              <a:custGeom>
                <a:avLst/>
                <a:gdLst/>
                <a:ahLst/>
                <a:cxnLst/>
                <a:rect l="l" t="t" r="r" b="b"/>
                <a:pathLst>
                  <a:path w="24105" h="288" extrusionOk="0">
                    <a:moveTo>
                      <a:pt x="1" y="0"/>
                    </a:moveTo>
                    <a:lnTo>
                      <a:pt x="1" y="288"/>
                    </a:lnTo>
                    <a:lnTo>
                      <a:pt x="24104" y="288"/>
                    </a:lnTo>
                    <a:lnTo>
                      <a:pt x="24104"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0"/>
              <p:cNvSpPr/>
              <p:nvPr/>
            </p:nvSpPr>
            <p:spPr>
              <a:xfrm>
                <a:off x="5199500" y="4178161"/>
                <a:ext cx="626750" cy="14889"/>
              </a:xfrm>
              <a:custGeom>
                <a:avLst/>
                <a:gdLst/>
                <a:ahLst/>
                <a:cxnLst/>
                <a:rect l="l" t="t" r="r" b="b"/>
                <a:pathLst>
                  <a:path w="24078" h="572" extrusionOk="0">
                    <a:moveTo>
                      <a:pt x="1" y="0"/>
                    </a:moveTo>
                    <a:lnTo>
                      <a:pt x="1" y="571"/>
                    </a:lnTo>
                    <a:lnTo>
                      <a:pt x="24078" y="571"/>
                    </a:lnTo>
                    <a:lnTo>
                      <a:pt x="2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0"/>
              <p:cNvSpPr/>
              <p:nvPr/>
            </p:nvSpPr>
            <p:spPr>
              <a:xfrm>
                <a:off x="5199500" y="4178161"/>
                <a:ext cx="627453" cy="7393"/>
              </a:xfrm>
              <a:custGeom>
                <a:avLst/>
                <a:gdLst/>
                <a:ahLst/>
                <a:cxnLst/>
                <a:rect l="l" t="t" r="r" b="b"/>
                <a:pathLst>
                  <a:path w="24105" h="284" extrusionOk="0">
                    <a:moveTo>
                      <a:pt x="1" y="0"/>
                    </a:moveTo>
                    <a:lnTo>
                      <a:pt x="1" y="283"/>
                    </a:lnTo>
                    <a:lnTo>
                      <a:pt x="24104" y="283"/>
                    </a:lnTo>
                    <a:lnTo>
                      <a:pt x="24104"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0"/>
              <p:cNvSpPr/>
              <p:nvPr/>
            </p:nvSpPr>
            <p:spPr>
              <a:xfrm>
                <a:off x="5199500" y="4307087"/>
                <a:ext cx="631019" cy="14889"/>
              </a:xfrm>
              <a:custGeom>
                <a:avLst/>
                <a:gdLst/>
                <a:ahLst/>
                <a:cxnLst/>
                <a:rect l="l" t="t" r="r" b="b"/>
                <a:pathLst>
                  <a:path w="24242" h="572" extrusionOk="0">
                    <a:moveTo>
                      <a:pt x="1" y="1"/>
                    </a:moveTo>
                    <a:lnTo>
                      <a:pt x="1" y="572"/>
                    </a:lnTo>
                    <a:lnTo>
                      <a:pt x="24242" y="572"/>
                    </a:lnTo>
                    <a:lnTo>
                      <a:pt x="24242" y="1"/>
                    </a:lnTo>
                    <a:close/>
                  </a:path>
                </a:pathLst>
              </a:custGeom>
              <a:solidFill>
                <a:srgbClr val="AAA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0"/>
              <p:cNvSpPr/>
              <p:nvPr/>
            </p:nvSpPr>
            <p:spPr>
              <a:xfrm>
                <a:off x="5199500" y="4307087"/>
                <a:ext cx="631722" cy="7393"/>
              </a:xfrm>
              <a:custGeom>
                <a:avLst/>
                <a:gdLst/>
                <a:ahLst/>
                <a:cxnLst/>
                <a:rect l="l" t="t" r="r" b="b"/>
                <a:pathLst>
                  <a:path w="24269" h="284" extrusionOk="0">
                    <a:moveTo>
                      <a:pt x="1" y="1"/>
                    </a:moveTo>
                    <a:lnTo>
                      <a:pt x="1" y="284"/>
                    </a:lnTo>
                    <a:lnTo>
                      <a:pt x="24268" y="284"/>
                    </a:lnTo>
                    <a:lnTo>
                      <a:pt x="24268" y="1"/>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0"/>
              <p:cNvSpPr/>
              <p:nvPr/>
            </p:nvSpPr>
            <p:spPr>
              <a:xfrm>
                <a:off x="5834424" y="4353863"/>
                <a:ext cx="126193" cy="49587"/>
              </a:xfrm>
              <a:custGeom>
                <a:avLst/>
                <a:gdLst/>
                <a:ahLst/>
                <a:cxnLst/>
                <a:rect l="l" t="t" r="r" b="b"/>
                <a:pathLst>
                  <a:path w="4848" h="1905" extrusionOk="0">
                    <a:moveTo>
                      <a:pt x="0" y="1"/>
                    </a:moveTo>
                    <a:lnTo>
                      <a:pt x="0" y="1904"/>
                    </a:lnTo>
                    <a:lnTo>
                      <a:pt x="4847" y="1904"/>
                    </a:lnTo>
                    <a:lnTo>
                      <a:pt x="4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0"/>
              <p:cNvSpPr/>
              <p:nvPr/>
            </p:nvSpPr>
            <p:spPr>
              <a:xfrm>
                <a:off x="5886484" y="4402852"/>
                <a:ext cx="98445" cy="237159"/>
              </a:xfrm>
              <a:custGeom>
                <a:avLst/>
                <a:gdLst/>
                <a:ahLst/>
                <a:cxnLst/>
                <a:rect l="l" t="t" r="r" b="b"/>
                <a:pathLst>
                  <a:path w="3782" h="9111" extrusionOk="0">
                    <a:moveTo>
                      <a:pt x="1" y="0"/>
                    </a:moveTo>
                    <a:lnTo>
                      <a:pt x="1" y="9111"/>
                    </a:lnTo>
                    <a:lnTo>
                      <a:pt x="3781" y="9111"/>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0"/>
              <p:cNvSpPr/>
              <p:nvPr/>
            </p:nvSpPr>
            <p:spPr>
              <a:xfrm>
                <a:off x="5809513" y="3509008"/>
                <a:ext cx="141994" cy="41622"/>
              </a:xfrm>
              <a:custGeom>
                <a:avLst/>
                <a:gdLst/>
                <a:ahLst/>
                <a:cxnLst/>
                <a:rect l="l" t="t" r="r" b="b"/>
                <a:pathLst>
                  <a:path w="5455" h="1599" extrusionOk="0">
                    <a:moveTo>
                      <a:pt x="1" y="1"/>
                    </a:moveTo>
                    <a:lnTo>
                      <a:pt x="1" y="1599"/>
                    </a:lnTo>
                    <a:lnTo>
                      <a:pt x="5455" y="1599"/>
                    </a:lnTo>
                    <a:lnTo>
                      <a:pt x="5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0"/>
              <p:cNvSpPr/>
              <p:nvPr/>
            </p:nvSpPr>
            <p:spPr>
              <a:xfrm>
                <a:off x="5809513" y="3551072"/>
                <a:ext cx="141187" cy="28841"/>
              </a:xfrm>
              <a:custGeom>
                <a:avLst/>
                <a:gdLst/>
                <a:ahLst/>
                <a:cxnLst/>
                <a:rect l="l" t="t" r="r" b="b"/>
                <a:pathLst>
                  <a:path w="5424" h="1108" extrusionOk="0">
                    <a:moveTo>
                      <a:pt x="1" y="1"/>
                    </a:moveTo>
                    <a:lnTo>
                      <a:pt x="1" y="1107"/>
                    </a:lnTo>
                    <a:lnTo>
                      <a:pt x="5424" y="1107"/>
                    </a:lnTo>
                    <a:lnTo>
                      <a:pt x="5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0"/>
              <p:cNvSpPr/>
              <p:nvPr/>
            </p:nvSpPr>
            <p:spPr>
              <a:xfrm>
                <a:off x="5810450" y="3675626"/>
                <a:ext cx="140952" cy="28841"/>
              </a:xfrm>
              <a:custGeom>
                <a:avLst/>
                <a:gdLst/>
                <a:ahLst/>
                <a:cxnLst/>
                <a:rect l="l" t="t" r="r" b="b"/>
                <a:pathLst>
                  <a:path w="5415" h="1108" extrusionOk="0">
                    <a:moveTo>
                      <a:pt x="0" y="1"/>
                    </a:moveTo>
                    <a:lnTo>
                      <a:pt x="0" y="1108"/>
                    </a:lnTo>
                    <a:lnTo>
                      <a:pt x="5414" y="1108"/>
                    </a:lnTo>
                    <a:lnTo>
                      <a:pt x="54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0"/>
              <p:cNvSpPr/>
              <p:nvPr/>
            </p:nvSpPr>
            <p:spPr>
              <a:xfrm>
                <a:off x="5810216" y="3671825"/>
                <a:ext cx="141057" cy="7991"/>
              </a:xfrm>
              <a:custGeom>
                <a:avLst/>
                <a:gdLst/>
                <a:ahLst/>
                <a:cxnLst/>
                <a:rect l="l" t="t" r="r" b="b"/>
                <a:pathLst>
                  <a:path w="5419" h="307" extrusionOk="0">
                    <a:moveTo>
                      <a:pt x="0" y="1"/>
                    </a:moveTo>
                    <a:lnTo>
                      <a:pt x="0" y="306"/>
                    </a:lnTo>
                    <a:lnTo>
                      <a:pt x="5419" y="306"/>
                    </a:lnTo>
                    <a:lnTo>
                      <a:pt x="5419" y="1"/>
                    </a:lnTo>
                    <a:close/>
                  </a:path>
                </a:pathLst>
              </a:custGeom>
              <a:solidFill>
                <a:srgbClr val="E6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0"/>
              <p:cNvSpPr/>
              <p:nvPr/>
            </p:nvSpPr>
            <p:spPr>
              <a:xfrm>
                <a:off x="5810216" y="3679218"/>
                <a:ext cx="141291" cy="7497"/>
              </a:xfrm>
              <a:custGeom>
                <a:avLst/>
                <a:gdLst/>
                <a:ahLst/>
                <a:cxnLst/>
                <a:rect l="l" t="t" r="r" b="b"/>
                <a:pathLst>
                  <a:path w="5428" h="288" extrusionOk="0">
                    <a:moveTo>
                      <a:pt x="0" y="0"/>
                    </a:moveTo>
                    <a:lnTo>
                      <a:pt x="0" y="288"/>
                    </a:lnTo>
                    <a:lnTo>
                      <a:pt x="5428" y="288"/>
                    </a:lnTo>
                    <a:lnTo>
                      <a:pt x="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0"/>
              <p:cNvSpPr/>
              <p:nvPr/>
            </p:nvSpPr>
            <p:spPr>
              <a:xfrm>
                <a:off x="5810450" y="3580001"/>
                <a:ext cx="140250" cy="99604"/>
              </a:xfrm>
              <a:custGeom>
                <a:avLst/>
                <a:gdLst/>
                <a:ahLst/>
                <a:cxnLst/>
                <a:rect l="l" t="t" r="r" b="b"/>
                <a:pathLst>
                  <a:path w="5388" h="3538" extrusionOk="0">
                    <a:moveTo>
                      <a:pt x="0" y="1"/>
                    </a:moveTo>
                    <a:lnTo>
                      <a:pt x="0" y="3538"/>
                    </a:lnTo>
                    <a:lnTo>
                      <a:pt x="5388" y="3538"/>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0"/>
              <p:cNvSpPr/>
              <p:nvPr/>
            </p:nvSpPr>
            <p:spPr>
              <a:xfrm>
                <a:off x="5810450" y="3704571"/>
                <a:ext cx="140250" cy="94489"/>
              </a:xfrm>
              <a:custGeom>
                <a:avLst/>
                <a:gdLst/>
                <a:ahLst/>
                <a:cxnLst/>
                <a:rect l="l" t="t" r="r" b="b"/>
                <a:pathLst>
                  <a:path w="5388" h="3630" extrusionOk="0">
                    <a:moveTo>
                      <a:pt x="0" y="0"/>
                    </a:moveTo>
                    <a:lnTo>
                      <a:pt x="0" y="3630"/>
                    </a:lnTo>
                    <a:lnTo>
                      <a:pt x="5388" y="3630"/>
                    </a:lnTo>
                    <a:lnTo>
                      <a:pt x="53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0"/>
              <p:cNvSpPr/>
              <p:nvPr/>
            </p:nvSpPr>
            <p:spPr>
              <a:xfrm>
                <a:off x="5810450" y="3830608"/>
                <a:ext cx="140250" cy="94515"/>
              </a:xfrm>
              <a:custGeom>
                <a:avLst/>
                <a:gdLst/>
                <a:ahLst/>
                <a:cxnLst/>
                <a:rect l="l" t="t" r="r" b="b"/>
                <a:pathLst>
                  <a:path w="5388" h="3631" extrusionOk="0">
                    <a:moveTo>
                      <a:pt x="0" y="1"/>
                    </a:moveTo>
                    <a:lnTo>
                      <a:pt x="0" y="3631"/>
                    </a:lnTo>
                    <a:lnTo>
                      <a:pt x="5388" y="3631"/>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0"/>
              <p:cNvSpPr/>
              <p:nvPr/>
            </p:nvSpPr>
            <p:spPr>
              <a:xfrm>
                <a:off x="5810320" y="3931917"/>
                <a:ext cx="140952" cy="29622"/>
              </a:xfrm>
              <a:custGeom>
                <a:avLst/>
                <a:gdLst/>
                <a:ahLst/>
                <a:cxnLst/>
                <a:rect l="l" t="t" r="r" b="b"/>
                <a:pathLst>
                  <a:path w="5415" h="1138" extrusionOk="0">
                    <a:moveTo>
                      <a:pt x="1" y="0"/>
                    </a:moveTo>
                    <a:lnTo>
                      <a:pt x="1" y="1138"/>
                    </a:lnTo>
                    <a:lnTo>
                      <a:pt x="5415" y="1138"/>
                    </a:lnTo>
                    <a:lnTo>
                      <a:pt x="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0"/>
              <p:cNvSpPr/>
              <p:nvPr/>
            </p:nvSpPr>
            <p:spPr>
              <a:xfrm>
                <a:off x="5810216" y="3925227"/>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0"/>
              <p:cNvSpPr/>
              <p:nvPr/>
            </p:nvSpPr>
            <p:spPr>
              <a:xfrm>
                <a:off x="5810216" y="3932932"/>
                <a:ext cx="141291" cy="7653"/>
              </a:xfrm>
              <a:custGeom>
                <a:avLst/>
                <a:gdLst/>
                <a:ahLst/>
                <a:cxnLst/>
                <a:rect l="l" t="t" r="r" b="b"/>
                <a:pathLst>
                  <a:path w="5428" h="294" extrusionOk="0">
                    <a:moveTo>
                      <a:pt x="0" y="1"/>
                    </a:moveTo>
                    <a:lnTo>
                      <a:pt x="0" y="293"/>
                    </a:lnTo>
                    <a:lnTo>
                      <a:pt x="5428" y="293"/>
                    </a:lnTo>
                    <a:lnTo>
                      <a:pt x="54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0"/>
              <p:cNvSpPr/>
              <p:nvPr/>
            </p:nvSpPr>
            <p:spPr>
              <a:xfrm>
                <a:off x="5810450" y="3961513"/>
                <a:ext cx="140250" cy="92328"/>
              </a:xfrm>
              <a:custGeom>
                <a:avLst/>
                <a:gdLst/>
                <a:ahLst/>
                <a:cxnLst/>
                <a:rect l="l" t="t" r="r" b="b"/>
                <a:pathLst>
                  <a:path w="5388" h="3547" extrusionOk="0">
                    <a:moveTo>
                      <a:pt x="0" y="1"/>
                    </a:moveTo>
                    <a:lnTo>
                      <a:pt x="0" y="3547"/>
                    </a:lnTo>
                    <a:lnTo>
                      <a:pt x="5388" y="3547"/>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0"/>
              <p:cNvSpPr/>
              <p:nvPr/>
            </p:nvSpPr>
            <p:spPr>
              <a:xfrm>
                <a:off x="5810320" y="4058189"/>
                <a:ext cx="140952" cy="28269"/>
              </a:xfrm>
              <a:custGeom>
                <a:avLst/>
                <a:gdLst/>
                <a:ahLst/>
                <a:cxnLst/>
                <a:rect l="l" t="t" r="r" b="b"/>
                <a:pathLst>
                  <a:path w="5415" h="1086" extrusionOk="0">
                    <a:moveTo>
                      <a:pt x="1" y="1"/>
                    </a:moveTo>
                    <a:lnTo>
                      <a:pt x="1" y="1085"/>
                    </a:lnTo>
                    <a:lnTo>
                      <a:pt x="5415" y="1085"/>
                    </a:lnTo>
                    <a:lnTo>
                      <a:pt x="54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0"/>
              <p:cNvSpPr/>
              <p:nvPr/>
            </p:nvSpPr>
            <p:spPr>
              <a:xfrm>
                <a:off x="5810450" y="4053946"/>
                <a:ext cx="141057" cy="7731"/>
              </a:xfrm>
              <a:custGeom>
                <a:avLst/>
                <a:gdLst/>
                <a:ahLst/>
                <a:cxnLst/>
                <a:rect l="l" t="t" r="r" b="b"/>
                <a:pathLst>
                  <a:path w="5419" h="297" extrusionOk="0">
                    <a:moveTo>
                      <a:pt x="0" y="0"/>
                    </a:moveTo>
                    <a:lnTo>
                      <a:pt x="0" y="297"/>
                    </a:lnTo>
                    <a:lnTo>
                      <a:pt x="5419" y="297"/>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0"/>
              <p:cNvSpPr/>
              <p:nvPr/>
            </p:nvSpPr>
            <p:spPr>
              <a:xfrm>
                <a:off x="5810450" y="4061182"/>
                <a:ext cx="141525" cy="7523"/>
              </a:xfrm>
              <a:custGeom>
                <a:avLst/>
                <a:gdLst/>
                <a:ahLst/>
                <a:cxnLst/>
                <a:rect l="l" t="t" r="r" b="b"/>
                <a:pathLst>
                  <a:path w="5437" h="289" extrusionOk="0">
                    <a:moveTo>
                      <a:pt x="0" y="1"/>
                    </a:moveTo>
                    <a:lnTo>
                      <a:pt x="0" y="289"/>
                    </a:lnTo>
                    <a:lnTo>
                      <a:pt x="5436" y="289"/>
                    </a:lnTo>
                    <a:lnTo>
                      <a:pt x="54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0"/>
              <p:cNvSpPr/>
              <p:nvPr/>
            </p:nvSpPr>
            <p:spPr>
              <a:xfrm>
                <a:off x="5811125" y="4086200"/>
                <a:ext cx="140146" cy="95325"/>
              </a:xfrm>
              <a:custGeom>
                <a:avLst/>
                <a:gdLst/>
                <a:ahLst/>
                <a:cxnLst/>
                <a:rect l="l" t="t" r="r" b="b"/>
                <a:pathLst>
                  <a:path w="5384" h="3653" extrusionOk="0">
                    <a:moveTo>
                      <a:pt x="1" y="0"/>
                    </a:moveTo>
                    <a:lnTo>
                      <a:pt x="1" y="3652"/>
                    </a:lnTo>
                    <a:lnTo>
                      <a:pt x="5384" y="3652"/>
                    </a:lnTo>
                    <a:lnTo>
                      <a:pt x="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0"/>
              <p:cNvSpPr/>
              <p:nvPr/>
            </p:nvSpPr>
            <p:spPr>
              <a:xfrm>
                <a:off x="5810450" y="4215358"/>
                <a:ext cx="140250" cy="95088"/>
              </a:xfrm>
              <a:custGeom>
                <a:avLst/>
                <a:gdLst/>
                <a:ahLst/>
                <a:cxnLst/>
                <a:rect l="l" t="t" r="r" b="b"/>
                <a:pathLst>
                  <a:path w="5388" h="3653" extrusionOk="0">
                    <a:moveTo>
                      <a:pt x="0" y="1"/>
                    </a:moveTo>
                    <a:lnTo>
                      <a:pt x="0" y="3653"/>
                    </a:lnTo>
                    <a:lnTo>
                      <a:pt x="5388" y="3653"/>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0"/>
              <p:cNvSpPr/>
              <p:nvPr/>
            </p:nvSpPr>
            <p:spPr>
              <a:xfrm>
                <a:off x="5810320" y="4186204"/>
                <a:ext cx="140952" cy="29180"/>
              </a:xfrm>
              <a:custGeom>
                <a:avLst/>
                <a:gdLst/>
                <a:ahLst/>
                <a:cxnLst/>
                <a:rect l="l" t="t" r="r" b="b"/>
                <a:pathLst>
                  <a:path w="5415" h="1121" extrusionOk="0">
                    <a:moveTo>
                      <a:pt x="1" y="1"/>
                    </a:moveTo>
                    <a:lnTo>
                      <a:pt x="1" y="1121"/>
                    </a:lnTo>
                    <a:lnTo>
                      <a:pt x="5415" y="1121"/>
                    </a:lnTo>
                    <a:lnTo>
                      <a:pt x="5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0"/>
              <p:cNvSpPr/>
              <p:nvPr/>
            </p:nvSpPr>
            <p:spPr>
              <a:xfrm>
                <a:off x="5810320" y="4178161"/>
                <a:ext cx="141083" cy="8069"/>
              </a:xfrm>
              <a:custGeom>
                <a:avLst/>
                <a:gdLst/>
                <a:ahLst/>
                <a:cxnLst/>
                <a:rect l="l" t="t" r="r" b="b"/>
                <a:pathLst>
                  <a:path w="5420" h="310" extrusionOk="0">
                    <a:moveTo>
                      <a:pt x="1" y="0"/>
                    </a:moveTo>
                    <a:lnTo>
                      <a:pt x="1"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0"/>
              <p:cNvSpPr/>
              <p:nvPr/>
            </p:nvSpPr>
            <p:spPr>
              <a:xfrm>
                <a:off x="5810320" y="4185631"/>
                <a:ext cx="141421" cy="7757"/>
              </a:xfrm>
              <a:custGeom>
                <a:avLst/>
                <a:gdLst/>
                <a:ahLst/>
                <a:cxnLst/>
                <a:rect l="l" t="t" r="r" b="b"/>
                <a:pathLst>
                  <a:path w="5433" h="298" extrusionOk="0">
                    <a:moveTo>
                      <a:pt x="1" y="1"/>
                    </a:moveTo>
                    <a:lnTo>
                      <a:pt x="1" y="297"/>
                    </a:lnTo>
                    <a:lnTo>
                      <a:pt x="5432" y="297"/>
                    </a:lnTo>
                    <a:lnTo>
                      <a:pt x="54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0"/>
              <p:cNvSpPr/>
              <p:nvPr/>
            </p:nvSpPr>
            <p:spPr>
              <a:xfrm>
                <a:off x="5810684" y="4314922"/>
                <a:ext cx="140822" cy="39201"/>
              </a:xfrm>
              <a:custGeom>
                <a:avLst/>
                <a:gdLst/>
                <a:ahLst/>
                <a:cxnLst/>
                <a:rect l="l" t="t" r="r" b="b"/>
                <a:pathLst>
                  <a:path w="5410" h="1506" extrusionOk="0">
                    <a:moveTo>
                      <a:pt x="0" y="1"/>
                    </a:moveTo>
                    <a:lnTo>
                      <a:pt x="0" y="1506"/>
                    </a:lnTo>
                    <a:lnTo>
                      <a:pt x="5410" y="1506"/>
                    </a:lnTo>
                    <a:lnTo>
                      <a:pt x="5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0"/>
              <p:cNvSpPr/>
              <p:nvPr/>
            </p:nvSpPr>
            <p:spPr>
              <a:xfrm>
                <a:off x="5810450" y="4306749"/>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0"/>
              <p:cNvSpPr/>
              <p:nvPr/>
            </p:nvSpPr>
            <p:spPr>
              <a:xfrm>
                <a:off x="5810450" y="4314246"/>
                <a:ext cx="141525" cy="7497"/>
              </a:xfrm>
              <a:custGeom>
                <a:avLst/>
                <a:gdLst/>
                <a:ahLst/>
                <a:cxnLst/>
                <a:rect l="l" t="t" r="r" b="b"/>
                <a:pathLst>
                  <a:path w="5437" h="288" extrusionOk="0">
                    <a:moveTo>
                      <a:pt x="0" y="0"/>
                    </a:moveTo>
                    <a:lnTo>
                      <a:pt x="0" y="288"/>
                    </a:lnTo>
                    <a:lnTo>
                      <a:pt x="5436" y="288"/>
                    </a:lnTo>
                    <a:lnTo>
                      <a:pt x="54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0"/>
              <p:cNvSpPr/>
              <p:nvPr/>
            </p:nvSpPr>
            <p:spPr>
              <a:xfrm>
                <a:off x="5810320" y="3802964"/>
                <a:ext cx="140952" cy="29648"/>
              </a:xfrm>
              <a:custGeom>
                <a:avLst/>
                <a:gdLst/>
                <a:ahLst/>
                <a:cxnLst/>
                <a:rect l="l" t="t" r="r" b="b"/>
                <a:pathLst>
                  <a:path w="5415" h="1139" extrusionOk="0">
                    <a:moveTo>
                      <a:pt x="1" y="1"/>
                    </a:moveTo>
                    <a:lnTo>
                      <a:pt x="1" y="1138"/>
                    </a:lnTo>
                    <a:lnTo>
                      <a:pt x="5415" y="1138"/>
                    </a:lnTo>
                    <a:lnTo>
                      <a:pt x="5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0"/>
              <p:cNvSpPr/>
              <p:nvPr/>
            </p:nvSpPr>
            <p:spPr>
              <a:xfrm>
                <a:off x="5810216" y="3796405"/>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0"/>
              <p:cNvSpPr/>
              <p:nvPr/>
            </p:nvSpPr>
            <p:spPr>
              <a:xfrm>
                <a:off x="5810216" y="3804006"/>
                <a:ext cx="141291" cy="7627"/>
              </a:xfrm>
              <a:custGeom>
                <a:avLst/>
                <a:gdLst/>
                <a:ahLst/>
                <a:cxnLst/>
                <a:rect l="l" t="t" r="r" b="b"/>
                <a:pathLst>
                  <a:path w="5428" h="293" extrusionOk="0">
                    <a:moveTo>
                      <a:pt x="0" y="0"/>
                    </a:moveTo>
                    <a:lnTo>
                      <a:pt x="0" y="293"/>
                    </a:lnTo>
                    <a:lnTo>
                      <a:pt x="5428" y="293"/>
                    </a:lnTo>
                    <a:lnTo>
                      <a:pt x="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0"/>
              <p:cNvSpPr/>
              <p:nvPr/>
            </p:nvSpPr>
            <p:spPr>
              <a:xfrm>
                <a:off x="5811361" y="3509008"/>
                <a:ext cx="14655" cy="813438"/>
              </a:xfrm>
              <a:custGeom>
                <a:avLst/>
                <a:gdLst/>
                <a:ahLst/>
                <a:cxnLst/>
                <a:rect l="l" t="t" r="r" b="b"/>
                <a:pathLst>
                  <a:path w="563" h="31250" extrusionOk="0">
                    <a:moveTo>
                      <a:pt x="1" y="1"/>
                    </a:moveTo>
                    <a:lnTo>
                      <a:pt x="1" y="31249"/>
                    </a:lnTo>
                    <a:lnTo>
                      <a:pt x="563" y="31249"/>
                    </a:lnTo>
                    <a:lnTo>
                      <a:pt x="5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0"/>
              <p:cNvSpPr/>
              <p:nvPr/>
            </p:nvSpPr>
            <p:spPr>
              <a:xfrm>
                <a:off x="5797435" y="3507160"/>
                <a:ext cx="16841" cy="846964"/>
              </a:xfrm>
              <a:custGeom>
                <a:avLst/>
                <a:gdLst/>
                <a:ahLst/>
                <a:cxnLst/>
                <a:rect l="l" t="t" r="r" b="b"/>
                <a:pathLst>
                  <a:path w="647" h="32538" extrusionOk="0">
                    <a:moveTo>
                      <a:pt x="0" y="1"/>
                    </a:moveTo>
                    <a:lnTo>
                      <a:pt x="0" y="32538"/>
                    </a:lnTo>
                    <a:lnTo>
                      <a:pt x="646" y="32538"/>
                    </a:lnTo>
                    <a:lnTo>
                      <a:pt x="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50"/>
            <p:cNvGrpSpPr/>
            <p:nvPr/>
          </p:nvGrpSpPr>
          <p:grpSpPr>
            <a:xfrm>
              <a:off x="6804486" y="4189682"/>
              <a:ext cx="1511655" cy="863674"/>
              <a:chOff x="3414623" y="564806"/>
              <a:chExt cx="1264772" cy="722619"/>
            </a:xfrm>
          </p:grpSpPr>
          <p:sp>
            <p:nvSpPr>
              <p:cNvPr id="2013" name="Google Shape;2013;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50"/>
            <p:cNvGrpSpPr/>
            <p:nvPr/>
          </p:nvGrpSpPr>
          <p:grpSpPr>
            <a:xfrm>
              <a:off x="6241079" y="3792255"/>
              <a:ext cx="563400" cy="779745"/>
              <a:chOff x="3984449" y="1826912"/>
              <a:chExt cx="382589" cy="529502"/>
            </a:xfrm>
          </p:grpSpPr>
          <p:sp>
            <p:nvSpPr>
              <p:cNvPr id="2024" name="Google Shape;2024;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50"/>
            <p:cNvGrpSpPr/>
            <p:nvPr/>
          </p:nvGrpSpPr>
          <p:grpSpPr>
            <a:xfrm>
              <a:off x="5604324" y="4248751"/>
              <a:ext cx="1304865" cy="745526"/>
              <a:chOff x="3414623" y="564806"/>
              <a:chExt cx="1264772" cy="722619"/>
            </a:xfrm>
          </p:grpSpPr>
          <p:sp>
            <p:nvSpPr>
              <p:cNvPr id="2039" name="Google Shape;2039;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50"/>
            <p:cNvGrpSpPr/>
            <p:nvPr/>
          </p:nvGrpSpPr>
          <p:grpSpPr>
            <a:xfrm>
              <a:off x="4766709" y="4342734"/>
              <a:ext cx="975898" cy="557573"/>
              <a:chOff x="3414623" y="564806"/>
              <a:chExt cx="1264772" cy="722619"/>
            </a:xfrm>
          </p:grpSpPr>
          <p:sp>
            <p:nvSpPr>
              <p:cNvPr id="2050" name="Google Shape;2050;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50"/>
            <p:cNvGrpSpPr/>
            <p:nvPr/>
          </p:nvGrpSpPr>
          <p:grpSpPr>
            <a:xfrm>
              <a:off x="8460150" y="3792250"/>
              <a:ext cx="465190" cy="643822"/>
              <a:chOff x="3984449" y="1826912"/>
              <a:chExt cx="382589" cy="529502"/>
            </a:xfrm>
          </p:grpSpPr>
          <p:sp>
            <p:nvSpPr>
              <p:cNvPr id="2061" name="Google Shape;2061;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50"/>
            <p:cNvGrpSpPr/>
            <p:nvPr/>
          </p:nvGrpSpPr>
          <p:grpSpPr>
            <a:xfrm>
              <a:off x="8113848" y="3902255"/>
              <a:ext cx="769769" cy="1065359"/>
              <a:chOff x="3984449" y="1826912"/>
              <a:chExt cx="382589" cy="529502"/>
            </a:xfrm>
          </p:grpSpPr>
          <p:sp>
            <p:nvSpPr>
              <p:cNvPr id="2076" name="Google Shape;2076;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7383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pic>
        <p:nvPicPr>
          <p:cNvPr id="5" name="Picture 4">
            <a:extLst>
              <a:ext uri="{FF2B5EF4-FFF2-40B4-BE49-F238E27FC236}">
                <a16:creationId xmlns:a16="http://schemas.microsoft.com/office/drawing/2014/main" id="{69652E8C-5D6B-ED19-3B58-98F802EA0746}"/>
              </a:ext>
            </a:extLst>
          </p:cNvPr>
          <p:cNvPicPr>
            <a:picLocks noChangeAspect="1"/>
          </p:cNvPicPr>
          <p:nvPr/>
        </p:nvPicPr>
        <p:blipFill rotWithShape="1">
          <a:blip r:embed="rId3"/>
          <a:srcRect l="14092" r="36198"/>
          <a:stretch/>
        </p:blipFill>
        <p:spPr>
          <a:xfrm>
            <a:off x="5339815" y="141420"/>
            <a:ext cx="3624346" cy="4860659"/>
          </a:xfrm>
          <a:prstGeom prst="rect">
            <a:avLst/>
          </a:prstGeom>
        </p:spPr>
      </p:pic>
      <p:grpSp>
        <p:nvGrpSpPr>
          <p:cNvPr id="8" name="Group 7">
            <a:extLst>
              <a:ext uri="{FF2B5EF4-FFF2-40B4-BE49-F238E27FC236}">
                <a16:creationId xmlns:a16="http://schemas.microsoft.com/office/drawing/2014/main" id="{2B04D6B8-E8F0-6638-1CD5-615EACFF5412}"/>
              </a:ext>
            </a:extLst>
          </p:cNvPr>
          <p:cNvGrpSpPr/>
          <p:nvPr/>
        </p:nvGrpSpPr>
        <p:grpSpPr>
          <a:xfrm>
            <a:off x="390889" y="1053347"/>
            <a:ext cx="4669722" cy="3036804"/>
            <a:chOff x="404849" y="1207129"/>
            <a:chExt cx="4669722" cy="3036804"/>
          </a:xfrm>
        </p:grpSpPr>
        <p:sp>
          <p:nvSpPr>
            <p:cNvPr id="6" name="Rectangle: Rounded Corners 5">
              <a:extLst>
                <a:ext uri="{FF2B5EF4-FFF2-40B4-BE49-F238E27FC236}">
                  <a16:creationId xmlns:a16="http://schemas.microsoft.com/office/drawing/2014/main" id="{4818C97D-E29F-FD09-5B26-30323A394E97}"/>
                </a:ext>
              </a:extLst>
            </p:cNvPr>
            <p:cNvSpPr/>
            <p:nvPr/>
          </p:nvSpPr>
          <p:spPr>
            <a:xfrm>
              <a:off x="404849" y="1207129"/>
              <a:ext cx="4669722" cy="3036804"/>
            </a:xfrm>
            <a:prstGeom prst="roundRect">
              <a:avLst>
                <a:gd name="adj" fmla="val 7029"/>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4B7E5F-6CE4-1B4E-8D98-A9AC1304AD0E}"/>
                </a:ext>
              </a:extLst>
            </p:cNvPr>
            <p:cNvSpPr txBox="1"/>
            <p:nvPr/>
          </p:nvSpPr>
          <p:spPr>
            <a:xfrm>
              <a:off x="481630" y="1265163"/>
              <a:ext cx="4516159" cy="2920736"/>
            </a:xfrm>
            <a:prstGeom prst="rect">
              <a:avLst/>
            </a:prstGeom>
            <a:noFill/>
          </p:spPr>
          <p:txBody>
            <a:bodyPr wrap="square" rtlCol="0">
              <a:spAutoFit/>
            </a:bodyPr>
            <a:lstStyle/>
            <a:p>
              <a:pPr algn="ctr">
                <a:lnSpc>
                  <a:spcPct val="150000"/>
                </a:lnSpc>
              </a:pPr>
              <a:r>
                <a:rPr lang="en-US" sz="2500" b="1">
                  <a:solidFill>
                    <a:schemeClr val="accent2">
                      <a:lumMod val="50000"/>
                    </a:schemeClr>
                  </a:solidFill>
                  <a:latin typeface="Arial" panose="020B0604020202020204" pitchFamily="34" charset="0"/>
                  <a:cs typeface="Arial" panose="020B0604020202020204" pitchFamily="34" charset="0"/>
                </a:rPr>
                <a:t>Nhiệm vụ </a:t>
              </a:r>
            </a:p>
            <a:p>
              <a:pPr algn="just">
                <a:lnSpc>
                  <a:spcPct val="150000"/>
                </a:lnSpc>
              </a:pPr>
              <a:r>
                <a:rPr lang="vi-VN" sz="2000">
                  <a:effectLst/>
                  <a:latin typeface="Arial" panose="020B0604020202020204" pitchFamily="34" charset="0"/>
                  <a:ea typeface="Times New Roman" panose="02020603050405020304" pitchFamily="18" charset="0"/>
                  <a:cs typeface="Arial" panose="020B0604020202020204" pitchFamily="34" charset="0"/>
                </a:rPr>
                <a:t>vận dụng kiến thức, kĩ năng đã học về những yêu cầu cơ bản đối với người lao động của một số ngành nghề phổ biến trong lâm nghiệp để liên hệ với thực tiễn của bản thân.</a:t>
              </a:r>
              <a:r>
                <a:rPr lang="vi-VN" sz="2000" i="1">
                  <a:solidFill>
                    <a:srgbClr val="0D0D0D"/>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837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5" name="Google Shape;1585;p47"/>
          <p:cNvSpPr txBox="1">
            <a:spLocks noGrp="1"/>
          </p:cNvSpPr>
          <p:nvPr>
            <p:ph type="subTitle" idx="1"/>
          </p:nvPr>
        </p:nvSpPr>
        <p:spPr>
          <a:xfrm>
            <a:off x="2639536" y="1185348"/>
            <a:ext cx="6254317" cy="3214915"/>
          </a:xfrm>
          <a:prstGeom prst="rect">
            <a:avLst/>
          </a:prstGeom>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Wingdings" panose="05000000000000000000" pitchFamily="2" charset="2"/>
              <a:buChar char="Ø"/>
            </a:pPr>
            <a:r>
              <a:rPr lang="en-US" sz="2200">
                <a:latin typeface="+mj-lt"/>
              </a:rPr>
              <a:t>Ôn tập lại nội dung bài học. </a:t>
            </a:r>
            <a:endParaRPr lang="en-US" sz="2200">
              <a:solidFill>
                <a:schemeClr val="lt1"/>
              </a:solidFill>
              <a:latin typeface="+mj-lt"/>
            </a:endParaRPr>
          </a:p>
          <a:p>
            <a:pPr marL="342900" lvl="0" indent="-342900" algn="just" rtl="0">
              <a:lnSpc>
                <a:spcPct val="150000"/>
              </a:lnSpc>
              <a:spcBef>
                <a:spcPts val="0"/>
              </a:spcBef>
              <a:spcAft>
                <a:spcPts val="0"/>
              </a:spcAft>
              <a:buFont typeface="Wingdings" panose="05000000000000000000" pitchFamily="2" charset="2"/>
              <a:buChar char="Ø"/>
            </a:pPr>
            <a:r>
              <a:rPr lang="en-US" sz="2200">
                <a:solidFill>
                  <a:schemeClr val="lt1"/>
                </a:solidFill>
                <a:latin typeface="+mj-lt"/>
              </a:rPr>
              <a:t>Hoàn thành các bài tập được giao trong bài học ngày hôm nay. </a:t>
            </a:r>
          </a:p>
          <a:p>
            <a:pPr marL="342900" lvl="0" indent="-342900" algn="just">
              <a:lnSpc>
                <a:spcPct val="150000"/>
              </a:lnSpc>
              <a:buFont typeface="Wingdings" panose="05000000000000000000" pitchFamily="2" charset="2"/>
              <a:buChar char="Ø"/>
            </a:pPr>
            <a:r>
              <a:rPr lang="en-US" sz="2200">
                <a:latin typeface="+mj-lt"/>
              </a:rPr>
              <a:t>Đọc chuẩn bị bài mới, </a:t>
            </a:r>
            <a:r>
              <a:rPr lang="vi-VN" sz="2200" b="1" i="1">
                <a:latin typeface="+mn-lt"/>
              </a:rPr>
              <a:t>Bài 3 – Vai trò, nhiệm vụ của trồng và chăm sóc cây rừng.</a:t>
            </a:r>
            <a:endParaRPr sz="2200" b="1">
              <a:solidFill>
                <a:schemeClr val="lt1"/>
              </a:solidFill>
              <a:latin typeface="+mn-lt"/>
            </a:endParaRPr>
          </a:p>
        </p:txBody>
      </p:sp>
      <p:grpSp>
        <p:nvGrpSpPr>
          <p:cNvPr id="1586" name="Google Shape;1586;p47"/>
          <p:cNvGrpSpPr/>
          <p:nvPr/>
        </p:nvGrpSpPr>
        <p:grpSpPr>
          <a:xfrm>
            <a:off x="-681777" y="1360382"/>
            <a:ext cx="5738100" cy="4576903"/>
            <a:chOff x="-688551" y="1096222"/>
            <a:chExt cx="5738100" cy="4576903"/>
          </a:xfrm>
        </p:grpSpPr>
        <p:sp>
          <p:nvSpPr>
            <p:cNvPr id="1587" name="Google Shape;1587;p47"/>
            <p:cNvSpPr/>
            <p:nvPr/>
          </p:nvSpPr>
          <p:spPr>
            <a:xfrm>
              <a:off x="-688551" y="3889325"/>
              <a:ext cx="5738100" cy="1783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47"/>
            <p:cNvGrpSpPr/>
            <p:nvPr/>
          </p:nvGrpSpPr>
          <p:grpSpPr>
            <a:xfrm>
              <a:off x="2088824" y="2953709"/>
              <a:ext cx="694664" cy="1053972"/>
              <a:chOff x="2357761" y="2720732"/>
              <a:chExt cx="1271115" cy="1928586"/>
            </a:xfrm>
          </p:grpSpPr>
          <p:sp>
            <p:nvSpPr>
              <p:cNvPr id="1589" name="Google Shape;1589;p47"/>
              <p:cNvSpPr/>
              <p:nvPr/>
            </p:nvSpPr>
            <p:spPr>
              <a:xfrm>
                <a:off x="2908231" y="3467047"/>
                <a:ext cx="129663" cy="1182271"/>
              </a:xfrm>
              <a:custGeom>
                <a:avLst/>
                <a:gdLst/>
                <a:ahLst/>
                <a:cxnLst/>
                <a:rect l="l" t="t" r="r" b="b"/>
                <a:pathLst>
                  <a:path w="864" h="7878" extrusionOk="0">
                    <a:moveTo>
                      <a:pt x="204" y="1"/>
                    </a:moveTo>
                    <a:lnTo>
                      <a:pt x="1" y="7877"/>
                    </a:lnTo>
                    <a:lnTo>
                      <a:pt x="863" y="7877"/>
                    </a:lnTo>
                    <a:lnTo>
                      <a:pt x="6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2937495" y="3566845"/>
                <a:ext cx="37518" cy="1082473"/>
              </a:xfrm>
              <a:custGeom>
                <a:avLst/>
                <a:gdLst/>
                <a:ahLst/>
                <a:cxnLst/>
                <a:rect l="l" t="t" r="r" b="b"/>
                <a:pathLst>
                  <a:path w="250" h="7213" extrusionOk="0">
                    <a:moveTo>
                      <a:pt x="185" y="1"/>
                    </a:moveTo>
                    <a:cubicBezTo>
                      <a:pt x="146" y="1"/>
                      <a:pt x="122" y="31"/>
                      <a:pt x="122" y="65"/>
                    </a:cubicBezTo>
                    <a:lnTo>
                      <a:pt x="0" y="7212"/>
                    </a:lnTo>
                    <a:lnTo>
                      <a:pt x="234" y="7212"/>
                    </a:lnTo>
                    <a:lnTo>
                      <a:pt x="249" y="65"/>
                    </a:lnTo>
                    <a:cubicBezTo>
                      <a:pt x="249" y="31"/>
                      <a:pt x="219"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2423944" y="2721633"/>
                <a:ext cx="1204932" cy="1039102"/>
              </a:xfrm>
              <a:custGeom>
                <a:avLst/>
                <a:gdLst/>
                <a:ahLst/>
                <a:cxnLst/>
                <a:rect l="l" t="t" r="r" b="b"/>
                <a:pathLst>
                  <a:path w="8029" h="6924" extrusionOk="0">
                    <a:moveTo>
                      <a:pt x="2769" y="1"/>
                    </a:moveTo>
                    <a:cubicBezTo>
                      <a:pt x="2435" y="1"/>
                      <a:pt x="2165" y="268"/>
                      <a:pt x="2165" y="608"/>
                    </a:cubicBezTo>
                    <a:cubicBezTo>
                      <a:pt x="2165" y="720"/>
                      <a:pt x="2199" y="826"/>
                      <a:pt x="2256" y="918"/>
                    </a:cubicBezTo>
                    <a:lnTo>
                      <a:pt x="1625" y="918"/>
                    </a:lnTo>
                    <a:cubicBezTo>
                      <a:pt x="1236" y="918"/>
                      <a:pt x="917" y="1236"/>
                      <a:pt x="917" y="1628"/>
                    </a:cubicBezTo>
                    <a:cubicBezTo>
                      <a:pt x="917" y="1680"/>
                      <a:pt x="923" y="1725"/>
                      <a:pt x="932" y="1777"/>
                    </a:cubicBezTo>
                    <a:cubicBezTo>
                      <a:pt x="553" y="1950"/>
                      <a:pt x="289" y="2332"/>
                      <a:pt x="289" y="2779"/>
                    </a:cubicBezTo>
                    <a:cubicBezTo>
                      <a:pt x="289" y="3076"/>
                      <a:pt x="410" y="3347"/>
                      <a:pt x="604" y="3547"/>
                    </a:cubicBezTo>
                    <a:lnTo>
                      <a:pt x="522" y="3547"/>
                    </a:lnTo>
                    <a:cubicBezTo>
                      <a:pt x="234" y="3547"/>
                      <a:pt x="0" y="3781"/>
                      <a:pt x="0" y="4069"/>
                    </a:cubicBezTo>
                    <a:cubicBezTo>
                      <a:pt x="0" y="4358"/>
                      <a:pt x="234" y="4588"/>
                      <a:pt x="522" y="4588"/>
                    </a:cubicBezTo>
                    <a:lnTo>
                      <a:pt x="668" y="4588"/>
                    </a:lnTo>
                    <a:cubicBezTo>
                      <a:pt x="589" y="4692"/>
                      <a:pt x="541" y="4822"/>
                      <a:pt x="541" y="4965"/>
                    </a:cubicBezTo>
                    <a:cubicBezTo>
                      <a:pt x="541" y="5284"/>
                      <a:pt x="784" y="5545"/>
                      <a:pt x="1090" y="5578"/>
                    </a:cubicBezTo>
                    <a:cubicBezTo>
                      <a:pt x="1087" y="5609"/>
                      <a:pt x="1084" y="5639"/>
                      <a:pt x="1084" y="5669"/>
                    </a:cubicBezTo>
                    <a:cubicBezTo>
                      <a:pt x="1084" y="6107"/>
                      <a:pt x="1436" y="6462"/>
                      <a:pt x="1874" y="6462"/>
                    </a:cubicBezTo>
                    <a:cubicBezTo>
                      <a:pt x="1889" y="6717"/>
                      <a:pt x="2095" y="6923"/>
                      <a:pt x="2350" y="6923"/>
                    </a:cubicBezTo>
                    <a:lnTo>
                      <a:pt x="5964" y="6923"/>
                    </a:lnTo>
                    <a:cubicBezTo>
                      <a:pt x="6231" y="6923"/>
                      <a:pt x="6443" y="6705"/>
                      <a:pt x="6443" y="6441"/>
                    </a:cubicBezTo>
                    <a:cubicBezTo>
                      <a:pt x="6443" y="6356"/>
                      <a:pt x="6416" y="6280"/>
                      <a:pt x="6373" y="6213"/>
                    </a:cubicBezTo>
                    <a:lnTo>
                      <a:pt x="6671" y="6213"/>
                    </a:lnTo>
                    <a:cubicBezTo>
                      <a:pt x="6914" y="6213"/>
                      <a:pt x="7105" y="6018"/>
                      <a:pt x="7105" y="5776"/>
                    </a:cubicBezTo>
                    <a:cubicBezTo>
                      <a:pt x="7105" y="5627"/>
                      <a:pt x="7026" y="5502"/>
                      <a:pt x="6908" y="5423"/>
                    </a:cubicBezTo>
                    <a:lnTo>
                      <a:pt x="7126" y="5423"/>
                    </a:lnTo>
                    <a:cubicBezTo>
                      <a:pt x="7324" y="5423"/>
                      <a:pt x="7482" y="5262"/>
                      <a:pt x="7482" y="5065"/>
                    </a:cubicBezTo>
                    <a:cubicBezTo>
                      <a:pt x="7482" y="4989"/>
                      <a:pt x="7451" y="4922"/>
                      <a:pt x="7409" y="4865"/>
                    </a:cubicBezTo>
                    <a:cubicBezTo>
                      <a:pt x="7773" y="4737"/>
                      <a:pt x="8028" y="4397"/>
                      <a:pt x="8028" y="3999"/>
                    </a:cubicBezTo>
                    <a:cubicBezTo>
                      <a:pt x="8028" y="3602"/>
                      <a:pt x="7773" y="3268"/>
                      <a:pt x="7418" y="3143"/>
                    </a:cubicBezTo>
                    <a:cubicBezTo>
                      <a:pt x="7460" y="3025"/>
                      <a:pt x="7485" y="2903"/>
                      <a:pt x="7485" y="2773"/>
                    </a:cubicBezTo>
                    <a:cubicBezTo>
                      <a:pt x="7485" y="2284"/>
                      <a:pt x="7166" y="1874"/>
                      <a:pt x="6726" y="1731"/>
                    </a:cubicBezTo>
                    <a:cubicBezTo>
                      <a:pt x="6732" y="1695"/>
                      <a:pt x="6738" y="1664"/>
                      <a:pt x="6738" y="1628"/>
                    </a:cubicBezTo>
                    <a:cubicBezTo>
                      <a:pt x="6738" y="1236"/>
                      <a:pt x="6419" y="918"/>
                      <a:pt x="6027" y="918"/>
                    </a:cubicBezTo>
                    <a:lnTo>
                      <a:pt x="5936" y="918"/>
                    </a:lnTo>
                    <a:cubicBezTo>
                      <a:pt x="5994" y="826"/>
                      <a:pt x="6027" y="720"/>
                      <a:pt x="6027" y="608"/>
                    </a:cubicBezTo>
                    <a:cubicBezTo>
                      <a:pt x="6027" y="274"/>
                      <a:pt x="5760" y="1"/>
                      <a:pt x="5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2359262" y="2721633"/>
                <a:ext cx="999783" cy="1039102"/>
              </a:xfrm>
              <a:custGeom>
                <a:avLst/>
                <a:gdLst/>
                <a:ahLst/>
                <a:cxnLst/>
                <a:rect l="l" t="t" r="r" b="b"/>
                <a:pathLst>
                  <a:path w="6662" h="6924" extrusionOk="0">
                    <a:moveTo>
                      <a:pt x="2763" y="1"/>
                    </a:moveTo>
                    <a:cubicBezTo>
                      <a:pt x="2429" y="1"/>
                      <a:pt x="2159" y="268"/>
                      <a:pt x="2159" y="608"/>
                    </a:cubicBezTo>
                    <a:cubicBezTo>
                      <a:pt x="2159" y="720"/>
                      <a:pt x="2192" y="826"/>
                      <a:pt x="2250" y="918"/>
                    </a:cubicBezTo>
                    <a:lnTo>
                      <a:pt x="1621" y="918"/>
                    </a:lnTo>
                    <a:cubicBezTo>
                      <a:pt x="1230" y="918"/>
                      <a:pt x="914" y="1236"/>
                      <a:pt x="914" y="1628"/>
                    </a:cubicBezTo>
                    <a:cubicBezTo>
                      <a:pt x="914" y="1680"/>
                      <a:pt x="917" y="1725"/>
                      <a:pt x="929" y="1777"/>
                    </a:cubicBezTo>
                    <a:cubicBezTo>
                      <a:pt x="553" y="1950"/>
                      <a:pt x="292" y="2332"/>
                      <a:pt x="292" y="2779"/>
                    </a:cubicBezTo>
                    <a:cubicBezTo>
                      <a:pt x="292" y="3076"/>
                      <a:pt x="413" y="3347"/>
                      <a:pt x="607" y="3547"/>
                    </a:cubicBezTo>
                    <a:lnTo>
                      <a:pt x="519" y="3547"/>
                    </a:lnTo>
                    <a:cubicBezTo>
                      <a:pt x="231" y="3547"/>
                      <a:pt x="0" y="3781"/>
                      <a:pt x="0" y="4069"/>
                    </a:cubicBezTo>
                    <a:cubicBezTo>
                      <a:pt x="0" y="4358"/>
                      <a:pt x="234" y="4588"/>
                      <a:pt x="519" y="4588"/>
                    </a:cubicBezTo>
                    <a:lnTo>
                      <a:pt x="668" y="4588"/>
                    </a:lnTo>
                    <a:cubicBezTo>
                      <a:pt x="589" y="4692"/>
                      <a:pt x="538" y="4822"/>
                      <a:pt x="538" y="4965"/>
                    </a:cubicBezTo>
                    <a:cubicBezTo>
                      <a:pt x="538" y="5284"/>
                      <a:pt x="780" y="5545"/>
                      <a:pt x="1090" y="5578"/>
                    </a:cubicBezTo>
                    <a:cubicBezTo>
                      <a:pt x="1084" y="5609"/>
                      <a:pt x="1078" y="5639"/>
                      <a:pt x="1078" y="5669"/>
                    </a:cubicBezTo>
                    <a:cubicBezTo>
                      <a:pt x="1078" y="6107"/>
                      <a:pt x="1433" y="6462"/>
                      <a:pt x="1870" y="6462"/>
                    </a:cubicBezTo>
                    <a:cubicBezTo>
                      <a:pt x="1886" y="6717"/>
                      <a:pt x="2092" y="6923"/>
                      <a:pt x="2350" y="6923"/>
                    </a:cubicBezTo>
                    <a:lnTo>
                      <a:pt x="4600" y="6923"/>
                    </a:lnTo>
                    <a:cubicBezTo>
                      <a:pt x="4864" y="6923"/>
                      <a:pt x="5077" y="6705"/>
                      <a:pt x="5077" y="6441"/>
                    </a:cubicBezTo>
                    <a:cubicBezTo>
                      <a:pt x="5077" y="6356"/>
                      <a:pt x="5052" y="6280"/>
                      <a:pt x="5010" y="6213"/>
                    </a:cubicBezTo>
                    <a:lnTo>
                      <a:pt x="5304" y="6213"/>
                    </a:lnTo>
                    <a:cubicBezTo>
                      <a:pt x="5547" y="6213"/>
                      <a:pt x="5742" y="6018"/>
                      <a:pt x="5742" y="5776"/>
                    </a:cubicBezTo>
                    <a:cubicBezTo>
                      <a:pt x="5742" y="5627"/>
                      <a:pt x="5663" y="5502"/>
                      <a:pt x="5547" y="5423"/>
                    </a:cubicBezTo>
                    <a:lnTo>
                      <a:pt x="5766" y="5423"/>
                    </a:lnTo>
                    <a:cubicBezTo>
                      <a:pt x="5957" y="5423"/>
                      <a:pt x="6118" y="5262"/>
                      <a:pt x="6118" y="5065"/>
                    </a:cubicBezTo>
                    <a:cubicBezTo>
                      <a:pt x="6118" y="4989"/>
                      <a:pt x="6088" y="4922"/>
                      <a:pt x="6045" y="4865"/>
                    </a:cubicBezTo>
                    <a:cubicBezTo>
                      <a:pt x="6404" y="4737"/>
                      <a:pt x="6662" y="4397"/>
                      <a:pt x="6662" y="3999"/>
                    </a:cubicBezTo>
                    <a:cubicBezTo>
                      <a:pt x="6662" y="3602"/>
                      <a:pt x="6407" y="3268"/>
                      <a:pt x="6048" y="3143"/>
                    </a:cubicBezTo>
                    <a:cubicBezTo>
                      <a:pt x="6091" y="3025"/>
                      <a:pt x="6118" y="2903"/>
                      <a:pt x="6118" y="2773"/>
                    </a:cubicBezTo>
                    <a:cubicBezTo>
                      <a:pt x="6118" y="2284"/>
                      <a:pt x="5799" y="1874"/>
                      <a:pt x="5359" y="1731"/>
                    </a:cubicBezTo>
                    <a:cubicBezTo>
                      <a:pt x="5362" y="1695"/>
                      <a:pt x="5371" y="1664"/>
                      <a:pt x="5371" y="1628"/>
                    </a:cubicBezTo>
                    <a:cubicBezTo>
                      <a:pt x="5371" y="1236"/>
                      <a:pt x="5052" y="918"/>
                      <a:pt x="4661" y="918"/>
                    </a:cubicBezTo>
                    <a:lnTo>
                      <a:pt x="4570" y="918"/>
                    </a:lnTo>
                    <a:cubicBezTo>
                      <a:pt x="4627" y="826"/>
                      <a:pt x="4661" y="720"/>
                      <a:pt x="4661" y="608"/>
                    </a:cubicBezTo>
                    <a:cubicBezTo>
                      <a:pt x="4661" y="274"/>
                      <a:pt x="4391"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2357761" y="3250641"/>
                <a:ext cx="763869" cy="509196"/>
              </a:xfrm>
              <a:custGeom>
                <a:avLst/>
                <a:gdLst/>
                <a:ahLst/>
                <a:cxnLst/>
                <a:rect l="l" t="t" r="r" b="b"/>
                <a:pathLst>
                  <a:path w="5090" h="3393" extrusionOk="0">
                    <a:moveTo>
                      <a:pt x="599" y="1"/>
                    </a:moveTo>
                    <a:cubicBezTo>
                      <a:pt x="608" y="19"/>
                      <a:pt x="523" y="19"/>
                      <a:pt x="523" y="19"/>
                    </a:cubicBezTo>
                    <a:cubicBezTo>
                      <a:pt x="235" y="19"/>
                      <a:pt x="1" y="250"/>
                      <a:pt x="1" y="538"/>
                    </a:cubicBezTo>
                    <a:cubicBezTo>
                      <a:pt x="1" y="827"/>
                      <a:pt x="238" y="1060"/>
                      <a:pt x="523" y="1060"/>
                    </a:cubicBezTo>
                    <a:lnTo>
                      <a:pt x="669" y="1060"/>
                    </a:lnTo>
                    <a:cubicBezTo>
                      <a:pt x="590" y="1161"/>
                      <a:pt x="541" y="1294"/>
                      <a:pt x="541" y="1434"/>
                    </a:cubicBezTo>
                    <a:cubicBezTo>
                      <a:pt x="541" y="1753"/>
                      <a:pt x="784" y="2017"/>
                      <a:pt x="1091" y="2050"/>
                    </a:cubicBezTo>
                    <a:cubicBezTo>
                      <a:pt x="1088" y="2081"/>
                      <a:pt x="1079" y="2111"/>
                      <a:pt x="1079" y="2141"/>
                    </a:cubicBezTo>
                    <a:cubicBezTo>
                      <a:pt x="1079" y="2579"/>
                      <a:pt x="1437" y="2934"/>
                      <a:pt x="1874" y="2934"/>
                    </a:cubicBezTo>
                    <a:cubicBezTo>
                      <a:pt x="1890" y="3189"/>
                      <a:pt x="2093" y="3392"/>
                      <a:pt x="2351" y="3392"/>
                    </a:cubicBezTo>
                    <a:lnTo>
                      <a:pt x="4601" y="3392"/>
                    </a:lnTo>
                    <a:cubicBezTo>
                      <a:pt x="4868" y="3392"/>
                      <a:pt x="5081" y="3177"/>
                      <a:pt x="5081" y="2912"/>
                    </a:cubicBezTo>
                    <a:cubicBezTo>
                      <a:pt x="5072" y="2888"/>
                      <a:pt x="3793" y="2888"/>
                      <a:pt x="3793" y="2888"/>
                    </a:cubicBezTo>
                    <a:cubicBezTo>
                      <a:pt x="3833" y="2815"/>
                      <a:pt x="3851" y="2739"/>
                      <a:pt x="3851" y="2657"/>
                    </a:cubicBezTo>
                    <a:cubicBezTo>
                      <a:pt x="3851" y="2399"/>
                      <a:pt x="3675" y="2190"/>
                      <a:pt x="3444" y="2123"/>
                    </a:cubicBezTo>
                    <a:cubicBezTo>
                      <a:pt x="3584" y="2081"/>
                      <a:pt x="3684" y="1977"/>
                      <a:pt x="3717" y="1835"/>
                    </a:cubicBezTo>
                    <a:lnTo>
                      <a:pt x="4522" y="1835"/>
                    </a:lnTo>
                    <a:cubicBezTo>
                      <a:pt x="4838" y="1835"/>
                      <a:pt x="5090" y="1580"/>
                      <a:pt x="5090" y="1264"/>
                    </a:cubicBezTo>
                    <a:cubicBezTo>
                      <a:pt x="5090" y="948"/>
                      <a:pt x="4838" y="696"/>
                      <a:pt x="4522" y="696"/>
                    </a:cubicBezTo>
                    <a:lnTo>
                      <a:pt x="3517" y="696"/>
                    </a:lnTo>
                    <a:cubicBezTo>
                      <a:pt x="3529" y="654"/>
                      <a:pt x="3541" y="611"/>
                      <a:pt x="3541" y="568"/>
                    </a:cubicBezTo>
                    <a:cubicBezTo>
                      <a:pt x="3541" y="256"/>
                      <a:pt x="3289" y="1"/>
                      <a:pt x="2977" y="1"/>
                    </a:cubicBezTo>
                    <a:close/>
                  </a:path>
                </a:pathLst>
              </a:custGeom>
              <a:solidFill>
                <a:srgbClr val="F9E925">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2712835" y="2720732"/>
                <a:ext cx="555568" cy="361975"/>
              </a:xfrm>
              <a:custGeom>
                <a:avLst/>
                <a:gdLst/>
                <a:ahLst/>
                <a:cxnLst/>
                <a:rect l="l" t="t" r="r" b="b"/>
                <a:pathLst>
                  <a:path w="3702" h="2412" extrusionOk="0">
                    <a:moveTo>
                      <a:pt x="1090" y="1"/>
                    </a:moveTo>
                    <a:cubicBezTo>
                      <a:pt x="1075" y="49"/>
                      <a:pt x="1057" y="95"/>
                      <a:pt x="1057" y="149"/>
                    </a:cubicBezTo>
                    <a:cubicBezTo>
                      <a:pt x="1057" y="365"/>
                      <a:pt x="1203" y="544"/>
                      <a:pt x="1400" y="605"/>
                    </a:cubicBezTo>
                    <a:cubicBezTo>
                      <a:pt x="1279" y="644"/>
                      <a:pt x="1197" y="726"/>
                      <a:pt x="1169" y="851"/>
                    </a:cubicBezTo>
                    <a:lnTo>
                      <a:pt x="483" y="851"/>
                    </a:lnTo>
                    <a:cubicBezTo>
                      <a:pt x="216" y="851"/>
                      <a:pt x="0" y="1069"/>
                      <a:pt x="0" y="1333"/>
                    </a:cubicBezTo>
                    <a:cubicBezTo>
                      <a:pt x="0" y="1601"/>
                      <a:pt x="216" y="1816"/>
                      <a:pt x="483" y="1816"/>
                    </a:cubicBezTo>
                    <a:lnTo>
                      <a:pt x="1339" y="1816"/>
                    </a:lnTo>
                    <a:cubicBezTo>
                      <a:pt x="1333" y="1853"/>
                      <a:pt x="1321" y="1889"/>
                      <a:pt x="1321" y="1926"/>
                    </a:cubicBezTo>
                    <a:cubicBezTo>
                      <a:pt x="1321" y="2196"/>
                      <a:pt x="1537" y="2411"/>
                      <a:pt x="1804" y="2411"/>
                    </a:cubicBezTo>
                    <a:lnTo>
                      <a:pt x="3701" y="2411"/>
                    </a:lnTo>
                    <a:cubicBezTo>
                      <a:pt x="3583" y="2093"/>
                      <a:pt x="3325" y="1837"/>
                      <a:pt x="3003" y="1731"/>
                    </a:cubicBezTo>
                    <a:cubicBezTo>
                      <a:pt x="3006" y="1698"/>
                      <a:pt x="3015" y="1667"/>
                      <a:pt x="3015" y="1631"/>
                    </a:cubicBezTo>
                    <a:cubicBezTo>
                      <a:pt x="3015" y="1239"/>
                      <a:pt x="2696" y="921"/>
                      <a:pt x="2305" y="921"/>
                    </a:cubicBezTo>
                    <a:lnTo>
                      <a:pt x="2214" y="921"/>
                    </a:lnTo>
                    <a:cubicBezTo>
                      <a:pt x="2271" y="829"/>
                      <a:pt x="2305" y="723"/>
                      <a:pt x="2305" y="608"/>
                    </a:cubicBezTo>
                    <a:cubicBezTo>
                      <a:pt x="2305" y="274"/>
                      <a:pt x="2035" y="1"/>
                      <a:pt x="1701" y="1"/>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47"/>
            <p:cNvGrpSpPr/>
            <p:nvPr/>
          </p:nvGrpSpPr>
          <p:grpSpPr>
            <a:xfrm>
              <a:off x="1229851" y="4840515"/>
              <a:ext cx="370952" cy="259477"/>
              <a:chOff x="530364" y="78205"/>
              <a:chExt cx="1410464" cy="986605"/>
            </a:xfrm>
          </p:grpSpPr>
          <p:sp>
            <p:nvSpPr>
              <p:cNvPr id="1596" name="Google Shape;1596;p47"/>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47"/>
            <p:cNvGrpSpPr/>
            <p:nvPr/>
          </p:nvGrpSpPr>
          <p:grpSpPr>
            <a:xfrm>
              <a:off x="1362782" y="1096222"/>
              <a:ext cx="700549" cy="2793104"/>
              <a:chOff x="4194247" y="3302303"/>
              <a:chExt cx="419239" cy="1671516"/>
            </a:xfrm>
          </p:grpSpPr>
          <p:sp>
            <p:nvSpPr>
              <p:cNvPr id="1601" name="Google Shape;1601;p47"/>
              <p:cNvSpPr/>
              <p:nvPr/>
            </p:nvSpPr>
            <p:spPr>
              <a:xfrm>
                <a:off x="4217180" y="3612945"/>
                <a:ext cx="145221" cy="1360874"/>
              </a:xfrm>
              <a:custGeom>
                <a:avLst/>
                <a:gdLst/>
                <a:ahLst/>
                <a:cxnLst/>
                <a:rect l="l" t="t" r="r" b="b"/>
                <a:pathLst>
                  <a:path w="5579" h="52281" extrusionOk="0">
                    <a:moveTo>
                      <a:pt x="1" y="1"/>
                    </a:moveTo>
                    <a:lnTo>
                      <a:pt x="1" y="52281"/>
                    </a:lnTo>
                    <a:lnTo>
                      <a:pt x="5578" y="52281"/>
                    </a:lnTo>
                    <a:lnTo>
                      <a:pt x="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4289647" y="3612945"/>
                <a:ext cx="72624" cy="1360874"/>
              </a:xfrm>
              <a:custGeom>
                <a:avLst/>
                <a:gdLst/>
                <a:ahLst/>
                <a:cxnLst/>
                <a:rect l="l" t="t" r="r" b="b"/>
                <a:pathLst>
                  <a:path w="2790" h="52281" extrusionOk="0">
                    <a:moveTo>
                      <a:pt x="1" y="1"/>
                    </a:moveTo>
                    <a:lnTo>
                      <a:pt x="1" y="52281"/>
                    </a:lnTo>
                    <a:lnTo>
                      <a:pt x="2790" y="52281"/>
                    </a:lnTo>
                    <a:lnTo>
                      <a:pt x="2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4194247" y="3601648"/>
                <a:ext cx="192908" cy="27696"/>
              </a:xfrm>
              <a:custGeom>
                <a:avLst/>
                <a:gdLst/>
                <a:ahLst/>
                <a:cxnLst/>
                <a:rect l="l" t="t" r="r" b="b"/>
                <a:pathLst>
                  <a:path w="7411" h="1064" extrusionOk="0">
                    <a:moveTo>
                      <a:pt x="1" y="1"/>
                    </a:moveTo>
                    <a:lnTo>
                      <a:pt x="1" y="1063"/>
                    </a:lnTo>
                    <a:lnTo>
                      <a:pt x="7411" y="1063"/>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4194247" y="3766887"/>
                <a:ext cx="192908" cy="27696"/>
              </a:xfrm>
              <a:custGeom>
                <a:avLst/>
                <a:gdLst/>
                <a:ahLst/>
                <a:cxnLst/>
                <a:rect l="l" t="t" r="r" b="b"/>
                <a:pathLst>
                  <a:path w="7411" h="1064" extrusionOk="0">
                    <a:moveTo>
                      <a:pt x="1" y="1"/>
                    </a:moveTo>
                    <a:lnTo>
                      <a:pt x="1" y="1063"/>
                    </a:lnTo>
                    <a:lnTo>
                      <a:pt x="7411" y="1063"/>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4194247" y="3932594"/>
                <a:ext cx="192908" cy="27566"/>
              </a:xfrm>
              <a:custGeom>
                <a:avLst/>
                <a:gdLst/>
                <a:ahLst/>
                <a:cxnLst/>
                <a:rect l="l" t="t" r="r" b="b"/>
                <a:pathLst>
                  <a:path w="7411" h="1059" extrusionOk="0">
                    <a:moveTo>
                      <a:pt x="1" y="1"/>
                    </a:moveTo>
                    <a:lnTo>
                      <a:pt x="1" y="1059"/>
                    </a:lnTo>
                    <a:lnTo>
                      <a:pt x="7411" y="1059"/>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4194247" y="4111888"/>
                <a:ext cx="192908" cy="27566"/>
              </a:xfrm>
              <a:custGeom>
                <a:avLst/>
                <a:gdLst/>
                <a:ahLst/>
                <a:cxnLst/>
                <a:rect l="l" t="t" r="r" b="b"/>
                <a:pathLst>
                  <a:path w="7411" h="1059" extrusionOk="0">
                    <a:moveTo>
                      <a:pt x="1" y="1"/>
                    </a:moveTo>
                    <a:lnTo>
                      <a:pt x="1" y="1059"/>
                    </a:lnTo>
                    <a:lnTo>
                      <a:pt x="7411" y="1059"/>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4194247" y="4277257"/>
                <a:ext cx="192908" cy="27670"/>
              </a:xfrm>
              <a:custGeom>
                <a:avLst/>
                <a:gdLst/>
                <a:ahLst/>
                <a:cxnLst/>
                <a:rect l="l" t="t" r="r" b="b"/>
                <a:pathLst>
                  <a:path w="7411" h="1063" extrusionOk="0">
                    <a:moveTo>
                      <a:pt x="1" y="0"/>
                    </a:moveTo>
                    <a:lnTo>
                      <a:pt x="1" y="1063"/>
                    </a:lnTo>
                    <a:lnTo>
                      <a:pt x="7411" y="1063"/>
                    </a:lnTo>
                    <a:lnTo>
                      <a:pt x="7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a:off x="4194247" y="4442938"/>
                <a:ext cx="192908" cy="27462"/>
              </a:xfrm>
              <a:custGeom>
                <a:avLst/>
                <a:gdLst/>
                <a:ahLst/>
                <a:cxnLst/>
                <a:rect l="l" t="t" r="r" b="b"/>
                <a:pathLst>
                  <a:path w="7411" h="1055" extrusionOk="0">
                    <a:moveTo>
                      <a:pt x="1" y="1"/>
                    </a:moveTo>
                    <a:lnTo>
                      <a:pt x="1" y="1054"/>
                    </a:lnTo>
                    <a:lnTo>
                      <a:pt x="7411" y="1054"/>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a:off x="4194247" y="4608411"/>
                <a:ext cx="192908" cy="27566"/>
              </a:xfrm>
              <a:custGeom>
                <a:avLst/>
                <a:gdLst/>
                <a:ahLst/>
                <a:cxnLst/>
                <a:rect l="l" t="t" r="r" b="b"/>
                <a:pathLst>
                  <a:path w="7411" h="1059" extrusionOk="0">
                    <a:moveTo>
                      <a:pt x="1" y="1"/>
                    </a:moveTo>
                    <a:lnTo>
                      <a:pt x="1" y="1059"/>
                    </a:lnTo>
                    <a:lnTo>
                      <a:pt x="7411" y="1059"/>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4194247" y="4787601"/>
                <a:ext cx="192908" cy="27670"/>
              </a:xfrm>
              <a:custGeom>
                <a:avLst/>
                <a:gdLst/>
                <a:ahLst/>
                <a:cxnLst/>
                <a:rect l="l" t="t" r="r" b="b"/>
                <a:pathLst>
                  <a:path w="7411" h="1063" extrusionOk="0">
                    <a:moveTo>
                      <a:pt x="1" y="0"/>
                    </a:moveTo>
                    <a:lnTo>
                      <a:pt x="1" y="1063"/>
                    </a:lnTo>
                    <a:lnTo>
                      <a:pt x="7411" y="1063"/>
                    </a:lnTo>
                    <a:lnTo>
                      <a:pt x="7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4217648" y="3629084"/>
                <a:ext cx="144753" cy="46568"/>
              </a:xfrm>
              <a:custGeom>
                <a:avLst/>
                <a:gdLst/>
                <a:ahLst/>
                <a:cxnLst/>
                <a:rect l="l" t="t" r="r" b="b"/>
                <a:pathLst>
                  <a:path w="5561" h="1789" extrusionOk="0">
                    <a:moveTo>
                      <a:pt x="0" y="1"/>
                    </a:moveTo>
                    <a:lnTo>
                      <a:pt x="0" y="1789"/>
                    </a:lnTo>
                    <a:lnTo>
                      <a:pt x="5560" y="1789"/>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4217648" y="3794661"/>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217648" y="3960134"/>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a:off x="4217648" y="4139428"/>
                <a:ext cx="144753" cy="46594"/>
              </a:xfrm>
              <a:custGeom>
                <a:avLst/>
                <a:gdLst/>
                <a:ahLst/>
                <a:cxnLst/>
                <a:rect l="l" t="t" r="r" b="b"/>
                <a:pathLst>
                  <a:path w="5561" h="1790" extrusionOk="0">
                    <a:moveTo>
                      <a:pt x="0" y="1"/>
                    </a:moveTo>
                    <a:lnTo>
                      <a:pt x="0" y="1789"/>
                    </a:lnTo>
                    <a:lnTo>
                      <a:pt x="5560" y="1789"/>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a:off x="4217648" y="4304901"/>
                <a:ext cx="144753" cy="46568"/>
              </a:xfrm>
              <a:custGeom>
                <a:avLst/>
                <a:gdLst/>
                <a:ahLst/>
                <a:cxnLst/>
                <a:rect l="l" t="t" r="r" b="b"/>
                <a:pathLst>
                  <a:path w="5561" h="1789" extrusionOk="0">
                    <a:moveTo>
                      <a:pt x="0" y="1"/>
                    </a:moveTo>
                    <a:lnTo>
                      <a:pt x="0" y="1789"/>
                    </a:lnTo>
                    <a:lnTo>
                      <a:pt x="5560" y="1789"/>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a:off x="4217648" y="4470478"/>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a:off x="4217648" y="4635950"/>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a:off x="4256589" y="3302303"/>
                <a:ext cx="356897" cy="222296"/>
              </a:xfrm>
              <a:custGeom>
                <a:avLst/>
                <a:gdLst/>
                <a:ahLst/>
                <a:cxnLst/>
                <a:rect l="l" t="t" r="r" b="b"/>
                <a:pathLst>
                  <a:path w="13711" h="8540" extrusionOk="0">
                    <a:moveTo>
                      <a:pt x="12648" y="0"/>
                    </a:moveTo>
                    <a:cubicBezTo>
                      <a:pt x="12072" y="0"/>
                      <a:pt x="11599" y="359"/>
                      <a:pt x="11599" y="801"/>
                    </a:cubicBezTo>
                    <a:lnTo>
                      <a:pt x="11599" y="819"/>
                    </a:lnTo>
                    <a:cubicBezTo>
                      <a:pt x="11435" y="616"/>
                      <a:pt x="11143" y="478"/>
                      <a:pt x="10819" y="478"/>
                    </a:cubicBezTo>
                    <a:cubicBezTo>
                      <a:pt x="10306" y="478"/>
                      <a:pt x="9899" y="815"/>
                      <a:pt x="9881" y="1231"/>
                    </a:cubicBezTo>
                    <a:cubicBezTo>
                      <a:pt x="9638" y="1129"/>
                      <a:pt x="9359" y="1067"/>
                      <a:pt x="9062" y="1067"/>
                    </a:cubicBezTo>
                    <a:cubicBezTo>
                      <a:pt x="8132" y="1067"/>
                      <a:pt x="7371" y="1656"/>
                      <a:pt x="7371" y="2373"/>
                    </a:cubicBezTo>
                    <a:cubicBezTo>
                      <a:pt x="7371" y="2448"/>
                      <a:pt x="7380" y="2506"/>
                      <a:pt x="7393" y="2572"/>
                    </a:cubicBezTo>
                    <a:cubicBezTo>
                      <a:pt x="7282" y="2541"/>
                      <a:pt x="7167" y="2519"/>
                      <a:pt x="7039" y="2501"/>
                    </a:cubicBezTo>
                    <a:cubicBezTo>
                      <a:pt x="7039" y="2497"/>
                      <a:pt x="7048" y="2497"/>
                      <a:pt x="7048" y="2492"/>
                    </a:cubicBezTo>
                    <a:cubicBezTo>
                      <a:pt x="7048" y="1704"/>
                      <a:pt x="6278" y="1067"/>
                      <a:pt x="5330" y="1067"/>
                    </a:cubicBezTo>
                    <a:cubicBezTo>
                      <a:pt x="4533" y="1067"/>
                      <a:pt x="3865" y="1523"/>
                      <a:pt x="3675" y="2138"/>
                    </a:cubicBezTo>
                    <a:cubicBezTo>
                      <a:pt x="3409" y="2076"/>
                      <a:pt x="3121" y="2037"/>
                      <a:pt x="2829" y="2037"/>
                    </a:cubicBezTo>
                    <a:cubicBezTo>
                      <a:pt x="1271" y="2037"/>
                      <a:pt x="0" y="3046"/>
                      <a:pt x="0" y="4294"/>
                    </a:cubicBezTo>
                    <a:cubicBezTo>
                      <a:pt x="0" y="5206"/>
                      <a:pt x="687" y="5994"/>
                      <a:pt x="1669" y="6348"/>
                    </a:cubicBezTo>
                    <a:cubicBezTo>
                      <a:pt x="1408" y="6578"/>
                      <a:pt x="1253" y="6875"/>
                      <a:pt x="1253" y="7194"/>
                    </a:cubicBezTo>
                    <a:cubicBezTo>
                      <a:pt x="1253" y="7942"/>
                      <a:pt x="2077" y="8539"/>
                      <a:pt x="3095" y="8539"/>
                    </a:cubicBezTo>
                    <a:cubicBezTo>
                      <a:pt x="4104" y="8539"/>
                      <a:pt x="4914" y="7951"/>
                      <a:pt x="4936" y="7229"/>
                    </a:cubicBezTo>
                    <a:cubicBezTo>
                      <a:pt x="5025" y="7189"/>
                      <a:pt x="5105" y="7145"/>
                      <a:pt x="5171" y="7105"/>
                    </a:cubicBezTo>
                    <a:cubicBezTo>
                      <a:pt x="5282" y="7127"/>
                      <a:pt x="5392" y="7145"/>
                      <a:pt x="5503" y="7145"/>
                    </a:cubicBezTo>
                    <a:cubicBezTo>
                      <a:pt x="6096" y="7145"/>
                      <a:pt x="6587" y="6773"/>
                      <a:pt x="6773" y="6255"/>
                    </a:cubicBezTo>
                    <a:cubicBezTo>
                      <a:pt x="7429" y="6127"/>
                      <a:pt x="7911" y="5662"/>
                      <a:pt x="7911" y="5104"/>
                    </a:cubicBezTo>
                    <a:cubicBezTo>
                      <a:pt x="7911" y="4936"/>
                      <a:pt x="7867" y="4781"/>
                      <a:pt x="7787" y="4631"/>
                    </a:cubicBezTo>
                    <a:cubicBezTo>
                      <a:pt x="7831" y="4604"/>
                      <a:pt x="7876" y="4577"/>
                      <a:pt x="7920" y="4542"/>
                    </a:cubicBezTo>
                    <a:lnTo>
                      <a:pt x="7920" y="4542"/>
                    </a:lnTo>
                    <a:cubicBezTo>
                      <a:pt x="7916" y="4586"/>
                      <a:pt x="7916" y="4626"/>
                      <a:pt x="7916" y="4675"/>
                    </a:cubicBezTo>
                    <a:cubicBezTo>
                      <a:pt x="7916" y="5326"/>
                      <a:pt x="8553" y="5857"/>
                      <a:pt x="9345" y="5857"/>
                    </a:cubicBezTo>
                    <a:cubicBezTo>
                      <a:pt x="10133" y="5857"/>
                      <a:pt x="10771" y="5326"/>
                      <a:pt x="10771" y="4675"/>
                    </a:cubicBezTo>
                    <a:cubicBezTo>
                      <a:pt x="10771" y="4582"/>
                      <a:pt x="10753" y="4493"/>
                      <a:pt x="10731" y="4405"/>
                    </a:cubicBezTo>
                    <a:cubicBezTo>
                      <a:pt x="11346" y="4272"/>
                      <a:pt x="11784" y="3909"/>
                      <a:pt x="11784" y="3480"/>
                    </a:cubicBezTo>
                    <a:cubicBezTo>
                      <a:pt x="11784" y="3369"/>
                      <a:pt x="11758" y="3267"/>
                      <a:pt x="11700" y="3165"/>
                    </a:cubicBezTo>
                    <a:cubicBezTo>
                      <a:pt x="11984" y="3134"/>
                      <a:pt x="12214" y="2962"/>
                      <a:pt x="12320" y="2718"/>
                    </a:cubicBezTo>
                    <a:cubicBezTo>
                      <a:pt x="12453" y="2767"/>
                      <a:pt x="12590" y="2802"/>
                      <a:pt x="12745" y="2802"/>
                    </a:cubicBezTo>
                    <a:cubicBezTo>
                      <a:pt x="13276" y="2802"/>
                      <a:pt x="13710" y="2457"/>
                      <a:pt x="13710" y="2032"/>
                    </a:cubicBezTo>
                    <a:cubicBezTo>
                      <a:pt x="13710" y="1789"/>
                      <a:pt x="13560" y="1567"/>
                      <a:pt x="13329" y="1430"/>
                    </a:cubicBezTo>
                    <a:cubicBezTo>
                      <a:pt x="13542" y="1275"/>
                      <a:pt x="13692" y="1054"/>
                      <a:pt x="13692" y="801"/>
                    </a:cubicBezTo>
                    <a:cubicBezTo>
                      <a:pt x="13692" y="359"/>
                      <a:pt x="13223" y="0"/>
                      <a:pt x="12648" y="0"/>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47"/>
            <p:cNvGrpSpPr/>
            <p:nvPr/>
          </p:nvGrpSpPr>
          <p:grpSpPr>
            <a:xfrm>
              <a:off x="1909816" y="1464084"/>
              <a:ext cx="645419" cy="2573132"/>
              <a:chOff x="4194247" y="3302303"/>
              <a:chExt cx="419239" cy="1671516"/>
            </a:xfrm>
          </p:grpSpPr>
          <p:sp>
            <p:nvSpPr>
              <p:cNvPr id="1620" name="Google Shape;1620;p47"/>
              <p:cNvSpPr/>
              <p:nvPr/>
            </p:nvSpPr>
            <p:spPr>
              <a:xfrm>
                <a:off x="4217180" y="3612945"/>
                <a:ext cx="145221" cy="1360874"/>
              </a:xfrm>
              <a:custGeom>
                <a:avLst/>
                <a:gdLst/>
                <a:ahLst/>
                <a:cxnLst/>
                <a:rect l="l" t="t" r="r" b="b"/>
                <a:pathLst>
                  <a:path w="5579" h="52281" extrusionOk="0">
                    <a:moveTo>
                      <a:pt x="1" y="1"/>
                    </a:moveTo>
                    <a:lnTo>
                      <a:pt x="1" y="52281"/>
                    </a:lnTo>
                    <a:lnTo>
                      <a:pt x="5578" y="52281"/>
                    </a:lnTo>
                    <a:lnTo>
                      <a:pt x="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a:off x="4289647" y="3612945"/>
                <a:ext cx="72624" cy="1360874"/>
              </a:xfrm>
              <a:custGeom>
                <a:avLst/>
                <a:gdLst/>
                <a:ahLst/>
                <a:cxnLst/>
                <a:rect l="l" t="t" r="r" b="b"/>
                <a:pathLst>
                  <a:path w="2790" h="52281" extrusionOk="0">
                    <a:moveTo>
                      <a:pt x="1" y="1"/>
                    </a:moveTo>
                    <a:lnTo>
                      <a:pt x="1" y="52281"/>
                    </a:lnTo>
                    <a:lnTo>
                      <a:pt x="2790" y="52281"/>
                    </a:lnTo>
                    <a:lnTo>
                      <a:pt x="2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a:off x="4194247" y="3601648"/>
                <a:ext cx="192908" cy="27696"/>
              </a:xfrm>
              <a:custGeom>
                <a:avLst/>
                <a:gdLst/>
                <a:ahLst/>
                <a:cxnLst/>
                <a:rect l="l" t="t" r="r" b="b"/>
                <a:pathLst>
                  <a:path w="7411" h="1064" extrusionOk="0">
                    <a:moveTo>
                      <a:pt x="1" y="1"/>
                    </a:moveTo>
                    <a:lnTo>
                      <a:pt x="1" y="1063"/>
                    </a:lnTo>
                    <a:lnTo>
                      <a:pt x="7411" y="1063"/>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a:off x="4194247" y="3766887"/>
                <a:ext cx="192908" cy="27696"/>
              </a:xfrm>
              <a:custGeom>
                <a:avLst/>
                <a:gdLst/>
                <a:ahLst/>
                <a:cxnLst/>
                <a:rect l="l" t="t" r="r" b="b"/>
                <a:pathLst>
                  <a:path w="7411" h="1064" extrusionOk="0">
                    <a:moveTo>
                      <a:pt x="1" y="1"/>
                    </a:moveTo>
                    <a:lnTo>
                      <a:pt x="1" y="1063"/>
                    </a:lnTo>
                    <a:lnTo>
                      <a:pt x="7411" y="1063"/>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a:off x="4194247" y="3932594"/>
                <a:ext cx="192908" cy="27566"/>
              </a:xfrm>
              <a:custGeom>
                <a:avLst/>
                <a:gdLst/>
                <a:ahLst/>
                <a:cxnLst/>
                <a:rect l="l" t="t" r="r" b="b"/>
                <a:pathLst>
                  <a:path w="7411" h="1059" extrusionOk="0">
                    <a:moveTo>
                      <a:pt x="1" y="1"/>
                    </a:moveTo>
                    <a:lnTo>
                      <a:pt x="1" y="1059"/>
                    </a:lnTo>
                    <a:lnTo>
                      <a:pt x="7411" y="1059"/>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a:off x="4194247" y="4111888"/>
                <a:ext cx="192908" cy="27566"/>
              </a:xfrm>
              <a:custGeom>
                <a:avLst/>
                <a:gdLst/>
                <a:ahLst/>
                <a:cxnLst/>
                <a:rect l="l" t="t" r="r" b="b"/>
                <a:pathLst>
                  <a:path w="7411" h="1059" extrusionOk="0">
                    <a:moveTo>
                      <a:pt x="1" y="1"/>
                    </a:moveTo>
                    <a:lnTo>
                      <a:pt x="1" y="1059"/>
                    </a:lnTo>
                    <a:lnTo>
                      <a:pt x="7411" y="1059"/>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a:off x="4194247" y="4277257"/>
                <a:ext cx="192908" cy="27670"/>
              </a:xfrm>
              <a:custGeom>
                <a:avLst/>
                <a:gdLst/>
                <a:ahLst/>
                <a:cxnLst/>
                <a:rect l="l" t="t" r="r" b="b"/>
                <a:pathLst>
                  <a:path w="7411" h="1063" extrusionOk="0">
                    <a:moveTo>
                      <a:pt x="1" y="0"/>
                    </a:moveTo>
                    <a:lnTo>
                      <a:pt x="1" y="1063"/>
                    </a:lnTo>
                    <a:lnTo>
                      <a:pt x="7411" y="1063"/>
                    </a:lnTo>
                    <a:lnTo>
                      <a:pt x="7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a:off x="4194247" y="4442938"/>
                <a:ext cx="192908" cy="27462"/>
              </a:xfrm>
              <a:custGeom>
                <a:avLst/>
                <a:gdLst/>
                <a:ahLst/>
                <a:cxnLst/>
                <a:rect l="l" t="t" r="r" b="b"/>
                <a:pathLst>
                  <a:path w="7411" h="1055" extrusionOk="0">
                    <a:moveTo>
                      <a:pt x="1" y="1"/>
                    </a:moveTo>
                    <a:lnTo>
                      <a:pt x="1" y="1054"/>
                    </a:lnTo>
                    <a:lnTo>
                      <a:pt x="7411" y="1054"/>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a:off x="4194247" y="4608411"/>
                <a:ext cx="192908" cy="27566"/>
              </a:xfrm>
              <a:custGeom>
                <a:avLst/>
                <a:gdLst/>
                <a:ahLst/>
                <a:cxnLst/>
                <a:rect l="l" t="t" r="r" b="b"/>
                <a:pathLst>
                  <a:path w="7411" h="1059" extrusionOk="0">
                    <a:moveTo>
                      <a:pt x="1" y="1"/>
                    </a:moveTo>
                    <a:lnTo>
                      <a:pt x="1" y="1059"/>
                    </a:lnTo>
                    <a:lnTo>
                      <a:pt x="7411" y="1059"/>
                    </a:lnTo>
                    <a:lnTo>
                      <a:pt x="7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a:off x="4194247" y="4787601"/>
                <a:ext cx="192908" cy="27670"/>
              </a:xfrm>
              <a:custGeom>
                <a:avLst/>
                <a:gdLst/>
                <a:ahLst/>
                <a:cxnLst/>
                <a:rect l="l" t="t" r="r" b="b"/>
                <a:pathLst>
                  <a:path w="7411" h="1063" extrusionOk="0">
                    <a:moveTo>
                      <a:pt x="1" y="0"/>
                    </a:moveTo>
                    <a:lnTo>
                      <a:pt x="1" y="1063"/>
                    </a:lnTo>
                    <a:lnTo>
                      <a:pt x="7411" y="1063"/>
                    </a:lnTo>
                    <a:lnTo>
                      <a:pt x="7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a:off x="4217648" y="3629084"/>
                <a:ext cx="144753" cy="46568"/>
              </a:xfrm>
              <a:custGeom>
                <a:avLst/>
                <a:gdLst/>
                <a:ahLst/>
                <a:cxnLst/>
                <a:rect l="l" t="t" r="r" b="b"/>
                <a:pathLst>
                  <a:path w="5561" h="1789" extrusionOk="0">
                    <a:moveTo>
                      <a:pt x="0" y="1"/>
                    </a:moveTo>
                    <a:lnTo>
                      <a:pt x="0" y="1789"/>
                    </a:lnTo>
                    <a:lnTo>
                      <a:pt x="5560" y="1789"/>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4217648" y="3794661"/>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4217648" y="3960134"/>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4217648" y="4139428"/>
                <a:ext cx="144753" cy="46594"/>
              </a:xfrm>
              <a:custGeom>
                <a:avLst/>
                <a:gdLst/>
                <a:ahLst/>
                <a:cxnLst/>
                <a:rect l="l" t="t" r="r" b="b"/>
                <a:pathLst>
                  <a:path w="5561" h="1790" extrusionOk="0">
                    <a:moveTo>
                      <a:pt x="0" y="1"/>
                    </a:moveTo>
                    <a:lnTo>
                      <a:pt x="0" y="1789"/>
                    </a:lnTo>
                    <a:lnTo>
                      <a:pt x="5560" y="1789"/>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4217648" y="4304901"/>
                <a:ext cx="144753" cy="46568"/>
              </a:xfrm>
              <a:custGeom>
                <a:avLst/>
                <a:gdLst/>
                <a:ahLst/>
                <a:cxnLst/>
                <a:rect l="l" t="t" r="r" b="b"/>
                <a:pathLst>
                  <a:path w="5561" h="1789" extrusionOk="0">
                    <a:moveTo>
                      <a:pt x="0" y="1"/>
                    </a:moveTo>
                    <a:lnTo>
                      <a:pt x="0" y="1789"/>
                    </a:lnTo>
                    <a:lnTo>
                      <a:pt x="5560" y="1789"/>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4217648" y="4470478"/>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4217648" y="4635950"/>
                <a:ext cx="144753" cy="46464"/>
              </a:xfrm>
              <a:custGeom>
                <a:avLst/>
                <a:gdLst/>
                <a:ahLst/>
                <a:cxnLst/>
                <a:rect l="l" t="t" r="r" b="b"/>
                <a:pathLst>
                  <a:path w="5561" h="1785" extrusionOk="0">
                    <a:moveTo>
                      <a:pt x="0" y="1"/>
                    </a:moveTo>
                    <a:lnTo>
                      <a:pt x="0" y="1785"/>
                    </a:lnTo>
                    <a:lnTo>
                      <a:pt x="5560" y="1785"/>
                    </a:lnTo>
                    <a:lnTo>
                      <a:pt x="5560"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4256589" y="3302303"/>
                <a:ext cx="356897" cy="222296"/>
              </a:xfrm>
              <a:custGeom>
                <a:avLst/>
                <a:gdLst/>
                <a:ahLst/>
                <a:cxnLst/>
                <a:rect l="l" t="t" r="r" b="b"/>
                <a:pathLst>
                  <a:path w="13711" h="8540" extrusionOk="0">
                    <a:moveTo>
                      <a:pt x="12648" y="0"/>
                    </a:moveTo>
                    <a:cubicBezTo>
                      <a:pt x="12072" y="0"/>
                      <a:pt x="11599" y="359"/>
                      <a:pt x="11599" y="801"/>
                    </a:cubicBezTo>
                    <a:lnTo>
                      <a:pt x="11599" y="819"/>
                    </a:lnTo>
                    <a:cubicBezTo>
                      <a:pt x="11435" y="616"/>
                      <a:pt x="11143" y="478"/>
                      <a:pt x="10819" y="478"/>
                    </a:cubicBezTo>
                    <a:cubicBezTo>
                      <a:pt x="10306" y="478"/>
                      <a:pt x="9899" y="815"/>
                      <a:pt x="9881" y="1231"/>
                    </a:cubicBezTo>
                    <a:cubicBezTo>
                      <a:pt x="9638" y="1129"/>
                      <a:pt x="9359" y="1067"/>
                      <a:pt x="9062" y="1067"/>
                    </a:cubicBezTo>
                    <a:cubicBezTo>
                      <a:pt x="8132" y="1067"/>
                      <a:pt x="7371" y="1656"/>
                      <a:pt x="7371" y="2373"/>
                    </a:cubicBezTo>
                    <a:cubicBezTo>
                      <a:pt x="7371" y="2448"/>
                      <a:pt x="7380" y="2506"/>
                      <a:pt x="7393" y="2572"/>
                    </a:cubicBezTo>
                    <a:cubicBezTo>
                      <a:pt x="7282" y="2541"/>
                      <a:pt x="7167" y="2519"/>
                      <a:pt x="7039" y="2501"/>
                    </a:cubicBezTo>
                    <a:cubicBezTo>
                      <a:pt x="7039" y="2497"/>
                      <a:pt x="7048" y="2497"/>
                      <a:pt x="7048" y="2492"/>
                    </a:cubicBezTo>
                    <a:cubicBezTo>
                      <a:pt x="7048" y="1704"/>
                      <a:pt x="6278" y="1067"/>
                      <a:pt x="5330" y="1067"/>
                    </a:cubicBezTo>
                    <a:cubicBezTo>
                      <a:pt x="4533" y="1067"/>
                      <a:pt x="3865" y="1523"/>
                      <a:pt x="3675" y="2138"/>
                    </a:cubicBezTo>
                    <a:cubicBezTo>
                      <a:pt x="3409" y="2076"/>
                      <a:pt x="3121" y="2037"/>
                      <a:pt x="2829" y="2037"/>
                    </a:cubicBezTo>
                    <a:cubicBezTo>
                      <a:pt x="1271" y="2037"/>
                      <a:pt x="0" y="3046"/>
                      <a:pt x="0" y="4294"/>
                    </a:cubicBezTo>
                    <a:cubicBezTo>
                      <a:pt x="0" y="5206"/>
                      <a:pt x="687" y="5994"/>
                      <a:pt x="1669" y="6348"/>
                    </a:cubicBezTo>
                    <a:cubicBezTo>
                      <a:pt x="1408" y="6578"/>
                      <a:pt x="1253" y="6875"/>
                      <a:pt x="1253" y="7194"/>
                    </a:cubicBezTo>
                    <a:cubicBezTo>
                      <a:pt x="1253" y="7942"/>
                      <a:pt x="2077" y="8539"/>
                      <a:pt x="3095" y="8539"/>
                    </a:cubicBezTo>
                    <a:cubicBezTo>
                      <a:pt x="4104" y="8539"/>
                      <a:pt x="4914" y="7951"/>
                      <a:pt x="4936" y="7229"/>
                    </a:cubicBezTo>
                    <a:cubicBezTo>
                      <a:pt x="5025" y="7189"/>
                      <a:pt x="5105" y="7145"/>
                      <a:pt x="5171" y="7105"/>
                    </a:cubicBezTo>
                    <a:cubicBezTo>
                      <a:pt x="5282" y="7127"/>
                      <a:pt x="5392" y="7145"/>
                      <a:pt x="5503" y="7145"/>
                    </a:cubicBezTo>
                    <a:cubicBezTo>
                      <a:pt x="6096" y="7145"/>
                      <a:pt x="6587" y="6773"/>
                      <a:pt x="6773" y="6255"/>
                    </a:cubicBezTo>
                    <a:cubicBezTo>
                      <a:pt x="7429" y="6127"/>
                      <a:pt x="7911" y="5662"/>
                      <a:pt x="7911" y="5104"/>
                    </a:cubicBezTo>
                    <a:cubicBezTo>
                      <a:pt x="7911" y="4936"/>
                      <a:pt x="7867" y="4781"/>
                      <a:pt x="7787" y="4631"/>
                    </a:cubicBezTo>
                    <a:cubicBezTo>
                      <a:pt x="7831" y="4604"/>
                      <a:pt x="7876" y="4577"/>
                      <a:pt x="7920" y="4542"/>
                    </a:cubicBezTo>
                    <a:lnTo>
                      <a:pt x="7920" y="4542"/>
                    </a:lnTo>
                    <a:cubicBezTo>
                      <a:pt x="7916" y="4586"/>
                      <a:pt x="7916" y="4626"/>
                      <a:pt x="7916" y="4675"/>
                    </a:cubicBezTo>
                    <a:cubicBezTo>
                      <a:pt x="7916" y="5326"/>
                      <a:pt x="8553" y="5857"/>
                      <a:pt x="9345" y="5857"/>
                    </a:cubicBezTo>
                    <a:cubicBezTo>
                      <a:pt x="10133" y="5857"/>
                      <a:pt x="10771" y="5326"/>
                      <a:pt x="10771" y="4675"/>
                    </a:cubicBezTo>
                    <a:cubicBezTo>
                      <a:pt x="10771" y="4582"/>
                      <a:pt x="10753" y="4493"/>
                      <a:pt x="10731" y="4405"/>
                    </a:cubicBezTo>
                    <a:cubicBezTo>
                      <a:pt x="11346" y="4272"/>
                      <a:pt x="11784" y="3909"/>
                      <a:pt x="11784" y="3480"/>
                    </a:cubicBezTo>
                    <a:cubicBezTo>
                      <a:pt x="11784" y="3369"/>
                      <a:pt x="11758" y="3267"/>
                      <a:pt x="11700" y="3165"/>
                    </a:cubicBezTo>
                    <a:cubicBezTo>
                      <a:pt x="11984" y="3134"/>
                      <a:pt x="12214" y="2962"/>
                      <a:pt x="12320" y="2718"/>
                    </a:cubicBezTo>
                    <a:cubicBezTo>
                      <a:pt x="12453" y="2767"/>
                      <a:pt x="12590" y="2802"/>
                      <a:pt x="12745" y="2802"/>
                    </a:cubicBezTo>
                    <a:cubicBezTo>
                      <a:pt x="13276" y="2802"/>
                      <a:pt x="13710" y="2457"/>
                      <a:pt x="13710" y="2032"/>
                    </a:cubicBezTo>
                    <a:cubicBezTo>
                      <a:pt x="13710" y="1789"/>
                      <a:pt x="13560" y="1567"/>
                      <a:pt x="13329" y="1430"/>
                    </a:cubicBezTo>
                    <a:cubicBezTo>
                      <a:pt x="13542" y="1275"/>
                      <a:pt x="13692" y="1054"/>
                      <a:pt x="13692" y="801"/>
                    </a:cubicBezTo>
                    <a:cubicBezTo>
                      <a:pt x="13692" y="359"/>
                      <a:pt x="13223" y="0"/>
                      <a:pt x="12648" y="0"/>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47"/>
            <p:cNvGrpSpPr/>
            <p:nvPr/>
          </p:nvGrpSpPr>
          <p:grpSpPr>
            <a:xfrm flipH="1">
              <a:off x="-47712" y="2334816"/>
              <a:ext cx="1905676" cy="1975509"/>
              <a:chOff x="6830874" y="1893677"/>
              <a:chExt cx="875650" cy="907737"/>
            </a:xfrm>
          </p:grpSpPr>
          <p:sp>
            <p:nvSpPr>
              <p:cNvPr id="1639" name="Google Shape;1639;p47"/>
              <p:cNvSpPr/>
              <p:nvPr/>
            </p:nvSpPr>
            <p:spPr>
              <a:xfrm>
                <a:off x="7225270" y="1893677"/>
                <a:ext cx="481254" cy="906496"/>
              </a:xfrm>
              <a:custGeom>
                <a:avLst/>
                <a:gdLst/>
                <a:ahLst/>
                <a:cxnLst/>
                <a:rect l="l" t="t" r="r" b="b"/>
                <a:pathLst>
                  <a:path w="28723" h="54103" extrusionOk="0">
                    <a:moveTo>
                      <a:pt x="14361" y="0"/>
                    </a:moveTo>
                    <a:lnTo>
                      <a:pt x="0" y="11506"/>
                    </a:lnTo>
                    <a:lnTo>
                      <a:pt x="0" y="54103"/>
                    </a:lnTo>
                    <a:lnTo>
                      <a:pt x="28722" y="54103"/>
                    </a:lnTo>
                    <a:lnTo>
                      <a:pt x="28722" y="11506"/>
                    </a:lnTo>
                    <a:lnTo>
                      <a:pt x="143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7074844" y="1893677"/>
                <a:ext cx="631680" cy="192783"/>
              </a:xfrm>
              <a:custGeom>
                <a:avLst/>
                <a:gdLst/>
                <a:ahLst/>
                <a:cxnLst/>
                <a:rect l="l" t="t" r="r" b="b"/>
                <a:pathLst>
                  <a:path w="37701" h="11506" extrusionOk="0">
                    <a:moveTo>
                      <a:pt x="1" y="0"/>
                    </a:moveTo>
                    <a:lnTo>
                      <a:pt x="14362" y="11506"/>
                    </a:lnTo>
                    <a:lnTo>
                      <a:pt x="37700" y="11506"/>
                    </a:lnTo>
                    <a:lnTo>
                      <a:pt x="233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6834141" y="1893677"/>
                <a:ext cx="481338" cy="906764"/>
              </a:xfrm>
              <a:custGeom>
                <a:avLst/>
                <a:gdLst/>
                <a:ahLst/>
                <a:cxnLst/>
                <a:rect l="l" t="t" r="r" b="b"/>
                <a:pathLst>
                  <a:path w="28728" h="54119" extrusionOk="0">
                    <a:moveTo>
                      <a:pt x="14367" y="0"/>
                    </a:moveTo>
                    <a:lnTo>
                      <a:pt x="1" y="11506"/>
                    </a:lnTo>
                    <a:lnTo>
                      <a:pt x="1" y="54119"/>
                    </a:lnTo>
                    <a:lnTo>
                      <a:pt x="28728" y="54119"/>
                    </a:lnTo>
                    <a:lnTo>
                      <a:pt x="28728" y="11506"/>
                    </a:lnTo>
                    <a:lnTo>
                      <a:pt x="143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6887472" y="2193978"/>
                <a:ext cx="125143" cy="196687"/>
              </a:xfrm>
              <a:custGeom>
                <a:avLst/>
                <a:gdLst/>
                <a:ahLst/>
                <a:cxnLst/>
                <a:rect l="l" t="t" r="r" b="b"/>
                <a:pathLst>
                  <a:path w="7469" h="11739" extrusionOk="0">
                    <a:moveTo>
                      <a:pt x="0" y="1"/>
                    </a:moveTo>
                    <a:lnTo>
                      <a:pt x="0" y="11739"/>
                    </a:lnTo>
                    <a:lnTo>
                      <a:pt x="7468" y="11739"/>
                    </a:lnTo>
                    <a:lnTo>
                      <a:pt x="7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6901697" y="2214050"/>
                <a:ext cx="96676" cy="156542"/>
              </a:xfrm>
              <a:custGeom>
                <a:avLst/>
                <a:gdLst/>
                <a:ahLst/>
                <a:cxnLst/>
                <a:rect l="l" t="t" r="r" b="b"/>
                <a:pathLst>
                  <a:path w="5770" h="9343" extrusionOk="0">
                    <a:moveTo>
                      <a:pt x="1" y="1"/>
                    </a:moveTo>
                    <a:lnTo>
                      <a:pt x="1" y="9342"/>
                    </a:lnTo>
                    <a:lnTo>
                      <a:pt x="5769" y="9342"/>
                    </a:lnTo>
                    <a:lnTo>
                      <a:pt x="57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6901697" y="2218122"/>
                <a:ext cx="96676" cy="4004"/>
              </a:xfrm>
              <a:custGeom>
                <a:avLst/>
                <a:gdLst/>
                <a:ahLst/>
                <a:cxnLst/>
                <a:rect l="l" t="t" r="r" b="b"/>
                <a:pathLst>
                  <a:path w="5770" h="239" extrusionOk="0">
                    <a:moveTo>
                      <a:pt x="1" y="1"/>
                    </a:moveTo>
                    <a:lnTo>
                      <a:pt x="1" y="238"/>
                    </a:lnTo>
                    <a:lnTo>
                      <a:pt x="5769" y="238"/>
                    </a:lnTo>
                    <a:lnTo>
                      <a:pt x="5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6901697" y="2246957"/>
                <a:ext cx="96676" cy="3988"/>
              </a:xfrm>
              <a:custGeom>
                <a:avLst/>
                <a:gdLst/>
                <a:ahLst/>
                <a:cxnLst/>
                <a:rect l="l" t="t" r="r" b="b"/>
                <a:pathLst>
                  <a:path w="5770" h="238" extrusionOk="0">
                    <a:moveTo>
                      <a:pt x="1" y="0"/>
                    </a:moveTo>
                    <a:lnTo>
                      <a:pt x="1" y="238"/>
                    </a:lnTo>
                    <a:lnTo>
                      <a:pt x="5769" y="238"/>
                    </a:lnTo>
                    <a:lnTo>
                      <a:pt x="5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6901697" y="2275859"/>
                <a:ext cx="96676" cy="4004"/>
              </a:xfrm>
              <a:custGeom>
                <a:avLst/>
                <a:gdLst/>
                <a:ahLst/>
                <a:cxnLst/>
                <a:rect l="l" t="t" r="r" b="b"/>
                <a:pathLst>
                  <a:path w="5770" h="239" extrusionOk="0">
                    <a:moveTo>
                      <a:pt x="1" y="1"/>
                    </a:moveTo>
                    <a:lnTo>
                      <a:pt x="1" y="238"/>
                    </a:lnTo>
                    <a:lnTo>
                      <a:pt x="5769" y="238"/>
                    </a:lnTo>
                    <a:lnTo>
                      <a:pt x="5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6901697" y="2304695"/>
                <a:ext cx="96676" cy="4004"/>
              </a:xfrm>
              <a:custGeom>
                <a:avLst/>
                <a:gdLst/>
                <a:ahLst/>
                <a:cxnLst/>
                <a:rect l="l" t="t" r="r" b="b"/>
                <a:pathLst>
                  <a:path w="5770" h="239" extrusionOk="0">
                    <a:moveTo>
                      <a:pt x="1" y="1"/>
                    </a:moveTo>
                    <a:lnTo>
                      <a:pt x="1" y="238"/>
                    </a:lnTo>
                    <a:lnTo>
                      <a:pt x="5769" y="238"/>
                    </a:lnTo>
                    <a:lnTo>
                      <a:pt x="5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6901697" y="2333614"/>
                <a:ext cx="96676" cy="3988"/>
              </a:xfrm>
              <a:custGeom>
                <a:avLst/>
                <a:gdLst/>
                <a:ahLst/>
                <a:cxnLst/>
                <a:rect l="l" t="t" r="r" b="b"/>
                <a:pathLst>
                  <a:path w="5770" h="238" extrusionOk="0">
                    <a:moveTo>
                      <a:pt x="1" y="0"/>
                    </a:moveTo>
                    <a:lnTo>
                      <a:pt x="1" y="238"/>
                    </a:lnTo>
                    <a:lnTo>
                      <a:pt x="5769" y="238"/>
                    </a:lnTo>
                    <a:lnTo>
                      <a:pt x="5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6901697" y="2362533"/>
                <a:ext cx="96676" cy="3988"/>
              </a:xfrm>
              <a:custGeom>
                <a:avLst/>
                <a:gdLst/>
                <a:ahLst/>
                <a:cxnLst/>
                <a:rect l="l" t="t" r="r" b="b"/>
                <a:pathLst>
                  <a:path w="5770" h="238" extrusionOk="0">
                    <a:moveTo>
                      <a:pt x="1" y="0"/>
                    </a:moveTo>
                    <a:lnTo>
                      <a:pt x="1" y="238"/>
                    </a:lnTo>
                    <a:lnTo>
                      <a:pt x="5769" y="238"/>
                    </a:lnTo>
                    <a:lnTo>
                      <a:pt x="5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7130386" y="2193978"/>
                <a:ext cx="125143" cy="196687"/>
              </a:xfrm>
              <a:custGeom>
                <a:avLst/>
                <a:gdLst/>
                <a:ahLst/>
                <a:cxnLst/>
                <a:rect l="l" t="t" r="r" b="b"/>
                <a:pathLst>
                  <a:path w="7469" h="11739" extrusionOk="0">
                    <a:moveTo>
                      <a:pt x="0" y="1"/>
                    </a:moveTo>
                    <a:lnTo>
                      <a:pt x="0" y="11739"/>
                    </a:lnTo>
                    <a:lnTo>
                      <a:pt x="7468" y="11739"/>
                    </a:lnTo>
                    <a:lnTo>
                      <a:pt x="7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7144611" y="2214050"/>
                <a:ext cx="96676" cy="156542"/>
              </a:xfrm>
              <a:custGeom>
                <a:avLst/>
                <a:gdLst/>
                <a:ahLst/>
                <a:cxnLst/>
                <a:rect l="l" t="t" r="r" b="b"/>
                <a:pathLst>
                  <a:path w="5770" h="9343" extrusionOk="0">
                    <a:moveTo>
                      <a:pt x="1" y="1"/>
                    </a:moveTo>
                    <a:lnTo>
                      <a:pt x="1" y="9342"/>
                    </a:lnTo>
                    <a:lnTo>
                      <a:pt x="5770" y="9342"/>
                    </a:lnTo>
                    <a:lnTo>
                      <a:pt x="57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7144611" y="2218122"/>
                <a:ext cx="96676" cy="4004"/>
              </a:xfrm>
              <a:custGeom>
                <a:avLst/>
                <a:gdLst/>
                <a:ahLst/>
                <a:cxnLst/>
                <a:rect l="l" t="t" r="r" b="b"/>
                <a:pathLst>
                  <a:path w="5770" h="239" extrusionOk="0">
                    <a:moveTo>
                      <a:pt x="1" y="1"/>
                    </a:moveTo>
                    <a:lnTo>
                      <a:pt x="1" y="238"/>
                    </a:lnTo>
                    <a:lnTo>
                      <a:pt x="5770" y="238"/>
                    </a:lnTo>
                    <a:lnTo>
                      <a:pt x="57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7144611" y="2246957"/>
                <a:ext cx="96676" cy="3988"/>
              </a:xfrm>
              <a:custGeom>
                <a:avLst/>
                <a:gdLst/>
                <a:ahLst/>
                <a:cxnLst/>
                <a:rect l="l" t="t" r="r" b="b"/>
                <a:pathLst>
                  <a:path w="5770" h="238" extrusionOk="0">
                    <a:moveTo>
                      <a:pt x="1" y="0"/>
                    </a:moveTo>
                    <a:lnTo>
                      <a:pt x="1" y="238"/>
                    </a:lnTo>
                    <a:lnTo>
                      <a:pt x="5770" y="238"/>
                    </a:lnTo>
                    <a:lnTo>
                      <a:pt x="5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7144611" y="2275859"/>
                <a:ext cx="96676" cy="4004"/>
              </a:xfrm>
              <a:custGeom>
                <a:avLst/>
                <a:gdLst/>
                <a:ahLst/>
                <a:cxnLst/>
                <a:rect l="l" t="t" r="r" b="b"/>
                <a:pathLst>
                  <a:path w="5770" h="239" extrusionOk="0">
                    <a:moveTo>
                      <a:pt x="1" y="1"/>
                    </a:moveTo>
                    <a:lnTo>
                      <a:pt x="1" y="238"/>
                    </a:lnTo>
                    <a:lnTo>
                      <a:pt x="5770" y="238"/>
                    </a:lnTo>
                    <a:lnTo>
                      <a:pt x="57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7144611" y="2304695"/>
                <a:ext cx="96676" cy="4004"/>
              </a:xfrm>
              <a:custGeom>
                <a:avLst/>
                <a:gdLst/>
                <a:ahLst/>
                <a:cxnLst/>
                <a:rect l="l" t="t" r="r" b="b"/>
                <a:pathLst>
                  <a:path w="5770" h="239" extrusionOk="0">
                    <a:moveTo>
                      <a:pt x="1" y="1"/>
                    </a:moveTo>
                    <a:lnTo>
                      <a:pt x="1" y="238"/>
                    </a:lnTo>
                    <a:lnTo>
                      <a:pt x="5770" y="238"/>
                    </a:lnTo>
                    <a:lnTo>
                      <a:pt x="57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7144611" y="2333614"/>
                <a:ext cx="96676" cy="3988"/>
              </a:xfrm>
              <a:custGeom>
                <a:avLst/>
                <a:gdLst/>
                <a:ahLst/>
                <a:cxnLst/>
                <a:rect l="l" t="t" r="r" b="b"/>
                <a:pathLst>
                  <a:path w="5770" h="238" extrusionOk="0">
                    <a:moveTo>
                      <a:pt x="1" y="0"/>
                    </a:moveTo>
                    <a:lnTo>
                      <a:pt x="1" y="238"/>
                    </a:lnTo>
                    <a:lnTo>
                      <a:pt x="5770" y="238"/>
                    </a:lnTo>
                    <a:lnTo>
                      <a:pt x="5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7144611" y="2362533"/>
                <a:ext cx="96676" cy="3988"/>
              </a:xfrm>
              <a:custGeom>
                <a:avLst/>
                <a:gdLst/>
                <a:ahLst/>
                <a:cxnLst/>
                <a:rect l="l" t="t" r="r" b="b"/>
                <a:pathLst>
                  <a:path w="5770" h="238" extrusionOk="0">
                    <a:moveTo>
                      <a:pt x="1" y="0"/>
                    </a:moveTo>
                    <a:lnTo>
                      <a:pt x="1" y="238"/>
                    </a:lnTo>
                    <a:lnTo>
                      <a:pt x="5770" y="238"/>
                    </a:lnTo>
                    <a:lnTo>
                      <a:pt x="5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6830874" y="2448135"/>
                <a:ext cx="485929" cy="14342"/>
              </a:xfrm>
              <a:custGeom>
                <a:avLst/>
                <a:gdLst/>
                <a:ahLst/>
                <a:cxnLst/>
                <a:rect l="l" t="t" r="r" b="b"/>
                <a:pathLst>
                  <a:path w="29002" h="856" extrusionOk="0">
                    <a:moveTo>
                      <a:pt x="0" y="0"/>
                    </a:moveTo>
                    <a:lnTo>
                      <a:pt x="0" y="855"/>
                    </a:lnTo>
                    <a:lnTo>
                      <a:pt x="29002" y="855"/>
                    </a:lnTo>
                    <a:lnTo>
                      <a:pt x="290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7023288" y="2556892"/>
                <a:ext cx="105875" cy="244522"/>
              </a:xfrm>
              <a:custGeom>
                <a:avLst/>
                <a:gdLst/>
                <a:ahLst/>
                <a:cxnLst/>
                <a:rect l="l" t="t" r="r" b="b"/>
                <a:pathLst>
                  <a:path w="6319" h="14594" extrusionOk="0">
                    <a:moveTo>
                      <a:pt x="1" y="1"/>
                    </a:moveTo>
                    <a:lnTo>
                      <a:pt x="1" y="14594"/>
                    </a:lnTo>
                    <a:lnTo>
                      <a:pt x="6318" y="14594"/>
                    </a:lnTo>
                    <a:lnTo>
                      <a:pt x="63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7362862" y="2194162"/>
                <a:ext cx="124171" cy="194995"/>
              </a:xfrm>
              <a:custGeom>
                <a:avLst/>
                <a:gdLst/>
                <a:ahLst/>
                <a:cxnLst/>
                <a:rect l="l" t="t" r="r" b="b"/>
                <a:pathLst>
                  <a:path w="7411" h="11638" extrusionOk="0">
                    <a:moveTo>
                      <a:pt x="1" y="0"/>
                    </a:moveTo>
                    <a:lnTo>
                      <a:pt x="1" y="11638"/>
                    </a:lnTo>
                    <a:lnTo>
                      <a:pt x="7411" y="11638"/>
                    </a:lnTo>
                    <a:lnTo>
                      <a:pt x="7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7376919" y="2214050"/>
                <a:ext cx="95872" cy="155218"/>
              </a:xfrm>
              <a:custGeom>
                <a:avLst/>
                <a:gdLst/>
                <a:ahLst/>
                <a:cxnLst/>
                <a:rect l="l" t="t" r="r" b="b"/>
                <a:pathLst>
                  <a:path w="5722" h="9264" extrusionOk="0">
                    <a:moveTo>
                      <a:pt x="1" y="1"/>
                    </a:moveTo>
                    <a:lnTo>
                      <a:pt x="1" y="9263"/>
                    </a:lnTo>
                    <a:lnTo>
                      <a:pt x="5722" y="9263"/>
                    </a:lnTo>
                    <a:lnTo>
                      <a:pt x="5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7376919" y="2218122"/>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7376919" y="2246689"/>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7376919" y="2275424"/>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7376919" y="2304075"/>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7376919" y="2332726"/>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7376919" y="2361293"/>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7552193" y="2194162"/>
                <a:ext cx="124171" cy="194995"/>
              </a:xfrm>
              <a:custGeom>
                <a:avLst/>
                <a:gdLst/>
                <a:ahLst/>
                <a:cxnLst/>
                <a:rect l="l" t="t" r="r" b="b"/>
                <a:pathLst>
                  <a:path w="7411" h="11638" extrusionOk="0">
                    <a:moveTo>
                      <a:pt x="0" y="0"/>
                    </a:moveTo>
                    <a:lnTo>
                      <a:pt x="0" y="11638"/>
                    </a:lnTo>
                    <a:lnTo>
                      <a:pt x="7410" y="11638"/>
                    </a:lnTo>
                    <a:lnTo>
                      <a:pt x="74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7566334" y="2214050"/>
                <a:ext cx="95872" cy="155218"/>
              </a:xfrm>
              <a:custGeom>
                <a:avLst/>
                <a:gdLst/>
                <a:ahLst/>
                <a:cxnLst/>
                <a:rect l="l" t="t" r="r" b="b"/>
                <a:pathLst>
                  <a:path w="5722" h="9264" extrusionOk="0">
                    <a:moveTo>
                      <a:pt x="1" y="1"/>
                    </a:moveTo>
                    <a:lnTo>
                      <a:pt x="1" y="9263"/>
                    </a:lnTo>
                    <a:lnTo>
                      <a:pt x="5722" y="9263"/>
                    </a:lnTo>
                    <a:lnTo>
                      <a:pt x="5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7566334" y="2218122"/>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7566334" y="2246689"/>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7566334" y="2275424"/>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7566334" y="2304075"/>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7566334" y="2332726"/>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a:off x="7566334" y="2361293"/>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a:off x="7362862" y="2476786"/>
                <a:ext cx="124171" cy="194995"/>
              </a:xfrm>
              <a:custGeom>
                <a:avLst/>
                <a:gdLst/>
                <a:ahLst/>
                <a:cxnLst/>
                <a:rect l="l" t="t" r="r" b="b"/>
                <a:pathLst>
                  <a:path w="7411" h="11638" extrusionOk="0">
                    <a:moveTo>
                      <a:pt x="1" y="0"/>
                    </a:moveTo>
                    <a:lnTo>
                      <a:pt x="1" y="11638"/>
                    </a:lnTo>
                    <a:lnTo>
                      <a:pt x="7411" y="11638"/>
                    </a:lnTo>
                    <a:lnTo>
                      <a:pt x="74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7376919" y="2496674"/>
                <a:ext cx="95872" cy="155218"/>
              </a:xfrm>
              <a:custGeom>
                <a:avLst/>
                <a:gdLst/>
                <a:ahLst/>
                <a:cxnLst/>
                <a:rect l="l" t="t" r="r" b="b"/>
                <a:pathLst>
                  <a:path w="5722" h="9264" extrusionOk="0">
                    <a:moveTo>
                      <a:pt x="1" y="1"/>
                    </a:moveTo>
                    <a:lnTo>
                      <a:pt x="1" y="9263"/>
                    </a:lnTo>
                    <a:lnTo>
                      <a:pt x="5722" y="9263"/>
                    </a:lnTo>
                    <a:lnTo>
                      <a:pt x="5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7376919" y="2500561"/>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7376919" y="2529212"/>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7376919" y="2557864"/>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7376919" y="2586615"/>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7376919" y="2615266"/>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7376919" y="2643917"/>
                <a:ext cx="95872" cy="3904"/>
              </a:xfrm>
              <a:custGeom>
                <a:avLst/>
                <a:gdLst/>
                <a:ahLst/>
                <a:cxnLst/>
                <a:rect l="l" t="t" r="r" b="b"/>
                <a:pathLst>
                  <a:path w="5722" h="233" extrusionOk="0">
                    <a:moveTo>
                      <a:pt x="1" y="0"/>
                    </a:moveTo>
                    <a:lnTo>
                      <a:pt x="1" y="232"/>
                    </a:lnTo>
                    <a:lnTo>
                      <a:pt x="5722" y="232"/>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7552193" y="2476786"/>
                <a:ext cx="124171" cy="194995"/>
              </a:xfrm>
              <a:custGeom>
                <a:avLst/>
                <a:gdLst/>
                <a:ahLst/>
                <a:cxnLst/>
                <a:rect l="l" t="t" r="r" b="b"/>
                <a:pathLst>
                  <a:path w="7411" h="11638" extrusionOk="0">
                    <a:moveTo>
                      <a:pt x="0" y="0"/>
                    </a:moveTo>
                    <a:lnTo>
                      <a:pt x="0" y="11638"/>
                    </a:lnTo>
                    <a:lnTo>
                      <a:pt x="7410" y="11638"/>
                    </a:lnTo>
                    <a:lnTo>
                      <a:pt x="74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7566334" y="2496674"/>
                <a:ext cx="95872" cy="155218"/>
              </a:xfrm>
              <a:custGeom>
                <a:avLst/>
                <a:gdLst/>
                <a:ahLst/>
                <a:cxnLst/>
                <a:rect l="l" t="t" r="r" b="b"/>
                <a:pathLst>
                  <a:path w="5722" h="9264" extrusionOk="0">
                    <a:moveTo>
                      <a:pt x="1" y="1"/>
                    </a:moveTo>
                    <a:lnTo>
                      <a:pt x="1" y="9263"/>
                    </a:lnTo>
                    <a:lnTo>
                      <a:pt x="5722" y="9263"/>
                    </a:lnTo>
                    <a:lnTo>
                      <a:pt x="5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7566334" y="2500561"/>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7566334" y="2529212"/>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7566334" y="2557864"/>
                <a:ext cx="95872" cy="4004"/>
              </a:xfrm>
              <a:custGeom>
                <a:avLst/>
                <a:gdLst/>
                <a:ahLst/>
                <a:cxnLst/>
                <a:rect l="l" t="t" r="r" b="b"/>
                <a:pathLst>
                  <a:path w="5722" h="239" extrusionOk="0">
                    <a:moveTo>
                      <a:pt x="1" y="1"/>
                    </a:moveTo>
                    <a:lnTo>
                      <a:pt x="1" y="238"/>
                    </a:lnTo>
                    <a:lnTo>
                      <a:pt x="5722" y="238"/>
                    </a:lnTo>
                    <a:lnTo>
                      <a:pt x="5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a:off x="7566334" y="2586615"/>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a:off x="7566334" y="2615266"/>
                <a:ext cx="95872" cy="3988"/>
              </a:xfrm>
              <a:custGeom>
                <a:avLst/>
                <a:gdLst/>
                <a:ahLst/>
                <a:cxnLst/>
                <a:rect l="l" t="t" r="r" b="b"/>
                <a:pathLst>
                  <a:path w="5722" h="238" extrusionOk="0">
                    <a:moveTo>
                      <a:pt x="1" y="0"/>
                    </a:moveTo>
                    <a:lnTo>
                      <a:pt x="1" y="238"/>
                    </a:lnTo>
                    <a:lnTo>
                      <a:pt x="5722" y="238"/>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7566334" y="2643917"/>
                <a:ext cx="95872" cy="3904"/>
              </a:xfrm>
              <a:custGeom>
                <a:avLst/>
                <a:gdLst/>
                <a:ahLst/>
                <a:cxnLst/>
                <a:rect l="l" t="t" r="r" b="b"/>
                <a:pathLst>
                  <a:path w="5722" h="233" extrusionOk="0">
                    <a:moveTo>
                      <a:pt x="1" y="0"/>
                    </a:moveTo>
                    <a:lnTo>
                      <a:pt x="1" y="232"/>
                    </a:lnTo>
                    <a:lnTo>
                      <a:pt x="5722" y="232"/>
                    </a:lnTo>
                    <a:lnTo>
                      <a:pt x="5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 name="Google Shape;1692;p47"/>
            <p:cNvGrpSpPr/>
            <p:nvPr/>
          </p:nvGrpSpPr>
          <p:grpSpPr>
            <a:xfrm flipH="1">
              <a:off x="1092603" y="3703251"/>
              <a:ext cx="1497312" cy="1073351"/>
              <a:chOff x="8097350" y="1984942"/>
              <a:chExt cx="1127494" cy="808246"/>
            </a:xfrm>
          </p:grpSpPr>
          <p:sp>
            <p:nvSpPr>
              <p:cNvPr id="1693" name="Google Shape;1693;p47"/>
              <p:cNvSpPr/>
              <p:nvPr/>
            </p:nvSpPr>
            <p:spPr>
              <a:xfrm>
                <a:off x="8103985" y="2684230"/>
                <a:ext cx="1114224" cy="108958"/>
              </a:xfrm>
              <a:custGeom>
                <a:avLst/>
                <a:gdLst/>
                <a:ahLst/>
                <a:cxnLst/>
                <a:rect l="l" t="t" r="r" b="b"/>
                <a:pathLst>
                  <a:path w="66501" h="6503" extrusionOk="0">
                    <a:moveTo>
                      <a:pt x="13976" y="1"/>
                    </a:moveTo>
                    <a:cubicBezTo>
                      <a:pt x="12958" y="1"/>
                      <a:pt x="11390" y="370"/>
                      <a:pt x="10488" y="824"/>
                    </a:cubicBezTo>
                    <a:lnTo>
                      <a:pt x="908" y="5674"/>
                    </a:lnTo>
                    <a:cubicBezTo>
                      <a:pt x="1" y="6128"/>
                      <a:pt x="90" y="6503"/>
                      <a:pt x="1104" y="6503"/>
                    </a:cubicBezTo>
                    <a:lnTo>
                      <a:pt x="65403" y="6503"/>
                    </a:lnTo>
                    <a:cubicBezTo>
                      <a:pt x="66416" y="6503"/>
                      <a:pt x="66501" y="6128"/>
                      <a:pt x="65598" y="5674"/>
                    </a:cubicBezTo>
                    <a:lnTo>
                      <a:pt x="56014" y="824"/>
                    </a:lnTo>
                    <a:cubicBezTo>
                      <a:pt x="55106" y="370"/>
                      <a:pt x="53539" y="1"/>
                      <a:pt x="52525" y="1"/>
                    </a:cubicBez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8097350" y="1984942"/>
                <a:ext cx="1127494" cy="467716"/>
              </a:xfrm>
              <a:custGeom>
                <a:avLst/>
                <a:gdLst/>
                <a:ahLst/>
                <a:cxnLst/>
                <a:rect l="l" t="t" r="r" b="b"/>
                <a:pathLst>
                  <a:path w="67293" h="27915" extrusionOk="0">
                    <a:moveTo>
                      <a:pt x="14367" y="0"/>
                    </a:moveTo>
                    <a:cubicBezTo>
                      <a:pt x="13354" y="0"/>
                      <a:pt x="12177" y="755"/>
                      <a:pt x="11754" y="1678"/>
                    </a:cubicBezTo>
                    <a:lnTo>
                      <a:pt x="434" y="26241"/>
                    </a:lnTo>
                    <a:cubicBezTo>
                      <a:pt x="1" y="27165"/>
                      <a:pt x="486" y="27914"/>
                      <a:pt x="1500" y="27914"/>
                    </a:cubicBezTo>
                    <a:lnTo>
                      <a:pt x="65799" y="27914"/>
                    </a:lnTo>
                    <a:cubicBezTo>
                      <a:pt x="66812" y="27914"/>
                      <a:pt x="67293" y="27165"/>
                      <a:pt x="66865" y="26241"/>
                    </a:cubicBezTo>
                    <a:lnTo>
                      <a:pt x="55534" y="1678"/>
                    </a:lnTo>
                    <a:cubicBezTo>
                      <a:pt x="55101" y="755"/>
                      <a:pt x="53929" y="0"/>
                      <a:pt x="52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8122466" y="2452642"/>
                <a:ext cx="1077363" cy="44317"/>
              </a:xfrm>
              <a:custGeom>
                <a:avLst/>
                <a:gdLst/>
                <a:ahLst/>
                <a:cxnLst/>
                <a:rect l="l" t="t" r="r" b="b"/>
                <a:pathLst>
                  <a:path w="64301" h="2645" extrusionOk="0">
                    <a:moveTo>
                      <a:pt x="1" y="0"/>
                    </a:moveTo>
                    <a:lnTo>
                      <a:pt x="1811" y="2644"/>
                    </a:lnTo>
                    <a:lnTo>
                      <a:pt x="62484" y="2644"/>
                    </a:lnTo>
                    <a:lnTo>
                      <a:pt x="64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8674090" y="2111208"/>
                <a:ext cx="193503" cy="104015"/>
              </a:xfrm>
              <a:custGeom>
                <a:avLst/>
                <a:gdLst/>
                <a:ahLst/>
                <a:cxnLst/>
                <a:rect l="l" t="t" r="r" b="b"/>
                <a:pathLst>
                  <a:path w="11549" h="6208" extrusionOk="0">
                    <a:moveTo>
                      <a:pt x="1" y="1"/>
                    </a:moveTo>
                    <a:lnTo>
                      <a:pt x="1" y="6207"/>
                    </a:lnTo>
                    <a:lnTo>
                      <a:pt x="11548" y="6207"/>
                    </a:lnTo>
                    <a:lnTo>
                      <a:pt x="102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8458152" y="2111208"/>
                <a:ext cx="190488" cy="104015"/>
              </a:xfrm>
              <a:custGeom>
                <a:avLst/>
                <a:gdLst/>
                <a:ahLst/>
                <a:cxnLst/>
                <a:rect l="l" t="t" r="r" b="b"/>
                <a:pathLst>
                  <a:path w="11369" h="6208" extrusionOk="0">
                    <a:moveTo>
                      <a:pt x="1304" y="1"/>
                    </a:moveTo>
                    <a:lnTo>
                      <a:pt x="0" y="6207"/>
                    </a:lnTo>
                    <a:lnTo>
                      <a:pt x="11369" y="6207"/>
                    </a:lnTo>
                    <a:lnTo>
                      <a:pt x="1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8674090" y="2012973"/>
                <a:ext cx="166444" cy="72784"/>
              </a:xfrm>
              <a:custGeom>
                <a:avLst/>
                <a:gdLst/>
                <a:ahLst/>
                <a:cxnLst/>
                <a:rect l="l" t="t" r="r" b="b"/>
                <a:pathLst>
                  <a:path w="9934" h="4344" extrusionOk="0">
                    <a:moveTo>
                      <a:pt x="1" y="0"/>
                    </a:moveTo>
                    <a:lnTo>
                      <a:pt x="1" y="4344"/>
                    </a:lnTo>
                    <a:lnTo>
                      <a:pt x="9933" y="4344"/>
                    </a:lnTo>
                    <a:lnTo>
                      <a:pt x="9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8421810" y="2240590"/>
                <a:ext cx="226829" cy="148483"/>
              </a:xfrm>
              <a:custGeom>
                <a:avLst/>
                <a:gdLst/>
                <a:ahLst/>
                <a:cxnLst/>
                <a:rect l="l" t="t" r="r" b="b"/>
                <a:pathLst>
                  <a:path w="13538" h="8862" extrusionOk="0">
                    <a:moveTo>
                      <a:pt x="1853" y="0"/>
                    </a:moveTo>
                    <a:lnTo>
                      <a:pt x="0" y="8862"/>
                    </a:lnTo>
                    <a:lnTo>
                      <a:pt x="13538" y="8862"/>
                    </a:lnTo>
                    <a:lnTo>
                      <a:pt x="135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8245833" y="2111208"/>
                <a:ext cx="208181" cy="104015"/>
              </a:xfrm>
              <a:custGeom>
                <a:avLst/>
                <a:gdLst/>
                <a:ahLst/>
                <a:cxnLst/>
                <a:rect l="l" t="t" r="r" b="b"/>
                <a:pathLst>
                  <a:path w="12425" h="6208" extrusionOk="0">
                    <a:moveTo>
                      <a:pt x="2708" y="1"/>
                    </a:moveTo>
                    <a:lnTo>
                      <a:pt x="0" y="6207"/>
                    </a:lnTo>
                    <a:lnTo>
                      <a:pt x="11126" y="6207"/>
                    </a:lnTo>
                    <a:lnTo>
                      <a:pt x="124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8485295" y="2012973"/>
                <a:ext cx="163344" cy="72784"/>
              </a:xfrm>
              <a:custGeom>
                <a:avLst/>
                <a:gdLst/>
                <a:ahLst/>
                <a:cxnLst/>
                <a:rect l="l" t="t" r="r" b="b"/>
                <a:pathLst>
                  <a:path w="9749" h="4344" extrusionOk="0">
                    <a:moveTo>
                      <a:pt x="908" y="0"/>
                    </a:moveTo>
                    <a:lnTo>
                      <a:pt x="1" y="4344"/>
                    </a:lnTo>
                    <a:lnTo>
                      <a:pt x="9749" y="4344"/>
                    </a:lnTo>
                    <a:lnTo>
                      <a:pt x="9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8302331" y="2012973"/>
                <a:ext cx="172191" cy="72784"/>
              </a:xfrm>
              <a:custGeom>
                <a:avLst/>
                <a:gdLst/>
                <a:ahLst/>
                <a:cxnLst/>
                <a:rect l="l" t="t" r="r" b="b"/>
                <a:pathLst>
                  <a:path w="10277" h="4344" extrusionOk="0">
                    <a:moveTo>
                      <a:pt x="1901" y="0"/>
                    </a:moveTo>
                    <a:lnTo>
                      <a:pt x="1" y="4344"/>
                    </a:lnTo>
                    <a:lnTo>
                      <a:pt x="9369" y="4344"/>
                    </a:lnTo>
                    <a:lnTo>
                      <a:pt x="10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8674090" y="2240590"/>
                <a:ext cx="229929" cy="148483"/>
              </a:xfrm>
              <a:custGeom>
                <a:avLst/>
                <a:gdLst/>
                <a:ahLst/>
                <a:cxnLst/>
                <a:rect l="l" t="t" r="r" b="b"/>
                <a:pathLst>
                  <a:path w="13723" h="8862" extrusionOk="0">
                    <a:moveTo>
                      <a:pt x="1" y="0"/>
                    </a:moveTo>
                    <a:lnTo>
                      <a:pt x="1" y="8862"/>
                    </a:lnTo>
                    <a:lnTo>
                      <a:pt x="13723" y="8862"/>
                    </a:lnTo>
                    <a:lnTo>
                      <a:pt x="11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8851207" y="2012973"/>
                <a:ext cx="168740" cy="72784"/>
              </a:xfrm>
              <a:custGeom>
                <a:avLst/>
                <a:gdLst/>
                <a:ahLst/>
                <a:cxnLst/>
                <a:rect l="l" t="t" r="r" b="b"/>
                <a:pathLst>
                  <a:path w="10071" h="4344" extrusionOk="0">
                    <a:moveTo>
                      <a:pt x="1" y="0"/>
                    </a:moveTo>
                    <a:lnTo>
                      <a:pt x="914" y="4344"/>
                    </a:lnTo>
                    <a:lnTo>
                      <a:pt x="10071" y="4344"/>
                    </a:lnTo>
                    <a:lnTo>
                      <a:pt x="81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8170050" y="2240590"/>
                <a:ext cx="256904" cy="148483"/>
              </a:xfrm>
              <a:custGeom>
                <a:avLst/>
                <a:gdLst/>
                <a:ahLst/>
                <a:cxnLst/>
                <a:rect l="l" t="t" r="r" b="b"/>
                <a:pathLst>
                  <a:path w="15333" h="8862" extrusionOk="0">
                    <a:moveTo>
                      <a:pt x="3864" y="0"/>
                    </a:moveTo>
                    <a:lnTo>
                      <a:pt x="0" y="8862"/>
                    </a:lnTo>
                    <a:lnTo>
                      <a:pt x="13474" y="8862"/>
                    </a:lnTo>
                    <a:lnTo>
                      <a:pt x="153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8871816" y="2111208"/>
                <a:ext cx="204646" cy="104015"/>
              </a:xfrm>
              <a:custGeom>
                <a:avLst/>
                <a:gdLst/>
                <a:ahLst/>
                <a:cxnLst/>
                <a:rect l="l" t="t" r="r" b="b"/>
                <a:pathLst>
                  <a:path w="12214" h="6208" extrusionOk="0">
                    <a:moveTo>
                      <a:pt x="1" y="1"/>
                    </a:moveTo>
                    <a:lnTo>
                      <a:pt x="1299" y="6207"/>
                    </a:lnTo>
                    <a:lnTo>
                      <a:pt x="12214" y="6207"/>
                    </a:lnTo>
                    <a:lnTo>
                      <a:pt x="9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8898875" y="2240590"/>
                <a:ext cx="253369" cy="148483"/>
              </a:xfrm>
              <a:custGeom>
                <a:avLst/>
                <a:gdLst/>
                <a:ahLst/>
                <a:cxnLst/>
                <a:rect l="l" t="t" r="r" b="b"/>
                <a:pathLst>
                  <a:path w="15122" h="8862" extrusionOk="0">
                    <a:moveTo>
                      <a:pt x="1" y="0"/>
                    </a:moveTo>
                    <a:lnTo>
                      <a:pt x="1853" y="8862"/>
                    </a:lnTo>
                    <a:lnTo>
                      <a:pt x="15122" y="8862"/>
                    </a:lnTo>
                    <a:lnTo>
                      <a:pt x="112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8538877" y="2494814"/>
                <a:ext cx="238340" cy="271146"/>
              </a:xfrm>
              <a:custGeom>
                <a:avLst/>
                <a:gdLst/>
                <a:ahLst/>
                <a:cxnLst/>
                <a:rect l="l" t="t" r="r" b="b"/>
                <a:pathLst>
                  <a:path w="14225" h="16183" extrusionOk="0">
                    <a:moveTo>
                      <a:pt x="2434" y="1"/>
                    </a:moveTo>
                    <a:lnTo>
                      <a:pt x="1" y="16182"/>
                    </a:lnTo>
                    <a:lnTo>
                      <a:pt x="14224" y="16182"/>
                    </a:lnTo>
                    <a:lnTo>
                      <a:pt x="117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47"/>
            <p:cNvGrpSpPr/>
            <p:nvPr/>
          </p:nvGrpSpPr>
          <p:grpSpPr>
            <a:xfrm flipH="1">
              <a:off x="2339329" y="3632149"/>
              <a:ext cx="1964320" cy="1408127"/>
              <a:chOff x="8097350" y="1984942"/>
              <a:chExt cx="1127494" cy="808246"/>
            </a:xfrm>
          </p:grpSpPr>
          <p:sp>
            <p:nvSpPr>
              <p:cNvPr id="1710" name="Google Shape;1710;p47"/>
              <p:cNvSpPr/>
              <p:nvPr/>
            </p:nvSpPr>
            <p:spPr>
              <a:xfrm>
                <a:off x="8103985" y="2684230"/>
                <a:ext cx="1114224" cy="108958"/>
              </a:xfrm>
              <a:custGeom>
                <a:avLst/>
                <a:gdLst/>
                <a:ahLst/>
                <a:cxnLst/>
                <a:rect l="l" t="t" r="r" b="b"/>
                <a:pathLst>
                  <a:path w="66501" h="6503" extrusionOk="0">
                    <a:moveTo>
                      <a:pt x="13976" y="1"/>
                    </a:moveTo>
                    <a:cubicBezTo>
                      <a:pt x="12958" y="1"/>
                      <a:pt x="11390" y="370"/>
                      <a:pt x="10488" y="824"/>
                    </a:cubicBezTo>
                    <a:lnTo>
                      <a:pt x="908" y="5674"/>
                    </a:lnTo>
                    <a:cubicBezTo>
                      <a:pt x="1" y="6128"/>
                      <a:pt x="90" y="6503"/>
                      <a:pt x="1104" y="6503"/>
                    </a:cubicBezTo>
                    <a:lnTo>
                      <a:pt x="65403" y="6503"/>
                    </a:lnTo>
                    <a:cubicBezTo>
                      <a:pt x="66416" y="6503"/>
                      <a:pt x="66501" y="6128"/>
                      <a:pt x="65598" y="5674"/>
                    </a:cubicBezTo>
                    <a:lnTo>
                      <a:pt x="56014" y="824"/>
                    </a:lnTo>
                    <a:cubicBezTo>
                      <a:pt x="55106" y="370"/>
                      <a:pt x="53539" y="1"/>
                      <a:pt x="52525" y="1"/>
                    </a:cubicBez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8097350" y="1984942"/>
                <a:ext cx="1127494" cy="467716"/>
              </a:xfrm>
              <a:custGeom>
                <a:avLst/>
                <a:gdLst/>
                <a:ahLst/>
                <a:cxnLst/>
                <a:rect l="l" t="t" r="r" b="b"/>
                <a:pathLst>
                  <a:path w="67293" h="27915" extrusionOk="0">
                    <a:moveTo>
                      <a:pt x="14367" y="0"/>
                    </a:moveTo>
                    <a:cubicBezTo>
                      <a:pt x="13354" y="0"/>
                      <a:pt x="12177" y="755"/>
                      <a:pt x="11754" y="1678"/>
                    </a:cubicBezTo>
                    <a:lnTo>
                      <a:pt x="434" y="26241"/>
                    </a:lnTo>
                    <a:cubicBezTo>
                      <a:pt x="1" y="27165"/>
                      <a:pt x="486" y="27914"/>
                      <a:pt x="1500" y="27914"/>
                    </a:cubicBezTo>
                    <a:lnTo>
                      <a:pt x="65799" y="27914"/>
                    </a:lnTo>
                    <a:cubicBezTo>
                      <a:pt x="66812" y="27914"/>
                      <a:pt x="67293" y="27165"/>
                      <a:pt x="66865" y="26241"/>
                    </a:cubicBezTo>
                    <a:lnTo>
                      <a:pt x="55534" y="1678"/>
                    </a:lnTo>
                    <a:cubicBezTo>
                      <a:pt x="55101" y="755"/>
                      <a:pt x="53929" y="0"/>
                      <a:pt x="52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8122466" y="2452642"/>
                <a:ext cx="1077363" cy="44317"/>
              </a:xfrm>
              <a:custGeom>
                <a:avLst/>
                <a:gdLst/>
                <a:ahLst/>
                <a:cxnLst/>
                <a:rect l="l" t="t" r="r" b="b"/>
                <a:pathLst>
                  <a:path w="64301" h="2645" extrusionOk="0">
                    <a:moveTo>
                      <a:pt x="1" y="0"/>
                    </a:moveTo>
                    <a:lnTo>
                      <a:pt x="1811" y="2644"/>
                    </a:lnTo>
                    <a:lnTo>
                      <a:pt x="62484" y="2644"/>
                    </a:lnTo>
                    <a:lnTo>
                      <a:pt x="64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8674090" y="2111208"/>
                <a:ext cx="193503" cy="104015"/>
              </a:xfrm>
              <a:custGeom>
                <a:avLst/>
                <a:gdLst/>
                <a:ahLst/>
                <a:cxnLst/>
                <a:rect l="l" t="t" r="r" b="b"/>
                <a:pathLst>
                  <a:path w="11549" h="6208" extrusionOk="0">
                    <a:moveTo>
                      <a:pt x="1" y="1"/>
                    </a:moveTo>
                    <a:lnTo>
                      <a:pt x="1" y="6207"/>
                    </a:lnTo>
                    <a:lnTo>
                      <a:pt x="11548" y="6207"/>
                    </a:lnTo>
                    <a:lnTo>
                      <a:pt x="102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8458152" y="2111208"/>
                <a:ext cx="190488" cy="104015"/>
              </a:xfrm>
              <a:custGeom>
                <a:avLst/>
                <a:gdLst/>
                <a:ahLst/>
                <a:cxnLst/>
                <a:rect l="l" t="t" r="r" b="b"/>
                <a:pathLst>
                  <a:path w="11369" h="6208" extrusionOk="0">
                    <a:moveTo>
                      <a:pt x="1304" y="1"/>
                    </a:moveTo>
                    <a:lnTo>
                      <a:pt x="0" y="6207"/>
                    </a:lnTo>
                    <a:lnTo>
                      <a:pt x="11369" y="6207"/>
                    </a:lnTo>
                    <a:lnTo>
                      <a:pt x="1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8674090" y="2012973"/>
                <a:ext cx="166444" cy="72784"/>
              </a:xfrm>
              <a:custGeom>
                <a:avLst/>
                <a:gdLst/>
                <a:ahLst/>
                <a:cxnLst/>
                <a:rect l="l" t="t" r="r" b="b"/>
                <a:pathLst>
                  <a:path w="9934" h="4344" extrusionOk="0">
                    <a:moveTo>
                      <a:pt x="1" y="0"/>
                    </a:moveTo>
                    <a:lnTo>
                      <a:pt x="1" y="4344"/>
                    </a:lnTo>
                    <a:lnTo>
                      <a:pt x="9933" y="4344"/>
                    </a:lnTo>
                    <a:lnTo>
                      <a:pt x="9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8421810" y="2240590"/>
                <a:ext cx="226829" cy="148483"/>
              </a:xfrm>
              <a:custGeom>
                <a:avLst/>
                <a:gdLst/>
                <a:ahLst/>
                <a:cxnLst/>
                <a:rect l="l" t="t" r="r" b="b"/>
                <a:pathLst>
                  <a:path w="13538" h="8862" extrusionOk="0">
                    <a:moveTo>
                      <a:pt x="1853" y="0"/>
                    </a:moveTo>
                    <a:lnTo>
                      <a:pt x="0" y="8862"/>
                    </a:lnTo>
                    <a:lnTo>
                      <a:pt x="13538" y="8862"/>
                    </a:lnTo>
                    <a:lnTo>
                      <a:pt x="135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8245833" y="2111208"/>
                <a:ext cx="208181" cy="104015"/>
              </a:xfrm>
              <a:custGeom>
                <a:avLst/>
                <a:gdLst/>
                <a:ahLst/>
                <a:cxnLst/>
                <a:rect l="l" t="t" r="r" b="b"/>
                <a:pathLst>
                  <a:path w="12425" h="6208" extrusionOk="0">
                    <a:moveTo>
                      <a:pt x="2708" y="1"/>
                    </a:moveTo>
                    <a:lnTo>
                      <a:pt x="0" y="6207"/>
                    </a:lnTo>
                    <a:lnTo>
                      <a:pt x="11126" y="6207"/>
                    </a:lnTo>
                    <a:lnTo>
                      <a:pt x="124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8485295" y="2012973"/>
                <a:ext cx="163344" cy="72784"/>
              </a:xfrm>
              <a:custGeom>
                <a:avLst/>
                <a:gdLst/>
                <a:ahLst/>
                <a:cxnLst/>
                <a:rect l="l" t="t" r="r" b="b"/>
                <a:pathLst>
                  <a:path w="9749" h="4344" extrusionOk="0">
                    <a:moveTo>
                      <a:pt x="908" y="0"/>
                    </a:moveTo>
                    <a:lnTo>
                      <a:pt x="1" y="4344"/>
                    </a:lnTo>
                    <a:lnTo>
                      <a:pt x="9749" y="4344"/>
                    </a:lnTo>
                    <a:lnTo>
                      <a:pt x="9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8302331" y="2012973"/>
                <a:ext cx="172191" cy="72784"/>
              </a:xfrm>
              <a:custGeom>
                <a:avLst/>
                <a:gdLst/>
                <a:ahLst/>
                <a:cxnLst/>
                <a:rect l="l" t="t" r="r" b="b"/>
                <a:pathLst>
                  <a:path w="10277" h="4344" extrusionOk="0">
                    <a:moveTo>
                      <a:pt x="1901" y="0"/>
                    </a:moveTo>
                    <a:lnTo>
                      <a:pt x="1" y="4344"/>
                    </a:lnTo>
                    <a:lnTo>
                      <a:pt x="9369" y="4344"/>
                    </a:lnTo>
                    <a:lnTo>
                      <a:pt x="10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8674090" y="2240590"/>
                <a:ext cx="229929" cy="148483"/>
              </a:xfrm>
              <a:custGeom>
                <a:avLst/>
                <a:gdLst/>
                <a:ahLst/>
                <a:cxnLst/>
                <a:rect l="l" t="t" r="r" b="b"/>
                <a:pathLst>
                  <a:path w="13723" h="8862" extrusionOk="0">
                    <a:moveTo>
                      <a:pt x="1" y="0"/>
                    </a:moveTo>
                    <a:lnTo>
                      <a:pt x="1" y="8862"/>
                    </a:lnTo>
                    <a:lnTo>
                      <a:pt x="13723" y="8862"/>
                    </a:lnTo>
                    <a:lnTo>
                      <a:pt x="11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8851207" y="2012973"/>
                <a:ext cx="168740" cy="72784"/>
              </a:xfrm>
              <a:custGeom>
                <a:avLst/>
                <a:gdLst/>
                <a:ahLst/>
                <a:cxnLst/>
                <a:rect l="l" t="t" r="r" b="b"/>
                <a:pathLst>
                  <a:path w="10071" h="4344" extrusionOk="0">
                    <a:moveTo>
                      <a:pt x="1" y="0"/>
                    </a:moveTo>
                    <a:lnTo>
                      <a:pt x="914" y="4344"/>
                    </a:lnTo>
                    <a:lnTo>
                      <a:pt x="10071" y="4344"/>
                    </a:lnTo>
                    <a:lnTo>
                      <a:pt x="81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8170050" y="2240590"/>
                <a:ext cx="256904" cy="148483"/>
              </a:xfrm>
              <a:custGeom>
                <a:avLst/>
                <a:gdLst/>
                <a:ahLst/>
                <a:cxnLst/>
                <a:rect l="l" t="t" r="r" b="b"/>
                <a:pathLst>
                  <a:path w="15333" h="8862" extrusionOk="0">
                    <a:moveTo>
                      <a:pt x="3864" y="0"/>
                    </a:moveTo>
                    <a:lnTo>
                      <a:pt x="0" y="8862"/>
                    </a:lnTo>
                    <a:lnTo>
                      <a:pt x="13474" y="8862"/>
                    </a:lnTo>
                    <a:lnTo>
                      <a:pt x="153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8871816" y="2111208"/>
                <a:ext cx="204646" cy="104015"/>
              </a:xfrm>
              <a:custGeom>
                <a:avLst/>
                <a:gdLst/>
                <a:ahLst/>
                <a:cxnLst/>
                <a:rect l="l" t="t" r="r" b="b"/>
                <a:pathLst>
                  <a:path w="12214" h="6208" extrusionOk="0">
                    <a:moveTo>
                      <a:pt x="1" y="1"/>
                    </a:moveTo>
                    <a:lnTo>
                      <a:pt x="1299" y="6207"/>
                    </a:lnTo>
                    <a:lnTo>
                      <a:pt x="12214" y="6207"/>
                    </a:lnTo>
                    <a:lnTo>
                      <a:pt x="9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8898875" y="2240590"/>
                <a:ext cx="253369" cy="148483"/>
              </a:xfrm>
              <a:custGeom>
                <a:avLst/>
                <a:gdLst/>
                <a:ahLst/>
                <a:cxnLst/>
                <a:rect l="l" t="t" r="r" b="b"/>
                <a:pathLst>
                  <a:path w="15122" h="8862" extrusionOk="0">
                    <a:moveTo>
                      <a:pt x="1" y="0"/>
                    </a:moveTo>
                    <a:lnTo>
                      <a:pt x="1853" y="8862"/>
                    </a:lnTo>
                    <a:lnTo>
                      <a:pt x="15122" y="8862"/>
                    </a:lnTo>
                    <a:lnTo>
                      <a:pt x="112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8538877" y="2494814"/>
                <a:ext cx="238340" cy="271146"/>
              </a:xfrm>
              <a:custGeom>
                <a:avLst/>
                <a:gdLst/>
                <a:ahLst/>
                <a:cxnLst/>
                <a:rect l="l" t="t" r="r" b="b"/>
                <a:pathLst>
                  <a:path w="14225" h="16183" extrusionOk="0">
                    <a:moveTo>
                      <a:pt x="2434" y="1"/>
                    </a:moveTo>
                    <a:lnTo>
                      <a:pt x="1" y="16182"/>
                    </a:lnTo>
                    <a:lnTo>
                      <a:pt x="14224" y="16182"/>
                    </a:lnTo>
                    <a:lnTo>
                      <a:pt x="117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7"/>
            <p:cNvGrpSpPr/>
            <p:nvPr/>
          </p:nvGrpSpPr>
          <p:grpSpPr>
            <a:xfrm>
              <a:off x="3721507" y="4783196"/>
              <a:ext cx="694653" cy="485804"/>
              <a:chOff x="530364" y="78205"/>
              <a:chExt cx="1410464" cy="986605"/>
            </a:xfrm>
          </p:grpSpPr>
          <p:sp>
            <p:nvSpPr>
              <p:cNvPr id="1727" name="Google Shape;1727;p47"/>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7"/>
            <p:cNvGrpSpPr/>
            <p:nvPr/>
          </p:nvGrpSpPr>
          <p:grpSpPr>
            <a:xfrm>
              <a:off x="2293321" y="4840516"/>
              <a:ext cx="530616" cy="371161"/>
              <a:chOff x="530364" y="78205"/>
              <a:chExt cx="1410464" cy="986605"/>
            </a:xfrm>
          </p:grpSpPr>
          <p:sp>
            <p:nvSpPr>
              <p:cNvPr id="1732" name="Google Shape;1732;p47"/>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6" name="Google Shape;1736;p47"/>
            <p:cNvGrpSpPr/>
            <p:nvPr/>
          </p:nvGrpSpPr>
          <p:grpSpPr>
            <a:xfrm>
              <a:off x="1026122" y="4662442"/>
              <a:ext cx="778435" cy="544409"/>
              <a:chOff x="530364" y="78205"/>
              <a:chExt cx="1410464" cy="986605"/>
            </a:xfrm>
          </p:grpSpPr>
          <p:sp>
            <p:nvSpPr>
              <p:cNvPr id="1737" name="Google Shape;1737;p47"/>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33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47"/>
            <p:cNvGrpSpPr/>
            <p:nvPr/>
          </p:nvGrpSpPr>
          <p:grpSpPr>
            <a:xfrm>
              <a:off x="-307704" y="3177380"/>
              <a:ext cx="1175654" cy="1783749"/>
              <a:chOff x="2357761" y="2720732"/>
              <a:chExt cx="1271115" cy="1928586"/>
            </a:xfrm>
          </p:grpSpPr>
          <p:sp>
            <p:nvSpPr>
              <p:cNvPr id="1742" name="Google Shape;1742;p47"/>
              <p:cNvSpPr/>
              <p:nvPr/>
            </p:nvSpPr>
            <p:spPr>
              <a:xfrm>
                <a:off x="2908231" y="3467047"/>
                <a:ext cx="129663" cy="1182271"/>
              </a:xfrm>
              <a:custGeom>
                <a:avLst/>
                <a:gdLst/>
                <a:ahLst/>
                <a:cxnLst/>
                <a:rect l="l" t="t" r="r" b="b"/>
                <a:pathLst>
                  <a:path w="864" h="7878" extrusionOk="0">
                    <a:moveTo>
                      <a:pt x="204" y="1"/>
                    </a:moveTo>
                    <a:lnTo>
                      <a:pt x="1" y="7877"/>
                    </a:lnTo>
                    <a:lnTo>
                      <a:pt x="863" y="7877"/>
                    </a:lnTo>
                    <a:lnTo>
                      <a:pt x="6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2937495" y="3566845"/>
                <a:ext cx="37518" cy="1082473"/>
              </a:xfrm>
              <a:custGeom>
                <a:avLst/>
                <a:gdLst/>
                <a:ahLst/>
                <a:cxnLst/>
                <a:rect l="l" t="t" r="r" b="b"/>
                <a:pathLst>
                  <a:path w="250" h="7213" extrusionOk="0">
                    <a:moveTo>
                      <a:pt x="185" y="1"/>
                    </a:moveTo>
                    <a:cubicBezTo>
                      <a:pt x="146" y="1"/>
                      <a:pt x="122" y="31"/>
                      <a:pt x="122" y="65"/>
                    </a:cubicBezTo>
                    <a:lnTo>
                      <a:pt x="0" y="7212"/>
                    </a:lnTo>
                    <a:lnTo>
                      <a:pt x="234" y="7212"/>
                    </a:lnTo>
                    <a:lnTo>
                      <a:pt x="249" y="65"/>
                    </a:lnTo>
                    <a:cubicBezTo>
                      <a:pt x="249" y="31"/>
                      <a:pt x="219"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2423944" y="2721633"/>
                <a:ext cx="1204932" cy="1039102"/>
              </a:xfrm>
              <a:custGeom>
                <a:avLst/>
                <a:gdLst/>
                <a:ahLst/>
                <a:cxnLst/>
                <a:rect l="l" t="t" r="r" b="b"/>
                <a:pathLst>
                  <a:path w="8029" h="6924" extrusionOk="0">
                    <a:moveTo>
                      <a:pt x="2769" y="1"/>
                    </a:moveTo>
                    <a:cubicBezTo>
                      <a:pt x="2435" y="1"/>
                      <a:pt x="2165" y="268"/>
                      <a:pt x="2165" y="608"/>
                    </a:cubicBezTo>
                    <a:cubicBezTo>
                      <a:pt x="2165" y="720"/>
                      <a:pt x="2199" y="826"/>
                      <a:pt x="2256" y="918"/>
                    </a:cubicBezTo>
                    <a:lnTo>
                      <a:pt x="1625" y="918"/>
                    </a:lnTo>
                    <a:cubicBezTo>
                      <a:pt x="1236" y="918"/>
                      <a:pt x="917" y="1236"/>
                      <a:pt x="917" y="1628"/>
                    </a:cubicBezTo>
                    <a:cubicBezTo>
                      <a:pt x="917" y="1680"/>
                      <a:pt x="923" y="1725"/>
                      <a:pt x="932" y="1777"/>
                    </a:cubicBezTo>
                    <a:cubicBezTo>
                      <a:pt x="553" y="1950"/>
                      <a:pt x="289" y="2332"/>
                      <a:pt x="289" y="2779"/>
                    </a:cubicBezTo>
                    <a:cubicBezTo>
                      <a:pt x="289" y="3076"/>
                      <a:pt x="410" y="3347"/>
                      <a:pt x="604" y="3547"/>
                    </a:cubicBezTo>
                    <a:lnTo>
                      <a:pt x="522" y="3547"/>
                    </a:lnTo>
                    <a:cubicBezTo>
                      <a:pt x="234" y="3547"/>
                      <a:pt x="0" y="3781"/>
                      <a:pt x="0" y="4069"/>
                    </a:cubicBezTo>
                    <a:cubicBezTo>
                      <a:pt x="0" y="4358"/>
                      <a:pt x="234" y="4588"/>
                      <a:pt x="522" y="4588"/>
                    </a:cubicBezTo>
                    <a:lnTo>
                      <a:pt x="668" y="4588"/>
                    </a:lnTo>
                    <a:cubicBezTo>
                      <a:pt x="589" y="4692"/>
                      <a:pt x="541" y="4822"/>
                      <a:pt x="541" y="4965"/>
                    </a:cubicBezTo>
                    <a:cubicBezTo>
                      <a:pt x="541" y="5284"/>
                      <a:pt x="784" y="5545"/>
                      <a:pt x="1090" y="5578"/>
                    </a:cubicBezTo>
                    <a:cubicBezTo>
                      <a:pt x="1087" y="5609"/>
                      <a:pt x="1084" y="5639"/>
                      <a:pt x="1084" y="5669"/>
                    </a:cubicBezTo>
                    <a:cubicBezTo>
                      <a:pt x="1084" y="6107"/>
                      <a:pt x="1436" y="6462"/>
                      <a:pt x="1874" y="6462"/>
                    </a:cubicBezTo>
                    <a:cubicBezTo>
                      <a:pt x="1889" y="6717"/>
                      <a:pt x="2095" y="6923"/>
                      <a:pt x="2350" y="6923"/>
                    </a:cubicBezTo>
                    <a:lnTo>
                      <a:pt x="5964" y="6923"/>
                    </a:lnTo>
                    <a:cubicBezTo>
                      <a:pt x="6231" y="6923"/>
                      <a:pt x="6443" y="6705"/>
                      <a:pt x="6443" y="6441"/>
                    </a:cubicBezTo>
                    <a:cubicBezTo>
                      <a:pt x="6443" y="6356"/>
                      <a:pt x="6416" y="6280"/>
                      <a:pt x="6373" y="6213"/>
                    </a:cubicBezTo>
                    <a:lnTo>
                      <a:pt x="6671" y="6213"/>
                    </a:lnTo>
                    <a:cubicBezTo>
                      <a:pt x="6914" y="6213"/>
                      <a:pt x="7105" y="6018"/>
                      <a:pt x="7105" y="5776"/>
                    </a:cubicBezTo>
                    <a:cubicBezTo>
                      <a:pt x="7105" y="5627"/>
                      <a:pt x="7026" y="5502"/>
                      <a:pt x="6908" y="5423"/>
                    </a:cubicBezTo>
                    <a:lnTo>
                      <a:pt x="7126" y="5423"/>
                    </a:lnTo>
                    <a:cubicBezTo>
                      <a:pt x="7324" y="5423"/>
                      <a:pt x="7482" y="5262"/>
                      <a:pt x="7482" y="5065"/>
                    </a:cubicBezTo>
                    <a:cubicBezTo>
                      <a:pt x="7482" y="4989"/>
                      <a:pt x="7451" y="4922"/>
                      <a:pt x="7409" y="4865"/>
                    </a:cubicBezTo>
                    <a:cubicBezTo>
                      <a:pt x="7773" y="4737"/>
                      <a:pt x="8028" y="4397"/>
                      <a:pt x="8028" y="3999"/>
                    </a:cubicBezTo>
                    <a:cubicBezTo>
                      <a:pt x="8028" y="3602"/>
                      <a:pt x="7773" y="3268"/>
                      <a:pt x="7418" y="3143"/>
                    </a:cubicBezTo>
                    <a:cubicBezTo>
                      <a:pt x="7460" y="3025"/>
                      <a:pt x="7485" y="2903"/>
                      <a:pt x="7485" y="2773"/>
                    </a:cubicBezTo>
                    <a:cubicBezTo>
                      <a:pt x="7485" y="2284"/>
                      <a:pt x="7166" y="1874"/>
                      <a:pt x="6726" y="1731"/>
                    </a:cubicBezTo>
                    <a:cubicBezTo>
                      <a:pt x="6732" y="1695"/>
                      <a:pt x="6738" y="1664"/>
                      <a:pt x="6738" y="1628"/>
                    </a:cubicBezTo>
                    <a:cubicBezTo>
                      <a:pt x="6738" y="1236"/>
                      <a:pt x="6419" y="918"/>
                      <a:pt x="6027" y="918"/>
                    </a:cubicBezTo>
                    <a:lnTo>
                      <a:pt x="5936" y="918"/>
                    </a:lnTo>
                    <a:cubicBezTo>
                      <a:pt x="5994" y="826"/>
                      <a:pt x="6027" y="720"/>
                      <a:pt x="6027" y="608"/>
                    </a:cubicBezTo>
                    <a:cubicBezTo>
                      <a:pt x="6027" y="274"/>
                      <a:pt x="5760" y="1"/>
                      <a:pt x="5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2359262" y="2721633"/>
                <a:ext cx="999783" cy="1039102"/>
              </a:xfrm>
              <a:custGeom>
                <a:avLst/>
                <a:gdLst/>
                <a:ahLst/>
                <a:cxnLst/>
                <a:rect l="l" t="t" r="r" b="b"/>
                <a:pathLst>
                  <a:path w="6662" h="6924" extrusionOk="0">
                    <a:moveTo>
                      <a:pt x="2763" y="1"/>
                    </a:moveTo>
                    <a:cubicBezTo>
                      <a:pt x="2429" y="1"/>
                      <a:pt x="2159" y="268"/>
                      <a:pt x="2159" y="608"/>
                    </a:cubicBezTo>
                    <a:cubicBezTo>
                      <a:pt x="2159" y="720"/>
                      <a:pt x="2192" y="826"/>
                      <a:pt x="2250" y="918"/>
                    </a:cubicBezTo>
                    <a:lnTo>
                      <a:pt x="1621" y="918"/>
                    </a:lnTo>
                    <a:cubicBezTo>
                      <a:pt x="1230" y="918"/>
                      <a:pt x="914" y="1236"/>
                      <a:pt x="914" y="1628"/>
                    </a:cubicBezTo>
                    <a:cubicBezTo>
                      <a:pt x="914" y="1680"/>
                      <a:pt x="917" y="1725"/>
                      <a:pt x="929" y="1777"/>
                    </a:cubicBezTo>
                    <a:cubicBezTo>
                      <a:pt x="553" y="1950"/>
                      <a:pt x="292" y="2332"/>
                      <a:pt x="292" y="2779"/>
                    </a:cubicBezTo>
                    <a:cubicBezTo>
                      <a:pt x="292" y="3076"/>
                      <a:pt x="413" y="3347"/>
                      <a:pt x="607" y="3547"/>
                    </a:cubicBezTo>
                    <a:lnTo>
                      <a:pt x="519" y="3547"/>
                    </a:lnTo>
                    <a:cubicBezTo>
                      <a:pt x="231" y="3547"/>
                      <a:pt x="0" y="3781"/>
                      <a:pt x="0" y="4069"/>
                    </a:cubicBezTo>
                    <a:cubicBezTo>
                      <a:pt x="0" y="4358"/>
                      <a:pt x="234" y="4588"/>
                      <a:pt x="519" y="4588"/>
                    </a:cubicBezTo>
                    <a:lnTo>
                      <a:pt x="668" y="4588"/>
                    </a:lnTo>
                    <a:cubicBezTo>
                      <a:pt x="589" y="4692"/>
                      <a:pt x="538" y="4822"/>
                      <a:pt x="538" y="4965"/>
                    </a:cubicBezTo>
                    <a:cubicBezTo>
                      <a:pt x="538" y="5284"/>
                      <a:pt x="780" y="5545"/>
                      <a:pt x="1090" y="5578"/>
                    </a:cubicBezTo>
                    <a:cubicBezTo>
                      <a:pt x="1084" y="5609"/>
                      <a:pt x="1078" y="5639"/>
                      <a:pt x="1078" y="5669"/>
                    </a:cubicBezTo>
                    <a:cubicBezTo>
                      <a:pt x="1078" y="6107"/>
                      <a:pt x="1433" y="6462"/>
                      <a:pt x="1870" y="6462"/>
                    </a:cubicBezTo>
                    <a:cubicBezTo>
                      <a:pt x="1886" y="6717"/>
                      <a:pt x="2092" y="6923"/>
                      <a:pt x="2350" y="6923"/>
                    </a:cubicBezTo>
                    <a:lnTo>
                      <a:pt x="4600" y="6923"/>
                    </a:lnTo>
                    <a:cubicBezTo>
                      <a:pt x="4864" y="6923"/>
                      <a:pt x="5077" y="6705"/>
                      <a:pt x="5077" y="6441"/>
                    </a:cubicBezTo>
                    <a:cubicBezTo>
                      <a:pt x="5077" y="6356"/>
                      <a:pt x="5052" y="6280"/>
                      <a:pt x="5010" y="6213"/>
                    </a:cubicBezTo>
                    <a:lnTo>
                      <a:pt x="5304" y="6213"/>
                    </a:lnTo>
                    <a:cubicBezTo>
                      <a:pt x="5547" y="6213"/>
                      <a:pt x="5742" y="6018"/>
                      <a:pt x="5742" y="5776"/>
                    </a:cubicBezTo>
                    <a:cubicBezTo>
                      <a:pt x="5742" y="5627"/>
                      <a:pt x="5663" y="5502"/>
                      <a:pt x="5547" y="5423"/>
                    </a:cubicBezTo>
                    <a:lnTo>
                      <a:pt x="5766" y="5423"/>
                    </a:lnTo>
                    <a:cubicBezTo>
                      <a:pt x="5957" y="5423"/>
                      <a:pt x="6118" y="5262"/>
                      <a:pt x="6118" y="5065"/>
                    </a:cubicBezTo>
                    <a:cubicBezTo>
                      <a:pt x="6118" y="4989"/>
                      <a:pt x="6088" y="4922"/>
                      <a:pt x="6045" y="4865"/>
                    </a:cubicBezTo>
                    <a:cubicBezTo>
                      <a:pt x="6404" y="4737"/>
                      <a:pt x="6662" y="4397"/>
                      <a:pt x="6662" y="3999"/>
                    </a:cubicBezTo>
                    <a:cubicBezTo>
                      <a:pt x="6662" y="3602"/>
                      <a:pt x="6407" y="3268"/>
                      <a:pt x="6048" y="3143"/>
                    </a:cubicBezTo>
                    <a:cubicBezTo>
                      <a:pt x="6091" y="3025"/>
                      <a:pt x="6118" y="2903"/>
                      <a:pt x="6118" y="2773"/>
                    </a:cubicBezTo>
                    <a:cubicBezTo>
                      <a:pt x="6118" y="2284"/>
                      <a:pt x="5799" y="1874"/>
                      <a:pt x="5359" y="1731"/>
                    </a:cubicBezTo>
                    <a:cubicBezTo>
                      <a:pt x="5362" y="1695"/>
                      <a:pt x="5371" y="1664"/>
                      <a:pt x="5371" y="1628"/>
                    </a:cubicBezTo>
                    <a:cubicBezTo>
                      <a:pt x="5371" y="1236"/>
                      <a:pt x="5052" y="918"/>
                      <a:pt x="4661" y="918"/>
                    </a:cubicBezTo>
                    <a:lnTo>
                      <a:pt x="4570" y="918"/>
                    </a:lnTo>
                    <a:cubicBezTo>
                      <a:pt x="4627" y="826"/>
                      <a:pt x="4661" y="720"/>
                      <a:pt x="4661" y="608"/>
                    </a:cubicBezTo>
                    <a:cubicBezTo>
                      <a:pt x="4661" y="274"/>
                      <a:pt x="4391"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a:off x="2357761" y="3250641"/>
                <a:ext cx="763869" cy="509196"/>
              </a:xfrm>
              <a:custGeom>
                <a:avLst/>
                <a:gdLst/>
                <a:ahLst/>
                <a:cxnLst/>
                <a:rect l="l" t="t" r="r" b="b"/>
                <a:pathLst>
                  <a:path w="5090" h="3393" extrusionOk="0">
                    <a:moveTo>
                      <a:pt x="599" y="1"/>
                    </a:moveTo>
                    <a:cubicBezTo>
                      <a:pt x="608" y="19"/>
                      <a:pt x="523" y="19"/>
                      <a:pt x="523" y="19"/>
                    </a:cubicBezTo>
                    <a:cubicBezTo>
                      <a:pt x="235" y="19"/>
                      <a:pt x="1" y="250"/>
                      <a:pt x="1" y="538"/>
                    </a:cubicBezTo>
                    <a:cubicBezTo>
                      <a:pt x="1" y="827"/>
                      <a:pt x="238" y="1060"/>
                      <a:pt x="523" y="1060"/>
                    </a:cubicBezTo>
                    <a:lnTo>
                      <a:pt x="669" y="1060"/>
                    </a:lnTo>
                    <a:cubicBezTo>
                      <a:pt x="590" y="1161"/>
                      <a:pt x="541" y="1294"/>
                      <a:pt x="541" y="1434"/>
                    </a:cubicBezTo>
                    <a:cubicBezTo>
                      <a:pt x="541" y="1753"/>
                      <a:pt x="784" y="2017"/>
                      <a:pt x="1091" y="2050"/>
                    </a:cubicBezTo>
                    <a:cubicBezTo>
                      <a:pt x="1088" y="2081"/>
                      <a:pt x="1079" y="2111"/>
                      <a:pt x="1079" y="2141"/>
                    </a:cubicBezTo>
                    <a:cubicBezTo>
                      <a:pt x="1079" y="2579"/>
                      <a:pt x="1437" y="2934"/>
                      <a:pt x="1874" y="2934"/>
                    </a:cubicBezTo>
                    <a:cubicBezTo>
                      <a:pt x="1890" y="3189"/>
                      <a:pt x="2093" y="3392"/>
                      <a:pt x="2351" y="3392"/>
                    </a:cubicBezTo>
                    <a:lnTo>
                      <a:pt x="4601" y="3392"/>
                    </a:lnTo>
                    <a:cubicBezTo>
                      <a:pt x="4868" y="3392"/>
                      <a:pt x="5081" y="3177"/>
                      <a:pt x="5081" y="2912"/>
                    </a:cubicBezTo>
                    <a:cubicBezTo>
                      <a:pt x="5072" y="2888"/>
                      <a:pt x="3793" y="2888"/>
                      <a:pt x="3793" y="2888"/>
                    </a:cubicBezTo>
                    <a:cubicBezTo>
                      <a:pt x="3833" y="2815"/>
                      <a:pt x="3851" y="2739"/>
                      <a:pt x="3851" y="2657"/>
                    </a:cubicBezTo>
                    <a:cubicBezTo>
                      <a:pt x="3851" y="2399"/>
                      <a:pt x="3675" y="2190"/>
                      <a:pt x="3444" y="2123"/>
                    </a:cubicBezTo>
                    <a:cubicBezTo>
                      <a:pt x="3584" y="2081"/>
                      <a:pt x="3684" y="1977"/>
                      <a:pt x="3717" y="1835"/>
                    </a:cubicBezTo>
                    <a:lnTo>
                      <a:pt x="4522" y="1835"/>
                    </a:lnTo>
                    <a:cubicBezTo>
                      <a:pt x="4838" y="1835"/>
                      <a:pt x="5090" y="1580"/>
                      <a:pt x="5090" y="1264"/>
                    </a:cubicBezTo>
                    <a:cubicBezTo>
                      <a:pt x="5090" y="948"/>
                      <a:pt x="4838" y="696"/>
                      <a:pt x="4522" y="696"/>
                    </a:cubicBezTo>
                    <a:lnTo>
                      <a:pt x="3517" y="696"/>
                    </a:lnTo>
                    <a:cubicBezTo>
                      <a:pt x="3529" y="654"/>
                      <a:pt x="3541" y="611"/>
                      <a:pt x="3541" y="568"/>
                    </a:cubicBezTo>
                    <a:cubicBezTo>
                      <a:pt x="3541" y="256"/>
                      <a:pt x="3289" y="1"/>
                      <a:pt x="2977" y="1"/>
                    </a:cubicBezTo>
                    <a:close/>
                  </a:path>
                </a:pathLst>
              </a:custGeom>
              <a:solidFill>
                <a:srgbClr val="F9E925">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2712835" y="2720732"/>
                <a:ext cx="555568" cy="361975"/>
              </a:xfrm>
              <a:custGeom>
                <a:avLst/>
                <a:gdLst/>
                <a:ahLst/>
                <a:cxnLst/>
                <a:rect l="l" t="t" r="r" b="b"/>
                <a:pathLst>
                  <a:path w="3702" h="2412" extrusionOk="0">
                    <a:moveTo>
                      <a:pt x="1090" y="1"/>
                    </a:moveTo>
                    <a:cubicBezTo>
                      <a:pt x="1075" y="49"/>
                      <a:pt x="1057" y="95"/>
                      <a:pt x="1057" y="149"/>
                    </a:cubicBezTo>
                    <a:cubicBezTo>
                      <a:pt x="1057" y="365"/>
                      <a:pt x="1203" y="544"/>
                      <a:pt x="1400" y="605"/>
                    </a:cubicBezTo>
                    <a:cubicBezTo>
                      <a:pt x="1279" y="644"/>
                      <a:pt x="1197" y="726"/>
                      <a:pt x="1169" y="851"/>
                    </a:cubicBezTo>
                    <a:lnTo>
                      <a:pt x="483" y="851"/>
                    </a:lnTo>
                    <a:cubicBezTo>
                      <a:pt x="216" y="851"/>
                      <a:pt x="0" y="1069"/>
                      <a:pt x="0" y="1333"/>
                    </a:cubicBezTo>
                    <a:cubicBezTo>
                      <a:pt x="0" y="1601"/>
                      <a:pt x="216" y="1816"/>
                      <a:pt x="483" y="1816"/>
                    </a:cubicBezTo>
                    <a:lnTo>
                      <a:pt x="1339" y="1816"/>
                    </a:lnTo>
                    <a:cubicBezTo>
                      <a:pt x="1333" y="1853"/>
                      <a:pt x="1321" y="1889"/>
                      <a:pt x="1321" y="1926"/>
                    </a:cubicBezTo>
                    <a:cubicBezTo>
                      <a:pt x="1321" y="2196"/>
                      <a:pt x="1537" y="2411"/>
                      <a:pt x="1804" y="2411"/>
                    </a:cubicBezTo>
                    <a:lnTo>
                      <a:pt x="3701" y="2411"/>
                    </a:lnTo>
                    <a:cubicBezTo>
                      <a:pt x="3583" y="2093"/>
                      <a:pt x="3325" y="1837"/>
                      <a:pt x="3003" y="1731"/>
                    </a:cubicBezTo>
                    <a:cubicBezTo>
                      <a:pt x="3006" y="1698"/>
                      <a:pt x="3015" y="1667"/>
                      <a:pt x="3015" y="1631"/>
                    </a:cubicBezTo>
                    <a:cubicBezTo>
                      <a:pt x="3015" y="1239"/>
                      <a:pt x="2696" y="921"/>
                      <a:pt x="2305" y="921"/>
                    </a:cubicBezTo>
                    <a:lnTo>
                      <a:pt x="2214" y="921"/>
                    </a:lnTo>
                    <a:cubicBezTo>
                      <a:pt x="2271" y="829"/>
                      <a:pt x="2305" y="723"/>
                      <a:pt x="2305" y="608"/>
                    </a:cubicBezTo>
                    <a:cubicBezTo>
                      <a:pt x="2305" y="274"/>
                      <a:pt x="2035" y="1"/>
                      <a:pt x="1701" y="1"/>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4D72A858-F128-BFA1-1322-76C3C0D82C69}"/>
              </a:ext>
            </a:extLst>
          </p:cNvPr>
          <p:cNvSpPr>
            <a:spLocks noGrp="1"/>
          </p:cNvSpPr>
          <p:nvPr>
            <p:ph type="title"/>
          </p:nvPr>
        </p:nvSpPr>
        <p:spPr>
          <a:xfrm>
            <a:off x="482738" y="547014"/>
            <a:ext cx="7710300" cy="572700"/>
          </a:xfrm>
        </p:spPr>
        <p:txBody>
          <a:bodyPr/>
          <a:lstStyle/>
          <a:p>
            <a:r>
              <a:rPr lang="en-US" b="1">
                <a:latin typeface="+mj-lt"/>
              </a:rPr>
              <a:t>HƯỚNG DẪN VỀ NHÀ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85">
                                            <p:txEl>
                                              <p:pRg st="0" end="0"/>
                                            </p:txEl>
                                          </p:spTgt>
                                        </p:tgtEl>
                                        <p:attrNameLst>
                                          <p:attrName>style.visibility</p:attrName>
                                        </p:attrNameLst>
                                      </p:cBhvr>
                                      <p:to>
                                        <p:strVal val="visible"/>
                                      </p:to>
                                    </p:set>
                                    <p:animEffect transition="in" filter="wipe(down)">
                                      <p:cBhvr>
                                        <p:cTn id="10" dur="500"/>
                                        <p:tgtEl>
                                          <p:spTgt spid="15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85">
                                            <p:txEl>
                                              <p:pRg st="1" end="1"/>
                                            </p:txEl>
                                          </p:spTgt>
                                        </p:tgtEl>
                                        <p:attrNameLst>
                                          <p:attrName>style.visibility</p:attrName>
                                        </p:attrNameLst>
                                      </p:cBhvr>
                                      <p:to>
                                        <p:strVal val="visible"/>
                                      </p:to>
                                    </p:set>
                                    <p:animEffect transition="in" filter="wipe(down)">
                                      <p:cBhvr>
                                        <p:cTn id="15" dur="500"/>
                                        <p:tgtEl>
                                          <p:spTgt spid="15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85">
                                            <p:txEl>
                                              <p:pRg st="2" end="2"/>
                                            </p:txEl>
                                          </p:spTgt>
                                        </p:tgtEl>
                                        <p:attrNameLst>
                                          <p:attrName>style.visibility</p:attrName>
                                        </p:attrNameLst>
                                      </p:cBhvr>
                                      <p:to>
                                        <p:strVal val="visible"/>
                                      </p:to>
                                    </p:set>
                                    <p:animEffect transition="in" filter="wipe(down)">
                                      <p:cBhvr>
                                        <p:cTn id="20" dur="500"/>
                                        <p:tgtEl>
                                          <p:spTgt spid="15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1"/>
          <p:cNvSpPr txBox="1">
            <a:spLocks noGrp="1"/>
          </p:cNvSpPr>
          <p:nvPr>
            <p:ph type="title"/>
          </p:nvPr>
        </p:nvSpPr>
        <p:spPr>
          <a:xfrm>
            <a:off x="716850" y="972308"/>
            <a:ext cx="7710300" cy="2651291"/>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a:latin typeface="+mj-lt"/>
              </a:rPr>
              <a:t>CẢM ƠN CÁC EM ĐÃ CHÚ Ý LẮNG NGHE BÀI GIẢNG!</a:t>
            </a:r>
          </a:p>
        </p:txBody>
      </p:sp>
      <p:grpSp>
        <p:nvGrpSpPr>
          <p:cNvPr id="2" name="Google Shape;1216;p43">
            <a:extLst>
              <a:ext uri="{FF2B5EF4-FFF2-40B4-BE49-F238E27FC236}">
                <a16:creationId xmlns:a16="http://schemas.microsoft.com/office/drawing/2014/main" id="{6D13FCC8-B4AB-7A88-2DA9-828BFBD731C9}"/>
              </a:ext>
            </a:extLst>
          </p:cNvPr>
          <p:cNvGrpSpPr/>
          <p:nvPr/>
        </p:nvGrpSpPr>
        <p:grpSpPr>
          <a:xfrm flipH="1">
            <a:off x="7815198" y="519049"/>
            <a:ext cx="1328802" cy="4624451"/>
            <a:chOff x="299324" y="2437171"/>
            <a:chExt cx="613425" cy="2134822"/>
          </a:xfrm>
        </p:grpSpPr>
        <p:sp>
          <p:nvSpPr>
            <p:cNvPr id="3" name="Google Shape;1217;p43">
              <a:extLst>
                <a:ext uri="{FF2B5EF4-FFF2-40B4-BE49-F238E27FC236}">
                  <a16:creationId xmlns:a16="http://schemas.microsoft.com/office/drawing/2014/main" id="{89EBF86E-4413-CA8B-62D1-2F8CEA6C8B0F}"/>
                </a:ext>
              </a:extLst>
            </p:cNvPr>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18;p43">
              <a:extLst>
                <a:ext uri="{FF2B5EF4-FFF2-40B4-BE49-F238E27FC236}">
                  <a16:creationId xmlns:a16="http://schemas.microsoft.com/office/drawing/2014/main" id="{A5113C1F-B0D0-948F-34F7-190628169639}"/>
                </a:ext>
              </a:extLst>
            </p:cNvPr>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19;p43">
              <a:extLst>
                <a:ext uri="{FF2B5EF4-FFF2-40B4-BE49-F238E27FC236}">
                  <a16:creationId xmlns:a16="http://schemas.microsoft.com/office/drawing/2014/main" id="{F893A2E6-8F9E-8CDD-195F-C053A58D9C89}"/>
                </a:ext>
              </a:extLst>
            </p:cNvPr>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20;p43">
              <a:extLst>
                <a:ext uri="{FF2B5EF4-FFF2-40B4-BE49-F238E27FC236}">
                  <a16:creationId xmlns:a16="http://schemas.microsoft.com/office/drawing/2014/main" id="{09E10959-664E-A9EB-0AEF-D64BFB1CC77E}"/>
                </a:ext>
              </a:extLst>
            </p:cNvPr>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21;p43">
              <a:extLst>
                <a:ext uri="{FF2B5EF4-FFF2-40B4-BE49-F238E27FC236}">
                  <a16:creationId xmlns:a16="http://schemas.microsoft.com/office/drawing/2014/main" id="{79EFDDAE-036E-5553-3E59-1CA8176641E0}"/>
                </a:ext>
              </a:extLst>
            </p:cNvPr>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22;p43">
              <a:extLst>
                <a:ext uri="{FF2B5EF4-FFF2-40B4-BE49-F238E27FC236}">
                  <a16:creationId xmlns:a16="http://schemas.microsoft.com/office/drawing/2014/main" id="{1B0ED1F1-A782-F1E6-CA73-493258EB5E06}"/>
                </a:ext>
              </a:extLst>
            </p:cNvPr>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23;p43">
              <a:extLst>
                <a:ext uri="{FF2B5EF4-FFF2-40B4-BE49-F238E27FC236}">
                  <a16:creationId xmlns:a16="http://schemas.microsoft.com/office/drawing/2014/main" id="{B824BBCB-549A-3BD8-A289-04A09833FE66}"/>
                </a:ext>
              </a:extLst>
            </p:cNvPr>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24;p43">
              <a:extLst>
                <a:ext uri="{FF2B5EF4-FFF2-40B4-BE49-F238E27FC236}">
                  <a16:creationId xmlns:a16="http://schemas.microsoft.com/office/drawing/2014/main" id="{27E481E1-11FA-DF92-80D5-FF2FA13602EE}"/>
                </a:ext>
              </a:extLst>
            </p:cNvPr>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25;p43">
              <a:extLst>
                <a:ext uri="{FF2B5EF4-FFF2-40B4-BE49-F238E27FC236}">
                  <a16:creationId xmlns:a16="http://schemas.microsoft.com/office/drawing/2014/main" id="{024C89D1-580B-F1F7-2383-D4EBA9A19B37}"/>
                </a:ext>
              </a:extLst>
            </p:cNvPr>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6;p43">
              <a:extLst>
                <a:ext uri="{FF2B5EF4-FFF2-40B4-BE49-F238E27FC236}">
                  <a16:creationId xmlns:a16="http://schemas.microsoft.com/office/drawing/2014/main" id="{C6476476-38BE-E82C-DA6E-383B618FAA1D}"/>
                </a:ext>
              </a:extLst>
            </p:cNvPr>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p43">
              <a:extLst>
                <a:ext uri="{FF2B5EF4-FFF2-40B4-BE49-F238E27FC236}">
                  <a16:creationId xmlns:a16="http://schemas.microsoft.com/office/drawing/2014/main" id="{D02722CF-F9DE-A618-DA9C-3406603FD44E}"/>
                </a:ext>
              </a:extLst>
            </p:cNvPr>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8;p43">
              <a:extLst>
                <a:ext uri="{FF2B5EF4-FFF2-40B4-BE49-F238E27FC236}">
                  <a16:creationId xmlns:a16="http://schemas.microsoft.com/office/drawing/2014/main" id="{9B5F4708-97DA-0AF4-48D8-BBE19DBC906F}"/>
                </a:ext>
              </a:extLst>
            </p:cNvPr>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42;p43">
            <a:extLst>
              <a:ext uri="{FF2B5EF4-FFF2-40B4-BE49-F238E27FC236}">
                <a16:creationId xmlns:a16="http://schemas.microsoft.com/office/drawing/2014/main" id="{4D5DBFEF-5B0B-4B9F-37A8-3897C5B8DBDE}"/>
              </a:ext>
            </a:extLst>
          </p:cNvPr>
          <p:cNvGrpSpPr/>
          <p:nvPr/>
        </p:nvGrpSpPr>
        <p:grpSpPr>
          <a:xfrm flipH="1">
            <a:off x="7703285" y="3580758"/>
            <a:ext cx="565953" cy="1969610"/>
            <a:chOff x="299324" y="2437171"/>
            <a:chExt cx="613425" cy="2134822"/>
          </a:xfrm>
        </p:grpSpPr>
        <p:sp>
          <p:nvSpPr>
            <p:cNvPr id="43" name="Google Shape;1243;p43">
              <a:extLst>
                <a:ext uri="{FF2B5EF4-FFF2-40B4-BE49-F238E27FC236}">
                  <a16:creationId xmlns:a16="http://schemas.microsoft.com/office/drawing/2014/main" id="{76F9BF74-E715-70F0-0115-2F902E4B8616}"/>
                </a:ext>
              </a:extLst>
            </p:cNvPr>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44;p43">
              <a:extLst>
                <a:ext uri="{FF2B5EF4-FFF2-40B4-BE49-F238E27FC236}">
                  <a16:creationId xmlns:a16="http://schemas.microsoft.com/office/drawing/2014/main" id="{76C4A7D9-DB02-31BC-BA24-B6F726D39B8E}"/>
                </a:ext>
              </a:extLst>
            </p:cNvPr>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45;p43">
              <a:extLst>
                <a:ext uri="{FF2B5EF4-FFF2-40B4-BE49-F238E27FC236}">
                  <a16:creationId xmlns:a16="http://schemas.microsoft.com/office/drawing/2014/main" id="{4DA91448-7CFD-9AF2-A257-0728BE384777}"/>
                </a:ext>
              </a:extLst>
            </p:cNvPr>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46;p43">
              <a:extLst>
                <a:ext uri="{FF2B5EF4-FFF2-40B4-BE49-F238E27FC236}">
                  <a16:creationId xmlns:a16="http://schemas.microsoft.com/office/drawing/2014/main" id="{E388D1BF-1B11-B197-9411-49780171B0C8}"/>
                </a:ext>
              </a:extLst>
            </p:cNvPr>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47;p43">
              <a:extLst>
                <a:ext uri="{FF2B5EF4-FFF2-40B4-BE49-F238E27FC236}">
                  <a16:creationId xmlns:a16="http://schemas.microsoft.com/office/drawing/2014/main" id="{5F807AF3-247A-9B66-B6B9-24D39B3FBC77}"/>
                </a:ext>
              </a:extLst>
            </p:cNvPr>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48;p43">
              <a:extLst>
                <a:ext uri="{FF2B5EF4-FFF2-40B4-BE49-F238E27FC236}">
                  <a16:creationId xmlns:a16="http://schemas.microsoft.com/office/drawing/2014/main" id="{9A1CE82A-360C-D820-A042-A6F773A4459C}"/>
                </a:ext>
              </a:extLst>
            </p:cNvPr>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49;p43">
              <a:extLst>
                <a:ext uri="{FF2B5EF4-FFF2-40B4-BE49-F238E27FC236}">
                  <a16:creationId xmlns:a16="http://schemas.microsoft.com/office/drawing/2014/main" id="{8289A129-050F-DEEC-8CE4-D5464CD41C9F}"/>
                </a:ext>
              </a:extLst>
            </p:cNvPr>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50;p43">
              <a:extLst>
                <a:ext uri="{FF2B5EF4-FFF2-40B4-BE49-F238E27FC236}">
                  <a16:creationId xmlns:a16="http://schemas.microsoft.com/office/drawing/2014/main" id="{9AEE5A3B-E9A9-D884-D41A-53A9ABDF8B1F}"/>
                </a:ext>
              </a:extLst>
            </p:cNvPr>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51;p43">
              <a:extLst>
                <a:ext uri="{FF2B5EF4-FFF2-40B4-BE49-F238E27FC236}">
                  <a16:creationId xmlns:a16="http://schemas.microsoft.com/office/drawing/2014/main" id="{DBD44C76-4367-F501-350D-085CF20B7DBC}"/>
                </a:ext>
              </a:extLst>
            </p:cNvPr>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52;p43">
              <a:extLst>
                <a:ext uri="{FF2B5EF4-FFF2-40B4-BE49-F238E27FC236}">
                  <a16:creationId xmlns:a16="http://schemas.microsoft.com/office/drawing/2014/main" id="{B3E6170F-BE67-A8C8-0024-19738D95E790}"/>
                </a:ext>
              </a:extLst>
            </p:cNvPr>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53;p43">
              <a:extLst>
                <a:ext uri="{FF2B5EF4-FFF2-40B4-BE49-F238E27FC236}">
                  <a16:creationId xmlns:a16="http://schemas.microsoft.com/office/drawing/2014/main" id="{09CB72A8-3B19-A3A6-3050-90DCE15DBA47}"/>
                </a:ext>
              </a:extLst>
            </p:cNvPr>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54;p43">
              <a:extLst>
                <a:ext uri="{FF2B5EF4-FFF2-40B4-BE49-F238E27FC236}">
                  <a16:creationId xmlns:a16="http://schemas.microsoft.com/office/drawing/2014/main" id="{5914F130-AF49-BE11-908E-833A9E88BF47}"/>
                </a:ext>
              </a:extLst>
            </p:cNvPr>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700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9" name="Google Shape;1059;p40"/>
          <p:cNvGrpSpPr/>
          <p:nvPr/>
        </p:nvGrpSpPr>
        <p:grpSpPr>
          <a:xfrm>
            <a:off x="5120400" y="1121518"/>
            <a:ext cx="2144119" cy="1553450"/>
            <a:chOff x="5120400" y="1121518"/>
            <a:chExt cx="2144119" cy="1553450"/>
          </a:xfrm>
        </p:grpSpPr>
        <p:grpSp>
          <p:nvGrpSpPr>
            <p:cNvPr id="1060" name="Google Shape;1060;p40"/>
            <p:cNvGrpSpPr/>
            <p:nvPr/>
          </p:nvGrpSpPr>
          <p:grpSpPr>
            <a:xfrm>
              <a:off x="5982966" y="1121518"/>
              <a:ext cx="1040476" cy="1040050"/>
              <a:chOff x="7837627" y="218102"/>
              <a:chExt cx="707085" cy="706796"/>
            </a:xfrm>
          </p:grpSpPr>
          <p:sp>
            <p:nvSpPr>
              <p:cNvPr id="1061" name="Google Shape;1061;p40"/>
              <p:cNvSpPr/>
              <p:nvPr/>
            </p:nvSpPr>
            <p:spPr>
              <a:xfrm>
                <a:off x="7837627" y="218102"/>
                <a:ext cx="707085" cy="706796"/>
              </a:xfrm>
              <a:custGeom>
                <a:avLst/>
                <a:gdLst/>
                <a:ahLst/>
                <a:cxnLst/>
                <a:rect l="l" t="t" r="r" b="b"/>
                <a:pathLst>
                  <a:path w="9763" h="9759" extrusionOk="0">
                    <a:moveTo>
                      <a:pt x="4883" y="0"/>
                    </a:moveTo>
                    <a:cubicBezTo>
                      <a:pt x="2187" y="0"/>
                      <a:pt x="1" y="2186"/>
                      <a:pt x="1" y="4879"/>
                    </a:cubicBezTo>
                    <a:cubicBezTo>
                      <a:pt x="1" y="7576"/>
                      <a:pt x="2187" y="9759"/>
                      <a:pt x="4883" y="9759"/>
                    </a:cubicBezTo>
                    <a:cubicBezTo>
                      <a:pt x="7576" y="9759"/>
                      <a:pt x="9762" y="7576"/>
                      <a:pt x="9762" y="4879"/>
                    </a:cubicBezTo>
                    <a:cubicBezTo>
                      <a:pt x="9762" y="2186"/>
                      <a:pt x="7576" y="0"/>
                      <a:pt x="4883"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7962339" y="341879"/>
                <a:ext cx="458595" cy="459030"/>
              </a:xfrm>
              <a:custGeom>
                <a:avLst/>
                <a:gdLst/>
                <a:ahLst/>
                <a:cxnLst/>
                <a:rect l="l" t="t" r="r" b="b"/>
                <a:pathLst>
                  <a:path w="6332" h="6338" extrusionOk="0">
                    <a:moveTo>
                      <a:pt x="3164" y="1"/>
                    </a:moveTo>
                    <a:cubicBezTo>
                      <a:pt x="1415" y="1"/>
                      <a:pt x="0" y="1422"/>
                      <a:pt x="0" y="3170"/>
                    </a:cubicBezTo>
                    <a:cubicBezTo>
                      <a:pt x="0" y="4916"/>
                      <a:pt x="1415" y="6337"/>
                      <a:pt x="3164" y="6337"/>
                    </a:cubicBezTo>
                    <a:cubicBezTo>
                      <a:pt x="4913" y="6337"/>
                      <a:pt x="6331" y="4919"/>
                      <a:pt x="6331" y="3170"/>
                    </a:cubicBezTo>
                    <a:cubicBezTo>
                      <a:pt x="6331" y="1422"/>
                      <a:pt x="4910" y="7"/>
                      <a:pt x="3164" y="1"/>
                    </a:cubicBezTo>
                    <a:close/>
                  </a:path>
                </a:pathLst>
              </a:custGeom>
              <a:solidFill>
                <a:srgbClr val="F4E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0"/>
            <p:cNvSpPr/>
            <p:nvPr/>
          </p:nvSpPr>
          <p:spPr>
            <a:xfrm>
              <a:off x="5120400" y="1566972"/>
              <a:ext cx="2144119" cy="1107996"/>
            </a:xfrm>
            <a:custGeom>
              <a:avLst/>
              <a:gdLst/>
              <a:ahLst/>
              <a:cxnLst/>
              <a:rect l="l" t="t" r="r" b="b"/>
              <a:pathLst>
                <a:path w="12280" h="6346" extrusionOk="0">
                  <a:moveTo>
                    <a:pt x="11083" y="2447"/>
                  </a:moveTo>
                  <a:lnTo>
                    <a:pt x="9352" y="2447"/>
                  </a:lnTo>
                  <a:cubicBezTo>
                    <a:pt x="9255" y="1722"/>
                    <a:pt x="8633" y="1163"/>
                    <a:pt x="7883" y="1163"/>
                  </a:cubicBezTo>
                  <a:lnTo>
                    <a:pt x="6091" y="1163"/>
                  </a:lnTo>
                  <a:cubicBezTo>
                    <a:pt x="6103" y="1108"/>
                    <a:pt x="6110" y="1051"/>
                    <a:pt x="6110" y="990"/>
                  </a:cubicBezTo>
                  <a:cubicBezTo>
                    <a:pt x="6110" y="443"/>
                    <a:pt x="5666" y="0"/>
                    <a:pt x="5120" y="0"/>
                  </a:cubicBezTo>
                  <a:lnTo>
                    <a:pt x="4072" y="0"/>
                  </a:lnTo>
                  <a:cubicBezTo>
                    <a:pt x="3526" y="0"/>
                    <a:pt x="3082" y="443"/>
                    <a:pt x="3082" y="990"/>
                  </a:cubicBezTo>
                  <a:cubicBezTo>
                    <a:pt x="3082" y="1048"/>
                    <a:pt x="3091" y="1108"/>
                    <a:pt x="3101" y="1163"/>
                  </a:cubicBezTo>
                  <a:lnTo>
                    <a:pt x="2591" y="1163"/>
                  </a:lnTo>
                  <a:cubicBezTo>
                    <a:pt x="1777" y="1163"/>
                    <a:pt x="1121" y="1813"/>
                    <a:pt x="1106" y="2626"/>
                  </a:cubicBezTo>
                  <a:cubicBezTo>
                    <a:pt x="486" y="2672"/>
                    <a:pt x="1" y="3182"/>
                    <a:pt x="1" y="3814"/>
                  </a:cubicBezTo>
                  <a:cubicBezTo>
                    <a:pt x="1" y="4472"/>
                    <a:pt x="535" y="5004"/>
                    <a:pt x="1194" y="5004"/>
                  </a:cubicBezTo>
                  <a:lnTo>
                    <a:pt x="1595" y="5004"/>
                  </a:lnTo>
                  <a:cubicBezTo>
                    <a:pt x="1807" y="5420"/>
                    <a:pt x="2235" y="5702"/>
                    <a:pt x="2733" y="5702"/>
                  </a:cubicBezTo>
                  <a:lnTo>
                    <a:pt x="3966" y="5702"/>
                  </a:lnTo>
                  <a:cubicBezTo>
                    <a:pt x="4157" y="6082"/>
                    <a:pt x="4552" y="6346"/>
                    <a:pt x="5007" y="6346"/>
                  </a:cubicBezTo>
                  <a:lnTo>
                    <a:pt x="5994" y="6346"/>
                  </a:lnTo>
                  <a:cubicBezTo>
                    <a:pt x="6450" y="6346"/>
                    <a:pt x="6841" y="6082"/>
                    <a:pt x="7033" y="5702"/>
                  </a:cubicBezTo>
                  <a:lnTo>
                    <a:pt x="7102" y="5702"/>
                  </a:lnTo>
                  <a:cubicBezTo>
                    <a:pt x="7667" y="5702"/>
                    <a:pt x="8147" y="5338"/>
                    <a:pt x="8317" y="4831"/>
                  </a:cubicBezTo>
                  <a:lnTo>
                    <a:pt x="11086" y="4831"/>
                  </a:lnTo>
                  <a:cubicBezTo>
                    <a:pt x="11748" y="4831"/>
                    <a:pt x="12279" y="4296"/>
                    <a:pt x="12279" y="3638"/>
                  </a:cubicBezTo>
                  <a:cubicBezTo>
                    <a:pt x="12279" y="2979"/>
                    <a:pt x="11745" y="2447"/>
                    <a:pt x="11083" y="2447"/>
                  </a:cubicBezTo>
                  <a:close/>
                </a:path>
              </a:pathLst>
            </a:custGeom>
            <a:gradFill>
              <a:gsLst>
                <a:gs pos="0">
                  <a:srgbClr val="E5EEF3">
                    <a:alpha val="83529"/>
                  </a:srgbClr>
                </a:gs>
                <a:gs pos="100000">
                  <a:srgbClr val="E5EEF3">
                    <a:alpha val="745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40"/>
          <p:cNvGrpSpPr/>
          <p:nvPr/>
        </p:nvGrpSpPr>
        <p:grpSpPr>
          <a:xfrm>
            <a:off x="4619434" y="1121518"/>
            <a:ext cx="5620741" cy="4757707"/>
            <a:chOff x="4572009" y="1121518"/>
            <a:chExt cx="5620741" cy="4757707"/>
          </a:xfrm>
        </p:grpSpPr>
        <p:sp>
          <p:nvSpPr>
            <p:cNvPr id="1065" name="Google Shape;1065;p40"/>
            <p:cNvSpPr/>
            <p:nvPr/>
          </p:nvSpPr>
          <p:spPr>
            <a:xfrm>
              <a:off x="4872250" y="4095425"/>
              <a:ext cx="5320500" cy="1783800"/>
            </a:xfrm>
            <a:prstGeom prst="ellipse">
              <a:avLst/>
            </a:pr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40"/>
            <p:cNvGrpSpPr/>
            <p:nvPr/>
          </p:nvGrpSpPr>
          <p:grpSpPr>
            <a:xfrm>
              <a:off x="7586906" y="1121518"/>
              <a:ext cx="778376" cy="3486672"/>
              <a:chOff x="-1502917" y="784545"/>
              <a:chExt cx="877934" cy="3932632"/>
            </a:xfrm>
          </p:grpSpPr>
          <p:sp>
            <p:nvSpPr>
              <p:cNvPr id="1067" name="Google Shape;1067;p40"/>
              <p:cNvSpPr/>
              <p:nvPr/>
            </p:nvSpPr>
            <p:spPr>
              <a:xfrm>
                <a:off x="-914073" y="1159676"/>
                <a:ext cx="264561" cy="3557501"/>
              </a:xfrm>
              <a:custGeom>
                <a:avLst/>
                <a:gdLst/>
                <a:ahLst/>
                <a:cxnLst/>
                <a:rect l="l" t="t" r="r" b="b"/>
                <a:pathLst>
                  <a:path w="2060" h="27701" extrusionOk="0">
                    <a:moveTo>
                      <a:pt x="0" y="1"/>
                    </a:moveTo>
                    <a:lnTo>
                      <a:pt x="0" y="27701"/>
                    </a:lnTo>
                    <a:lnTo>
                      <a:pt x="2059" y="27701"/>
                    </a:lnTo>
                    <a:lnTo>
                      <a:pt x="2059" y="1"/>
                    </a:lnTo>
                    <a:close/>
                  </a:path>
                </a:pathLst>
              </a:custGeom>
              <a:solidFill>
                <a:srgbClr val="C29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1464645" y="1159676"/>
                <a:ext cx="550697" cy="3557501"/>
              </a:xfrm>
              <a:custGeom>
                <a:avLst/>
                <a:gdLst/>
                <a:ahLst/>
                <a:cxnLst/>
                <a:rect l="l" t="t" r="r" b="b"/>
                <a:pathLst>
                  <a:path w="4288" h="27701" extrusionOk="0">
                    <a:moveTo>
                      <a:pt x="0" y="1"/>
                    </a:moveTo>
                    <a:lnTo>
                      <a:pt x="0" y="27701"/>
                    </a:lnTo>
                    <a:lnTo>
                      <a:pt x="4287" y="27701"/>
                    </a:lnTo>
                    <a:lnTo>
                      <a:pt x="4287" y="1"/>
                    </a:lnTo>
                    <a:close/>
                  </a:path>
                </a:pathLst>
              </a:custGeom>
              <a:solidFill>
                <a:srgbClr val="E3A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995240" y="784545"/>
                <a:ext cx="357414" cy="332364"/>
              </a:xfrm>
              <a:custGeom>
                <a:avLst/>
                <a:gdLst/>
                <a:ahLst/>
                <a:cxnLst/>
                <a:rect l="l" t="t" r="r" b="b"/>
                <a:pathLst>
                  <a:path w="2783" h="2588" extrusionOk="0">
                    <a:moveTo>
                      <a:pt x="1528" y="1"/>
                    </a:moveTo>
                    <a:lnTo>
                      <a:pt x="371" y="784"/>
                    </a:lnTo>
                    <a:lnTo>
                      <a:pt x="1" y="2588"/>
                    </a:lnTo>
                    <a:lnTo>
                      <a:pt x="2782" y="2527"/>
                    </a:lnTo>
                    <a:lnTo>
                      <a:pt x="1528" y="1"/>
                    </a:lnTo>
                    <a:close/>
                  </a:path>
                </a:pathLst>
              </a:custGeom>
              <a:solidFill>
                <a:srgbClr val="C29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1493541" y="784545"/>
                <a:ext cx="694664" cy="350343"/>
              </a:xfrm>
              <a:custGeom>
                <a:avLst/>
                <a:gdLst/>
                <a:ahLst/>
                <a:cxnLst/>
                <a:rect l="l" t="t" r="r" b="b"/>
                <a:pathLst>
                  <a:path w="5409" h="2728" extrusionOk="0">
                    <a:moveTo>
                      <a:pt x="1334" y="1"/>
                    </a:moveTo>
                    <a:lnTo>
                      <a:pt x="1" y="2727"/>
                    </a:lnTo>
                    <a:lnTo>
                      <a:pt x="4142" y="2727"/>
                    </a:lnTo>
                    <a:lnTo>
                      <a:pt x="5408" y="1"/>
                    </a:lnTo>
                    <a:close/>
                  </a:path>
                </a:pathLst>
              </a:custGeom>
              <a:solidFill>
                <a:srgbClr val="E3A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914073" y="1094179"/>
                <a:ext cx="289090" cy="85916"/>
              </a:xfrm>
              <a:custGeom>
                <a:avLst/>
                <a:gdLst/>
                <a:ahLst/>
                <a:cxnLst/>
                <a:rect l="l" t="t" r="r" b="b"/>
                <a:pathLst>
                  <a:path w="2251" h="669" extrusionOk="0">
                    <a:moveTo>
                      <a:pt x="0" y="1"/>
                    </a:moveTo>
                    <a:lnTo>
                      <a:pt x="0" y="669"/>
                    </a:lnTo>
                    <a:lnTo>
                      <a:pt x="2250" y="669"/>
                    </a:lnTo>
                    <a:lnTo>
                      <a:pt x="2250" y="1"/>
                    </a:ln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1502917" y="1094179"/>
                <a:ext cx="588583" cy="85916"/>
              </a:xfrm>
              <a:custGeom>
                <a:avLst/>
                <a:gdLst/>
                <a:ahLst/>
                <a:cxnLst/>
                <a:rect l="l" t="t" r="r" b="b"/>
                <a:pathLst>
                  <a:path w="4583" h="669" extrusionOk="0">
                    <a:moveTo>
                      <a:pt x="1" y="1"/>
                    </a:moveTo>
                    <a:lnTo>
                      <a:pt x="1" y="669"/>
                    </a:lnTo>
                    <a:lnTo>
                      <a:pt x="4582" y="669"/>
                    </a:lnTo>
                    <a:lnTo>
                      <a:pt x="4582" y="1"/>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914073" y="1410877"/>
                <a:ext cx="289090" cy="86302"/>
              </a:xfrm>
              <a:custGeom>
                <a:avLst/>
                <a:gdLst/>
                <a:ahLst/>
                <a:cxnLst/>
                <a:rect l="l" t="t" r="r" b="b"/>
                <a:pathLst>
                  <a:path w="2251" h="672" extrusionOk="0">
                    <a:moveTo>
                      <a:pt x="0" y="0"/>
                    </a:moveTo>
                    <a:lnTo>
                      <a:pt x="0" y="671"/>
                    </a:lnTo>
                    <a:lnTo>
                      <a:pt x="2250" y="671"/>
                    </a:lnTo>
                    <a:lnTo>
                      <a:pt x="2250" y="0"/>
                    </a:ln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1502917" y="1410877"/>
                <a:ext cx="588583" cy="86302"/>
              </a:xfrm>
              <a:custGeom>
                <a:avLst/>
                <a:gdLst/>
                <a:ahLst/>
                <a:cxnLst/>
                <a:rect l="l" t="t" r="r" b="b"/>
                <a:pathLst>
                  <a:path w="4583" h="672" extrusionOk="0">
                    <a:moveTo>
                      <a:pt x="1" y="0"/>
                    </a:moveTo>
                    <a:lnTo>
                      <a:pt x="1" y="671"/>
                    </a:lnTo>
                    <a:lnTo>
                      <a:pt x="4582" y="671"/>
                    </a:lnTo>
                    <a:lnTo>
                      <a:pt x="4582" y="0"/>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914073" y="2747531"/>
                <a:ext cx="289090" cy="86687"/>
              </a:xfrm>
              <a:custGeom>
                <a:avLst/>
                <a:gdLst/>
                <a:ahLst/>
                <a:cxnLst/>
                <a:rect l="l" t="t" r="r" b="b"/>
                <a:pathLst>
                  <a:path w="2251" h="675" extrusionOk="0">
                    <a:moveTo>
                      <a:pt x="0" y="0"/>
                    </a:moveTo>
                    <a:lnTo>
                      <a:pt x="0" y="675"/>
                    </a:lnTo>
                    <a:lnTo>
                      <a:pt x="2250" y="675"/>
                    </a:lnTo>
                    <a:lnTo>
                      <a:pt x="2250" y="0"/>
                    </a:ln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1502917" y="2747531"/>
                <a:ext cx="588583" cy="86687"/>
              </a:xfrm>
              <a:custGeom>
                <a:avLst/>
                <a:gdLst/>
                <a:ahLst/>
                <a:cxnLst/>
                <a:rect l="l" t="t" r="r" b="b"/>
                <a:pathLst>
                  <a:path w="4583" h="675" extrusionOk="0">
                    <a:moveTo>
                      <a:pt x="1" y="0"/>
                    </a:moveTo>
                    <a:lnTo>
                      <a:pt x="1" y="675"/>
                    </a:lnTo>
                    <a:lnTo>
                      <a:pt x="4582" y="675"/>
                    </a:lnTo>
                    <a:lnTo>
                      <a:pt x="4582" y="0"/>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 name="Google Shape;1077;p40"/>
              <p:cNvGrpSpPr/>
              <p:nvPr/>
            </p:nvGrpSpPr>
            <p:grpSpPr>
              <a:xfrm>
                <a:off x="-1413701" y="1224017"/>
                <a:ext cx="453606" cy="3421385"/>
                <a:chOff x="-2083926" y="1224017"/>
                <a:chExt cx="453606" cy="3421385"/>
              </a:xfrm>
            </p:grpSpPr>
            <p:sp>
              <p:nvSpPr>
                <p:cNvPr id="1078" name="Google Shape;1078;p40"/>
                <p:cNvSpPr/>
                <p:nvPr/>
              </p:nvSpPr>
              <p:spPr>
                <a:xfrm>
                  <a:off x="-2083926" y="1224017"/>
                  <a:ext cx="453606" cy="1467512"/>
                </a:xfrm>
                <a:custGeom>
                  <a:avLst/>
                  <a:gdLst/>
                  <a:ahLst/>
                  <a:cxnLst/>
                  <a:rect l="l" t="t" r="r" b="b"/>
                  <a:pathLst>
                    <a:path w="3532" h="11427" extrusionOk="0">
                      <a:moveTo>
                        <a:pt x="529" y="1167"/>
                      </a:moveTo>
                      <a:lnTo>
                        <a:pt x="1" y="1167"/>
                      </a:lnTo>
                      <a:lnTo>
                        <a:pt x="1" y="1"/>
                      </a:lnTo>
                      <a:lnTo>
                        <a:pt x="529" y="1"/>
                      </a:lnTo>
                      <a:close/>
                      <a:moveTo>
                        <a:pt x="1531" y="1"/>
                      </a:moveTo>
                      <a:lnTo>
                        <a:pt x="1003" y="1"/>
                      </a:lnTo>
                      <a:lnTo>
                        <a:pt x="1003" y="1167"/>
                      </a:lnTo>
                      <a:lnTo>
                        <a:pt x="1531" y="1167"/>
                      </a:lnTo>
                      <a:close/>
                      <a:moveTo>
                        <a:pt x="2530" y="1"/>
                      </a:moveTo>
                      <a:lnTo>
                        <a:pt x="2002" y="1"/>
                      </a:lnTo>
                      <a:lnTo>
                        <a:pt x="2002" y="1167"/>
                      </a:lnTo>
                      <a:lnTo>
                        <a:pt x="2530" y="1167"/>
                      </a:lnTo>
                      <a:close/>
                      <a:moveTo>
                        <a:pt x="3532" y="1"/>
                      </a:moveTo>
                      <a:lnTo>
                        <a:pt x="3004" y="1"/>
                      </a:lnTo>
                      <a:lnTo>
                        <a:pt x="3004" y="1167"/>
                      </a:lnTo>
                      <a:lnTo>
                        <a:pt x="3532" y="1167"/>
                      </a:lnTo>
                      <a:close/>
                      <a:moveTo>
                        <a:pt x="529" y="3577"/>
                      </a:moveTo>
                      <a:lnTo>
                        <a:pt x="1" y="3577"/>
                      </a:lnTo>
                      <a:lnTo>
                        <a:pt x="1" y="2415"/>
                      </a:lnTo>
                      <a:lnTo>
                        <a:pt x="529" y="2415"/>
                      </a:lnTo>
                      <a:close/>
                      <a:moveTo>
                        <a:pt x="1531" y="2412"/>
                      </a:moveTo>
                      <a:lnTo>
                        <a:pt x="1003" y="2412"/>
                      </a:lnTo>
                      <a:lnTo>
                        <a:pt x="1003" y="3571"/>
                      </a:lnTo>
                      <a:lnTo>
                        <a:pt x="1531" y="3571"/>
                      </a:lnTo>
                      <a:close/>
                      <a:moveTo>
                        <a:pt x="2530" y="2412"/>
                      </a:moveTo>
                      <a:lnTo>
                        <a:pt x="2002" y="2412"/>
                      </a:lnTo>
                      <a:lnTo>
                        <a:pt x="2002" y="3571"/>
                      </a:lnTo>
                      <a:lnTo>
                        <a:pt x="2530" y="3571"/>
                      </a:lnTo>
                      <a:close/>
                      <a:moveTo>
                        <a:pt x="3532" y="2412"/>
                      </a:moveTo>
                      <a:lnTo>
                        <a:pt x="3004" y="2412"/>
                      </a:lnTo>
                      <a:lnTo>
                        <a:pt x="3004" y="3571"/>
                      </a:lnTo>
                      <a:lnTo>
                        <a:pt x="3532" y="3571"/>
                      </a:lnTo>
                      <a:close/>
                      <a:moveTo>
                        <a:pt x="529" y="5144"/>
                      </a:moveTo>
                      <a:lnTo>
                        <a:pt x="1" y="5144"/>
                      </a:lnTo>
                      <a:lnTo>
                        <a:pt x="1" y="3981"/>
                      </a:lnTo>
                      <a:lnTo>
                        <a:pt x="529" y="3981"/>
                      </a:lnTo>
                      <a:close/>
                      <a:moveTo>
                        <a:pt x="1531" y="3981"/>
                      </a:moveTo>
                      <a:lnTo>
                        <a:pt x="1003" y="3981"/>
                      </a:lnTo>
                      <a:lnTo>
                        <a:pt x="1003" y="5144"/>
                      </a:lnTo>
                      <a:lnTo>
                        <a:pt x="1531" y="5144"/>
                      </a:lnTo>
                      <a:close/>
                      <a:moveTo>
                        <a:pt x="2530" y="3981"/>
                      </a:moveTo>
                      <a:lnTo>
                        <a:pt x="2002" y="3981"/>
                      </a:lnTo>
                      <a:lnTo>
                        <a:pt x="2002" y="5144"/>
                      </a:lnTo>
                      <a:lnTo>
                        <a:pt x="2530" y="5144"/>
                      </a:lnTo>
                      <a:close/>
                      <a:moveTo>
                        <a:pt x="3532" y="3981"/>
                      </a:moveTo>
                      <a:lnTo>
                        <a:pt x="3004" y="3981"/>
                      </a:lnTo>
                      <a:lnTo>
                        <a:pt x="3004" y="5144"/>
                      </a:lnTo>
                      <a:lnTo>
                        <a:pt x="3532" y="5144"/>
                      </a:lnTo>
                      <a:close/>
                      <a:moveTo>
                        <a:pt x="529" y="6714"/>
                      </a:moveTo>
                      <a:lnTo>
                        <a:pt x="1" y="6714"/>
                      </a:lnTo>
                      <a:lnTo>
                        <a:pt x="1" y="5551"/>
                      </a:lnTo>
                      <a:lnTo>
                        <a:pt x="529" y="5551"/>
                      </a:lnTo>
                      <a:close/>
                      <a:moveTo>
                        <a:pt x="1531" y="5551"/>
                      </a:moveTo>
                      <a:lnTo>
                        <a:pt x="1003" y="5551"/>
                      </a:lnTo>
                      <a:lnTo>
                        <a:pt x="1003" y="6714"/>
                      </a:lnTo>
                      <a:lnTo>
                        <a:pt x="1531" y="6714"/>
                      </a:lnTo>
                      <a:close/>
                      <a:moveTo>
                        <a:pt x="2530" y="5551"/>
                      </a:moveTo>
                      <a:lnTo>
                        <a:pt x="2002" y="5551"/>
                      </a:lnTo>
                      <a:lnTo>
                        <a:pt x="2002" y="6714"/>
                      </a:lnTo>
                      <a:lnTo>
                        <a:pt x="2530" y="6714"/>
                      </a:lnTo>
                      <a:close/>
                      <a:moveTo>
                        <a:pt x="3532" y="5551"/>
                      </a:moveTo>
                      <a:lnTo>
                        <a:pt x="3004" y="5551"/>
                      </a:lnTo>
                      <a:lnTo>
                        <a:pt x="3004" y="6714"/>
                      </a:lnTo>
                      <a:lnTo>
                        <a:pt x="3532" y="6714"/>
                      </a:lnTo>
                      <a:close/>
                      <a:moveTo>
                        <a:pt x="529" y="8287"/>
                      </a:moveTo>
                      <a:lnTo>
                        <a:pt x="1" y="8287"/>
                      </a:lnTo>
                      <a:lnTo>
                        <a:pt x="1" y="7124"/>
                      </a:lnTo>
                      <a:lnTo>
                        <a:pt x="529" y="7124"/>
                      </a:lnTo>
                      <a:close/>
                      <a:moveTo>
                        <a:pt x="1531" y="7121"/>
                      </a:moveTo>
                      <a:lnTo>
                        <a:pt x="1003" y="7121"/>
                      </a:lnTo>
                      <a:lnTo>
                        <a:pt x="1003" y="8284"/>
                      </a:lnTo>
                      <a:lnTo>
                        <a:pt x="1531" y="8284"/>
                      </a:lnTo>
                      <a:close/>
                      <a:moveTo>
                        <a:pt x="2530" y="7121"/>
                      </a:moveTo>
                      <a:lnTo>
                        <a:pt x="2002" y="7121"/>
                      </a:lnTo>
                      <a:lnTo>
                        <a:pt x="2002" y="8284"/>
                      </a:lnTo>
                      <a:lnTo>
                        <a:pt x="2530" y="8284"/>
                      </a:lnTo>
                      <a:close/>
                      <a:moveTo>
                        <a:pt x="3532" y="7121"/>
                      </a:moveTo>
                      <a:lnTo>
                        <a:pt x="3004" y="7121"/>
                      </a:lnTo>
                      <a:lnTo>
                        <a:pt x="3004" y="8284"/>
                      </a:lnTo>
                      <a:lnTo>
                        <a:pt x="3532" y="8284"/>
                      </a:lnTo>
                      <a:close/>
                      <a:moveTo>
                        <a:pt x="529" y="9853"/>
                      </a:moveTo>
                      <a:lnTo>
                        <a:pt x="1" y="9853"/>
                      </a:lnTo>
                      <a:lnTo>
                        <a:pt x="1" y="8688"/>
                      </a:lnTo>
                      <a:lnTo>
                        <a:pt x="529" y="8688"/>
                      </a:lnTo>
                      <a:close/>
                      <a:moveTo>
                        <a:pt x="1531" y="8694"/>
                      </a:moveTo>
                      <a:lnTo>
                        <a:pt x="1003" y="8694"/>
                      </a:lnTo>
                      <a:lnTo>
                        <a:pt x="1003" y="9856"/>
                      </a:lnTo>
                      <a:lnTo>
                        <a:pt x="1531" y="9856"/>
                      </a:lnTo>
                      <a:close/>
                      <a:moveTo>
                        <a:pt x="2530" y="8694"/>
                      </a:moveTo>
                      <a:lnTo>
                        <a:pt x="2002" y="8694"/>
                      </a:lnTo>
                      <a:lnTo>
                        <a:pt x="2002" y="9856"/>
                      </a:lnTo>
                      <a:lnTo>
                        <a:pt x="2530" y="9856"/>
                      </a:lnTo>
                      <a:close/>
                      <a:moveTo>
                        <a:pt x="3532" y="8694"/>
                      </a:moveTo>
                      <a:lnTo>
                        <a:pt x="3004" y="8694"/>
                      </a:lnTo>
                      <a:lnTo>
                        <a:pt x="3004" y="9856"/>
                      </a:lnTo>
                      <a:lnTo>
                        <a:pt x="3532" y="9856"/>
                      </a:lnTo>
                      <a:close/>
                      <a:moveTo>
                        <a:pt x="529" y="11426"/>
                      </a:moveTo>
                      <a:lnTo>
                        <a:pt x="1" y="11426"/>
                      </a:lnTo>
                      <a:lnTo>
                        <a:pt x="1" y="10260"/>
                      </a:lnTo>
                      <a:lnTo>
                        <a:pt x="529" y="10260"/>
                      </a:lnTo>
                      <a:close/>
                      <a:moveTo>
                        <a:pt x="1531" y="10260"/>
                      </a:moveTo>
                      <a:lnTo>
                        <a:pt x="1003" y="10260"/>
                      </a:lnTo>
                      <a:lnTo>
                        <a:pt x="1003" y="11423"/>
                      </a:lnTo>
                      <a:lnTo>
                        <a:pt x="1531" y="11423"/>
                      </a:lnTo>
                      <a:close/>
                      <a:moveTo>
                        <a:pt x="2530" y="10260"/>
                      </a:moveTo>
                      <a:lnTo>
                        <a:pt x="2002" y="10260"/>
                      </a:lnTo>
                      <a:lnTo>
                        <a:pt x="2002" y="11423"/>
                      </a:lnTo>
                      <a:lnTo>
                        <a:pt x="2530" y="11423"/>
                      </a:lnTo>
                      <a:close/>
                      <a:moveTo>
                        <a:pt x="3532" y="10260"/>
                      </a:moveTo>
                      <a:lnTo>
                        <a:pt x="3004" y="10260"/>
                      </a:lnTo>
                      <a:lnTo>
                        <a:pt x="3004" y="11423"/>
                      </a:lnTo>
                      <a:lnTo>
                        <a:pt x="3532" y="11423"/>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2083926" y="2884433"/>
                  <a:ext cx="453606" cy="1156981"/>
                </a:xfrm>
                <a:custGeom>
                  <a:avLst/>
                  <a:gdLst/>
                  <a:ahLst/>
                  <a:cxnLst/>
                  <a:rect l="l" t="t" r="r" b="b"/>
                  <a:pathLst>
                    <a:path w="3532" h="9009" extrusionOk="0">
                      <a:moveTo>
                        <a:pt x="1003" y="6276"/>
                      </a:moveTo>
                      <a:lnTo>
                        <a:pt x="1531" y="6276"/>
                      </a:lnTo>
                      <a:lnTo>
                        <a:pt x="1531" y="7442"/>
                      </a:lnTo>
                      <a:lnTo>
                        <a:pt x="1003" y="7442"/>
                      </a:lnTo>
                      <a:close/>
                      <a:moveTo>
                        <a:pt x="1003" y="5869"/>
                      </a:moveTo>
                      <a:lnTo>
                        <a:pt x="1531" y="5869"/>
                      </a:lnTo>
                      <a:lnTo>
                        <a:pt x="1531" y="4706"/>
                      </a:lnTo>
                      <a:lnTo>
                        <a:pt x="1003" y="4706"/>
                      </a:lnTo>
                      <a:close/>
                      <a:moveTo>
                        <a:pt x="1003" y="9009"/>
                      </a:moveTo>
                      <a:lnTo>
                        <a:pt x="1531" y="9009"/>
                      </a:lnTo>
                      <a:lnTo>
                        <a:pt x="1531" y="7843"/>
                      </a:lnTo>
                      <a:lnTo>
                        <a:pt x="1003" y="7843"/>
                      </a:lnTo>
                      <a:close/>
                      <a:moveTo>
                        <a:pt x="1003" y="2727"/>
                      </a:moveTo>
                      <a:lnTo>
                        <a:pt x="1531" y="2727"/>
                      </a:lnTo>
                      <a:lnTo>
                        <a:pt x="1531" y="1567"/>
                      </a:lnTo>
                      <a:lnTo>
                        <a:pt x="1003" y="1567"/>
                      </a:lnTo>
                      <a:close/>
                      <a:moveTo>
                        <a:pt x="1003" y="4300"/>
                      </a:moveTo>
                      <a:lnTo>
                        <a:pt x="1531" y="4300"/>
                      </a:lnTo>
                      <a:lnTo>
                        <a:pt x="1531" y="3134"/>
                      </a:lnTo>
                      <a:lnTo>
                        <a:pt x="1003" y="3134"/>
                      </a:lnTo>
                      <a:close/>
                      <a:moveTo>
                        <a:pt x="1003" y="1160"/>
                      </a:moveTo>
                      <a:lnTo>
                        <a:pt x="1531" y="1160"/>
                      </a:lnTo>
                      <a:lnTo>
                        <a:pt x="1531" y="0"/>
                      </a:lnTo>
                      <a:lnTo>
                        <a:pt x="1003" y="0"/>
                      </a:lnTo>
                      <a:close/>
                      <a:moveTo>
                        <a:pt x="1" y="5869"/>
                      </a:moveTo>
                      <a:lnTo>
                        <a:pt x="529" y="5869"/>
                      </a:lnTo>
                      <a:lnTo>
                        <a:pt x="529" y="4706"/>
                      </a:lnTo>
                      <a:lnTo>
                        <a:pt x="1" y="4706"/>
                      </a:lnTo>
                      <a:close/>
                      <a:moveTo>
                        <a:pt x="1" y="7439"/>
                      </a:moveTo>
                      <a:lnTo>
                        <a:pt x="529" y="7439"/>
                      </a:lnTo>
                      <a:lnTo>
                        <a:pt x="529" y="6273"/>
                      </a:lnTo>
                      <a:lnTo>
                        <a:pt x="1" y="6273"/>
                      </a:lnTo>
                      <a:close/>
                      <a:moveTo>
                        <a:pt x="1" y="2727"/>
                      </a:moveTo>
                      <a:lnTo>
                        <a:pt x="529" y="2727"/>
                      </a:lnTo>
                      <a:lnTo>
                        <a:pt x="529" y="1567"/>
                      </a:lnTo>
                      <a:lnTo>
                        <a:pt x="1" y="1567"/>
                      </a:lnTo>
                      <a:close/>
                      <a:moveTo>
                        <a:pt x="1" y="1160"/>
                      </a:moveTo>
                      <a:lnTo>
                        <a:pt x="529" y="1160"/>
                      </a:lnTo>
                      <a:lnTo>
                        <a:pt x="529" y="0"/>
                      </a:lnTo>
                      <a:lnTo>
                        <a:pt x="1" y="0"/>
                      </a:lnTo>
                      <a:close/>
                      <a:moveTo>
                        <a:pt x="1" y="4300"/>
                      </a:moveTo>
                      <a:lnTo>
                        <a:pt x="529" y="4300"/>
                      </a:lnTo>
                      <a:lnTo>
                        <a:pt x="529" y="3134"/>
                      </a:lnTo>
                      <a:lnTo>
                        <a:pt x="1" y="3134"/>
                      </a:lnTo>
                      <a:close/>
                      <a:moveTo>
                        <a:pt x="1" y="9009"/>
                      </a:moveTo>
                      <a:lnTo>
                        <a:pt x="529" y="9009"/>
                      </a:lnTo>
                      <a:lnTo>
                        <a:pt x="529" y="7843"/>
                      </a:lnTo>
                      <a:lnTo>
                        <a:pt x="1" y="7843"/>
                      </a:lnTo>
                      <a:close/>
                      <a:moveTo>
                        <a:pt x="3004" y="4300"/>
                      </a:moveTo>
                      <a:lnTo>
                        <a:pt x="3532" y="4300"/>
                      </a:lnTo>
                      <a:lnTo>
                        <a:pt x="3532" y="3134"/>
                      </a:lnTo>
                      <a:lnTo>
                        <a:pt x="3004" y="3134"/>
                      </a:lnTo>
                      <a:close/>
                      <a:moveTo>
                        <a:pt x="3004" y="9009"/>
                      </a:moveTo>
                      <a:lnTo>
                        <a:pt x="3532" y="9009"/>
                      </a:lnTo>
                      <a:lnTo>
                        <a:pt x="3532" y="7843"/>
                      </a:lnTo>
                      <a:lnTo>
                        <a:pt x="3004" y="7843"/>
                      </a:lnTo>
                      <a:close/>
                      <a:moveTo>
                        <a:pt x="3004" y="7439"/>
                      </a:moveTo>
                      <a:lnTo>
                        <a:pt x="3532" y="7439"/>
                      </a:lnTo>
                      <a:lnTo>
                        <a:pt x="3532" y="6273"/>
                      </a:lnTo>
                      <a:lnTo>
                        <a:pt x="3004" y="6273"/>
                      </a:lnTo>
                      <a:close/>
                      <a:moveTo>
                        <a:pt x="3004" y="5869"/>
                      </a:moveTo>
                      <a:lnTo>
                        <a:pt x="3532" y="5869"/>
                      </a:lnTo>
                      <a:lnTo>
                        <a:pt x="3532" y="4706"/>
                      </a:lnTo>
                      <a:lnTo>
                        <a:pt x="3004" y="4706"/>
                      </a:lnTo>
                      <a:close/>
                      <a:moveTo>
                        <a:pt x="3004" y="2727"/>
                      </a:moveTo>
                      <a:lnTo>
                        <a:pt x="3532" y="2727"/>
                      </a:lnTo>
                      <a:lnTo>
                        <a:pt x="3532" y="1567"/>
                      </a:lnTo>
                      <a:lnTo>
                        <a:pt x="3004" y="1567"/>
                      </a:lnTo>
                      <a:close/>
                      <a:moveTo>
                        <a:pt x="3004" y="1160"/>
                      </a:moveTo>
                      <a:lnTo>
                        <a:pt x="3532" y="1160"/>
                      </a:lnTo>
                      <a:lnTo>
                        <a:pt x="3532" y="0"/>
                      </a:lnTo>
                      <a:lnTo>
                        <a:pt x="3004" y="0"/>
                      </a:lnTo>
                      <a:close/>
                      <a:moveTo>
                        <a:pt x="2002" y="5869"/>
                      </a:moveTo>
                      <a:lnTo>
                        <a:pt x="2530" y="5869"/>
                      </a:lnTo>
                      <a:lnTo>
                        <a:pt x="2530" y="4706"/>
                      </a:lnTo>
                      <a:lnTo>
                        <a:pt x="2002" y="4706"/>
                      </a:lnTo>
                      <a:close/>
                      <a:moveTo>
                        <a:pt x="2002" y="7439"/>
                      </a:moveTo>
                      <a:lnTo>
                        <a:pt x="2530" y="7439"/>
                      </a:lnTo>
                      <a:lnTo>
                        <a:pt x="2530" y="6273"/>
                      </a:lnTo>
                      <a:lnTo>
                        <a:pt x="2002" y="6273"/>
                      </a:lnTo>
                      <a:close/>
                      <a:moveTo>
                        <a:pt x="2002" y="9009"/>
                      </a:moveTo>
                      <a:lnTo>
                        <a:pt x="2530" y="9009"/>
                      </a:lnTo>
                      <a:lnTo>
                        <a:pt x="2530" y="7843"/>
                      </a:lnTo>
                      <a:lnTo>
                        <a:pt x="2002" y="7843"/>
                      </a:lnTo>
                      <a:close/>
                      <a:moveTo>
                        <a:pt x="2002" y="1160"/>
                      </a:moveTo>
                      <a:lnTo>
                        <a:pt x="2530" y="1160"/>
                      </a:lnTo>
                      <a:lnTo>
                        <a:pt x="2530" y="0"/>
                      </a:lnTo>
                      <a:lnTo>
                        <a:pt x="2002" y="0"/>
                      </a:lnTo>
                      <a:close/>
                      <a:moveTo>
                        <a:pt x="2002" y="2727"/>
                      </a:moveTo>
                      <a:lnTo>
                        <a:pt x="2530" y="2727"/>
                      </a:lnTo>
                      <a:lnTo>
                        <a:pt x="2530" y="1567"/>
                      </a:lnTo>
                      <a:lnTo>
                        <a:pt x="2002" y="1567"/>
                      </a:lnTo>
                      <a:close/>
                      <a:moveTo>
                        <a:pt x="2002" y="4300"/>
                      </a:moveTo>
                      <a:lnTo>
                        <a:pt x="2530" y="4300"/>
                      </a:lnTo>
                      <a:lnTo>
                        <a:pt x="2530" y="3134"/>
                      </a:lnTo>
                      <a:lnTo>
                        <a:pt x="2002" y="3134"/>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2083926" y="4092404"/>
                  <a:ext cx="453606" cy="552998"/>
                </a:xfrm>
                <a:custGeom>
                  <a:avLst/>
                  <a:gdLst/>
                  <a:ahLst/>
                  <a:cxnLst/>
                  <a:rect l="l" t="t" r="r" b="b"/>
                  <a:pathLst>
                    <a:path w="3532" h="4306" extrusionOk="0">
                      <a:moveTo>
                        <a:pt x="1003" y="2739"/>
                      </a:moveTo>
                      <a:lnTo>
                        <a:pt x="1531" y="2739"/>
                      </a:lnTo>
                      <a:lnTo>
                        <a:pt x="1531" y="1573"/>
                      </a:lnTo>
                      <a:lnTo>
                        <a:pt x="1003" y="1573"/>
                      </a:lnTo>
                      <a:close/>
                      <a:moveTo>
                        <a:pt x="1003" y="4306"/>
                      </a:moveTo>
                      <a:lnTo>
                        <a:pt x="1531" y="4306"/>
                      </a:lnTo>
                      <a:lnTo>
                        <a:pt x="1531" y="3140"/>
                      </a:lnTo>
                      <a:lnTo>
                        <a:pt x="1003" y="3140"/>
                      </a:lnTo>
                      <a:close/>
                      <a:moveTo>
                        <a:pt x="1003" y="1166"/>
                      </a:moveTo>
                      <a:lnTo>
                        <a:pt x="1531" y="1166"/>
                      </a:lnTo>
                      <a:lnTo>
                        <a:pt x="1531" y="1"/>
                      </a:lnTo>
                      <a:lnTo>
                        <a:pt x="1003" y="1"/>
                      </a:lnTo>
                      <a:close/>
                      <a:moveTo>
                        <a:pt x="1" y="2739"/>
                      </a:moveTo>
                      <a:lnTo>
                        <a:pt x="529" y="2739"/>
                      </a:lnTo>
                      <a:lnTo>
                        <a:pt x="529" y="1573"/>
                      </a:lnTo>
                      <a:lnTo>
                        <a:pt x="1" y="1573"/>
                      </a:lnTo>
                      <a:close/>
                      <a:moveTo>
                        <a:pt x="1" y="1166"/>
                      </a:moveTo>
                      <a:lnTo>
                        <a:pt x="529" y="1166"/>
                      </a:lnTo>
                      <a:lnTo>
                        <a:pt x="529" y="1"/>
                      </a:lnTo>
                      <a:lnTo>
                        <a:pt x="1" y="1"/>
                      </a:lnTo>
                      <a:close/>
                      <a:moveTo>
                        <a:pt x="1" y="4306"/>
                      </a:moveTo>
                      <a:lnTo>
                        <a:pt x="529" y="4306"/>
                      </a:lnTo>
                      <a:lnTo>
                        <a:pt x="529" y="3140"/>
                      </a:lnTo>
                      <a:lnTo>
                        <a:pt x="1" y="3140"/>
                      </a:lnTo>
                      <a:close/>
                      <a:moveTo>
                        <a:pt x="3004" y="4306"/>
                      </a:moveTo>
                      <a:lnTo>
                        <a:pt x="3532" y="4306"/>
                      </a:lnTo>
                      <a:lnTo>
                        <a:pt x="3532" y="3140"/>
                      </a:lnTo>
                      <a:lnTo>
                        <a:pt x="3004" y="3140"/>
                      </a:lnTo>
                      <a:close/>
                      <a:moveTo>
                        <a:pt x="3004" y="2739"/>
                      </a:moveTo>
                      <a:lnTo>
                        <a:pt x="3532" y="2739"/>
                      </a:lnTo>
                      <a:lnTo>
                        <a:pt x="3532" y="1573"/>
                      </a:lnTo>
                      <a:lnTo>
                        <a:pt x="3004" y="1573"/>
                      </a:lnTo>
                      <a:close/>
                      <a:moveTo>
                        <a:pt x="3004" y="1166"/>
                      </a:moveTo>
                      <a:lnTo>
                        <a:pt x="3532" y="1166"/>
                      </a:lnTo>
                      <a:lnTo>
                        <a:pt x="3532" y="1"/>
                      </a:lnTo>
                      <a:lnTo>
                        <a:pt x="3004" y="1"/>
                      </a:lnTo>
                      <a:close/>
                      <a:moveTo>
                        <a:pt x="2002" y="1166"/>
                      </a:moveTo>
                      <a:lnTo>
                        <a:pt x="2530" y="1166"/>
                      </a:lnTo>
                      <a:lnTo>
                        <a:pt x="2530" y="1"/>
                      </a:lnTo>
                      <a:lnTo>
                        <a:pt x="2002" y="1"/>
                      </a:lnTo>
                      <a:close/>
                      <a:moveTo>
                        <a:pt x="2002" y="2739"/>
                      </a:moveTo>
                      <a:lnTo>
                        <a:pt x="2530" y="2739"/>
                      </a:lnTo>
                      <a:lnTo>
                        <a:pt x="2530" y="1573"/>
                      </a:lnTo>
                      <a:lnTo>
                        <a:pt x="2002" y="1573"/>
                      </a:lnTo>
                      <a:close/>
                      <a:moveTo>
                        <a:pt x="2002" y="4306"/>
                      </a:moveTo>
                      <a:lnTo>
                        <a:pt x="2530" y="4306"/>
                      </a:lnTo>
                      <a:lnTo>
                        <a:pt x="2530" y="3140"/>
                      </a:lnTo>
                      <a:lnTo>
                        <a:pt x="2002" y="3140"/>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40"/>
              <p:cNvGrpSpPr/>
              <p:nvPr/>
            </p:nvGrpSpPr>
            <p:grpSpPr>
              <a:xfrm>
                <a:off x="-883959" y="1224017"/>
                <a:ext cx="208823" cy="3421385"/>
                <a:chOff x="-436834" y="1224017"/>
                <a:chExt cx="208823" cy="3421385"/>
              </a:xfrm>
            </p:grpSpPr>
            <p:sp>
              <p:nvSpPr>
                <p:cNvPr id="1082" name="Google Shape;1082;p40"/>
                <p:cNvSpPr/>
                <p:nvPr/>
              </p:nvSpPr>
              <p:spPr>
                <a:xfrm>
                  <a:off x="-436834" y="1224017"/>
                  <a:ext cx="208823" cy="1467512"/>
                </a:xfrm>
                <a:custGeom>
                  <a:avLst/>
                  <a:gdLst/>
                  <a:ahLst/>
                  <a:cxnLst/>
                  <a:rect l="l" t="t" r="r" b="b"/>
                  <a:pathLst>
                    <a:path w="1626" h="11427" extrusionOk="0">
                      <a:moveTo>
                        <a:pt x="1" y="1"/>
                      </a:moveTo>
                      <a:lnTo>
                        <a:pt x="1" y="1167"/>
                      </a:lnTo>
                      <a:lnTo>
                        <a:pt x="244" y="1167"/>
                      </a:lnTo>
                      <a:lnTo>
                        <a:pt x="244" y="1"/>
                      </a:lnTo>
                      <a:close/>
                      <a:moveTo>
                        <a:pt x="465" y="1"/>
                      </a:moveTo>
                      <a:lnTo>
                        <a:pt x="465" y="1167"/>
                      </a:lnTo>
                      <a:lnTo>
                        <a:pt x="708" y="1167"/>
                      </a:lnTo>
                      <a:lnTo>
                        <a:pt x="708" y="1"/>
                      </a:lnTo>
                      <a:close/>
                      <a:moveTo>
                        <a:pt x="924" y="1"/>
                      </a:moveTo>
                      <a:lnTo>
                        <a:pt x="924" y="1167"/>
                      </a:lnTo>
                      <a:lnTo>
                        <a:pt x="1167" y="1167"/>
                      </a:lnTo>
                      <a:lnTo>
                        <a:pt x="1167" y="1"/>
                      </a:lnTo>
                      <a:close/>
                      <a:moveTo>
                        <a:pt x="1382" y="1"/>
                      </a:moveTo>
                      <a:lnTo>
                        <a:pt x="1382" y="1167"/>
                      </a:lnTo>
                      <a:lnTo>
                        <a:pt x="1625" y="1167"/>
                      </a:lnTo>
                      <a:lnTo>
                        <a:pt x="1625" y="1"/>
                      </a:lnTo>
                      <a:close/>
                      <a:moveTo>
                        <a:pt x="465" y="2412"/>
                      </a:moveTo>
                      <a:lnTo>
                        <a:pt x="465" y="3571"/>
                      </a:lnTo>
                      <a:lnTo>
                        <a:pt x="708" y="3571"/>
                      </a:lnTo>
                      <a:lnTo>
                        <a:pt x="708" y="2412"/>
                      </a:lnTo>
                      <a:close/>
                      <a:moveTo>
                        <a:pt x="924" y="2412"/>
                      </a:moveTo>
                      <a:lnTo>
                        <a:pt x="924" y="3571"/>
                      </a:lnTo>
                      <a:lnTo>
                        <a:pt x="1167" y="3571"/>
                      </a:lnTo>
                      <a:lnTo>
                        <a:pt x="1167" y="2412"/>
                      </a:lnTo>
                      <a:close/>
                      <a:moveTo>
                        <a:pt x="1382" y="2412"/>
                      </a:moveTo>
                      <a:lnTo>
                        <a:pt x="1382" y="3571"/>
                      </a:lnTo>
                      <a:lnTo>
                        <a:pt x="1625" y="3571"/>
                      </a:lnTo>
                      <a:lnTo>
                        <a:pt x="1625" y="2412"/>
                      </a:lnTo>
                      <a:close/>
                      <a:moveTo>
                        <a:pt x="1" y="2415"/>
                      </a:moveTo>
                      <a:lnTo>
                        <a:pt x="1" y="3577"/>
                      </a:lnTo>
                      <a:lnTo>
                        <a:pt x="244" y="3577"/>
                      </a:lnTo>
                      <a:lnTo>
                        <a:pt x="244" y="2415"/>
                      </a:lnTo>
                      <a:close/>
                      <a:moveTo>
                        <a:pt x="1" y="3981"/>
                      </a:moveTo>
                      <a:lnTo>
                        <a:pt x="1" y="5144"/>
                      </a:lnTo>
                      <a:lnTo>
                        <a:pt x="244" y="5144"/>
                      </a:lnTo>
                      <a:lnTo>
                        <a:pt x="244" y="3981"/>
                      </a:lnTo>
                      <a:close/>
                      <a:moveTo>
                        <a:pt x="465" y="3981"/>
                      </a:moveTo>
                      <a:lnTo>
                        <a:pt x="465" y="5144"/>
                      </a:lnTo>
                      <a:lnTo>
                        <a:pt x="708" y="5144"/>
                      </a:lnTo>
                      <a:lnTo>
                        <a:pt x="708" y="3981"/>
                      </a:lnTo>
                      <a:close/>
                      <a:moveTo>
                        <a:pt x="924" y="3981"/>
                      </a:moveTo>
                      <a:lnTo>
                        <a:pt x="924" y="5144"/>
                      </a:lnTo>
                      <a:lnTo>
                        <a:pt x="1167" y="5144"/>
                      </a:lnTo>
                      <a:lnTo>
                        <a:pt x="1167" y="3981"/>
                      </a:lnTo>
                      <a:close/>
                      <a:moveTo>
                        <a:pt x="1382" y="3981"/>
                      </a:moveTo>
                      <a:lnTo>
                        <a:pt x="1382" y="5144"/>
                      </a:lnTo>
                      <a:lnTo>
                        <a:pt x="1625" y="5144"/>
                      </a:lnTo>
                      <a:lnTo>
                        <a:pt x="1625" y="3981"/>
                      </a:lnTo>
                      <a:close/>
                      <a:moveTo>
                        <a:pt x="1" y="5551"/>
                      </a:moveTo>
                      <a:lnTo>
                        <a:pt x="1" y="6714"/>
                      </a:lnTo>
                      <a:lnTo>
                        <a:pt x="244" y="6714"/>
                      </a:lnTo>
                      <a:lnTo>
                        <a:pt x="244" y="5551"/>
                      </a:lnTo>
                      <a:close/>
                      <a:moveTo>
                        <a:pt x="465" y="5551"/>
                      </a:moveTo>
                      <a:lnTo>
                        <a:pt x="465" y="6714"/>
                      </a:lnTo>
                      <a:lnTo>
                        <a:pt x="708" y="6714"/>
                      </a:lnTo>
                      <a:lnTo>
                        <a:pt x="708" y="5551"/>
                      </a:lnTo>
                      <a:close/>
                      <a:moveTo>
                        <a:pt x="924" y="5551"/>
                      </a:moveTo>
                      <a:lnTo>
                        <a:pt x="924" y="6714"/>
                      </a:lnTo>
                      <a:lnTo>
                        <a:pt x="1167" y="6714"/>
                      </a:lnTo>
                      <a:lnTo>
                        <a:pt x="1167" y="5551"/>
                      </a:lnTo>
                      <a:close/>
                      <a:moveTo>
                        <a:pt x="1382" y="5551"/>
                      </a:moveTo>
                      <a:lnTo>
                        <a:pt x="1382" y="6714"/>
                      </a:lnTo>
                      <a:lnTo>
                        <a:pt x="1625" y="6714"/>
                      </a:lnTo>
                      <a:lnTo>
                        <a:pt x="1625" y="5551"/>
                      </a:lnTo>
                      <a:close/>
                      <a:moveTo>
                        <a:pt x="465" y="7121"/>
                      </a:moveTo>
                      <a:lnTo>
                        <a:pt x="465" y="8284"/>
                      </a:lnTo>
                      <a:lnTo>
                        <a:pt x="708" y="8284"/>
                      </a:lnTo>
                      <a:lnTo>
                        <a:pt x="708" y="7121"/>
                      </a:lnTo>
                      <a:close/>
                      <a:moveTo>
                        <a:pt x="924" y="7121"/>
                      </a:moveTo>
                      <a:lnTo>
                        <a:pt x="924" y="8284"/>
                      </a:lnTo>
                      <a:lnTo>
                        <a:pt x="1167" y="8284"/>
                      </a:lnTo>
                      <a:lnTo>
                        <a:pt x="1167" y="7121"/>
                      </a:lnTo>
                      <a:close/>
                      <a:moveTo>
                        <a:pt x="1382" y="7121"/>
                      </a:moveTo>
                      <a:lnTo>
                        <a:pt x="1382" y="8284"/>
                      </a:lnTo>
                      <a:lnTo>
                        <a:pt x="1625" y="8284"/>
                      </a:lnTo>
                      <a:lnTo>
                        <a:pt x="1625" y="7121"/>
                      </a:lnTo>
                      <a:close/>
                      <a:moveTo>
                        <a:pt x="1" y="7124"/>
                      </a:moveTo>
                      <a:lnTo>
                        <a:pt x="1" y="8287"/>
                      </a:lnTo>
                      <a:lnTo>
                        <a:pt x="244" y="8287"/>
                      </a:lnTo>
                      <a:lnTo>
                        <a:pt x="244" y="7124"/>
                      </a:lnTo>
                      <a:close/>
                      <a:moveTo>
                        <a:pt x="1" y="8688"/>
                      </a:moveTo>
                      <a:lnTo>
                        <a:pt x="1" y="9853"/>
                      </a:lnTo>
                      <a:lnTo>
                        <a:pt x="244" y="9853"/>
                      </a:lnTo>
                      <a:lnTo>
                        <a:pt x="244" y="8688"/>
                      </a:lnTo>
                      <a:close/>
                      <a:moveTo>
                        <a:pt x="465" y="8694"/>
                      </a:moveTo>
                      <a:lnTo>
                        <a:pt x="465" y="9856"/>
                      </a:lnTo>
                      <a:lnTo>
                        <a:pt x="708" y="9856"/>
                      </a:lnTo>
                      <a:lnTo>
                        <a:pt x="708" y="8694"/>
                      </a:lnTo>
                      <a:close/>
                      <a:moveTo>
                        <a:pt x="924" y="8694"/>
                      </a:moveTo>
                      <a:lnTo>
                        <a:pt x="924" y="9856"/>
                      </a:lnTo>
                      <a:lnTo>
                        <a:pt x="1167" y="9856"/>
                      </a:lnTo>
                      <a:lnTo>
                        <a:pt x="1167" y="8694"/>
                      </a:lnTo>
                      <a:close/>
                      <a:moveTo>
                        <a:pt x="1382" y="8694"/>
                      </a:moveTo>
                      <a:lnTo>
                        <a:pt x="1382" y="9856"/>
                      </a:lnTo>
                      <a:lnTo>
                        <a:pt x="1625" y="9856"/>
                      </a:lnTo>
                      <a:lnTo>
                        <a:pt x="1625" y="8694"/>
                      </a:lnTo>
                      <a:close/>
                      <a:moveTo>
                        <a:pt x="465" y="10260"/>
                      </a:moveTo>
                      <a:lnTo>
                        <a:pt x="465" y="11423"/>
                      </a:lnTo>
                      <a:lnTo>
                        <a:pt x="708" y="11423"/>
                      </a:lnTo>
                      <a:lnTo>
                        <a:pt x="708" y="10260"/>
                      </a:lnTo>
                      <a:close/>
                      <a:moveTo>
                        <a:pt x="924" y="10260"/>
                      </a:moveTo>
                      <a:lnTo>
                        <a:pt x="924" y="11423"/>
                      </a:lnTo>
                      <a:lnTo>
                        <a:pt x="1167" y="11423"/>
                      </a:lnTo>
                      <a:lnTo>
                        <a:pt x="1167" y="10260"/>
                      </a:lnTo>
                      <a:close/>
                      <a:moveTo>
                        <a:pt x="1382" y="10260"/>
                      </a:moveTo>
                      <a:lnTo>
                        <a:pt x="1382" y="11423"/>
                      </a:lnTo>
                      <a:lnTo>
                        <a:pt x="1625" y="11423"/>
                      </a:lnTo>
                      <a:lnTo>
                        <a:pt x="1625" y="10260"/>
                      </a:lnTo>
                      <a:close/>
                      <a:moveTo>
                        <a:pt x="1" y="10260"/>
                      </a:moveTo>
                      <a:lnTo>
                        <a:pt x="1" y="11426"/>
                      </a:lnTo>
                      <a:lnTo>
                        <a:pt x="244" y="11426"/>
                      </a:lnTo>
                      <a:lnTo>
                        <a:pt x="244" y="1026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436834" y="2884433"/>
                  <a:ext cx="208823" cy="1156981"/>
                </a:xfrm>
                <a:custGeom>
                  <a:avLst/>
                  <a:gdLst/>
                  <a:ahLst/>
                  <a:cxnLst/>
                  <a:rect l="l" t="t" r="r" b="b"/>
                  <a:pathLst>
                    <a:path w="1626" h="9009" extrusionOk="0">
                      <a:moveTo>
                        <a:pt x="1" y="0"/>
                      </a:moveTo>
                      <a:lnTo>
                        <a:pt x="1" y="1160"/>
                      </a:lnTo>
                      <a:lnTo>
                        <a:pt x="244" y="1160"/>
                      </a:lnTo>
                      <a:lnTo>
                        <a:pt x="244" y="0"/>
                      </a:lnTo>
                      <a:close/>
                      <a:moveTo>
                        <a:pt x="465" y="0"/>
                      </a:moveTo>
                      <a:lnTo>
                        <a:pt x="465" y="1160"/>
                      </a:lnTo>
                      <a:lnTo>
                        <a:pt x="708" y="1160"/>
                      </a:lnTo>
                      <a:lnTo>
                        <a:pt x="708" y="0"/>
                      </a:lnTo>
                      <a:close/>
                      <a:moveTo>
                        <a:pt x="924" y="0"/>
                      </a:moveTo>
                      <a:lnTo>
                        <a:pt x="924" y="1160"/>
                      </a:lnTo>
                      <a:lnTo>
                        <a:pt x="1167" y="1160"/>
                      </a:lnTo>
                      <a:lnTo>
                        <a:pt x="1167" y="0"/>
                      </a:lnTo>
                      <a:close/>
                      <a:moveTo>
                        <a:pt x="1382" y="0"/>
                      </a:moveTo>
                      <a:lnTo>
                        <a:pt x="1382" y="1160"/>
                      </a:lnTo>
                      <a:lnTo>
                        <a:pt x="1625" y="1160"/>
                      </a:lnTo>
                      <a:lnTo>
                        <a:pt x="1625" y="0"/>
                      </a:lnTo>
                      <a:close/>
                      <a:moveTo>
                        <a:pt x="1" y="1567"/>
                      </a:moveTo>
                      <a:lnTo>
                        <a:pt x="1" y="2727"/>
                      </a:lnTo>
                      <a:lnTo>
                        <a:pt x="244" y="2727"/>
                      </a:lnTo>
                      <a:lnTo>
                        <a:pt x="244" y="1567"/>
                      </a:lnTo>
                      <a:close/>
                      <a:moveTo>
                        <a:pt x="465" y="1567"/>
                      </a:moveTo>
                      <a:lnTo>
                        <a:pt x="465" y="2727"/>
                      </a:lnTo>
                      <a:lnTo>
                        <a:pt x="708" y="2727"/>
                      </a:lnTo>
                      <a:lnTo>
                        <a:pt x="708" y="1567"/>
                      </a:lnTo>
                      <a:close/>
                      <a:moveTo>
                        <a:pt x="924" y="1567"/>
                      </a:moveTo>
                      <a:lnTo>
                        <a:pt x="924" y="2727"/>
                      </a:lnTo>
                      <a:lnTo>
                        <a:pt x="1167" y="2727"/>
                      </a:lnTo>
                      <a:lnTo>
                        <a:pt x="1167" y="1567"/>
                      </a:lnTo>
                      <a:close/>
                      <a:moveTo>
                        <a:pt x="1382" y="1567"/>
                      </a:moveTo>
                      <a:lnTo>
                        <a:pt x="1382" y="2727"/>
                      </a:lnTo>
                      <a:lnTo>
                        <a:pt x="1625" y="2727"/>
                      </a:lnTo>
                      <a:lnTo>
                        <a:pt x="1625" y="1567"/>
                      </a:lnTo>
                      <a:close/>
                      <a:moveTo>
                        <a:pt x="1" y="3134"/>
                      </a:moveTo>
                      <a:lnTo>
                        <a:pt x="1" y="4300"/>
                      </a:lnTo>
                      <a:lnTo>
                        <a:pt x="244" y="4300"/>
                      </a:lnTo>
                      <a:lnTo>
                        <a:pt x="244" y="3134"/>
                      </a:lnTo>
                      <a:close/>
                      <a:moveTo>
                        <a:pt x="465" y="3134"/>
                      </a:moveTo>
                      <a:lnTo>
                        <a:pt x="465" y="4300"/>
                      </a:lnTo>
                      <a:lnTo>
                        <a:pt x="708" y="4300"/>
                      </a:lnTo>
                      <a:lnTo>
                        <a:pt x="708" y="3134"/>
                      </a:lnTo>
                      <a:close/>
                      <a:moveTo>
                        <a:pt x="924" y="3134"/>
                      </a:moveTo>
                      <a:lnTo>
                        <a:pt x="924" y="4300"/>
                      </a:lnTo>
                      <a:lnTo>
                        <a:pt x="1167" y="4300"/>
                      </a:lnTo>
                      <a:lnTo>
                        <a:pt x="1167" y="3134"/>
                      </a:lnTo>
                      <a:close/>
                      <a:moveTo>
                        <a:pt x="1382" y="3134"/>
                      </a:moveTo>
                      <a:lnTo>
                        <a:pt x="1382" y="4300"/>
                      </a:lnTo>
                      <a:lnTo>
                        <a:pt x="1625" y="4300"/>
                      </a:lnTo>
                      <a:lnTo>
                        <a:pt x="1625" y="3134"/>
                      </a:lnTo>
                      <a:close/>
                      <a:moveTo>
                        <a:pt x="1" y="4706"/>
                      </a:moveTo>
                      <a:lnTo>
                        <a:pt x="1" y="5869"/>
                      </a:lnTo>
                      <a:lnTo>
                        <a:pt x="244" y="5869"/>
                      </a:lnTo>
                      <a:lnTo>
                        <a:pt x="244" y="4706"/>
                      </a:lnTo>
                      <a:close/>
                      <a:moveTo>
                        <a:pt x="465" y="4706"/>
                      </a:moveTo>
                      <a:lnTo>
                        <a:pt x="465" y="5869"/>
                      </a:lnTo>
                      <a:lnTo>
                        <a:pt x="708" y="5869"/>
                      </a:lnTo>
                      <a:lnTo>
                        <a:pt x="708" y="4706"/>
                      </a:lnTo>
                      <a:close/>
                      <a:moveTo>
                        <a:pt x="924" y="4706"/>
                      </a:moveTo>
                      <a:lnTo>
                        <a:pt x="924" y="5869"/>
                      </a:lnTo>
                      <a:lnTo>
                        <a:pt x="1167" y="5869"/>
                      </a:lnTo>
                      <a:lnTo>
                        <a:pt x="1167" y="4706"/>
                      </a:lnTo>
                      <a:close/>
                      <a:moveTo>
                        <a:pt x="1382" y="4706"/>
                      </a:moveTo>
                      <a:lnTo>
                        <a:pt x="1382" y="5869"/>
                      </a:lnTo>
                      <a:lnTo>
                        <a:pt x="1625" y="5869"/>
                      </a:lnTo>
                      <a:lnTo>
                        <a:pt x="1625" y="4706"/>
                      </a:lnTo>
                      <a:close/>
                      <a:moveTo>
                        <a:pt x="1" y="6273"/>
                      </a:moveTo>
                      <a:lnTo>
                        <a:pt x="1" y="7439"/>
                      </a:lnTo>
                      <a:lnTo>
                        <a:pt x="244" y="7439"/>
                      </a:lnTo>
                      <a:lnTo>
                        <a:pt x="244" y="6273"/>
                      </a:lnTo>
                      <a:close/>
                      <a:moveTo>
                        <a:pt x="465" y="6273"/>
                      </a:moveTo>
                      <a:lnTo>
                        <a:pt x="465" y="7439"/>
                      </a:lnTo>
                      <a:lnTo>
                        <a:pt x="708" y="7439"/>
                      </a:lnTo>
                      <a:lnTo>
                        <a:pt x="708" y="6273"/>
                      </a:lnTo>
                      <a:close/>
                      <a:moveTo>
                        <a:pt x="924" y="6273"/>
                      </a:moveTo>
                      <a:lnTo>
                        <a:pt x="924" y="7439"/>
                      </a:lnTo>
                      <a:lnTo>
                        <a:pt x="1167" y="7439"/>
                      </a:lnTo>
                      <a:lnTo>
                        <a:pt x="1167" y="6273"/>
                      </a:lnTo>
                      <a:close/>
                      <a:moveTo>
                        <a:pt x="1382" y="6273"/>
                      </a:moveTo>
                      <a:lnTo>
                        <a:pt x="1382" y="7439"/>
                      </a:lnTo>
                      <a:lnTo>
                        <a:pt x="1625" y="7439"/>
                      </a:lnTo>
                      <a:lnTo>
                        <a:pt x="1625" y="6273"/>
                      </a:lnTo>
                      <a:close/>
                      <a:moveTo>
                        <a:pt x="1" y="7843"/>
                      </a:moveTo>
                      <a:lnTo>
                        <a:pt x="1" y="9009"/>
                      </a:lnTo>
                      <a:lnTo>
                        <a:pt x="244" y="9009"/>
                      </a:lnTo>
                      <a:lnTo>
                        <a:pt x="244" y="7843"/>
                      </a:lnTo>
                      <a:close/>
                      <a:moveTo>
                        <a:pt x="465" y="7843"/>
                      </a:moveTo>
                      <a:lnTo>
                        <a:pt x="465" y="9009"/>
                      </a:lnTo>
                      <a:lnTo>
                        <a:pt x="708" y="9009"/>
                      </a:lnTo>
                      <a:lnTo>
                        <a:pt x="708" y="7843"/>
                      </a:lnTo>
                      <a:close/>
                      <a:moveTo>
                        <a:pt x="924" y="7843"/>
                      </a:moveTo>
                      <a:lnTo>
                        <a:pt x="924" y="9009"/>
                      </a:lnTo>
                      <a:lnTo>
                        <a:pt x="1167" y="9009"/>
                      </a:lnTo>
                      <a:lnTo>
                        <a:pt x="1167" y="7843"/>
                      </a:lnTo>
                      <a:close/>
                      <a:moveTo>
                        <a:pt x="1382" y="7843"/>
                      </a:moveTo>
                      <a:lnTo>
                        <a:pt x="1382" y="9009"/>
                      </a:lnTo>
                      <a:lnTo>
                        <a:pt x="1625" y="9009"/>
                      </a:lnTo>
                      <a:lnTo>
                        <a:pt x="1625" y="7843"/>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436834" y="4092404"/>
                  <a:ext cx="208823" cy="552998"/>
                </a:xfrm>
                <a:custGeom>
                  <a:avLst/>
                  <a:gdLst/>
                  <a:ahLst/>
                  <a:cxnLst/>
                  <a:rect l="l" t="t" r="r" b="b"/>
                  <a:pathLst>
                    <a:path w="1626" h="4306" extrusionOk="0">
                      <a:moveTo>
                        <a:pt x="1" y="1"/>
                      </a:moveTo>
                      <a:lnTo>
                        <a:pt x="1" y="1166"/>
                      </a:lnTo>
                      <a:lnTo>
                        <a:pt x="244" y="1166"/>
                      </a:lnTo>
                      <a:lnTo>
                        <a:pt x="244" y="1"/>
                      </a:lnTo>
                      <a:close/>
                      <a:moveTo>
                        <a:pt x="465" y="1"/>
                      </a:moveTo>
                      <a:lnTo>
                        <a:pt x="465" y="1166"/>
                      </a:lnTo>
                      <a:lnTo>
                        <a:pt x="708" y="1166"/>
                      </a:lnTo>
                      <a:lnTo>
                        <a:pt x="708" y="1"/>
                      </a:lnTo>
                      <a:close/>
                      <a:moveTo>
                        <a:pt x="924" y="1"/>
                      </a:moveTo>
                      <a:lnTo>
                        <a:pt x="924" y="1166"/>
                      </a:lnTo>
                      <a:lnTo>
                        <a:pt x="1167" y="1166"/>
                      </a:lnTo>
                      <a:lnTo>
                        <a:pt x="1167" y="1"/>
                      </a:lnTo>
                      <a:close/>
                      <a:moveTo>
                        <a:pt x="1382" y="1"/>
                      </a:moveTo>
                      <a:lnTo>
                        <a:pt x="1382" y="1166"/>
                      </a:lnTo>
                      <a:lnTo>
                        <a:pt x="1625" y="1166"/>
                      </a:lnTo>
                      <a:lnTo>
                        <a:pt x="1625" y="1"/>
                      </a:lnTo>
                      <a:close/>
                      <a:moveTo>
                        <a:pt x="1" y="1573"/>
                      </a:moveTo>
                      <a:lnTo>
                        <a:pt x="1" y="2739"/>
                      </a:lnTo>
                      <a:lnTo>
                        <a:pt x="244" y="2739"/>
                      </a:lnTo>
                      <a:lnTo>
                        <a:pt x="244" y="1573"/>
                      </a:lnTo>
                      <a:close/>
                      <a:moveTo>
                        <a:pt x="465" y="1573"/>
                      </a:moveTo>
                      <a:lnTo>
                        <a:pt x="465" y="2739"/>
                      </a:lnTo>
                      <a:lnTo>
                        <a:pt x="708" y="2739"/>
                      </a:lnTo>
                      <a:lnTo>
                        <a:pt x="708" y="1573"/>
                      </a:lnTo>
                      <a:close/>
                      <a:moveTo>
                        <a:pt x="924" y="1573"/>
                      </a:moveTo>
                      <a:lnTo>
                        <a:pt x="924" y="2739"/>
                      </a:lnTo>
                      <a:lnTo>
                        <a:pt x="1167" y="2739"/>
                      </a:lnTo>
                      <a:lnTo>
                        <a:pt x="1167" y="1573"/>
                      </a:lnTo>
                      <a:close/>
                      <a:moveTo>
                        <a:pt x="1382" y="1573"/>
                      </a:moveTo>
                      <a:lnTo>
                        <a:pt x="1382" y="2739"/>
                      </a:lnTo>
                      <a:lnTo>
                        <a:pt x="1625" y="2739"/>
                      </a:lnTo>
                      <a:lnTo>
                        <a:pt x="1625" y="1573"/>
                      </a:lnTo>
                      <a:close/>
                      <a:moveTo>
                        <a:pt x="1" y="3140"/>
                      </a:moveTo>
                      <a:lnTo>
                        <a:pt x="1" y="4306"/>
                      </a:lnTo>
                      <a:lnTo>
                        <a:pt x="244" y="4306"/>
                      </a:lnTo>
                      <a:lnTo>
                        <a:pt x="244" y="3140"/>
                      </a:lnTo>
                      <a:close/>
                      <a:moveTo>
                        <a:pt x="465" y="3140"/>
                      </a:moveTo>
                      <a:lnTo>
                        <a:pt x="465" y="4306"/>
                      </a:lnTo>
                      <a:lnTo>
                        <a:pt x="708" y="4306"/>
                      </a:lnTo>
                      <a:lnTo>
                        <a:pt x="708" y="3140"/>
                      </a:lnTo>
                      <a:close/>
                      <a:moveTo>
                        <a:pt x="924" y="3140"/>
                      </a:moveTo>
                      <a:lnTo>
                        <a:pt x="924" y="4306"/>
                      </a:lnTo>
                      <a:lnTo>
                        <a:pt x="1167" y="4306"/>
                      </a:lnTo>
                      <a:lnTo>
                        <a:pt x="1167" y="3140"/>
                      </a:lnTo>
                      <a:close/>
                      <a:moveTo>
                        <a:pt x="1382" y="3140"/>
                      </a:moveTo>
                      <a:lnTo>
                        <a:pt x="1382" y="4306"/>
                      </a:lnTo>
                      <a:lnTo>
                        <a:pt x="1625" y="4306"/>
                      </a:lnTo>
                      <a:lnTo>
                        <a:pt x="1625" y="314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40"/>
              <p:cNvSpPr/>
              <p:nvPr/>
            </p:nvSpPr>
            <p:spPr>
              <a:xfrm>
                <a:off x="-1437418" y="807148"/>
                <a:ext cx="607334" cy="266097"/>
              </a:xfrm>
              <a:custGeom>
                <a:avLst/>
                <a:gdLst/>
                <a:ahLst/>
                <a:cxnLst/>
                <a:rect l="l" t="t" r="r" b="b"/>
                <a:pathLst>
                  <a:path w="4729" h="2072" extrusionOk="0">
                    <a:moveTo>
                      <a:pt x="1070" y="1"/>
                    </a:moveTo>
                    <a:cubicBezTo>
                      <a:pt x="1006" y="1"/>
                      <a:pt x="930" y="43"/>
                      <a:pt x="909" y="92"/>
                    </a:cubicBezTo>
                    <a:lnTo>
                      <a:pt x="22" y="1981"/>
                    </a:lnTo>
                    <a:cubicBezTo>
                      <a:pt x="1" y="2029"/>
                      <a:pt x="34" y="2072"/>
                      <a:pt x="104" y="2072"/>
                    </a:cubicBezTo>
                    <a:lnTo>
                      <a:pt x="3660" y="2072"/>
                    </a:lnTo>
                    <a:cubicBezTo>
                      <a:pt x="3723" y="2072"/>
                      <a:pt x="3799" y="2029"/>
                      <a:pt x="3823" y="1981"/>
                    </a:cubicBezTo>
                    <a:lnTo>
                      <a:pt x="4707" y="92"/>
                    </a:lnTo>
                    <a:cubicBezTo>
                      <a:pt x="4728" y="43"/>
                      <a:pt x="4695" y="1"/>
                      <a:pt x="46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1417897" y="818963"/>
                <a:ext cx="567136" cy="242595"/>
              </a:xfrm>
              <a:custGeom>
                <a:avLst/>
                <a:gdLst/>
                <a:ahLst/>
                <a:cxnLst/>
                <a:rect l="l" t="t" r="r" b="b"/>
                <a:pathLst>
                  <a:path w="4416" h="1889" extrusionOk="0">
                    <a:moveTo>
                      <a:pt x="887" y="0"/>
                    </a:moveTo>
                    <a:lnTo>
                      <a:pt x="675" y="452"/>
                    </a:lnTo>
                    <a:lnTo>
                      <a:pt x="1485" y="452"/>
                    </a:lnTo>
                    <a:lnTo>
                      <a:pt x="1698" y="0"/>
                    </a:lnTo>
                    <a:close/>
                    <a:moveTo>
                      <a:pt x="1792" y="0"/>
                    </a:moveTo>
                    <a:lnTo>
                      <a:pt x="1579" y="452"/>
                    </a:lnTo>
                    <a:lnTo>
                      <a:pt x="2390" y="452"/>
                    </a:lnTo>
                    <a:lnTo>
                      <a:pt x="2603" y="0"/>
                    </a:lnTo>
                    <a:close/>
                    <a:moveTo>
                      <a:pt x="2694" y="0"/>
                    </a:moveTo>
                    <a:lnTo>
                      <a:pt x="2487" y="452"/>
                    </a:lnTo>
                    <a:lnTo>
                      <a:pt x="3292" y="452"/>
                    </a:lnTo>
                    <a:lnTo>
                      <a:pt x="3504" y="0"/>
                    </a:lnTo>
                    <a:close/>
                    <a:moveTo>
                      <a:pt x="3605" y="0"/>
                    </a:moveTo>
                    <a:lnTo>
                      <a:pt x="3392" y="452"/>
                    </a:lnTo>
                    <a:lnTo>
                      <a:pt x="4203" y="452"/>
                    </a:lnTo>
                    <a:lnTo>
                      <a:pt x="4415" y="0"/>
                    </a:lnTo>
                    <a:close/>
                    <a:moveTo>
                      <a:pt x="659" y="483"/>
                    </a:moveTo>
                    <a:lnTo>
                      <a:pt x="447" y="929"/>
                    </a:lnTo>
                    <a:lnTo>
                      <a:pt x="1261" y="929"/>
                    </a:lnTo>
                    <a:lnTo>
                      <a:pt x="1473" y="483"/>
                    </a:lnTo>
                    <a:close/>
                    <a:moveTo>
                      <a:pt x="1564" y="483"/>
                    </a:moveTo>
                    <a:lnTo>
                      <a:pt x="1355" y="929"/>
                    </a:lnTo>
                    <a:lnTo>
                      <a:pt x="2162" y="929"/>
                    </a:lnTo>
                    <a:lnTo>
                      <a:pt x="2375" y="483"/>
                    </a:lnTo>
                    <a:close/>
                    <a:moveTo>
                      <a:pt x="2475" y="483"/>
                    </a:moveTo>
                    <a:lnTo>
                      <a:pt x="2263" y="929"/>
                    </a:lnTo>
                    <a:lnTo>
                      <a:pt x="3070" y="929"/>
                    </a:lnTo>
                    <a:lnTo>
                      <a:pt x="3283" y="483"/>
                    </a:lnTo>
                    <a:close/>
                    <a:moveTo>
                      <a:pt x="3377" y="483"/>
                    </a:moveTo>
                    <a:lnTo>
                      <a:pt x="3164" y="929"/>
                    </a:lnTo>
                    <a:lnTo>
                      <a:pt x="3978" y="929"/>
                    </a:lnTo>
                    <a:lnTo>
                      <a:pt x="4191" y="483"/>
                    </a:lnTo>
                    <a:close/>
                    <a:moveTo>
                      <a:pt x="438" y="957"/>
                    </a:moveTo>
                    <a:lnTo>
                      <a:pt x="225" y="1409"/>
                    </a:lnTo>
                    <a:lnTo>
                      <a:pt x="1036" y="1409"/>
                    </a:lnTo>
                    <a:lnTo>
                      <a:pt x="1249" y="957"/>
                    </a:lnTo>
                    <a:close/>
                    <a:moveTo>
                      <a:pt x="1343" y="957"/>
                    </a:moveTo>
                    <a:lnTo>
                      <a:pt x="1130" y="1409"/>
                    </a:lnTo>
                    <a:lnTo>
                      <a:pt x="1941" y="1409"/>
                    </a:lnTo>
                    <a:lnTo>
                      <a:pt x="2153" y="957"/>
                    </a:lnTo>
                    <a:close/>
                    <a:moveTo>
                      <a:pt x="2247" y="957"/>
                    </a:moveTo>
                    <a:lnTo>
                      <a:pt x="2038" y="1409"/>
                    </a:lnTo>
                    <a:lnTo>
                      <a:pt x="2846" y="1409"/>
                    </a:lnTo>
                    <a:lnTo>
                      <a:pt x="3058" y="957"/>
                    </a:lnTo>
                    <a:close/>
                    <a:moveTo>
                      <a:pt x="3152" y="957"/>
                    </a:moveTo>
                    <a:lnTo>
                      <a:pt x="2943" y="1409"/>
                    </a:lnTo>
                    <a:lnTo>
                      <a:pt x="3750" y="1409"/>
                    </a:lnTo>
                    <a:lnTo>
                      <a:pt x="3963" y="957"/>
                    </a:lnTo>
                    <a:close/>
                    <a:moveTo>
                      <a:pt x="213" y="1439"/>
                    </a:moveTo>
                    <a:lnTo>
                      <a:pt x="1" y="1889"/>
                    </a:lnTo>
                    <a:lnTo>
                      <a:pt x="808" y="1889"/>
                    </a:lnTo>
                    <a:lnTo>
                      <a:pt x="1021" y="1439"/>
                    </a:lnTo>
                    <a:close/>
                    <a:moveTo>
                      <a:pt x="1121" y="1439"/>
                    </a:moveTo>
                    <a:lnTo>
                      <a:pt x="908" y="1889"/>
                    </a:lnTo>
                    <a:lnTo>
                      <a:pt x="1719" y="1889"/>
                    </a:lnTo>
                    <a:lnTo>
                      <a:pt x="1932" y="1439"/>
                    </a:lnTo>
                    <a:close/>
                    <a:moveTo>
                      <a:pt x="2026" y="1439"/>
                    </a:moveTo>
                    <a:lnTo>
                      <a:pt x="1813" y="1889"/>
                    </a:lnTo>
                    <a:lnTo>
                      <a:pt x="2624" y="1889"/>
                    </a:lnTo>
                    <a:lnTo>
                      <a:pt x="2837" y="1439"/>
                    </a:lnTo>
                    <a:close/>
                    <a:moveTo>
                      <a:pt x="2931" y="1439"/>
                    </a:moveTo>
                    <a:lnTo>
                      <a:pt x="2718" y="1889"/>
                    </a:lnTo>
                    <a:lnTo>
                      <a:pt x="3529" y="1889"/>
                    </a:lnTo>
                    <a:lnTo>
                      <a:pt x="3738" y="1439"/>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40"/>
            <p:cNvGrpSpPr/>
            <p:nvPr/>
          </p:nvGrpSpPr>
          <p:grpSpPr>
            <a:xfrm>
              <a:off x="5812494" y="3030201"/>
              <a:ext cx="2030877" cy="1578039"/>
              <a:chOff x="9397212" y="2834465"/>
              <a:chExt cx="2699916" cy="2097899"/>
            </a:xfrm>
          </p:grpSpPr>
          <p:sp>
            <p:nvSpPr>
              <p:cNvPr id="1088" name="Google Shape;1088;p40"/>
              <p:cNvSpPr/>
              <p:nvPr/>
            </p:nvSpPr>
            <p:spPr>
              <a:xfrm>
                <a:off x="10045261" y="2966837"/>
                <a:ext cx="1474927" cy="356903"/>
              </a:xfrm>
              <a:custGeom>
                <a:avLst/>
                <a:gdLst/>
                <a:ahLst/>
                <a:cxnLst/>
                <a:rect l="l" t="t" r="r" b="b"/>
                <a:pathLst>
                  <a:path w="18374" h="4446" extrusionOk="0">
                    <a:moveTo>
                      <a:pt x="1" y="0"/>
                    </a:moveTo>
                    <a:lnTo>
                      <a:pt x="4592" y="4445"/>
                    </a:lnTo>
                    <a:lnTo>
                      <a:pt x="18373" y="4069"/>
                    </a:lnTo>
                    <a:lnTo>
                      <a:pt x="13533" y="0"/>
                    </a:lnTo>
                    <a:close/>
                  </a:path>
                </a:pathLst>
              </a:custGeom>
              <a:solidFill>
                <a:srgbClr val="E3A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9956318" y="3380407"/>
                <a:ext cx="1563628" cy="1551957"/>
              </a:xfrm>
              <a:custGeom>
                <a:avLst/>
                <a:gdLst/>
                <a:ahLst/>
                <a:cxnLst/>
                <a:rect l="l" t="t" r="r" b="b"/>
                <a:pathLst>
                  <a:path w="19479" h="19333" extrusionOk="0">
                    <a:moveTo>
                      <a:pt x="0" y="1"/>
                    </a:moveTo>
                    <a:lnTo>
                      <a:pt x="0" y="19333"/>
                    </a:lnTo>
                    <a:lnTo>
                      <a:pt x="19478" y="19333"/>
                    </a:lnTo>
                    <a:lnTo>
                      <a:pt x="19478" y="1"/>
                    </a:lnTo>
                    <a:close/>
                  </a:path>
                </a:pathLst>
              </a:custGeom>
              <a:solidFill>
                <a:srgbClr val="E3A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9471786" y="3380407"/>
                <a:ext cx="899213" cy="1551957"/>
              </a:xfrm>
              <a:custGeom>
                <a:avLst/>
                <a:gdLst/>
                <a:ahLst/>
                <a:cxnLst/>
                <a:rect l="l" t="t" r="r" b="b"/>
                <a:pathLst>
                  <a:path w="11202" h="19333" extrusionOk="0">
                    <a:moveTo>
                      <a:pt x="0" y="1"/>
                    </a:moveTo>
                    <a:lnTo>
                      <a:pt x="0" y="19333"/>
                    </a:lnTo>
                    <a:lnTo>
                      <a:pt x="11201" y="19333"/>
                    </a:lnTo>
                    <a:lnTo>
                      <a:pt x="11201" y="1"/>
                    </a:lnTo>
                    <a:close/>
                  </a:path>
                </a:pathLst>
              </a:custGeom>
              <a:solidFill>
                <a:srgbClr val="C29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9629203" y="3538145"/>
                <a:ext cx="584063" cy="1237038"/>
              </a:xfrm>
              <a:custGeom>
                <a:avLst/>
                <a:gdLst/>
                <a:ahLst/>
                <a:cxnLst/>
                <a:rect l="l" t="t" r="r" b="b"/>
                <a:pathLst>
                  <a:path w="7276" h="15410" extrusionOk="0">
                    <a:moveTo>
                      <a:pt x="1" y="0"/>
                    </a:moveTo>
                    <a:lnTo>
                      <a:pt x="1" y="15409"/>
                    </a:lnTo>
                    <a:lnTo>
                      <a:pt x="7276" y="15409"/>
                    </a:lnTo>
                    <a:lnTo>
                      <a:pt x="727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9655532" y="3564234"/>
                <a:ext cx="531645" cy="1184377"/>
              </a:xfrm>
              <a:custGeom>
                <a:avLst/>
                <a:gdLst/>
                <a:ahLst/>
                <a:cxnLst/>
                <a:rect l="l" t="t" r="r" b="b"/>
                <a:pathLst>
                  <a:path w="6623" h="14754" extrusionOk="0">
                    <a:moveTo>
                      <a:pt x="1" y="0"/>
                    </a:moveTo>
                    <a:lnTo>
                      <a:pt x="1" y="14753"/>
                    </a:lnTo>
                    <a:lnTo>
                      <a:pt x="6623" y="14753"/>
                    </a:lnTo>
                    <a:lnTo>
                      <a:pt x="6623" y="0"/>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9655532" y="3564234"/>
                <a:ext cx="229419" cy="229185"/>
              </a:xfrm>
              <a:custGeom>
                <a:avLst/>
                <a:gdLst/>
                <a:ahLst/>
                <a:cxnLst/>
                <a:rect l="l" t="t" r="r" b="b"/>
                <a:pathLst>
                  <a:path w="2858" h="2855" extrusionOk="0">
                    <a:moveTo>
                      <a:pt x="1" y="0"/>
                    </a:moveTo>
                    <a:lnTo>
                      <a:pt x="1" y="2854"/>
                    </a:lnTo>
                    <a:lnTo>
                      <a:pt x="2858" y="0"/>
                    </a:lnTo>
                    <a:close/>
                  </a:path>
                </a:pathLst>
              </a:custGeom>
              <a:solidFill>
                <a:srgbClr val="557B9B">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9655532" y="3564234"/>
                <a:ext cx="509971" cy="509746"/>
              </a:xfrm>
              <a:custGeom>
                <a:avLst/>
                <a:gdLst/>
                <a:ahLst/>
                <a:cxnLst/>
                <a:rect l="l" t="t" r="r" b="b"/>
                <a:pathLst>
                  <a:path w="6353" h="6350" extrusionOk="0">
                    <a:moveTo>
                      <a:pt x="3990" y="0"/>
                    </a:moveTo>
                    <a:lnTo>
                      <a:pt x="1" y="3990"/>
                    </a:lnTo>
                    <a:lnTo>
                      <a:pt x="1" y="6349"/>
                    </a:lnTo>
                    <a:lnTo>
                      <a:pt x="635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9655532" y="3756731"/>
                <a:ext cx="531645" cy="772727"/>
              </a:xfrm>
              <a:custGeom>
                <a:avLst/>
                <a:gdLst/>
                <a:ahLst/>
                <a:cxnLst/>
                <a:rect l="l" t="t" r="r" b="b"/>
                <a:pathLst>
                  <a:path w="6623" h="9626" extrusionOk="0">
                    <a:moveTo>
                      <a:pt x="6623" y="1"/>
                    </a:moveTo>
                    <a:lnTo>
                      <a:pt x="1" y="6623"/>
                    </a:lnTo>
                    <a:lnTo>
                      <a:pt x="1" y="9626"/>
                    </a:lnTo>
                    <a:lnTo>
                      <a:pt x="6623" y="3004"/>
                    </a:lnTo>
                    <a:lnTo>
                      <a:pt x="6623"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9655532" y="4095566"/>
                <a:ext cx="531645" cy="653037"/>
              </a:xfrm>
              <a:custGeom>
                <a:avLst/>
                <a:gdLst/>
                <a:ahLst/>
                <a:cxnLst/>
                <a:rect l="l" t="t" r="r" b="b"/>
                <a:pathLst>
                  <a:path w="6623" h="8135" extrusionOk="0">
                    <a:moveTo>
                      <a:pt x="6623" y="0"/>
                    </a:moveTo>
                    <a:lnTo>
                      <a:pt x="1" y="6622"/>
                    </a:lnTo>
                    <a:lnTo>
                      <a:pt x="1" y="8134"/>
                    </a:lnTo>
                    <a:lnTo>
                      <a:pt x="1151" y="8134"/>
                    </a:lnTo>
                    <a:cubicBezTo>
                      <a:pt x="2976" y="6310"/>
                      <a:pt x="4801" y="4488"/>
                      <a:pt x="6623" y="2660"/>
                    </a:cubicBezTo>
                    <a:lnTo>
                      <a:pt x="6623" y="0"/>
                    </a:lnTo>
                    <a:close/>
                  </a:path>
                </a:pathLst>
              </a:custGeom>
              <a:solidFill>
                <a:srgbClr val="557B9B">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9866411" y="4427739"/>
                <a:ext cx="320769" cy="320859"/>
              </a:xfrm>
              <a:custGeom>
                <a:avLst/>
                <a:gdLst/>
                <a:ahLst/>
                <a:cxnLst/>
                <a:rect l="l" t="t" r="r" b="b"/>
                <a:pathLst>
                  <a:path w="3996" h="3997" extrusionOk="0">
                    <a:moveTo>
                      <a:pt x="3996" y="1"/>
                    </a:moveTo>
                    <a:lnTo>
                      <a:pt x="0" y="3996"/>
                    </a:lnTo>
                    <a:lnTo>
                      <a:pt x="2107" y="3996"/>
                    </a:lnTo>
                    <a:lnTo>
                      <a:pt x="3996" y="2105"/>
                    </a:lnTo>
                    <a:lnTo>
                      <a:pt x="3996"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9643331" y="3546895"/>
                <a:ext cx="554362" cy="1222187"/>
              </a:xfrm>
              <a:custGeom>
                <a:avLst/>
                <a:gdLst/>
                <a:ahLst/>
                <a:cxnLst/>
                <a:rect l="l" t="t" r="r" b="b"/>
                <a:pathLst>
                  <a:path w="6906" h="15225" extrusionOk="0">
                    <a:moveTo>
                      <a:pt x="3399" y="1"/>
                    </a:moveTo>
                    <a:lnTo>
                      <a:pt x="3399" y="3672"/>
                    </a:lnTo>
                    <a:lnTo>
                      <a:pt x="1" y="3672"/>
                    </a:lnTo>
                    <a:lnTo>
                      <a:pt x="1" y="3963"/>
                    </a:lnTo>
                    <a:lnTo>
                      <a:pt x="3399" y="3963"/>
                    </a:lnTo>
                    <a:lnTo>
                      <a:pt x="3399" y="7412"/>
                    </a:lnTo>
                    <a:lnTo>
                      <a:pt x="1" y="7412"/>
                    </a:lnTo>
                    <a:lnTo>
                      <a:pt x="1" y="7704"/>
                    </a:lnTo>
                    <a:lnTo>
                      <a:pt x="3399" y="7704"/>
                    </a:lnTo>
                    <a:lnTo>
                      <a:pt x="3399" y="11156"/>
                    </a:lnTo>
                    <a:lnTo>
                      <a:pt x="1" y="11156"/>
                    </a:lnTo>
                    <a:lnTo>
                      <a:pt x="1" y="11447"/>
                    </a:lnTo>
                    <a:lnTo>
                      <a:pt x="3399" y="11447"/>
                    </a:lnTo>
                    <a:lnTo>
                      <a:pt x="3399" y="15225"/>
                    </a:lnTo>
                    <a:lnTo>
                      <a:pt x="3687" y="15225"/>
                    </a:lnTo>
                    <a:lnTo>
                      <a:pt x="3687" y="11447"/>
                    </a:lnTo>
                    <a:lnTo>
                      <a:pt x="6905" y="11447"/>
                    </a:lnTo>
                    <a:lnTo>
                      <a:pt x="6905" y="11156"/>
                    </a:lnTo>
                    <a:lnTo>
                      <a:pt x="3687" y="11156"/>
                    </a:lnTo>
                    <a:lnTo>
                      <a:pt x="3687" y="7704"/>
                    </a:lnTo>
                    <a:lnTo>
                      <a:pt x="6905" y="7704"/>
                    </a:lnTo>
                    <a:lnTo>
                      <a:pt x="6905" y="7412"/>
                    </a:lnTo>
                    <a:lnTo>
                      <a:pt x="3687" y="7412"/>
                    </a:lnTo>
                    <a:lnTo>
                      <a:pt x="3687" y="3963"/>
                    </a:lnTo>
                    <a:lnTo>
                      <a:pt x="6905" y="3963"/>
                    </a:lnTo>
                    <a:lnTo>
                      <a:pt x="6905" y="3672"/>
                    </a:lnTo>
                    <a:lnTo>
                      <a:pt x="3687" y="3672"/>
                    </a:lnTo>
                    <a:lnTo>
                      <a:pt x="368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10440850" y="4171104"/>
                <a:ext cx="1601115" cy="595079"/>
              </a:xfrm>
              <a:custGeom>
                <a:avLst/>
                <a:gdLst/>
                <a:ahLst/>
                <a:cxnLst/>
                <a:rect l="l" t="t" r="r" b="b"/>
                <a:pathLst>
                  <a:path w="19946" h="7413" extrusionOk="0">
                    <a:moveTo>
                      <a:pt x="1" y="1"/>
                    </a:moveTo>
                    <a:lnTo>
                      <a:pt x="1" y="7412"/>
                    </a:lnTo>
                    <a:lnTo>
                      <a:pt x="19946" y="7412"/>
                    </a:lnTo>
                    <a:lnTo>
                      <a:pt x="199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10274844" y="4004857"/>
                <a:ext cx="1822266" cy="927257"/>
              </a:xfrm>
              <a:custGeom>
                <a:avLst/>
                <a:gdLst/>
                <a:ahLst/>
                <a:cxnLst/>
                <a:rect l="l" t="t" r="r" b="b"/>
                <a:pathLst>
                  <a:path w="22701" h="11551" extrusionOk="0">
                    <a:moveTo>
                      <a:pt x="1" y="1"/>
                    </a:moveTo>
                    <a:lnTo>
                      <a:pt x="1" y="11551"/>
                    </a:lnTo>
                    <a:lnTo>
                      <a:pt x="22700" y="11551"/>
                    </a:lnTo>
                    <a:lnTo>
                      <a:pt x="22700" y="9480"/>
                    </a:lnTo>
                    <a:lnTo>
                      <a:pt x="4033" y="9480"/>
                    </a:lnTo>
                    <a:lnTo>
                      <a:pt x="4033" y="2072"/>
                    </a:lnTo>
                    <a:lnTo>
                      <a:pt x="22700" y="2072"/>
                    </a:lnTo>
                    <a:lnTo>
                      <a:pt x="22700" y="1"/>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11465784" y="4004857"/>
                <a:ext cx="631343" cy="166330"/>
              </a:xfrm>
              <a:custGeom>
                <a:avLst/>
                <a:gdLst/>
                <a:ahLst/>
                <a:cxnLst/>
                <a:rect l="l" t="t" r="r" b="b"/>
                <a:pathLst>
                  <a:path w="7865" h="2072" extrusionOk="0">
                    <a:moveTo>
                      <a:pt x="0" y="1"/>
                    </a:moveTo>
                    <a:lnTo>
                      <a:pt x="0" y="2072"/>
                    </a:lnTo>
                    <a:lnTo>
                      <a:pt x="7864" y="2072"/>
                    </a:lnTo>
                    <a:lnTo>
                      <a:pt x="7864" y="1"/>
                    </a:ln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11465784" y="4765853"/>
                <a:ext cx="631343" cy="166250"/>
              </a:xfrm>
              <a:custGeom>
                <a:avLst/>
                <a:gdLst/>
                <a:ahLst/>
                <a:cxnLst/>
                <a:rect l="l" t="t" r="r" b="b"/>
                <a:pathLst>
                  <a:path w="7865" h="2071" extrusionOk="0">
                    <a:moveTo>
                      <a:pt x="0" y="0"/>
                    </a:moveTo>
                    <a:lnTo>
                      <a:pt x="0" y="2071"/>
                    </a:lnTo>
                    <a:lnTo>
                      <a:pt x="7864" y="2071"/>
                    </a:lnTo>
                    <a:lnTo>
                      <a:pt x="7864" y="0"/>
                    </a:ln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10467180" y="4197193"/>
                <a:ext cx="1548216" cy="542900"/>
              </a:xfrm>
              <a:custGeom>
                <a:avLst/>
                <a:gdLst/>
                <a:ahLst/>
                <a:cxnLst/>
                <a:rect l="l" t="t" r="r" b="b"/>
                <a:pathLst>
                  <a:path w="19287" h="6763" extrusionOk="0">
                    <a:moveTo>
                      <a:pt x="1" y="0"/>
                    </a:moveTo>
                    <a:lnTo>
                      <a:pt x="1" y="6762"/>
                    </a:lnTo>
                    <a:lnTo>
                      <a:pt x="19287" y="6762"/>
                    </a:lnTo>
                    <a:lnTo>
                      <a:pt x="19287" y="0"/>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11410636" y="4197434"/>
                <a:ext cx="160706" cy="160229"/>
              </a:xfrm>
              <a:custGeom>
                <a:avLst/>
                <a:gdLst/>
                <a:ahLst/>
                <a:cxnLst/>
                <a:rect l="l" t="t" r="r" b="b"/>
                <a:pathLst>
                  <a:path w="2002" h="1996" extrusionOk="0">
                    <a:moveTo>
                      <a:pt x="1" y="0"/>
                    </a:moveTo>
                    <a:lnTo>
                      <a:pt x="1" y="1995"/>
                    </a:lnTo>
                    <a:lnTo>
                      <a:pt x="2002"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11410636" y="4197434"/>
                <a:ext cx="358658" cy="358107"/>
              </a:xfrm>
              <a:custGeom>
                <a:avLst/>
                <a:gdLst/>
                <a:ahLst/>
                <a:cxnLst/>
                <a:rect l="l" t="t" r="r" b="b"/>
                <a:pathLst>
                  <a:path w="4468" h="4461" extrusionOk="0">
                    <a:moveTo>
                      <a:pt x="3714" y="0"/>
                    </a:moveTo>
                    <a:cubicBezTo>
                      <a:pt x="2476" y="1236"/>
                      <a:pt x="1240" y="2472"/>
                      <a:pt x="1" y="3708"/>
                    </a:cubicBezTo>
                    <a:lnTo>
                      <a:pt x="1" y="4461"/>
                    </a:lnTo>
                    <a:cubicBezTo>
                      <a:pt x="1492" y="2979"/>
                      <a:pt x="2980" y="1488"/>
                      <a:pt x="4467" y="0"/>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11410636" y="4197434"/>
                <a:ext cx="605335" cy="542659"/>
              </a:xfrm>
              <a:custGeom>
                <a:avLst/>
                <a:gdLst/>
                <a:ahLst/>
                <a:cxnLst/>
                <a:rect l="l" t="t" r="r" b="b"/>
                <a:pathLst>
                  <a:path w="7541" h="6760" extrusionOk="0">
                    <a:moveTo>
                      <a:pt x="6137" y="0"/>
                    </a:moveTo>
                    <a:lnTo>
                      <a:pt x="1" y="6134"/>
                    </a:lnTo>
                    <a:lnTo>
                      <a:pt x="1" y="6759"/>
                    </a:lnTo>
                    <a:lnTo>
                      <a:pt x="2561" y="6759"/>
                    </a:lnTo>
                    <a:lnTo>
                      <a:pt x="7540" y="1780"/>
                    </a:lnTo>
                    <a:lnTo>
                      <a:pt x="7540"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11774597" y="4498461"/>
                <a:ext cx="241379" cy="241628"/>
              </a:xfrm>
              <a:custGeom>
                <a:avLst/>
                <a:gdLst/>
                <a:ahLst/>
                <a:cxnLst/>
                <a:rect l="l" t="t" r="r" b="b"/>
                <a:pathLst>
                  <a:path w="3007" h="3010" extrusionOk="0">
                    <a:moveTo>
                      <a:pt x="3006" y="0"/>
                    </a:moveTo>
                    <a:lnTo>
                      <a:pt x="0" y="3009"/>
                    </a:lnTo>
                    <a:lnTo>
                      <a:pt x="3006" y="3009"/>
                    </a:lnTo>
                    <a:lnTo>
                      <a:pt x="3006"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10440850" y="4171104"/>
                <a:ext cx="975231" cy="595079"/>
              </a:xfrm>
              <a:custGeom>
                <a:avLst/>
                <a:gdLst/>
                <a:ahLst/>
                <a:cxnLst/>
                <a:rect l="l" t="t" r="r" b="b"/>
                <a:pathLst>
                  <a:path w="12149" h="7413" extrusionOk="0">
                    <a:moveTo>
                      <a:pt x="1" y="1"/>
                    </a:moveTo>
                    <a:lnTo>
                      <a:pt x="1" y="7412"/>
                    </a:lnTo>
                    <a:lnTo>
                      <a:pt x="12149" y="7412"/>
                    </a:lnTo>
                    <a:lnTo>
                      <a:pt x="1214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10467180" y="4197193"/>
                <a:ext cx="923053" cy="542900"/>
              </a:xfrm>
              <a:custGeom>
                <a:avLst/>
                <a:gdLst/>
                <a:ahLst/>
                <a:cxnLst/>
                <a:rect l="l" t="t" r="r" b="b"/>
                <a:pathLst>
                  <a:path w="11499" h="6763" extrusionOk="0">
                    <a:moveTo>
                      <a:pt x="1" y="0"/>
                    </a:moveTo>
                    <a:lnTo>
                      <a:pt x="1" y="6762"/>
                    </a:lnTo>
                    <a:lnTo>
                      <a:pt x="11499" y="6762"/>
                    </a:lnTo>
                    <a:lnTo>
                      <a:pt x="11499" y="0"/>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10467180" y="4197434"/>
                <a:ext cx="189202" cy="189208"/>
              </a:xfrm>
              <a:custGeom>
                <a:avLst/>
                <a:gdLst/>
                <a:ahLst/>
                <a:cxnLst/>
                <a:rect l="l" t="t" r="r" b="b"/>
                <a:pathLst>
                  <a:path w="2357" h="2357" extrusionOk="0">
                    <a:moveTo>
                      <a:pt x="1" y="0"/>
                    </a:moveTo>
                    <a:lnTo>
                      <a:pt x="1" y="2357"/>
                    </a:lnTo>
                    <a:lnTo>
                      <a:pt x="2357" y="0"/>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10467180" y="4197434"/>
                <a:ext cx="405135" cy="404907"/>
              </a:xfrm>
              <a:custGeom>
                <a:avLst/>
                <a:gdLst/>
                <a:ahLst/>
                <a:cxnLst/>
                <a:rect l="l" t="t" r="r" b="b"/>
                <a:pathLst>
                  <a:path w="5047" h="5044" extrusionOk="0">
                    <a:moveTo>
                      <a:pt x="3237" y="0"/>
                    </a:moveTo>
                    <a:lnTo>
                      <a:pt x="1" y="3237"/>
                    </a:lnTo>
                    <a:lnTo>
                      <a:pt x="1" y="5044"/>
                    </a:lnTo>
                    <a:lnTo>
                      <a:pt x="504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10493750" y="4197434"/>
                <a:ext cx="751993" cy="542418"/>
              </a:xfrm>
              <a:custGeom>
                <a:avLst/>
                <a:gdLst/>
                <a:ahLst/>
                <a:cxnLst/>
                <a:rect l="l" t="t" r="r" b="b"/>
                <a:pathLst>
                  <a:path w="9368" h="6757" extrusionOk="0">
                    <a:moveTo>
                      <a:pt x="6759" y="0"/>
                    </a:moveTo>
                    <a:lnTo>
                      <a:pt x="4178" y="2575"/>
                    </a:lnTo>
                    <a:lnTo>
                      <a:pt x="0" y="6756"/>
                    </a:lnTo>
                    <a:lnTo>
                      <a:pt x="2606" y="6756"/>
                    </a:lnTo>
                    <a:cubicBezTo>
                      <a:pt x="4862" y="4503"/>
                      <a:pt x="7111" y="2253"/>
                      <a:pt x="9367" y="0"/>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10797185" y="4197434"/>
                <a:ext cx="593053" cy="542659"/>
              </a:xfrm>
              <a:custGeom>
                <a:avLst/>
                <a:gdLst/>
                <a:ahLst/>
                <a:cxnLst/>
                <a:rect l="l" t="t" r="r" b="b"/>
                <a:pathLst>
                  <a:path w="7388" h="6760" extrusionOk="0">
                    <a:moveTo>
                      <a:pt x="6756" y="0"/>
                    </a:moveTo>
                    <a:lnTo>
                      <a:pt x="1" y="6759"/>
                    </a:lnTo>
                    <a:lnTo>
                      <a:pt x="2970" y="6759"/>
                    </a:lnTo>
                    <a:cubicBezTo>
                      <a:pt x="4440" y="5281"/>
                      <a:pt x="5915" y="3811"/>
                      <a:pt x="7388" y="2338"/>
                    </a:cubicBezTo>
                    <a:lnTo>
                      <a:pt x="7388"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11216936" y="4566693"/>
                <a:ext cx="173308" cy="173394"/>
              </a:xfrm>
              <a:custGeom>
                <a:avLst/>
                <a:gdLst/>
                <a:ahLst/>
                <a:cxnLst/>
                <a:rect l="l" t="t" r="r" b="b"/>
                <a:pathLst>
                  <a:path w="2159" h="2160" extrusionOk="0">
                    <a:moveTo>
                      <a:pt x="2159" y="0"/>
                    </a:moveTo>
                    <a:cubicBezTo>
                      <a:pt x="1439" y="717"/>
                      <a:pt x="723" y="1437"/>
                      <a:pt x="0" y="2159"/>
                    </a:cubicBezTo>
                    <a:lnTo>
                      <a:pt x="2159" y="2159"/>
                    </a:lnTo>
                    <a:lnTo>
                      <a:pt x="2159" y="0"/>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10457467" y="4184751"/>
                <a:ext cx="1572619" cy="562647"/>
              </a:xfrm>
              <a:custGeom>
                <a:avLst/>
                <a:gdLst/>
                <a:ahLst/>
                <a:cxnLst/>
                <a:rect l="l" t="t" r="r" b="b"/>
                <a:pathLst>
                  <a:path w="19591" h="7009" extrusionOk="0">
                    <a:moveTo>
                      <a:pt x="5645" y="1"/>
                    </a:moveTo>
                    <a:lnTo>
                      <a:pt x="5645" y="3350"/>
                    </a:lnTo>
                    <a:lnTo>
                      <a:pt x="0" y="3350"/>
                    </a:lnTo>
                    <a:lnTo>
                      <a:pt x="0" y="3659"/>
                    </a:lnTo>
                    <a:lnTo>
                      <a:pt x="5645" y="3659"/>
                    </a:lnTo>
                    <a:lnTo>
                      <a:pt x="5645" y="7008"/>
                    </a:lnTo>
                    <a:lnTo>
                      <a:pt x="5954" y="7008"/>
                    </a:lnTo>
                    <a:lnTo>
                      <a:pt x="5954" y="3659"/>
                    </a:lnTo>
                    <a:lnTo>
                      <a:pt x="15877" y="3659"/>
                    </a:lnTo>
                    <a:lnTo>
                      <a:pt x="15877" y="7008"/>
                    </a:lnTo>
                    <a:lnTo>
                      <a:pt x="16141" y="7008"/>
                    </a:lnTo>
                    <a:lnTo>
                      <a:pt x="16141" y="3659"/>
                    </a:lnTo>
                    <a:lnTo>
                      <a:pt x="19590" y="3659"/>
                    </a:lnTo>
                    <a:lnTo>
                      <a:pt x="19590" y="3350"/>
                    </a:lnTo>
                    <a:lnTo>
                      <a:pt x="16141" y="3350"/>
                    </a:lnTo>
                    <a:lnTo>
                      <a:pt x="16141" y="1"/>
                    </a:lnTo>
                    <a:lnTo>
                      <a:pt x="15877" y="1"/>
                    </a:lnTo>
                    <a:lnTo>
                      <a:pt x="15877" y="3350"/>
                    </a:lnTo>
                    <a:lnTo>
                      <a:pt x="5954" y="3350"/>
                    </a:lnTo>
                    <a:lnTo>
                      <a:pt x="59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9397212" y="3293391"/>
                <a:ext cx="2122967" cy="134140"/>
              </a:xfrm>
              <a:custGeom>
                <a:avLst/>
                <a:gdLst/>
                <a:ahLst/>
                <a:cxnLst/>
                <a:rect l="l" t="t" r="r" b="b"/>
                <a:pathLst>
                  <a:path w="26447" h="1671" extrusionOk="0">
                    <a:moveTo>
                      <a:pt x="0" y="1"/>
                    </a:moveTo>
                    <a:lnTo>
                      <a:pt x="0" y="1671"/>
                    </a:lnTo>
                    <a:lnTo>
                      <a:pt x="26446" y="1671"/>
                    </a:lnTo>
                    <a:lnTo>
                      <a:pt x="26446" y="1"/>
                    </a:lnTo>
                    <a:close/>
                  </a:path>
                </a:pathLst>
              </a:custGeom>
              <a:solidFill>
                <a:srgbClr val="E3A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10497924" y="3293391"/>
                <a:ext cx="1022270" cy="134140"/>
              </a:xfrm>
              <a:custGeom>
                <a:avLst/>
                <a:gdLst/>
                <a:ahLst/>
                <a:cxnLst/>
                <a:rect l="l" t="t" r="r" b="b"/>
                <a:pathLst>
                  <a:path w="12735" h="1671" extrusionOk="0">
                    <a:moveTo>
                      <a:pt x="0" y="1"/>
                    </a:moveTo>
                    <a:lnTo>
                      <a:pt x="0" y="1671"/>
                    </a:lnTo>
                    <a:lnTo>
                      <a:pt x="12734" y="1671"/>
                    </a:lnTo>
                    <a:lnTo>
                      <a:pt x="12734" y="1"/>
                    </a:lnTo>
                    <a:close/>
                  </a:path>
                </a:pathLst>
              </a:custGeom>
              <a:solidFill>
                <a:srgbClr val="C29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10973152" y="2937625"/>
                <a:ext cx="421502" cy="1067096"/>
              </a:xfrm>
              <a:custGeom>
                <a:avLst/>
                <a:gdLst/>
                <a:ahLst/>
                <a:cxnLst/>
                <a:rect l="l" t="t" r="r" b="b"/>
                <a:pathLst>
                  <a:path w="3706" h="13293" extrusionOk="0">
                    <a:moveTo>
                      <a:pt x="1" y="0"/>
                    </a:moveTo>
                    <a:lnTo>
                      <a:pt x="1" y="13293"/>
                    </a:lnTo>
                    <a:lnTo>
                      <a:pt x="3705" y="13293"/>
                    </a:lnTo>
                    <a:lnTo>
                      <a:pt x="3705" y="0"/>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11268311" y="2937617"/>
                <a:ext cx="126349" cy="1067096"/>
              </a:xfrm>
              <a:custGeom>
                <a:avLst/>
                <a:gdLst/>
                <a:ahLst/>
                <a:cxnLst/>
                <a:rect l="l" t="t" r="r" b="b"/>
                <a:pathLst>
                  <a:path w="1574" h="13293" extrusionOk="0">
                    <a:moveTo>
                      <a:pt x="1" y="0"/>
                    </a:moveTo>
                    <a:lnTo>
                      <a:pt x="1" y="13293"/>
                    </a:lnTo>
                    <a:lnTo>
                      <a:pt x="1574" y="13293"/>
                    </a:lnTo>
                    <a:lnTo>
                      <a:pt x="1574" y="0"/>
                    </a:lnTo>
                    <a:close/>
                  </a:path>
                </a:pathLst>
              </a:custGeom>
              <a:solidFill>
                <a:srgbClr val="FFFFFF">
                  <a:alpha val="2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10892229" y="2834465"/>
                <a:ext cx="569694" cy="114874"/>
              </a:xfrm>
              <a:custGeom>
                <a:avLst/>
                <a:gdLst/>
                <a:ahLst/>
                <a:cxnLst/>
                <a:rect l="l" t="t" r="r" b="b"/>
                <a:pathLst>
                  <a:path w="7097" h="1431" extrusionOk="0">
                    <a:moveTo>
                      <a:pt x="1" y="1"/>
                    </a:moveTo>
                    <a:lnTo>
                      <a:pt x="1" y="1431"/>
                    </a:lnTo>
                    <a:lnTo>
                      <a:pt x="7097" y="1431"/>
                    </a:lnTo>
                    <a:lnTo>
                      <a:pt x="7097" y="1"/>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11259561" y="2834465"/>
                <a:ext cx="202367" cy="114874"/>
              </a:xfrm>
              <a:custGeom>
                <a:avLst/>
                <a:gdLst/>
                <a:ahLst/>
                <a:cxnLst/>
                <a:rect l="l" t="t" r="r" b="b"/>
                <a:pathLst>
                  <a:path w="2521" h="1431" extrusionOk="0">
                    <a:moveTo>
                      <a:pt x="0" y="1"/>
                    </a:moveTo>
                    <a:lnTo>
                      <a:pt x="0" y="1431"/>
                    </a:lnTo>
                    <a:lnTo>
                      <a:pt x="2521" y="1431"/>
                    </a:lnTo>
                    <a:lnTo>
                      <a:pt x="2521"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10542958" y="3615610"/>
                <a:ext cx="211197" cy="390859"/>
              </a:xfrm>
              <a:custGeom>
                <a:avLst/>
                <a:gdLst/>
                <a:ahLst/>
                <a:cxnLst/>
                <a:rect l="l" t="t" r="r" b="b"/>
                <a:pathLst>
                  <a:path w="2631" h="4869" extrusionOk="0">
                    <a:moveTo>
                      <a:pt x="1" y="1"/>
                    </a:moveTo>
                    <a:lnTo>
                      <a:pt x="1" y="4868"/>
                    </a:lnTo>
                    <a:lnTo>
                      <a:pt x="2630" y="4868"/>
                    </a:lnTo>
                    <a:lnTo>
                      <a:pt x="263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10570733" y="3643224"/>
                <a:ext cx="156371" cy="363004"/>
              </a:xfrm>
              <a:custGeom>
                <a:avLst/>
                <a:gdLst/>
                <a:ahLst/>
                <a:cxnLst/>
                <a:rect l="l" t="t" r="r" b="b"/>
                <a:pathLst>
                  <a:path w="1948" h="4522" extrusionOk="0">
                    <a:moveTo>
                      <a:pt x="1" y="0"/>
                    </a:moveTo>
                    <a:lnTo>
                      <a:pt x="1" y="4521"/>
                    </a:lnTo>
                    <a:lnTo>
                      <a:pt x="1947" y="4521"/>
                    </a:lnTo>
                    <a:lnTo>
                      <a:pt x="1947" y="0"/>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10570733" y="3643224"/>
                <a:ext cx="40538" cy="40780"/>
              </a:xfrm>
              <a:custGeom>
                <a:avLst/>
                <a:gdLst/>
                <a:ahLst/>
                <a:cxnLst/>
                <a:rect l="l" t="t" r="r" b="b"/>
                <a:pathLst>
                  <a:path w="505" h="508" extrusionOk="0">
                    <a:moveTo>
                      <a:pt x="1" y="0"/>
                    </a:moveTo>
                    <a:lnTo>
                      <a:pt x="1" y="507"/>
                    </a:lnTo>
                    <a:lnTo>
                      <a:pt x="505"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10570251" y="3798232"/>
                <a:ext cx="156612" cy="208474"/>
              </a:xfrm>
              <a:custGeom>
                <a:avLst/>
                <a:gdLst/>
                <a:ahLst/>
                <a:cxnLst/>
                <a:rect l="l" t="t" r="r" b="b"/>
                <a:pathLst>
                  <a:path w="1951" h="2597" extrusionOk="0">
                    <a:moveTo>
                      <a:pt x="1950" y="0"/>
                    </a:moveTo>
                    <a:lnTo>
                      <a:pt x="1" y="1946"/>
                    </a:lnTo>
                    <a:lnTo>
                      <a:pt x="1" y="2596"/>
                    </a:lnTo>
                    <a:lnTo>
                      <a:pt x="511" y="2596"/>
                    </a:lnTo>
                    <a:cubicBezTo>
                      <a:pt x="994" y="2110"/>
                      <a:pt x="1470" y="1634"/>
                      <a:pt x="1950" y="1154"/>
                    </a:cubicBezTo>
                    <a:lnTo>
                      <a:pt x="1950"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10570733" y="3643224"/>
                <a:ext cx="156130" cy="250859"/>
              </a:xfrm>
              <a:custGeom>
                <a:avLst/>
                <a:gdLst/>
                <a:ahLst/>
                <a:cxnLst/>
                <a:rect l="l" t="t" r="r" b="b"/>
                <a:pathLst>
                  <a:path w="1945" h="3125" extrusionOk="0">
                    <a:moveTo>
                      <a:pt x="1367" y="0"/>
                    </a:moveTo>
                    <a:lnTo>
                      <a:pt x="1" y="1369"/>
                    </a:lnTo>
                    <a:lnTo>
                      <a:pt x="1" y="3124"/>
                    </a:lnTo>
                    <a:lnTo>
                      <a:pt x="1944" y="1175"/>
                    </a:lnTo>
                    <a:lnTo>
                      <a:pt x="1944"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10274844" y="3976119"/>
                <a:ext cx="1821222" cy="36926"/>
              </a:xfrm>
              <a:custGeom>
                <a:avLst/>
                <a:gdLst/>
                <a:ahLst/>
                <a:cxnLst/>
                <a:rect l="l" t="t" r="r" b="b"/>
                <a:pathLst>
                  <a:path w="22688" h="460" extrusionOk="0">
                    <a:moveTo>
                      <a:pt x="1" y="1"/>
                    </a:moveTo>
                    <a:lnTo>
                      <a:pt x="1" y="459"/>
                    </a:lnTo>
                    <a:lnTo>
                      <a:pt x="22688" y="459"/>
                    </a:lnTo>
                    <a:lnTo>
                      <a:pt x="22688" y="1"/>
                    </a:lnTo>
                    <a:close/>
                  </a:path>
                </a:pathLst>
              </a:custGeom>
              <a:solidFill>
                <a:srgbClr val="E5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11458479" y="3976119"/>
                <a:ext cx="637604" cy="36926"/>
              </a:xfrm>
              <a:custGeom>
                <a:avLst/>
                <a:gdLst/>
                <a:ahLst/>
                <a:cxnLst/>
                <a:rect l="l" t="t" r="r" b="b"/>
                <a:pathLst>
                  <a:path w="7943" h="460" extrusionOk="0">
                    <a:moveTo>
                      <a:pt x="0" y="1"/>
                    </a:moveTo>
                    <a:lnTo>
                      <a:pt x="0" y="459"/>
                    </a:lnTo>
                    <a:lnTo>
                      <a:pt x="7943" y="459"/>
                    </a:lnTo>
                    <a:lnTo>
                      <a:pt x="7943" y="1"/>
                    </a:lnTo>
                    <a:close/>
                  </a:path>
                </a:pathLst>
              </a:custGeom>
              <a:solidFill>
                <a:srgbClr val="557B9B">
                  <a:alpha val="4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9397212" y="2966837"/>
                <a:ext cx="1474606" cy="326639"/>
              </a:xfrm>
              <a:custGeom>
                <a:avLst/>
                <a:gdLst/>
                <a:ahLst/>
                <a:cxnLst/>
                <a:rect l="l" t="t" r="r" b="b"/>
                <a:pathLst>
                  <a:path w="18370" h="4069" extrusionOk="0">
                    <a:moveTo>
                      <a:pt x="4840" y="0"/>
                    </a:moveTo>
                    <a:lnTo>
                      <a:pt x="0" y="4069"/>
                    </a:lnTo>
                    <a:lnTo>
                      <a:pt x="13721" y="4069"/>
                    </a:lnTo>
                    <a:lnTo>
                      <a:pt x="18370" y="0"/>
                    </a:lnTo>
                    <a:close/>
                  </a:path>
                </a:pathLst>
              </a:custGeom>
              <a:solidFill>
                <a:srgbClr val="C29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9515134" y="2993648"/>
                <a:ext cx="1227768" cy="273577"/>
              </a:xfrm>
              <a:custGeom>
                <a:avLst/>
                <a:gdLst/>
                <a:ahLst/>
                <a:cxnLst/>
                <a:rect l="l" t="t" r="r" b="b"/>
                <a:pathLst>
                  <a:path w="15295" h="3408" extrusionOk="0">
                    <a:moveTo>
                      <a:pt x="4334" y="0"/>
                    </a:moveTo>
                    <a:cubicBezTo>
                      <a:pt x="4133" y="0"/>
                      <a:pt x="3890" y="64"/>
                      <a:pt x="3790" y="149"/>
                    </a:cubicBezTo>
                    <a:lnTo>
                      <a:pt x="98" y="3255"/>
                    </a:lnTo>
                    <a:cubicBezTo>
                      <a:pt x="1" y="3340"/>
                      <a:pt x="83" y="3407"/>
                      <a:pt x="283" y="3407"/>
                    </a:cubicBezTo>
                    <a:lnTo>
                      <a:pt x="10965" y="3407"/>
                    </a:lnTo>
                    <a:cubicBezTo>
                      <a:pt x="11165" y="3407"/>
                      <a:pt x="11405" y="3340"/>
                      <a:pt x="11502" y="3255"/>
                    </a:cubicBezTo>
                    <a:lnTo>
                      <a:pt x="15197" y="149"/>
                    </a:lnTo>
                    <a:cubicBezTo>
                      <a:pt x="15295" y="67"/>
                      <a:pt x="15213" y="0"/>
                      <a:pt x="15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9553424" y="3005127"/>
                <a:ext cx="1146853" cy="249896"/>
              </a:xfrm>
              <a:custGeom>
                <a:avLst/>
                <a:gdLst/>
                <a:ahLst/>
                <a:cxnLst/>
                <a:rect l="l" t="t" r="r" b="b"/>
                <a:pathLst>
                  <a:path w="14287" h="3113" extrusionOk="0">
                    <a:moveTo>
                      <a:pt x="3693" y="0"/>
                    </a:moveTo>
                    <a:lnTo>
                      <a:pt x="2812" y="744"/>
                    </a:lnTo>
                    <a:lnTo>
                      <a:pt x="5247" y="744"/>
                    </a:lnTo>
                    <a:lnTo>
                      <a:pt x="6125" y="0"/>
                    </a:lnTo>
                    <a:close/>
                    <a:moveTo>
                      <a:pt x="6410" y="0"/>
                    </a:moveTo>
                    <a:lnTo>
                      <a:pt x="5530" y="744"/>
                    </a:lnTo>
                    <a:lnTo>
                      <a:pt x="7962" y="744"/>
                    </a:lnTo>
                    <a:lnTo>
                      <a:pt x="8848" y="0"/>
                    </a:lnTo>
                    <a:close/>
                    <a:moveTo>
                      <a:pt x="9134" y="0"/>
                    </a:moveTo>
                    <a:lnTo>
                      <a:pt x="8253" y="744"/>
                    </a:lnTo>
                    <a:lnTo>
                      <a:pt x="10688" y="744"/>
                    </a:lnTo>
                    <a:lnTo>
                      <a:pt x="11569" y="0"/>
                    </a:lnTo>
                    <a:close/>
                    <a:moveTo>
                      <a:pt x="11854" y="0"/>
                    </a:moveTo>
                    <a:lnTo>
                      <a:pt x="10974" y="744"/>
                    </a:lnTo>
                    <a:lnTo>
                      <a:pt x="13406" y="744"/>
                    </a:lnTo>
                    <a:lnTo>
                      <a:pt x="14286" y="0"/>
                    </a:lnTo>
                    <a:close/>
                    <a:moveTo>
                      <a:pt x="2761" y="789"/>
                    </a:moveTo>
                    <a:lnTo>
                      <a:pt x="1877" y="1533"/>
                    </a:lnTo>
                    <a:lnTo>
                      <a:pt x="4312" y="1533"/>
                    </a:lnTo>
                    <a:lnTo>
                      <a:pt x="5193" y="789"/>
                    </a:lnTo>
                    <a:close/>
                    <a:moveTo>
                      <a:pt x="5478" y="789"/>
                    </a:moveTo>
                    <a:lnTo>
                      <a:pt x="4594" y="1533"/>
                    </a:lnTo>
                    <a:lnTo>
                      <a:pt x="7030" y="1533"/>
                    </a:lnTo>
                    <a:lnTo>
                      <a:pt x="7910" y="789"/>
                    </a:lnTo>
                    <a:close/>
                    <a:moveTo>
                      <a:pt x="8195" y="789"/>
                    </a:moveTo>
                    <a:lnTo>
                      <a:pt x="7315" y="1533"/>
                    </a:lnTo>
                    <a:lnTo>
                      <a:pt x="9747" y="1533"/>
                    </a:lnTo>
                    <a:lnTo>
                      <a:pt x="10628" y="789"/>
                    </a:lnTo>
                    <a:close/>
                    <a:moveTo>
                      <a:pt x="10916" y="789"/>
                    </a:moveTo>
                    <a:lnTo>
                      <a:pt x="10035" y="1533"/>
                    </a:lnTo>
                    <a:lnTo>
                      <a:pt x="12474" y="1533"/>
                    </a:lnTo>
                    <a:lnTo>
                      <a:pt x="13351" y="789"/>
                    </a:lnTo>
                    <a:close/>
                    <a:moveTo>
                      <a:pt x="1819" y="1579"/>
                    </a:moveTo>
                    <a:lnTo>
                      <a:pt x="939" y="2323"/>
                    </a:lnTo>
                    <a:lnTo>
                      <a:pt x="3374" y="2323"/>
                    </a:lnTo>
                    <a:lnTo>
                      <a:pt x="4254" y="1579"/>
                    </a:lnTo>
                    <a:close/>
                    <a:moveTo>
                      <a:pt x="4540" y="1579"/>
                    </a:moveTo>
                    <a:lnTo>
                      <a:pt x="3659" y="2323"/>
                    </a:lnTo>
                    <a:lnTo>
                      <a:pt x="6097" y="2323"/>
                    </a:lnTo>
                    <a:lnTo>
                      <a:pt x="6975" y="1579"/>
                    </a:lnTo>
                    <a:close/>
                    <a:moveTo>
                      <a:pt x="7260" y="1579"/>
                    </a:moveTo>
                    <a:lnTo>
                      <a:pt x="6380" y="2323"/>
                    </a:lnTo>
                    <a:lnTo>
                      <a:pt x="8818" y="2323"/>
                    </a:lnTo>
                    <a:lnTo>
                      <a:pt x="9698" y="1579"/>
                    </a:lnTo>
                    <a:close/>
                    <a:moveTo>
                      <a:pt x="9984" y="1579"/>
                    </a:moveTo>
                    <a:lnTo>
                      <a:pt x="9097" y="2323"/>
                    </a:lnTo>
                    <a:lnTo>
                      <a:pt x="11535" y="2323"/>
                    </a:lnTo>
                    <a:lnTo>
                      <a:pt x="12416" y="1579"/>
                    </a:lnTo>
                    <a:close/>
                    <a:moveTo>
                      <a:pt x="881" y="2374"/>
                    </a:moveTo>
                    <a:lnTo>
                      <a:pt x="1" y="3112"/>
                    </a:lnTo>
                    <a:lnTo>
                      <a:pt x="2433" y="3112"/>
                    </a:lnTo>
                    <a:lnTo>
                      <a:pt x="3313" y="2374"/>
                    </a:lnTo>
                    <a:close/>
                    <a:moveTo>
                      <a:pt x="3602" y="2374"/>
                    </a:moveTo>
                    <a:lnTo>
                      <a:pt x="2721" y="3112"/>
                    </a:lnTo>
                    <a:lnTo>
                      <a:pt x="5159" y="3112"/>
                    </a:lnTo>
                    <a:lnTo>
                      <a:pt x="6040" y="2374"/>
                    </a:lnTo>
                    <a:close/>
                    <a:moveTo>
                      <a:pt x="6319" y="2374"/>
                    </a:moveTo>
                    <a:lnTo>
                      <a:pt x="5439" y="3112"/>
                    </a:lnTo>
                    <a:lnTo>
                      <a:pt x="7877" y="3112"/>
                    </a:lnTo>
                    <a:lnTo>
                      <a:pt x="8757" y="2374"/>
                    </a:lnTo>
                    <a:close/>
                    <a:moveTo>
                      <a:pt x="9043" y="2374"/>
                    </a:moveTo>
                    <a:lnTo>
                      <a:pt x="8162" y="3112"/>
                    </a:lnTo>
                    <a:lnTo>
                      <a:pt x="10594" y="3112"/>
                    </a:lnTo>
                    <a:lnTo>
                      <a:pt x="11475" y="2374"/>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9553184" y="3005127"/>
                <a:ext cx="1147335" cy="250378"/>
              </a:xfrm>
              <a:custGeom>
                <a:avLst/>
                <a:gdLst/>
                <a:ahLst/>
                <a:cxnLst/>
                <a:rect l="l" t="t" r="r" b="b"/>
                <a:pathLst>
                  <a:path w="14293" h="3119" extrusionOk="0">
                    <a:moveTo>
                      <a:pt x="11860" y="6"/>
                    </a:moveTo>
                    <a:lnTo>
                      <a:pt x="11523" y="289"/>
                    </a:lnTo>
                    <a:lnTo>
                      <a:pt x="12552" y="6"/>
                    </a:lnTo>
                    <a:close/>
                    <a:moveTo>
                      <a:pt x="5912" y="188"/>
                    </a:moveTo>
                    <a:lnTo>
                      <a:pt x="3890" y="744"/>
                    </a:lnTo>
                    <a:lnTo>
                      <a:pt x="5250" y="744"/>
                    </a:lnTo>
                    <a:lnTo>
                      <a:pt x="5912" y="188"/>
                    </a:lnTo>
                    <a:close/>
                    <a:moveTo>
                      <a:pt x="14228" y="0"/>
                    </a:moveTo>
                    <a:cubicBezTo>
                      <a:pt x="13333" y="252"/>
                      <a:pt x="12437" y="495"/>
                      <a:pt x="11541" y="744"/>
                    </a:cubicBezTo>
                    <a:lnTo>
                      <a:pt x="12841" y="744"/>
                    </a:lnTo>
                    <a:lnTo>
                      <a:pt x="13691" y="510"/>
                    </a:lnTo>
                    <a:lnTo>
                      <a:pt x="14292" y="0"/>
                    </a:lnTo>
                    <a:close/>
                    <a:moveTo>
                      <a:pt x="6577" y="6"/>
                    </a:moveTo>
                    <a:lnTo>
                      <a:pt x="6334" y="73"/>
                    </a:lnTo>
                    <a:lnTo>
                      <a:pt x="5533" y="750"/>
                    </a:lnTo>
                    <a:lnTo>
                      <a:pt x="5584" y="750"/>
                    </a:lnTo>
                    <a:cubicBezTo>
                      <a:pt x="6483" y="498"/>
                      <a:pt x="7379" y="252"/>
                      <a:pt x="8274" y="6"/>
                    </a:cubicBezTo>
                    <a:close/>
                    <a:moveTo>
                      <a:pt x="11098" y="6"/>
                    </a:moveTo>
                    <a:lnTo>
                      <a:pt x="8411" y="750"/>
                    </a:lnTo>
                    <a:lnTo>
                      <a:pt x="9865" y="750"/>
                    </a:lnTo>
                    <a:lnTo>
                      <a:pt x="11095" y="407"/>
                    </a:lnTo>
                    <a:lnTo>
                      <a:pt x="11572" y="6"/>
                    </a:lnTo>
                    <a:close/>
                    <a:moveTo>
                      <a:pt x="8241" y="796"/>
                    </a:moveTo>
                    <a:lnTo>
                      <a:pt x="8183" y="811"/>
                    </a:lnTo>
                    <a:lnTo>
                      <a:pt x="7476" y="1406"/>
                    </a:lnTo>
                    <a:lnTo>
                      <a:pt x="9692" y="796"/>
                    </a:lnTo>
                    <a:close/>
                    <a:moveTo>
                      <a:pt x="11368" y="796"/>
                    </a:moveTo>
                    <a:lnTo>
                      <a:pt x="10700" y="981"/>
                    </a:lnTo>
                    <a:lnTo>
                      <a:pt x="10066" y="1512"/>
                    </a:lnTo>
                    <a:lnTo>
                      <a:pt x="10066" y="1512"/>
                    </a:lnTo>
                    <a:lnTo>
                      <a:pt x="12665" y="796"/>
                    </a:lnTo>
                    <a:close/>
                    <a:moveTo>
                      <a:pt x="7755" y="923"/>
                    </a:moveTo>
                    <a:lnTo>
                      <a:pt x="5548" y="1530"/>
                    </a:lnTo>
                    <a:lnTo>
                      <a:pt x="7002" y="1530"/>
                    </a:lnTo>
                    <a:lnTo>
                      <a:pt x="7045" y="1524"/>
                    </a:lnTo>
                    <a:lnTo>
                      <a:pt x="7755" y="923"/>
                    </a:lnTo>
                    <a:close/>
                    <a:moveTo>
                      <a:pt x="3723" y="796"/>
                    </a:moveTo>
                    <a:cubicBezTo>
                      <a:pt x="3246" y="926"/>
                      <a:pt x="2767" y="1060"/>
                      <a:pt x="2293" y="1190"/>
                    </a:cubicBezTo>
                    <a:lnTo>
                      <a:pt x="1880" y="1533"/>
                    </a:lnTo>
                    <a:lnTo>
                      <a:pt x="2730" y="1533"/>
                    </a:lnTo>
                    <a:lnTo>
                      <a:pt x="5086" y="887"/>
                    </a:lnTo>
                    <a:lnTo>
                      <a:pt x="5196" y="796"/>
                    </a:lnTo>
                    <a:close/>
                    <a:moveTo>
                      <a:pt x="10278" y="1093"/>
                    </a:moveTo>
                    <a:lnTo>
                      <a:pt x="10278" y="1093"/>
                    </a:lnTo>
                    <a:cubicBezTo>
                      <a:pt x="9744" y="1242"/>
                      <a:pt x="9213" y="1391"/>
                      <a:pt x="8681" y="1533"/>
                    </a:cubicBezTo>
                    <a:lnTo>
                      <a:pt x="9753" y="1533"/>
                    </a:lnTo>
                    <a:lnTo>
                      <a:pt x="10278" y="1093"/>
                    </a:lnTo>
                    <a:close/>
                    <a:moveTo>
                      <a:pt x="1822" y="1585"/>
                    </a:moveTo>
                    <a:lnTo>
                      <a:pt x="1464" y="1889"/>
                    </a:lnTo>
                    <a:lnTo>
                      <a:pt x="2557" y="1585"/>
                    </a:lnTo>
                    <a:close/>
                    <a:moveTo>
                      <a:pt x="3708" y="2043"/>
                    </a:moveTo>
                    <a:lnTo>
                      <a:pt x="2691" y="2323"/>
                    </a:lnTo>
                    <a:lnTo>
                      <a:pt x="3374" y="2323"/>
                    </a:lnTo>
                    <a:lnTo>
                      <a:pt x="3708" y="2043"/>
                    </a:lnTo>
                    <a:close/>
                    <a:moveTo>
                      <a:pt x="6228" y="2210"/>
                    </a:moveTo>
                    <a:lnTo>
                      <a:pt x="5821" y="2323"/>
                    </a:lnTo>
                    <a:lnTo>
                      <a:pt x="6094" y="2323"/>
                    </a:lnTo>
                    <a:lnTo>
                      <a:pt x="6228" y="2210"/>
                    </a:lnTo>
                    <a:close/>
                    <a:moveTo>
                      <a:pt x="12316" y="1670"/>
                    </a:moveTo>
                    <a:lnTo>
                      <a:pt x="9944" y="2323"/>
                    </a:lnTo>
                    <a:lnTo>
                      <a:pt x="11538" y="2323"/>
                    </a:lnTo>
                    <a:lnTo>
                      <a:pt x="12316" y="1670"/>
                    </a:lnTo>
                    <a:close/>
                    <a:moveTo>
                      <a:pt x="5378" y="1585"/>
                    </a:moveTo>
                    <a:lnTo>
                      <a:pt x="4130" y="1928"/>
                    </a:lnTo>
                    <a:lnTo>
                      <a:pt x="3656" y="2329"/>
                    </a:lnTo>
                    <a:lnTo>
                      <a:pt x="4136" y="2329"/>
                    </a:lnTo>
                    <a:lnTo>
                      <a:pt x="6832" y="1585"/>
                    </a:lnTo>
                    <a:close/>
                    <a:moveTo>
                      <a:pt x="8508" y="1585"/>
                    </a:moveTo>
                    <a:lnTo>
                      <a:pt x="6653" y="2095"/>
                    </a:lnTo>
                    <a:lnTo>
                      <a:pt x="6380" y="2329"/>
                    </a:lnTo>
                    <a:lnTo>
                      <a:pt x="7118" y="2329"/>
                    </a:lnTo>
                    <a:lnTo>
                      <a:pt x="9644" y="1631"/>
                    </a:lnTo>
                    <a:lnTo>
                      <a:pt x="9698" y="1585"/>
                    </a:lnTo>
                    <a:close/>
                    <a:moveTo>
                      <a:pt x="3605" y="2374"/>
                    </a:moveTo>
                    <a:lnTo>
                      <a:pt x="3428" y="2526"/>
                    </a:lnTo>
                    <a:lnTo>
                      <a:pt x="3975" y="2374"/>
                    </a:lnTo>
                    <a:close/>
                    <a:moveTo>
                      <a:pt x="6328" y="2374"/>
                    </a:moveTo>
                    <a:lnTo>
                      <a:pt x="6024" y="2626"/>
                    </a:lnTo>
                    <a:lnTo>
                      <a:pt x="6024" y="2626"/>
                    </a:lnTo>
                    <a:lnTo>
                      <a:pt x="6951" y="2374"/>
                    </a:lnTo>
                    <a:close/>
                    <a:moveTo>
                      <a:pt x="2521" y="2374"/>
                    </a:moveTo>
                    <a:lnTo>
                      <a:pt x="82" y="3045"/>
                    </a:lnTo>
                    <a:lnTo>
                      <a:pt x="0" y="3112"/>
                    </a:lnTo>
                    <a:lnTo>
                      <a:pt x="1282" y="3112"/>
                    </a:lnTo>
                    <a:lnTo>
                      <a:pt x="2997" y="2642"/>
                    </a:lnTo>
                    <a:lnTo>
                      <a:pt x="3316" y="2374"/>
                    </a:lnTo>
                    <a:close/>
                    <a:moveTo>
                      <a:pt x="5648" y="2371"/>
                    </a:moveTo>
                    <a:lnTo>
                      <a:pt x="2961" y="3112"/>
                    </a:lnTo>
                    <a:lnTo>
                      <a:pt x="4257" y="3112"/>
                    </a:lnTo>
                    <a:lnTo>
                      <a:pt x="5593" y="2745"/>
                    </a:lnTo>
                    <a:lnTo>
                      <a:pt x="6040" y="2371"/>
                    </a:lnTo>
                    <a:close/>
                    <a:moveTo>
                      <a:pt x="8265" y="2787"/>
                    </a:moveTo>
                    <a:lnTo>
                      <a:pt x="7087" y="3112"/>
                    </a:lnTo>
                    <a:lnTo>
                      <a:pt x="7880" y="3112"/>
                    </a:lnTo>
                    <a:lnTo>
                      <a:pt x="8265" y="2787"/>
                    </a:lnTo>
                    <a:close/>
                    <a:moveTo>
                      <a:pt x="9774" y="2374"/>
                    </a:moveTo>
                    <a:lnTo>
                      <a:pt x="8690" y="2672"/>
                    </a:lnTo>
                    <a:lnTo>
                      <a:pt x="8165" y="3118"/>
                    </a:lnTo>
                    <a:lnTo>
                      <a:pt x="8803" y="3118"/>
                    </a:lnTo>
                    <a:cubicBezTo>
                      <a:pt x="9692" y="2866"/>
                      <a:pt x="10585" y="2623"/>
                      <a:pt x="11478" y="2377"/>
                    </a:cubicBezTo>
                    <a:cubicBezTo>
                      <a:pt x="11481" y="2374"/>
                      <a:pt x="9774" y="2374"/>
                      <a:pt x="9774" y="2374"/>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40"/>
            <p:cNvGrpSpPr/>
            <p:nvPr/>
          </p:nvGrpSpPr>
          <p:grpSpPr>
            <a:xfrm>
              <a:off x="8165420" y="1735205"/>
              <a:ext cx="825548" cy="2873043"/>
              <a:chOff x="299324" y="2437171"/>
              <a:chExt cx="613425" cy="2134822"/>
            </a:xfrm>
          </p:grpSpPr>
          <p:sp>
            <p:nvSpPr>
              <p:cNvPr id="1134" name="Google Shape;1134;p4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rgbClr val="A2B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rgbClr val="A2B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0"/>
            <p:cNvGrpSpPr/>
            <p:nvPr/>
          </p:nvGrpSpPr>
          <p:grpSpPr>
            <a:xfrm>
              <a:off x="7243747" y="4347016"/>
              <a:ext cx="550786" cy="385269"/>
              <a:chOff x="530364" y="78205"/>
              <a:chExt cx="1410464" cy="986605"/>
            </a:xfrm>
          </p:grpSpPr>
          <p:sp>
            <p:nvSpPr>
              <p:cNvPr id="1147" name="Google Shape;1147;p40"/>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rgbClr val="61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rgbClr val="A2B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0"/>
            <p:cNvGrpSpPr/>
            <p:nvPr/>
          </p:nvGrpSpPr>
          <p:grpSpPr>
            <a:xfrm>
              <a:off x="7950578" y="4250922"/>
              <a:ext cx="825544" cy="577460"/>
              <a:chOff x="530364" y="78205"/>
              <a:chExt cx="1410464" cy="986605"/>
            </a:xfrm>
          </p:grpSpPr>
          <p:sp>
            <p:nvSpPr>
              <p:cNvPr id="1152" name="Google Shape;1152;p40"/>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rgbClr val="61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rgbClr val="A2B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40"/>
            <p:cNvGrpSpPr/>
            <p:nvPr/>
          </p:nvGrpSpPr>
          <p:grpSpPr>
            <a:xfrm>
              <a:off x="7547859" y="4082056"/>
              <a:ext cx="1352737" cy="887729"/>
              <a:chOff x="-4805100" y="2274074"/>
              <a:chExt cx="2548008" cy="1672121"/>
            </a:xfrm>
          </p:grpSpPr>
          <p:sp>
            <p:nvSpPr>
              <p:cNvPr id="1157" name="Google Shape;1157;p40"/>
              <p:cNvSpPr/>
              <p:nvPr/>
            </p:nvSpPr>
            <p:spPr>
              <a:xfrm>
                <a:off x="-4794367" y="2274367"/>
                <a:ext cx="2537275" cy="1671826"/>
              </a:xfrm>
              <a:custGeom>
                <a:avLst/>
                <a:gdLst/>
                <a:ahLst/>
                <a:cxnLst/>
                <a:rect l="l" t="t" r="r" b="b"/>
                <a:pathLst>
                  <a:path w="26000" h="17132" extrusionOk="0">
                    <a:moveTo>
                      <a:pt x="5778" y="1"/>
                    </a:moveTo>
                    <a:cubicBezTo>
                      <a:pt x="5414" y="1"/>
                      <a:pt x="5016" y="222"/>
                      <a:pt x="4886" y="495"/>
                    </a:cubicBezTo>
                    <a:lnTo>
                      <a:pt x="61" y="10749"/>
                    </a:lnTo>
                    <a:cubicBezTo>
                      <a:pt x="0" y="10879"/>
                      <a:pt x="12" y="10998"/>
                      <a:pt x="82" y="11083"/>
                    </a:cubicBezTo>
                    <a:cubicBezTo>
                      <a:pt x="82" y="11083"/>
                      <a:pt x="283" y="11408"/>
                      <a:pt x="453" y="11669"/>
                    </a:cubicBezTo>
                    <a:cubicBezTo>
                      <a:pt x="522" y="11775"/>
                      <a:pt x="674" y="11836"/>
                      <a:pt x="872" y="11836"/>
                    </a:cubicBezTo>
                    <a:lnTo>
                      <a:pt x="12282" y="11836"/>
                    </a:lnTo>
                    <a:lnTo>
                      <a:pt x="12282" y="16387"/>
                    </a:lnTo>
                    <a:lnTo>
                      <a:pt x="10970" y="16387"/>
                    </a:lnTo>
                    <a:cubicBezTo>
                      <a:pt x="10764" y="16387"/>
                      <a:pt x="10597" y="16554"/>
                      <a:pt x="10597" y="16758"/>
                    </a:cubicBezTo>
                    <a:cubicBezTo>
                      <a:pt x="10597" y="16964"/>
                      <a:pt x="10764" y="17131"/>
                      <a:pt x="10970" y="17131"/>
                    </a:cubicBezTo>
                    <a:lnTo>
                      <a:pt x="14262" y="17131"/>
                    </a:lnTo>
                    <a:cubicBezTo>
                      <a:pt x="14465" y="17131"/>
                      <a:pt x="14632" y="16964"/>
                      <a:pt x="14632" y="16758"/>
                    </a:cubicBezTo>
                    <a:cubicBezTo>
                      <a:pt x="14632" y="16554"/>
                      <a:pt x="14465" y="16387"/>
                      <a:pt x="14262" y="16387"/>
                    </a:cubicBezTo>
                    <a:lnTo>
                      <a:pt x="13032" y="16387"/>
                    </a:lnTo>
                    <a:lnTo>
                      <a:pt x="13032" y="11836"/>
                    </a:lnTo>
                    <a:lnTo>
                      <a:pt x="20228" y="11836"/>
                    </a:lnTo>
                    <a:cubicBezTo>
                      <a:pt x="20249" y="11836"/>
                      <a:pt x="20273" y="11836"/>
                      <a:pt x="20298" y="11833"/>
                    </a:cubicBezTo>
                    <a:lnTo>
                      <a:pt x="20313" y="11833"/>
                    </a:lnTo>
                    <a:cubicBezTo>
                      <a:pt x="20334" y="11833"/>
                      <a:pt x="20352" y="11827"/>
                      <a:pt x="20371" y="11824"/>
                    </a:cubicBezTo>
                    <a:lnTo>
                      <a:pt x="20383" y="11824"/>
                    </a:lnTo>
                    <a:cubicBezTo>
                      <a:pt x="20401" y="11821"/>
                      <a:pt x="20425" y="11818"/>
                      <a:pt x="20443" y="11812"/>
                    </a:cubicBezTo>
                    <a:lnTo>
                      <a:pt x="20447" y="11812"/>
                    </a:lnTo>
                    <a:cubicBezTo>
                      <a:pt x="20741" y="11748"/>
                      <a:pt x="21017" y="11563"/>
                      <a:pt x="21121" y="11347"/>
                    </a:cubicBezTo>
                    <a:lnTo>
                      <a:pt x="25945" y="1091"/>
                    </a:lnTo>
                    <a:cubicBezTo>
                      <a:pt x="26000" y="951"/>
                      <a:pt x="25973" y="835"/>
                      <a:pt x="25906" y="738"/>
                    </a:cubicBezTo>
                    <a:cubicBezTo>
                      <a:pt x="25796" y="577"/>
                      <a:pt x="25557" y="183"/>
                      <a:pt x="25557" y="183"/>
                    </a:cubicBezTo>
                    <a:cubicBezTo>
                      <a:pt x="25487" y="70"/>
                      <a:pt x="25335" y="1"/>
                      <a:pt x="25131" y="1"/>
                    </a:cubicBez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3764132" y="2933653"/>
                <a:ext cx="393863" cy="1012542"/>
              </a:xfrm>
              <a:custGeom>
                <a:avLst/>
                <a:gdLst/>
                <a:ahLst/>
                <a:cxnLst/>
                <a:rect l="l" t="t" r="r" b="b"/>
                <a:pathLst>
                  <a:path w="4036" h="10376" extrusionOk="0">
                    <a:moveTo>
                      <a:pt x="2059" y="0"/>
                    </a:moveTo>
                    <a:cubicBezTo>
                      <a:pt x="1849" y="0"/>
                      <a:pt x="1685" y="167"/>
                      <a:pt x="1685" y="374"/>
                    </a:cubicBezTo>
                    <a:lnTo>
                      <a:pt x="1685" y="9628"/>
                    </a:lnTo>
                    <a:lnTo>
                      <a:pt x="374" y="9628"/>
                    </a:lnTo>
                    <a:cubicBezTo>
                      <a:pt x="167" y="9628"/>
                      <a:pt x="0" y="9798"/>
                      <a:pt x="0" y="10002"/>
                    </a:cubicBezTo>
                    <a:cubicBezTo>
                      <a:pt x="0" y="10208"/>
                      <a:pt x="167" y="10375"/>
                      <a:pt x="374" y="10375"/>
                    </a:cubicBezTo>
                    <a:lnTo>
                      <a:pt x="3665" y="10375"/>
                    </a:lnTo>
                    <a:cubicBezTo>
                      <a:pt x="3868" y="10375"/>
                      <a:pt x="4035" y="10208"/>
                      <a:pt x="4035" y="10002"/>
                    </a:cubicBezTo>
                    <a:cubicBezTo>
                      <a:pt x="4032" y="9798"/>
                      <a:pt x="3865" y="9628"/>
                      <a:pt x="3659" y="9628"/>
                    </a:cubicBezTo>
                    <a:lnTo>
                      <a:pt x="2432" y="9628"/>
                    </a:lnTo>
                    <a:lnTo>
                      <a:pt x="2432" y="374"/>
                    </a:lnTo>
                    <a:cubicBezTo>
                      <a:pt x="2432" y="167"/>
                      <a:pt x="2265" y="0"/>
                      <a:pt x="20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4790559" y="2292713"/>
                <a:ext cx="2529663" cy="1136670"/>
              </a:xfrm>
              <a:custGeom>
                <a:avLst/>
                <a:gdLst/>
                <a:ahLst/>
                <a:cxnLst/>
                <a:rect l="l" t="t" r="r" b="b"/>
                <a:pathLst>
                  <a:path w="25922" h="11648" extrusionOk="0">
                    <a:moveTo>
                      <a:pt x="25478" y="1"/>
                    </a:moveTo>
                    <a:lnTo>
                      <a:pt x="6076" y="411"/>
                    </a:lnTo>
                    <a:cubicBezTo>
                      <a:pt x="5712" y="411"/>
                      <a:pt x="5308" y="629"/>
                      <a:pt x="5184" y="903"/>
                    </a:cubicBezTo>
                    <a:lnTo>
                      <a:pt x="1" y="10895"/>
                    </a:lnTo>
                    <a:cubicBezTo>
                      <a:pt x="1" y="10895"/>
                      <a:pt x="201" y="11214"/>
                      <a:pt x="371" y="11481"/>
                    </a:cubicBezTo>
                    <a:cubicBezTo>
                      <a:pt x="441" y="11587"/>
                      <a:pt x="593" y="11648"/>
                      <a:pt x="790" y="11648"/>
                    </a:cubicBezTo>
                    <a:lnTo>
                      <a:pt x="20140" y="11648"/>
                    </a:lnTo>
                    <a:cubicBezTo>
                      <a:pt x="20505" y="11648"/>
                      <a:pt x="20908" y="11426"/>
                      <a:pt x="21033" y="11153"/>
                    </a:cubicBezTo>
                    <a:lnTo>
                      <a:pt x="25858" y="903"/>
                    </a:lnTo>
                    <a:cubicBezTo>
                      <a:pt x="25921" y="766"/>
                      <a:pt x="25894" y="654"/>
                      <a:pt x="25827" y="553"/>
                    </a:cubicBezTo>
                    <a:cubicBezTo>
                      <a:pt x="25721" y="399"/>
                      <a:pt x="25478" y="1"/>
                      <a:pt x="25478" y="1"/>
                    </a:cubicBezTo>
                    <a:close/>
                  </a:path>
                </a:pathLst>
              </a:custGeom>
              <a:solidFill>
                <a:srgbClr val="E7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4790852" y="2325307"/>
                <a:ext cx="2019964" cy="1104077"/>
              </a:xfrm>
              <a:custGeom>
                <a:avLst/>
                <a:gdLst/>
                <a:ahLst/>
                <a:cxnLst/>
                <a:rect l="l" t="t" r="r" b="b"/>
                <a:pathLst>
                  <a:path w="20699" h="11314" extrusionOk="0">
                    <a:moveTo>
                      <a:pt x="9544" y="1"/>
                    </a:moveTo>
                    <a:lnTo>
                      <a:pt x="6079" y="77"/>
                    </a:lnTo>
                    <a:cubicBezTo>
                      <a:pt x="5715" y="77"/>
                      <a:pt x="5314" y="295"/>
                      <a:pt x="5187" y="569"/>
                    </a:cubicBezTo>
                    <a:lnTo>
                      <a:pt x="1" y="10561"/>
                    </a:lnTo>
                    <a:cubicBezTo>
                      <a:pt x="1" y="10561"/>
                      <a:pt x="204" y="10886"/>
                      <a:pt x="374" y="11147"/>
                    </a:cubicBezTo>
                    <a:cubicBezTo>
                      <a:pt x="441" y="11253"/>
                      <a:pt x="593" y="11314"/>
                      <a:pt x="790" y="11314"/>
                    </a:cubicBezTo>
                    <a:lnTo>
                      <a:pt x="20143" y="11314"/>
                    </a:lnTo>
                    <a:cubicBezTo>
                      <a:pt x="20335" y="11314"/>
                      <a:pt x="20532" y="11253"/>
                      <a:pt x="20699" y="11159"/>
                    </a:cubicBezTo>
                    <a:lnTo>
                      <a:pt x="9544" y="1"/>
                    </a:ln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4805100" y="2274074"/>
                <a:ext cx="2513073" cy="1097246"/>
              </a:xfrm>
              <a:custGeom>
                <a:avLst/>
                <a:gdLst/>
                <a:ahLst/>
                <a:cxnLst/>
                <a:rect l="l" t="t" r="r" b="b"/>
                <a:pathLst>
                  <a:path w="25752" h="11244" extrusionOk="0">
                    <a:moveTo>
                      <a:pt x="5846" y="0"/>
                    </a:moveTo>
                    <a:cubicBezTo>
                      <a:pt x="5481" y="0"/>
                      <a:pt x="5084" y="219"/>
                      <a:pt x="4953" y="495"/>
                    </a:cubicBezTo>
                    <a:lnTo>
                      <a:pt x="128" y="10749"/>
                    </a:lnTo>
                    <a:cubicBezTo>
                      <a:pt x="1" y="11022"/>
                      <a:pt x="195" y="11244"/>
                      <a:pt x="559" y="11244"/>
                    </a:cubicBezTo>
                    <a:lnTo>
                      <a:pt x="19910" y="11244"/>
                    </a:lnTo>
                    <a:cubicBezTo>
                      <a:pt x="20274" y="11244"/>
                      <a:pt x="20675" y="11022"/>
                      <a:pt x="20802" y="10749"/>
                    </a:cubicBezTo>
                    <a:lnTo>
                      <a:pt x="25627" y="495"/>
                    </a:lnTo>
                    <a:cubicBezTo>
                      <a:pt x="25751" y="219"/>
                      <a:pt x="25563" y="0"/>
                      <a:pt x="2519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4725078" y="2322379"/>
                <a:ext cx="2344442" cy="1000637"/>
              </a:xfrm>
              <a:custGeom>
                <a:avLst/>
                <a:gdLst/>
                <a:ahLst/>
                <a:cxnLst/>
                <a:rect l="l" t="t" r="r" b="b"/>
                <a:pathLst>
                  <a:path w="24024" h="10254" extrusionOk="0">
                    <a:moveTo>
                      <a:pt x="4825" y="0"/>
                    </a:moveTo>
                    <a:lnTo>
                      <a:pt x="3675" y="2448"/>
                    </a:lnTo>
                    <a:lnTo>
                      <a:pt x="8089" y="2448"/>
                    </a:lnTo>
                    <a:lnTo>
                      <a:pt x="9237" y="0"/>
                    </a:lnTo>
                    <a:close/>
                    <a:moveTo>
                      <a:pt x="9753" y="0"/>
                    </a:moveTo>
                    <a:lnTo>
                      <a:pt x="8605" y="2448"/>
                    </a:lnTo>
                    <a:lnTo>
                      <a:pt x="13014" y="2448"/>
                    </a:lnTo>
                    <a:lnTo>
                      <a:pt x="14168" y="0"/>
                    </a:lnTo>
                    <a:close/>
                    <a:moveTo>
                      <a:pt x="14684" y="0"/>
                    </a:moveTo>
                    <a:lnTo>
                      <a:pt x="13533" y="2448"/>
                    </a:lnTo>
                    <a:lnTo>
                      <a:pt x="17945" y="2448"/>
                    </a:lnTo>
                    <a:lnTo>
                      <a:pt x="19099" y="0"/>
                    </a:lnTo>
                    <a:close/>
                    <a:moveTo>
                      <a:pt x="19615" y="0"/>
                    </a:moveTo>
                    <a:lnTo>
                      <a:pt x="18464" y="2448"/>
                    </a:lnTo>
                    <a:lnTo>
                      <a:pt x="22876" y="2448"/>
                    </a:lnTo>
                    <a:lnTo>
                      <a:pt x="24024" y="0"/>
                    </a:lnTo>
                    <a:close/>
                    <a:moveTo>
                      <a:pt x="3599" y="2602"/>
                    </a:moveTo>
                    <a:lnTo>
                      <a:pt x="2448" y="5050"/>
                    </a:lnTo>
                    <a:lnTo>
                      <a:pt x="6863" y="5050"/>
                    </a:lnTo>
                    <a:lnTo>
                      <a:pt x="8013" y="2602"/>
                    </a:lnTo>
                    <a:close/>
                    <a:moveTo>
                      <a:pt x="8530" y="2602"/>
                    </a:moveTo>
                    <a:lnTo>
                      <a:pt x="7379" y="5050"/>
                    </a:lnTo>
                    <a:lnTo>
                      <a:pt x="11787" y="5050"/>
                    </a:lnTo>
                    <a:lnTo>
                      <a:pt x="12938" y="2602"/>
                    </a:lnTo>
                    <a:close/>
                    <a:moveTo>
                      <a:pt x="13457" y="2602"/>
                    </a:moveTo>
                    <a:lnTo>
                      <a:pt x="12310" y="5050"/>
                    </a:lnTo>
                    <a:lnTo>
                      <a:pt x="16721" y="5050"/>
                    </a:lnTo>
                    <a:lnTo>
                      <a:pt x="17872" y="2602"/>
                    </a:lnTo>
                    <a:close/>
                    <a:moveTo>
                      <a:pt x="18391" y="2602"/>
                    </a:moveTo>
                    <a:lnTo>
                      <a:pt x="17244" y="5050"/>
                    </a:lnTo>
                    <a:lnTo>
                      <a:pt x="21655" y="5050"/>
                    </a:lnTo>
                    <a:lnTo>
                      <a:pt x="22806" y="2602"/>
                    </a:lnTo>
                    <a:close/>
                    <a:moveTo>
                      <a:pt x="2372" y="5208"/>
                    </a:moveTo>
                    <a:lnTo>
                      <a:pt x="1221" y="7655"/>
                    </a:lnTo>
                    <a:lnTo>
                      <a:pt x="5636" y="7655"/>
                    </a:lnTo>
                    <a:lnTo>
                      <a:pt x="6787" y="5208"/>
                    </a:lnTo>
                    <a:close/>
                    <a:moveTo>
                      <a:pt x="7306" y="5208"/>
                    </a:moveTo>
                    <a:lnTo>
                      <a:pt x="6155" y="7655"/>
                    </a:lnTo>
                    <a:lnTo>
                      <a:pt x="10570" y="7655"/>
                    </a:lnTo>
                    <a:lnTo>
                      <a:pt x="11721" y="5208"/>
                    </a:lnTo>
                    <a:close/>
                    <a:moveTo>
                      <a:pt x="12240" y="5208"/>
                    </a:moveTo>
                    <a:lnTo>
                      <a:pt x="11086" y="7655"/>
                    </a:lnTo>
                    <a:lnTo>
                      <a:pt x="15501" y="7655"/>
                    </a:lnTo>
                    <a:lnTo>
                      <a:pt x="16652" y="5208"/>
                    </a:lnTo>
                    <a:close/>
                    <a:moveTo>
                      <a:pt x="17168" y="5208"/>
                    </a:moveTo>
                    <a:lnTo>
                      <a:pt x="16017" y="7655"/>
                    </a:lnTo>
                    <a:lnTo>
                      <a:pt x="20432" y="7655"/>
                    </a:lnTo>
                    <a:lnTo>
                      <a:pt x="21579" y="5208"/>
                    </a:lnTo>
                    <a:close/>
                    <a:moveTo>
                      <a:pt x="1151" y="7807"/>
                    </a:moveTo>
                    <a:lnTo>
                      <a:pt x="1" y="10254"/>
                    </a:lnTo>
                    <a:lnTo>
                      <a:pt x="4409" y="10254"/>
                    </a:lnTo>
                    <a:lnTo>
                      <a:pt x="5560" y="7807"/>
                    </a:lnTo>
                    <a:close/>
                    <a:moveTo>
                      <a:pt x="6082" y="7807"/>
                    </a:moveTo>
                    <a:lnTo>
                      <a:pt x="4928" y="10254"/>
                    </a:lnTo>
                    <a:lnTo>
                      <a:pt x="9343" y="10254"/>
                    </a:lnTo>
                    <a:lnTo>
                      <a:pt x="10494" y="7807"/>
                    </a:lnTo>
                    <a:close/>
                    <a:moveTo>
                      <a:pt x="11013" y="7807"/>
                    </a:moveTo>
                    <a:lnTo>
                      <a:pt x="9859" y="10254"/>
                    </a:lnTo>
                    <a:lnTo>
                      <a:pt x="14274" y="10254"/>
                    </a:lnTo>
                    <a:lnTo>
                      <a:pt x="15425" y="7807"/>
                    </a:lnTo>
                    <a:close/>
                    <a:moveTo>
                      <a:pt x="15941" y="7807"/>
                    </a:moveTo>
                    <a:lnTo>
                      <a:pt x="14790" y="10254"/>
                    </a:lnTo>
                    <a:lnTo>
                      <a:pt x="19199" y="10254"/>
                    </a:lnTo>
                    <a:lnTo>
                      <a:pt x="20350" y="7807"/>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4725078" y="2322672"/>
                <a:ext cx="2344735" cy="1000637"/>
              </a:xfrm>
              <a:custGeom>
                <a:avLst/>
                <a:gdLst/>
                <a:ahLst/>
                <a:cxnLst/>
                <a:rect l="l" t="t" r="r" b="b"/>
                <a:pathLst>
                  <a:path w="24027" h="10254" extrusionOk="0">
                    <a:moveTo>
                      <a:pt x="19618" y="0"/>
                    </a:moveTo>
                    <a:lnTo>
                      <a:pt x="19178" y="939"/>
                    </a:lnTo>
                    <a:lnTo>
                      <a:pt x="19178" y="939"/>
                    </a:lnTo>
                    <a:lnTo>
                      <a:pt x="20869" y="0"/>
                    </a:lnTo>
                    <a:close/>
                    <a:moveTo>
                      <a:pt x="8949" y="605"/>
                    </a:moveTo>
                    <a:lnTo>
                      <a:pt x="5624" y="2445"/>
                    </a:lnTo>
                    <a:lnTo>
                      <a:pt x="8083" y="2445"/>
                    </a:lnTo>
                    <a:lnTo>
                      <a:pt x="8949" y="605"/>
                    </a:lnTo>
                    <a:close/>
                    <a:moveTo>
                      <a:pt x="10051" y="0"/>
                    </a:moveTo>
                    <a:lnTo>
                      <a:pt x="9653" y="219"/>
                    </a:lnTo>
                    <a:lnTo>
                      <a:pt x="8605" y="2448"/>
                    </a:lnTo>
                    <a:lnTo>
                      <a:pt x="8693" y="2448"/>
                    </a:lnTo>
                    <a:cubicBezTo>
                      <a:pt x="10172" y="1628"/>
                      <a:pt x="11648" y="811"/>
                      <a:pt x="13120" y="0"/>
                    </a:cubicBezTo>
                    <a:close/>
                    <a:moveTo>
                      <a:pt x="18236" y="0"/>
                    </a:moveTo>
                    <a:lnTo>
                      <a:pt x="13810" y="2448"/>
                    </a:lnTo>
                    <a:lnTo>
                      <a:pt x="16442" y="2448"/>
                    </a:lnTo>
                    <a:lnTo>
                      <a:pt x="18476" y="1324"/>
                    </a:lnTo>
                    <a:lnTo>
                      <a:pt x="19102" y="0"/>
                    </a:lnTo>
                    <a:close/>
                    <a:moveTo>
                      <a:pt x="23911" y="0"/>
                    </a:moveTo>
                    <a:cubicBezTo>
                      <a:pt x="22439" y="817"/>
                      <a:pt x="20960" y="1631"/>
                      <a:pt x="19484" y="2448"/>
                    </a:cubicBezTo>
                    <a:lnTo>
                      <a:pt x="21834" y="2448"/>
                    </a:lnTo>
                    <a:lnTo>
                      <a:pt x="23243" y="1670"/>
                    </a:lnTo>
                    <a:lnTo>
                      <a:pt x="24027" y="0"/>
                    </a:lnTo>
                    <a:close/>
                    <a:moveTo>
                      <a:pt x="13530" y="2599"/>
                    </a:moveTo>
                    <a:lnTo>
                      <a:pt x="13436" y="2654"/>
                    </a:lnTo>
                    <a:lnTo>
                      <a:pt x="12510" y="4619"/>
                    </a:lnTo>
                    <a:lnTo>
                      <a:pt x="16163" y="2599"/>
                    </a:lnTo>
                    <a:close/>
                    <a:moveTo>
                      <a:pt x="19199" y="2599"/>
                    </a:moveTo>
                    <a:lnTo>
                      <a:pt x="18103" y="3207"/>
                    </a:lnTo>
                    <a:lnTo>
                      <a:pt x="17277" y="4965"/>
                    </a:lnTo>
                    <a:lnTo>
                      <a:pt x="21552" y="2599"/>
                    </a:lnTo>
                    <a:close/>
                    <a:moveTo>
                      <a:pt x="12738" y="3040"/>
                    </a:moveTo>
                    <a:lnTo>
                      <a:pt x="9103" y="5047"/>
                    </a:lnTo>
                    <a:lnTo>
                      <a:pt x="11739" y="5047"/>
                    </a:lnTo>
                    <a:lnTo>
                      <a:pt x="11812" y="5010"/>
                    </a:lnTo>
                    <a:lnTo>
                      <a:pt x="12738" y="3040"/>
                    </a:lnTo>
                    <a:close/>
                    <a:moveTo>
                      <a:pt x="17405" y="3595"/>
                    </a:moveTo>
                    <a:cubicBezTo>
                      <a:pt x="16530" y="4081"/>
                      <a:pt x="15656" y="4561"/>
                      <a:pt x="14778" y="5047"/>
                    </a:cubicBezTo>
                    <a:lnTo>
                      <a:pt x="16721" y="5047"/>
                    </a:lnTo>
                    <a:lnTo>
                      <a:pt x="17405" y="3595"/>
                    </a:lnTo>
                    <a:close/>
                    <a:moveTo>
                      <a:pt x="5347" y="2603"/>
                    </a:moveTo>
                    <a:cubicBezTo>
                      <a:pt x="4561" y="3037"/>
                      <a:pt x="3778" y="3474"/>
                      <a:pt x="2991" y="3905"/>
                    </a:cubicBezTo>
                    <a:lnTo>
                      <a:pt x="2451" y="5053"/>
                    </a:lnTo>
                    <a:lnTo>
                      <a:pt x="3993" y="5053"/>
                    </a:lnTo>
                    <a:lnTo>
                      <a:pt x="7871" y="2903"/>
                    </a:lnTo>
                    <a:lnTo>
                      <a:pt x="8016" y="2603"/>
                    </a:lnTo>
                    <a:close/>
                    <a:moveTo>
                      <a:pt x="2375" y="5205"/>
                    </a:moveTo>
                    <a:lnTo>
                      <a:pt x="1907" y="6197"/>
                    </a:lnTo>
                    <a:lnTo>
                      <a:pt x="1907" y="6197"/>
                    </a:lnTo>
                    <a:lnTo>
                      <a:pt x="3708" y="5205"/>
                    </a:lnTo>
                    <a:close/>
                    <a:moveTo>
                      <a:pt x="14496" y="5199"/>
                    </a:moveTo>
                    <a:lnTo>
                      <a:pt x="11438" y="6890"/>
                    </a:lnTo>
                    <a:lnTo>
                      <a:pt x="11083" y="7649"/>
                    </a:lnTo>
                    <a:lnTo>
                      <a:pt x="12422" y="7649"/>
                    </a:lnTo>
                    <a:lnTo>
                      <a:pt x="16579" y="5350"/>
                    </a:lnTo>
                    <a:lnTo>
                      <a:pt x="16645" y="5199"/>
                    </a:lnTo>
                    <a:close/>
                    <a:moveTo>
                      <a:pt x="6073" y="6729"/>
                    </a:moveTo>
                    <a:lnTo>
                      <a:pt x="4397" y="7652"/>
                    </a:lnTo>
                    <a:lnTo>
                      <a:pt x="5636" y="7652"/>
                    </a:lnTo>
                    <a:lnTo>
                      <a:pt x="6073" y="6729"/>
                    </a:lnTo>
                    <a:close/>
                    <a:moveTo>
                      <a:pt x="8824" y="5205"/>
                    </a:moveTo>
                    <a:lnTo>
                      <a:pt x="6772" y="6337"/>
                    </a:lnTo>
                    <a:lnTo>
                      <a:pt x="6155" y="7652"/>
                    </a:lnTo>
                    <a:lnTo>
                      <a:pt x="7033" y="7652"/>
                    </a:lnTo>
                    <a:lnTo>
                      <a:pt x="11456" y="5205"/>
                    </a:lnTo>
                    <a:close/>
                    <a:moveTo>
                      <a:pt x="10740" y="7284"/>
                    </a:moveTo>
                    <a:lnTo>
                      <a:pt x="10072" y="7652"/>
                    </a:lnTo>
                    <a:lnTo>
                      <a:pt x="10567" y="7652"/>
                    </a:lnTo>
                    <a:lnTo>
                      <a:pt x="10740" y="7284"/>
                    </a:lnTo>
                    <a:close/>
                    <a:moveTo>
                      <a:pt x="21443" y="5496"/>
                    </a:moveTo>
                    <a:lnTo>
                      <a:pt x="17541" y="7652"/>
                    </a:lnTo>
                    <a:lnTo>
                      <a:pt x="20426" y="7652"/>
                    </a:lnTo>
                    <a:lnTo>
                      <a:pt x="21443" y="5496"/>
                    </a:lnTo>
                    <a:close/>
                    <a:moveTo>
                      <a:pt x="6082" y="7804"/>
                    </a:moveTo>
                    <a:lnTo>
                      <a:pt x="5848" y="8305"/>
                    </a:lnTo>
                    <a:lnTo>
                      <a:pt x="6750" y="7804"/>
                    </a:lnTo>
                    <a:close/>
                    <a:moveTo>
                      <a:pt x="11010" y="7804"/>
                    </a:moveTo>
                    <a:lnTo>
                      <a:pt x="10612" y="8651"/>
                    </a:lnTo>
                    <a:lnTo>
                      <a:pt x="10612" y="8651"/>
                    </a:lnTo>
                    <a:lnTo>
                      <a:pt x="12140" y="7804"/>
                    </a:lnTo>
                    <a:close/>
                    <a:moveTo>
                      <a:pt x="9793" y="7804"/>
                    </a:moveTo>
                    <a:lnTo>
                      <a:pt x="5366" y="10251"/>
                    </a:lnTo>
                    <a:lnTo>
                      <a:pt x="7719" y="10251"/>
                    </a:lnTo>
                    <a:lnTo>
                      <a:pt x="9914" y="9036"/>
                    </a:lnTo>
                    <a:lnTo>
                      <a:pt x="10494" y="7804"/>
                    </a:lnTo>
                    <a:close/>
                    <a:moveTo>
                      <a:pt x="14778" y="9176"/>
                    </a:moveTo>
                    <a:lnTo>
                      <a:pt x="12835" y="10251"/>
                    </a:lnTo>
                    <a:lnTo>
                      <a:pt x="14274" y="10251"/>
                    </a:lnTo>
                    <a:lnTo>
                      <a:pt x="14778" y="9176"/>
                    </a:lnTo>
                    <a:close/>
                    <a:moveTo>
                      <a:pt x="4118" y="7807"/>
                    </a:moveTo>
                    <a:lnTo>
                      <a:pt x="107" y="10023"/>
                    </a:lnTo>
                    <a:lnTo>
                      <a:pt x="1" y="10254"/>
                    </a:lnTo>
                    <a:lnTo>
                      <a:pt x="2323" y="10254"/>
                    </a:lnTo>
                    <a:lnTo>
                      <a:pt x="5147" y="8696"/>
                    </a:lnTo>
                    <a:lnTo>
                      <a:pt x="5563" y="7807"/>
                    </a:lnTo>
                    <a:close/>
                    <a:moveTo>
                      <a:pt x="17262" y="7807"/>
                    </a:moveTo>
                    <a:lnTo>
                      <a:pt x="15483" y="8793"/>
                    </a:lnTo>
                    <a:lnTo>
                      <a:pt x="14793" y="10254"/>
                    </a:lnTo>
                    <a:lnTo>
                      <a:pt x="15947" y="10254"/>
                    </a:lnTo>
                    <a:cubicBezTo>
                      <a:pt x="17414" y="9443"/>
                      <a:pt x="18883" y="8630"/>
                      <a:pt x="20350" y="7819"/>
                    </a:cubicBezTo>
                    <a:cubicBezTo>
                      <a:pt x="20356" y="7807"/>
                      <a:pt x="17262" y="7807"/>
                      <a:pt x="17262" y="7807"/>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40"/>
            <p:cNvGrpSpPr/>
            <p:nvPr/>
          </p:nvGrpSpPr>
          <p:grpSpPr>
            <a:xfrm>
              <a:off x="5981953" y="4392398"/>
              <a:ext cx="421023" cy="294502"/>
              <a:chOff x="530364" y="78205"/>
              <a:chExt cx="1410464" cy="986605"/>
            </a:xfrm>
          </p:grpSpPr>
          <p:sp>
            <p:nvSpPr>
              <p:cNvPr id="1165" name="Google Shape;1165;p40"/>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rgbClr val="61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rgbClr val="A2B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0"/>
            <p:cNvGrpSpPr/>
            <p:nvPr/>
          </p:nvGrpSpPr>
          <p:grpSpPr>
            <a:xfrm>
              <a:off x="5343294" y="4171060"/>
              <a:ext cx="957541" cy="628383"/>
              <a:chOff x="-4805100" y="2274074"/>
              <a:chExt cx="2548008" cy="1672121"/>
            </a:xfrm>
          </p:grpSpPr>
          <p:sp>
            <p:nvSpPr>
              <p:cNvPr id="1170" name="Google Shape;1170;p40"/>
              <p:cNvSpPr/>
              <p:nvPr/>
            </p:nvSpPr>
            <p:spPr>
              <a:xfrm>
                <a:off x="-4794367" y="2274367"/>
                <a:ext cx="2537275" cy="1671826"/>
              </a:xfrm>
              <a:custGeom>
                <a:avLst/>
                <a:gdLst/>
                <a:ahLst/>
                <a:cxnLst/>
                <a:rect l="l" t="t" r="r" b="b"/>
                <a:pathLst>
                  <a:path w="26000" h="17132" extrusionOk="0">
                    <a:moveTo>
                      <a:pt x="5778" y="1"/>
                    </a:moveTo>
                    <a:cubicBezTo>
                      <a:pt x="5414" y="1"/>
                      <a:pt x="5016" y="222"/>
                      <a:pt x="4886" y="495"/>
                    </a:cubicBezTo>
                    <a:lnTo>
                      <a:pt x="61" y="10749"/>
                    </a:lnTo>
                    <a:cubicBezTo>
                      <a:pt x="0" y="10879"/>
                      <a:pt x="12" y="10998"/>
                      <a:pt x="82" y="11083"/>
                    </a:cubicBezTo>
                    <a:cubicBezTo>
                      <a:pt x="82" y="11083"/>
                      <a:pt x="283" y="11408"/>
                      <a:pt x="453" y="11669"/>
                    </a:cubicBezTo>
                    <a:cubicBezTo>
                      <a:pt x="522" y="11775"/>
                      <a:pt x="674" y="11836"/>
                      <a:pt x="872" y="11836"/>
                    </a:cubicBezTo>
                    <a:lnTo>
                      <a:pt x="12282" y="11836"/>
                    </a:lnTo>
                    <a:lnTo>
                      <a:pt x="12282" y="16387"/>
                    </a:lnTo>
                    <a:lnTo>
                      <a:pt x="10970" y="16387"/>
                    </a:lnTo>
                    <a:cubicBezTo>
                      <a:pt x="10764" y="16387"/>
                      <a:pt x="10597" y="16554"/>
                      <a:pt x="10597" y="16758"/>
                    </a:cubicBezTo>
                    <a:cubicBezTo>
                      <a:pt x="10597" y="16964"/>
                      <a:pt x="10764" y="17131"/>
                      <a:pt x="10970" y="17131"/>
                    </a:cubicBezTo>
                    <a:lnTo>
                      <a:pt x="14262" y="17131"/>
                    </a:lnTo>
                    <a:cubicBezTo>
                      <a:pt x="14465" y="17131"/>
                      <a:pt x="14632" y="16964"/>
                      <a:pt x="14632" y="16758"/>
                    </a:cubicBezTo>
                    <a:cubicBezTo>
                      <a:pt x="14632" y="16554"/>
                      <a:pt x="14465" y="16387"/>
                      <a:pt x="14262" y="16387"/>
                    </a:cubicBezTo>
                    <a:lnTo>
                      <a:pt x="13032" y="16387"/>
                    </a:lnTo>
                    <a:lnTo>
                      <a:pt x="13032" y="11836"/>
                    </a:lnTo>
                    <a:lnTo>
                      <a:pt x="20228" y="11836"/>
                    </a:lnTo>
                    <a:cubicBezTo>
                      <a:pt x="20249" y="11836"/>
                      <a:pt x="20273" y="11836"/>
                      <a:pt x="20298" y="11833"/>
                    </a:cubicBezTo>
                    <a:lnTo>
                      <a:pt x="20313" y="11833"/>
                    </a:lnTo>
                    <a:cubicBezTo>
                      <a:pt x="20334" y="11833"/>
                      <a:pt x="20352" y="11827"/>
                      <a:pt x="20371" y="11824"/>
                    </a:cubicBezTo>
                    <a:lnTo>
                      <a:pt x="20383" y="11824"/>
                    </a:lnTo>
                    <a:cubicBezTo>
                      <a:pt x="20401" y="11821"/>
                      <a:pt x="20425" y="11818"/>
                      <a:pt x="20443" y="11812"/>
                    </a:cubicBezTo>
                    <a:lnTo>
                      <a:pt x="20447" y="11812"/>
                    </a:lnTo>
                    <a:cubicBezTo>
                      <a:pt x="20741" y="11748"/>
                      <a:pt x="21017" y="11563"/>
                      <a:pt x="21121" y="11347"/>
                    </a:cubicBezTo>
                    <a:lnTo>
                      <a:pt x="25945" y="1091"/>
                    </a:lnTo>
                    <a:cubicBezTo>
                      <a:pt x="26000" y="951"/>
                      <a:pt x="25973" y="835"/>
                      <a:pt x="25906" y="738"/>
                    </a:cubicBezTo>
                    <a:cubicBezTo>
                      <a:pt x="25796" y="577"/>
                      <a:pt x="25557" y="183"/>
                      <a:pt x="25557" y="183"/>
                    </a:cubicBezTo>
                    <a:cubicBezTo>
                      <a:pt x="25487" y="70"/>
                      <a:pt x="25335" y="1"/>
                      <a:pt x="25131" y="1"/>
                    </a:cubicBezTo>
                    <a:close/>
                  </a:path>
                </a:pathLst>
              </a:custGeom>
              <a:solidFill>
                <a:srgbClr val="9CAB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3764132" y="2933653"/>
                <a:ext cx="393863" cy="1012542"/>
              </a:xfrm>
              <a:custGeom>
                <a:avLst/>
                <a:gdLst/>
                <a:ahLst/>
                <a:cxnLst/>
                <a:rect l="l" t="t" r="r" b="b"/>
                <a:pathLst>
                  <a:path w="4036" h="10376" extrusionOk="0">
                    <a:moveTo>
                      <a:pt x="2059" y="0"/>
                    </a:moveTo>
                    <a:cubicBezTo>
                      <a:pt x="1849" y="0"/>
                      <a:pt x="1685" y="167"/>
                      <a:pt x="1685" y="374"/>
                    </a:cubicBezTo>
                    <a:lnTo>
                      <a:pt x="1685" y="9628"/>
                    </a:lnTo>
                    <a:lnTo>
                      <a:pt x="374" y="9628"/>
                    </a:lnTo>
                    <a:cubicBezTo>
                      <a:pt x="167" y="9628"/>
                      <a:pt x="0" y="9798"/>
                      <a:pt x="0" y="10002"/>
                    </a:cubicBezTo>
                    <a:cubicBezTo>
                      <a:pt x="0" y="10208"/>
                      <a:pt x="167" y="10375"/>
                      <a:pt x="374" y="10375"/>
                    </a:cubicBezTo>
                    <a:lnTo>
                      <a:pt x="3665" y="10375"/>
                    </a:lnTo>
                    <a:cubicBezTo>
                      <a:pt x="3868" y="10375"/>
                      <a:pt x="4035" y="10208"/>
                      <a:pt x="4035" y="10002"/>
                    </a:cubicBezTo>
                    <a:cubicBezTo>
                      <a:pt x="4032" y="9798"/>
                      <a:pt x="3865" y="9628"/>
                      <a:pt x="3659" y="9628"/>
                    </a:cubicBezTo>
                    <a:lnTo>
                      <a:pt x="2432" y="9628"/>
                    </a:lnTo>
                    <a:lnTo>
                      <a:pt x="2432" y="374"/>
                    </a:lnTo>
                    <a:cubicBezTo>
                      <a:pt x="2432" y="167"/>
                      <a:pt x="2265" y="0"/>
                      <a:pt x="20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4790559" y="2292713"/>
                <a:ext cx="2529663" cy="1136670"/>
              </a:xfrm>
              <a:custGeom>
                <a:avLst/>
                <a:gdLst/>
                <a:ahLst/>
                <a:cxnLst/>
                <a:rect l="l" t="t" r="r" b="b"/>
                <a:pathLst>
                  <a:path w="25922" h="11648" extrusionOk="0">
                    <a:moveTo>
                      <a:pt x="25478" y="1"/>
                    </a:moveTo>
                    <a:lnTo>
                      <a:pt x="6076" y="411"/>
                    </a:lnTo>
                    <a:cubicBezTo>
                      <a:pt x="5712" y="411"/>
                      <a:pt x="5308" y="629"/>
                      <a:pt x="5184" y="903"/>
                    </a:cubicBezTo>
                    <a:lnTo>
                      <a:pt x="1" y="10895"/>
                    </a:lnTo>
                    <a:cubicBezTo>
                      <a:pt x="1" y="10895"/>
                      <a:pt x="201" y="11214"/>
                      <a:pt x="371" y="11481"/>
                    </a:cubicBezTo>
                    <a:cubicBezTo>
                      <a:pt x="441" y="11587"/>
                      <a:pt x="593" y="11648"/>
                      <a:pt x="790" y="11648"/>
                    </a:cubicBezTo>
                    <a:lnTo>
                      <a:pt x="20140" y="11648"/>
                    </a:lnTo>
                    <a:cubicBezTo>
                      <a:pt x="20505" y="11648"/>
                      <a:pt x="20908" y="11426"/>
                      <a:pt x="21033" y="11153"/>
                    </a:cubicBezTo>
                    <a:lnTo>
                      <a:pt x="25858" y="903"/>
                    </a:lnTo>
                    <a:cubicBezTo>
                      <a:pt x="25921" y="766"/>
                      <a:pt x="25894" y="654"/>
                      <a:pt x="25827" y="553"/>
                    </a:cubicBezTo>
                    <a:cubicBezTo>
                      <a:pt x="25721" y="399"/>
                      <a:pt x="25478" y="1"/>
                      <a:pt x="25478" y="1"/>
                    </a:cubicBezTo>
                    <a:close/>
                  </a:path>
                </a:pathLst>
              </a:custGeom>
              <a:solidFill>
                <a:srgbClr val="E7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4790852" y="2325307"/>
                <a:ext cx="2019964" cy="1104077"/>
              </a:xfrm>
              <a:custGeom>
                <a:avLst/>
                <a:gdLst/>
                <a:ahLst/>
                <a:cxnLst/>
                <a:rect l="l" t="t" r="r" b="b"/>
                <a:pathLst>
                  <a:path w="20699" h="11314" extrusionOk="0">
                    <a:moveTo>
                      <a:pt x="9544" y="1"/>
                    </a:moveTo>
                    <a:lnTo>
                      <a:pt x="6079" y="77"/>
                    </a:lnTo>
                    <a:cubicBezTo>
                      <a:pt x="5715" y="77"/>
                      <a:pt x="5314" y="295"/>
                      <a:pt x="5187" y="569"/>
                    </a:cubicBezTo>
                    <a:lnTo>
                      <a:pt x="1" y="10561"/>
                    </a:lnTo>
                    <a:cubicBezTo>
                      <a:pt x="1" y="10561"/>
                      <a:pt x="204" y="10886"/>
                      <a:pt x="374" y="11147"/>
                    </a:cubicBezTo>
                    <a:cubicBezTo>
                      <a:pt x="441" y="11253"/>
                      <a:pt x="593" y="11314"/>
                      <a:pt x="790" y="11314"/>
                    </a:cubicBezTo>
                    <a:lnTo>
                      <a:pt x="20143" y="11314"/>
                    </a:lnTo>
                    <a:cubicBezTo>
                      <a:pt x="20335" y="11314"/>
                      <a:pt x="20532" y="11253"/>
                      <a:pt x="20699" y="11159"/>
                    </a:cubicBezTo>
                    <a:lnTo>
                      <a:pt x="9544" y="1"/>
                    </a:lnTo>
                    <a:close/>
                  </a:path>
                </a:pathLst>
              </a:custGeom>
              <a:solidFill>
                <a:srgbClr val="87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4805100" y="2274074"/>
                <a:ext cx="2513073" cy="1097246"/>
              </a:xfrm>
              <a:custGeom>
                <a:avLst/>
                <a:gdLst/>
                <a:ahLst/>
                <a:cxnLst/>
                <a:rect l="l" t="t" r="r" b="b"/>
                <a:pathLst>
                  <a:path w="25752" h="11244" extrusionOk="0">
                    <a:moveTo>
                      <a:pt x="5846" y="0"/>
                    </a:moveTo>
                    <a:cubicBezTo>
                      <a:pt x="5481" y="0"/>
                      <a:pt x="5084" y="219"/>
                      <a:pt x="4953" y="495"/>
                    </a:cubicBezTo>
                    <a:lnTo>
                      <a:pt x="128" y="10749"/>
                    </a:lnTo>
                    <a:cubicBezTo>
                      <a:pt x="1" y="11022"/>
                      <a:pt x="195" y="11244"/>
                      <a:pt x="559" y="11244"/>
                    </a:cubicBezTo>
                    <a:lnTo>
                      <a:pt x="19910" y="11244"/>
                    </a:lnTo>
                    <a:cubicBezTo>
                      <a:pt x="20274" y="11244"/>
                      <a:pt x="20675" y="11022"/>
                      <a:pt x="20802" y="10749"/>
                    </a:cubicBezTo>
                    <a:lnTo>
                      <a:pt x="25627" y="495"/>
                    </a:lnTo>
                    <a:cubicBezTo>
                      <a:pt x="25751" y="219"/>
                      <a:pt x="25563" y="0"/>
                      <a:pt x="2519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0"/>
              <p:cNvSpPr/>
              <p:nvPr/>
            </p:nvSpPr>
            <p:spPr>
              <a:xfrm>
                <a:off x="-4725078" y="2322379"/>
                <a:ext cx="2344442" cy="1000637"/>
              </a:xfrm>
              <a:custGeom>
                <a:avLst/>
                <a:gdLst/>
                <a:ahLst/>
                <a:cxnLst/>
                <a:rect l="l" t="t" r="r" b="b"/>
                <a:pathLst>
                  <a:path w="24024" h="10254" extrusionOk="0">
                    <a:moveTo>
                      <a:pt x="4825" y="0"/>
                    </a:moveTo>
                    <a:lnTo>
                      <a:pt x="3675" y="2448"/>
                    </a:lnTo>
                    <a:lnTo>
                      <a:pt x="8089" y="2448"/>
                    </a:lnTo>
                    <a:lnTo>
                      <a:pt x="9237" y="0"/>
                    </a:lnTo>
                    <a:close/>
                    <a:moveTo>
                      <a:pt x="9753" y="0"/>
                    </a:moveTo>
                    <a:lnTo>
                      <a:pt x="8605" y="2448"/>
                    </a:lnTo>
                    <a:lnTo>
                      <a:pt x="13014" y="2448"/>
                    </a:lnTo>
                    <a:lnTo>
                      <a:pt x="14168" y="0"/>
                    </a:lnTo>
                    <a:close/>
                    <a:moveTo>
                      <a:pt x="14684" y="0"/>
                    </a:moveTo>
                    <a:lnTo>
                      <a:pt x="13533" y="2448"/>
                    </a:lnTo>
                    <a:lnTo>
                      <a:pt x="17945" y="2448"/>
                    </a:lnTo>
                    <a:lnTo>
                      <a:pt x="19099" y="0"/>
                    </a:lnTo>
                    <a:close/>
                    <a:moveTo>
                      <a:pt x="19615" y="0"/>
                    </a:moveTo>
                    <a:lnTo>
                      <a:pt x="18464" y="2448"/>
                    </a:lnTo>
                    <a:lnTo>
                      <a:pt x="22876" y="2448"/>
                    </a:lnTo>
                    <a:lnTo>
                      <a:pt x="24024" y="0"/>
                    </a:lnTo>
                    <a:close/>
                    <a:moveTo>
                      <a:pt x="3599" y="2602"/>
                    </a:moveTo>
                    <a:lnTo>
                      <a:pt x="2448" y="5050"/>
                    </a:lnTo>
                    <a:lnTo>
                      <a:pt x="6863" y="5050"/>
                    </a:lnTo>
                    <a:lnTo>
                      <a:pt x="8013" y="2602"/>
                    </a:lnTo>
                    <a:close/>
                    <a:moveTo>
                      <a:pt x="8530" y="2602"/>
                    </a:moveTo>
                    <a:lnTo>
                      <a:pt x="7379" y="5050"/>
                    </a:lnTo>
                    <a:lnTo>
                      <a:pt x="11787" y="5050"/>
                    </a:lnTo>
                    <a:lnTo>
                      <a:pt x="12938" y="2602"/>
                    </a:lnTo>
                    <a:close/>
                    <a:moveTo>
                      <a:pt x="13457" y="2602"/>
                    </a:moveTo>
                    <a:lnTo>
                      <a:pt x="12310" y="5050"/>
                    </a:lnTo>
                    <a:lnTo>
                      <a:pt x="16721" y="5050"/>
                    </a:lnTo>
                    <a:lnTo>
                      <a:pt x="17872" y="2602"/>
                    </a:lnTo>
                    <a:close/>
                    <a:moveTo>
                      <a:pt x="18391" y="2602"/>
                    </a:moveTo>
                    <a:lnTo>
                      <a:pt x="17244" y="5050"/>
                    </a:lnTo>
                    <a:lnTo>
                      <a:pt x="21655" y="5050"/>
                    </a:lnTo>
                    <a:lnTo>
                      <a:pt x="22806" y="2602"/>
                    </a:lnTo>
                    <a:close/>
                    <a:moveTo>
                      <a:pt x="2372" y="5208"/>
                    </a:moveTo>
                    <a:lnTo>
                      <a:pt x="1221" y="7655"/>
                    </a:lnTo>
                    <a:lnTo>
                      <a:pt x="5636" y="7655"/>
                    </a:lnTo>
                    <a:lnTo>
                      <a:pt x="6787" y="5208"/>
                    </a:lnTo>
                    <a:close/>
                    <a:moveTo>
                      <a:pt x="7306" y="5208"/>
                    </a:moveTo>
                    <a:lnTo>
                      <a:pt x="6155" y="7655"/>
                    </a:lnTo>
                    <a:lnTo>
                      <a:pt x="10570" y="7655"/>
                    </a:lnTo>
                    <a:lnTo>
                      <a:pt x="11721" y="5208"/>
                    </a:lnTo>
                    <a:close/>
                    <a:moveTo>
                      <a:pt x="12240" y="5208"/>
                    </a:moveTo>
                    <a:lnTo>
                      <a:pt x="11086" y="7655"/>
                    </a:lnTo>
                    <a:lnTo>
                      <a:pt x="15501" y="7655"/>
                    </a:lnTo>
                    <a:lnTo>
                      <a:pt x="16652" y="5208"/>
                    </a:lnTo>
                    <a:close/>
                    <a:moveTo>
                      <a:pt x="17168" y="5208"/>
                    </a:moveTo>
                    <a:lnTo>
                      <a:pt x="16017" y="7655"/>
                    </a:lnTo>
                    <a:lnTo>
                      <a:pt x="20432" y="7655"/>
                    </a:lnTo>
                    <a:lnTo>
                      <a:pt x="21579" y="5208"/>
                    </a:lnTo>
                    <a:close/>
                    <a:moveTo>
                      <a:pt x="1151" y="7807"/>
                    </a:moveTo>
                    <a:lnTo>
                      <a:pt x="1" y="10254"/>
                    </a:lnTo>
                    <a:lnTo>
                      <a:pt x="4409" y="10254"/>
                    </a:lnTo>
                    <a:lnTo>
                      <a:pt x="5560" y="7807"/>
                    </a:lnTo>
                    <a:close/>
                    <a:moveTo>
                      <a:pt x="6082" y="7807"/>
                    </a:moveTo>
                    <a:lnTo>
                      <a:pt x="4928" y="10254"/>
                    </a:lnTo>
                    <a:lnTo>
                      <a:pt x="9343" y="10254"/>
                    </a:lnTo>
                    <a:lnTo>
                      <a:pt x="10494" y="7807"/>
                    </a:lnTo>
                    <a:close/>
                    <a:moveTo>
                      <a:pt x="11013" y="7807"/>
                    </a:moveTo>
                    <a:lnTo>
                      <a:pt x="9859" y="10254"/>
                    </a:lnTo>
                    <a:lnTo>
                      <a:pt x="14274" y="10254"/>
                    </a:lnTo>
                    <a:lnTo>
                      <a:pt x="15425" y="7807"/>
                    </a:lnTo>
                    <a:close/>
                    <a:moveTo>
                      <a:pt x="15941" y="7807"/>
                    </a:moveTo>
                    <a:lnTo>
                      <a:pt x="14790" y="10254"/>
                    </a:lnTo>
                    <a:lnTo>
                      <a:pt x="19199" y="10254"/>
                    </a:lnTo>
                    <a:lnTo>
                      <a:pt x="20350" y="7807"/>
                    </a:lnTo>
                    <a:close/>
                  </a:path>
                </a:pathLst>
              </a:custGeom>
              <a:solidFill>
                <a:srgbClr val="557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0"/>
              <p:cNvSpPr/>
              <p:nvPr/>
            </p:nvSpPr>
            <p:spPr>
              <a:xfrm>
                <a:off x="-4725078" y="2322672"/>
                <a:ext cx="2344735" cy="1000637"/>
              </a:xfrm>
              <a:custGeom>
                <a:avLst/>
                <a:gdLst/>
                <a:ahLst/>
                <a:cxnLst/>
                <a:rect l="l" t="t" r="r" b="b"/>
                <a:pathLst>
                  <a:path w="24027" h="10254" extrusionOk="0">
                    <a:moveTo>
                      <a:pt x="19618" y="0"/>
                    </a:moveTo>
                    <a:lnTo>
                      <a:pt x="19178" y="939"/>
                    </a:lnTo>
                    <a:lnTo>
                      <a:pt x="19178" y="939"/>
                    </a:lnTo>
                    <a:lnTo>
                      <a:pt x="20869" y="0"/>
                    </a:lnTo>
                    <a:close/>
                    <a:moveTo>
                      <a:pt x="8949" y="605"/>
                    </a:moveTo>
                    <a:lnTo>
                      <a:pt x="5624" y="2445"/>
                    </a:lnTo>
                    <a:lnTo>
                      <a:pt x="8083" y="2445"/>
                    </a:lnTo>
                    <a:lnTo>
                      <a:pt x="8949" y="605"/>
                    </a:lnTo>
                    <a:close/>
                    <a:moveTo>
                      <a:pt x="10051" y="0"/>
                    </a:moveTo>
                    <a:lnTo>
                      <a:pt x="9653" y="219"/>
                    </a:lnTo>
                    <a:lnTo>
                      <a:pt x="8605" y="2448"/>
                    </a:lnTo>
                    <a:lnTo>
                      <a:pt x="8693" y="2448"/>
                    </a:lnTo>
                    <a:cubicBezTo>
                      <a:pt x="10172" y="1628"/>
                      <a:pt x="11648" y="811"/>
                      <a:pt x="13120" y="0"/>
                    </a:cubicBezTo>
                    <a:close/>
                    <a:moveTo>
                      <a:pt x="18236" y="0"/>
                    </a:moveTo>
                    <a:lnTo>
                      <a:pt x="13810" y="2448"/>
                    </a:lnTo>
                    <a:lnTo>
                      <a:pt x="16442" y="2448"/>
                    </a:lnTo>
                    <a:lnTo>
                      <a:pt x="18476" y="1324"/>
                    </a:lnTo>
                    <a:lnTo>
                      <a:pt x="19102" y="0"/>
                    </a:lnTo>
                    <a:close/>
                    <a:moveTo>
                      <a:pt x="23911" y="0"/>
                    </a:moveTo>
                    <a:cubicBezTo>
                      <a:pt x="22439" y="817"/>
                      <a:pt x="20960" y="1631"/>
                      <a:pt x="19484" y="2448"/>
                    </a:cubicBezTo>
                    <a:lnTo>
                      <a:pt x="21834" y="2448"/>
                    </a:lnTo>
                    <a:lnTo>
                      <a:pt x="23243" y="1670"/>
                    </a:lnTo>
                    <a:lnTo>
                      <a:pt x="24027" y="0"/>
                    </a:lnTo>
                    <a:close/>
                    <a:moveTo>
                      <a:pt x="13530" y="2599"/>
                    </a:moveTo>
                    <a:lnTo>
                      <a:pt x="13436" y="2654"/>
                    </a:lnTo>
                    <a:lnTo>
                      <a:pt x="12510" y="4619"/>
                    </a:lnTo>
                    <a:lnTo>
                      <a:pt x="16163" y="2599"/>
                    </a:lnTo>
                    <a:close/>
                    <a:moveTo>
                      <a:pt x="19199" y="2599"/>
                    </a:moveTo>
                    <a:lnTo>
                      <a:pt x="18103" y="3207"/>
                    </a:lnTo>
                    <a:lnTo>
                      <a:pt x="17277" y="4965"/>
                    </a:lnTo>
                    <a:lnTo>
                      <a:pt x="21552" y="2599"/>
                    </a:lnTo>
                    <a:close/>
                    <a:moveTo>
                      <a:pt x="12738" y="3040"/>
                    </a:moveTo>
                    <a:lnTo>
                      <a:pt x="9103" y="5047"/>
                    </a:lnTo>
                    <a:lnTo>
                      <a:pt x="11739" y="5047"/>
                    </a:lnTo>
                    <a:lnTo>
                      <a:pt x="11812" y="5010"/>
                    </a:lnTo>
                    <a:lnTo>
                      <a:pt x="12738" y="3040"/>
                    </a:lnTo>
                    <a:close/>
                    <a:moveTo>
                      <a:pt x="17405" y="3595"/>
                    </a:moveTo>
                    <a:cubicBezTo>
                      <a:pt x="16530" y="4081"/>
                      <a:pt x="15656" y="4561"/>
                      <a:pt x="14778" y="5047"/>
                    </a:cubicBezTo>
                    <a:lnTo>
                      <a:pt x="16721" y="5047"/>
                    </a:lnTo>
                    <a:lnTo>
                      <a:pt x="17405" y="3595"/>
                    </a:lnTo>
                    <a:close/>
                    <a:moveTo>
                      <a:pt x="5347" y="2603"/>
                    </a:moveTo>
                    <a:cubicBezTo>
                      <a:pt x="4561" y="3037"/>
                      <a:pt x="3778" y="3474"/>
                      <a:pt x="2991" y="3905"/>
                    </a:cubicBezTo>
                    <a:lnTo>
                      <a:pt x="2451" y="5053"/>
                    </a:lnTo>
                    <a:lnTo>
                      <a:pt x="3993" y="5053"/>
                    </a:lnTo>
                    <a:lnTo>
                      <a:pt x="7871" y="2903"/>
                    </a:lnTo>
                    <a:lnTo>
                      <a:pt x="8016" y="2603"/>
                    </a:lnTo>
                    <a:close/>
                    <a:moveTo>
                      <a:pt x="2375" y="5205"/>
                    </a:moveTo>
                    <a:lnTo>
                      <a:pt x="1907" y="6197"/>
                    </a:lnTo>
                    <a:lnTo>
                      <a:pt x="1907" y="6197"/>
                    </a:lnTo>
                    <a:lnTo>
                      <a:pt x="3708" y="5205"/>
                    </a:lnTo>
                    <a:close/>
                    <a:moveTo>
                      <a:pt x="14496" y="5199"/>
                    </a:moveTo>
                    <a:lnTo>
                      <a:pt x="11438" y="6890"/>
                    </a:lnTo>
                    <a:lnTo>
                      <a:pt x="11083" y="7649"/>
                    </a:lnTo>
                    <a:lnTo>
                      <a:pt x="12422" y="7649"/>
                    </a:lnTo>
                    <a:lnTo>
                      <a:pt x="16579" y="5350"/>
                    </a:lnTo>
                    <a:lnTo>
                      <a:pt x="16645" y="5199"/>
                    </a:lnTo>
                    <a:close/>
                    <a:moveTo>
                      <a:pt x="6073" y="6729"/>
                    </a:moveTo>
                    <a:lnTo>
                      <a:pt x="4397" y="7652"/>
                    </a:lnTo>
                    <a:lnTo>
                      <a:pt x="5636" y="7652"/>
                    </a:lnTo>
                    <a:lnTo>
                      <a:pt x="6073" y="6729"/>
                    </a:lnTo>
                    <a:close/>
                    <a:moveTo>
                      <a:pt x="8824" y="5205"/>
                    </a:moveTo>
                    <a:lnTo>
                      <a:pt x="6772" y="6337"/>
                    </a:lnTo>
                    <a:lnTo>
                      <a:pt x="6155" y="7652"/>
                    </a:lnTo>
                    <a:lnTo>
                      <a:pt x="7033" y="7652"/>
                    </a:lnTo>
                    <a:lnTo>
                      <a:pt x="11456" y="5205"/>
                    </a:lnTo>
                    <a:close/>
                    <a:moveTo>
                      <a:pt x="10740" y="7284"/>
                    </a:moveTo>
                    <a:lnTo>
                      <a:pt x="10072" y="7652"/>
                    </a:lnTo>
                    <a:lnTo>
                      <a:pt x="10567" y="7652"/>
                    </a:lnTo>
                    <a:lnTo>
                      <a:pt x="10740" y="7284"/>
                    </a:lnTo>
                    <a:close/>
                    <a:moveTo>
                      <a:pt x="21443" y="5496"/>
                    </a:moveTo>
                    <a:lnTo>
                      <a:pt x="17541" y="7652"/>
                    </a:lnTo>
                    <a:lnTo>
                      <a:pt x="20426" y="7652"/>
                    </a:lnTo>
                    <a:lnTo>
                      <a:pt x="21443" y="5496"/>
                    </a:lnTo>
                    <a:close/>
                    <a:moveTo>
                      <a:pt x="6082" y="7804"/>
                    </a:moveTo>
                    <a:lnTo>
                      <a:pt x="5848" y="8305"/>
                    </a:lnTo>
                    <a:lnTo>
                      <a:pt x="6750" y="7804"/>
                    </a:lnTo>
                    <a:close/>
                    <a:moveTo>
                      <a:pt x="11010" y="7804"/>
                    </a:moveTo>
                    <a:lnTo>
                      <a:pt x="10612" y="8651"/>
                    </a:lnTo>
                    <a:lnTo>
                      <a:pt x="10612" y="8651"/>
                    </a:lnTo>
                    <a:lnTo>
                      <a:pt x="12140" y="7804"/>
                    </a:lnTo>
                    <a:close/>
                    <a:moveTo>
                      <a:pt x="9793" y="7804"/>
                    </a:moveTo>
                    <a:lnTo>
                      <a:pt x="5366" y="10251"/>
                    </a:lnTo>
                    <a:lnTo>
                      <a:pt x="7719" y="10251"/>
                    </a:lnTo>
                    <a:lnTo>
                      <a:pt x="9914" y="9036"/>
                    </a:lnTo>
                    <a:lnTo>
                      <a:pt x="10494" y="7804"/>
                    </a:lnTo>
                    <a:close/>
                    <a:moveTo>
                      <a:pt x="14778" y="9176"/>
                    </a:moveTo>
                    <a:lnTo>
                      <a:pt x="12835" y="10251"/>
                    </a:lnTo>
                    <a:lnTo>
                      <a:pt x="14274" y="10251"/>
                    </a:lnTo>
                    <a:lnTo>
                      <a:pt x="14778" y="9176"/>
                    </a:lnTo>
                    <a:close/>
                    <a:moveTo>
                      <a:pt x="4118" y="7807"/>
                    </a:moveTo>
                    <a:lnTo>
                      <a:pt x="107" y="10023"/>
                    </a:lnTo>
                    <a:lnTo>
                      <a:pt x="1" y="10254"/>
                    </a:lnTo>
                    <a:lnTo>
                      <a:pt x="2323" y="10254"/>
                    </a:lnTo>
                    <a:lnTo>
                      <a:pt x="5147" y="8696"/>
                    </a:lnTo>
                    <a:lnTo>
                      <a:pt x="5563" y="7807"/>
                    </a:lnTo>
                    <a:close/>
                    <a:moveTo>
                      <a:pt x="17262" y="7807"/>
                    </a:moveTo>
                    <a:lnTo>
                      <a:pt x="15483" y="8793"/>
                    </a:lnTo>
                    <a:lnTo>
                      <a:pt x="14793" y="10254"/>
                    </a:lnTo>
                    <a:lnTo>
                      <a:pt x="15947" y="10254"/>
                    </a:lnTo>
                    <a:cubicBezTo>
                      <a:pt x="17414" y="9443"/>
                      <a:pt x="18883" y="8630"/>
                      <a:pt x="20350" y="7819"/>
                    </a:cubicBezTo>
                    <a:cubicBezTo>
                      <a:pt x="20356" y="7807"/>
                      <a:pt x="17262" y="7807"/>
                      <a:pt x="17262" y="7807"/>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40"/>
            <p:cNvGrpSpPr/>
            <p:nvPr/>
          </p:nvGrpSpPr>
          <p:grpSpPr>
            <a:xfrm>
              <a:off x="4572009" y="4608242"/>
              <a:ext cx="778435" cy="544409"/>
              <a:chOff x="530364" y="78205"/>
              <a:chExt cx="1410464" cy="986605"/>
            </a:xfrm>
          </p:grpSpPr>
          <p:sp>
            <p:nvSpPr>
              <p:cNvPr id="1178" name="Google Shape;1178;p40"/>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rgbClr val="617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0"/>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rgbClr val="A2B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0"/>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0"/>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1E85FC9D-9810-11DF-F3A0-435F154D4E5C}"/>
              </a:ext>
            </a:extLst>
          </p:cNvPr>
          <p:cNvSpPr txBox="1"/>
          <p:nvPr/>
        </p:nvSpPr>
        <p:spPr>
          <a:xfrm>
            <a:off x="192324" y="1830822"/>
            <a:ext cx="6088938" cy="901593"/>
          </a:xfrm>
          <a:prstGeom prst="rect">
            <a:avLst/>
          </a:prstGeom>
          <a:noFill/>
        </p:spPr>
        <p:txBody>
          <a:bodyPr wrap="square" rtlCol="0">
            <a:spAutoFit/>
          </a:bodyPr>
          <a:lstStyle/>
          <a:p>
            <a:pPr algn="ctr">
              <a:lnSpc>
                <a:spcPct val="150000"/>
              </a:lnSpc>
            </a:pPr>
            <a:r>
              <a:rPr lang="en-US" sz="4000" b="1"/>
              <a:t>ÔN TẬP CHƯƠNG 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Google Shape;1790;p49"/>
          <p:cNvSpPr txBox="1">
            <a:spLocks noGrp="1"/>
          </p:cNvSpPr>
          <p:nvPr>
            <p:ph type="title"/>
          </p:nvPr>
        </p:nvSpPr>
        <p:spPr>
          <a:xfrm>
            <a:off x="716800" y="423382"/>
            <a:ext cx="77103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latin typeface="+mj-lt"/>
              </a:rPr>
              <a:t>NỘI DUNG BÀI HỌC </a:t>
            </a:r>
          </a:p>
        </p:txBody>
      </p:sp>
      <p:sp>
        <p:nvSpPr>
          <p:cNvPr id="1791" name="Google Shape;1791;p49"/>
          <p:cNvSpPr txBox="1">
            <a:spLocks noGrp="1"/>
          </p:cNvSpPr>
          <p:nvPr>
            <p:ph type="subTitle" idx="2"/>
          </p:nvPr>
        </p:nvSpPr>
        <p:spPr>
          <a:xfrm>
            <a:off x="395448" y="2556735"/>
            <a:ext cx="2554200" cy="1199269"/>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US" sz="2500">
                <a:latin typeface="+mj-lt"/>
              </a:rPr>
              <a:t>Nội dung ôn tập </a:t>
            </a:r>
            <a:endParaRPr sz="2500">
              <a:latin typeface="+mj-lt"/>
            </a:endParaRPr>
          </a:p>
        </p:txBody>
      </p:sp>
      <p:sp>
        <p:nvSpPr>
          <p:cNvPr id="1792" name="Google Shape;1792;p49"/>
          <p:cNvSpPr txBox="1">
            <a:spLocks noGrp="1"/>
          </p:cNvSpPr>
          <p:nvPr>
            <p:ph type="subTitle" idx="1"/>
          </p:nvPr>
        </p:nvSpPr>
        <p:spPr>
          <a:xfrm>
            <a:off x="395448" y="2117329"/>
            <a:ext cx="2554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b="1">
                <a:latin typeface="+mj-lt"/>
              </a:rPr>
              <a:t>HOẠT ĐỘNG 1 </a:t>
            </a:r>
            <a:endParaRPr sz="2500" b="1">
              <a:latin typeface="+mj-lt"/>
            </a:endParaRPr>
          </a:p>
        </p:txBody>
      </p:sp>
      <p:sp>
        <p:nvSpPr>
          <p:cNvPr id="1793" name="Google Shape;1793;p49"/>
          <p:cNvSpPr txBox="1">
            <a:spLocks noGrp="1"/>
          </p:cNvSpPr>
          <p:nvPr>
            <p:ph type="subTitle" idx="3"/>
          </p:nvPr>
        </p:nvSpPr>
        <p:spPr>
          <a:xfrm>
            <a:off x="3199012" y="2132189"/>
            <a:ext cx="2554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b="1">
                <a:latin typeface="+mj-lt"/>
              </a:rPr>
              <a:t>HOẠT ĐỘNG 2 </a:t>
            </a:r>
            <a:endParaRPr sz="2500" b="1">
              <a:latin typeface="+mj-lt"/>
            </a:endParaRPr>
          </a:p>
        </p:txBody>
      </p:sp>
      <p:sp>
        <p:nvSpPr>
          <p:cNvPr id="1794" name="Google Shape;1794;p49"/>
          <p:cNvSpPr txBox="1">
            <a:spLocks noGrp="1"/>
          </p:cNvSpPr>
          <p:nvPr>
            <p:ph type="subTitle" idx="4"/>
          </p:nvPr>
        </p:nvSpPr>
        <p:spPr>
          <a:xfrm>
            <a:off x="3514887" y="2606942"/>
            <a:ext cx="1926330" cy="1405817"/>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US" sz="2500">
                <a:latin typeface="+mj-lt"/>
              </a:rPr>
              <a:t>Luyện tập </a:t>
            </a:r>
            <a:endParaRPr sz="2500">
              <a:latin typeface="+mj-lt"/>
            </a:endParaRPr>
          </a:p>
        </p:txBody>
      </p:sp>
      <p:grpSp>
        <p:nvGrpSpPr>
          <p:cNvPr id="1809" name="Google Shape;1809;p49"/>
          <p:cNvGrpSpPr/>
          <p:nvPr/>
        </p:nvGrpSpPr>
        <p:grpSpPr>
          <a:xfrm>
            <a:off x="4139389" y="1253589"/>
            <a:ext cx="673447" cy="729134"/>
            <a:chOff x="4160353" y="1267403"/>
            <a:chExt cx="258541" cy="279919"/>
          </a:xfrm>
        </p:grpSpPr>
        <p:sp>
          <p:nvSpPr>
            <p:cNvPr id="1810" name="Google Shape;1810;p49"/>
            <p:cNvSpPr/>
            <p:nvPr/>
          </p:nvSpPr>
          <p:spPr>
            <a:xfrm>
              <a:off x="4210768" y="1301544"/>
              <a:ext cx="157787" cy="181345"/>
            </a:xfrm>
            <a:custGeom>
              <a:avLst/>
              <a:gdLst/>
              <a:ahLst/>
              <a:cxnLst/>
              <a:rect l="l" t="t" r="r" b="b"/>
              <a:pathLst>
                <a:path w="6738" h="7744" extrusionOk="0">
                  <a:moveTo>
                    <a:pt x="3370" y="1"/>
                  </a:moveTo>
                  <a:cubicBezTo>
                    <a:pt x="1512" y="1"/>
                    <a:pt x="6" y="1502"/>
                    <a:pt x="3" y="3357"/>
                  </a:cubicBezTo>
                  <a:cubicBezTo>
                    <a:pt x="0" y="4499"/>
                    <a:pt x="567" y="5510"/>
                    <a:pt x="1436" y="6120"/>
                  </a:cubicBezTo>
                  <a:cubicBezTo>
                    <a:pt x="1962" y="6491"/>
                    <a:pt x="2270" y="7095"/>
                    <a:pt x="2270" y="7738"/>
                  </a:cubicBezTo>
                  <a:lnTo>
                    <a:pt x="2270" y="7744"/>
                  </a:lnTo>
                  <a:lnTo>
                    <a:pt x="4474" y="7744"/>
                  </a:lnTo>
                  <a:lnTo>
                    <a:pt x="4474" y="7738"/>
                  </a:lnTo>
                  <a:cubicBezTo>
                    <a:pt x="4474" y="7087"/>
                    <a:pt x="4798" y="6485"/>
                    <a:pt x="5324" y="6106"/>
                  </a:cubicBezTo>
                  <a:cubicBezTo>
                    <a:pt x="6179" y="5504"/>
                    <a:pt x="6738" y="4502"/>
                    <a:pt x="6738" y="3368"/>
                  </a:cubicBezTo>
                  <a:cubicBezTo>
                    <a:pt x="6738" y="1508"/>
                    <a:pt x="523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9"/>
            <p:cNvSpPr/>
            <p:nvPr/>
          </p:nvSpPr>
          <p:spPr>
            <a:xfrm>
              <a:off x="4281391" y="1301615"/>
              <a:ext cx="86457" cy="181415"/>
            </a:xfrm>
            <a:custGeom>
              <a:avLst/>
              <a:gdLst/>
              <a:ahLst/>
              <a:cxnLst/>
              <a:rect l="l" t="t" r="r" b="b"/>
              <a:pathLst>
                <a:path w="3692" h="7747" extrusionOk="0">
                  <a:moveTo>
                    <a:pt x="371" y="1"/>
                  </a:moveTo>
                  <a:cubicBezTo>
                    <a:pt x="245" y="1"/>
                    <a:pt x="123" y="6"/>
                    <a:pt x="0" y="22"/>
                  </a:cubicBezTo>
                  <a:cubicBezTo>
                    <a:pt x="1659" y="208"/>
                    <a:pt x="2951" y="1635"/>
                    <a:pt x="2951" y="3365"/>
                  </a:cubicBezTo>
                  <a:cubicBezTo>
                    <a:pt x="2951" y="4496"/>
                    <a:pt x="2398" y="5499"/>
                    <a:pt x="1553" y="6106"/>
                  </a:cubicBezTo>
                  <a:cubicBezTo>
                    <a:pt x="1033" y="6485"/>
                    <a:pt x="711" y="7087"/>
                    <a:pt x="711" y="7738"/>
                  </a:cubicBezTo>
                  <a:lnTo>
                    <a:pt x="711" y="7746"/>
                  </a:lnTo>
                  <a:lnTo>
                    <a:pt x="1455" y="7746"/>
                  </a:lnTo>
                  <a:lnTo>
                    <a:pt x="1455" y="7738"/>
                  </a:lnTo>
                  <a:cubicBezTo>
                    <a:pt x="1455" y="7087"/>
                    <a:pt x="1771" y="6485"/>
                    <a:pt x="2297" y="6106"/>
                  </a:cubicBezTo>
                  <a:cubicBezTo>
                    <a:pt x="3141" y="5499"/>
                    <a:pt x="3692" y="4496"/>
                    <a:pt x="3692" y="3365"/>
                  </a:cubicBezTo>
                  <a:cubicBezTo>
                    <a:pt x="3692" y="1505"/>
                    <a:pt x="2204" y="1"/>
                    <a:pt x="371" y="1"/>
                  </a:cubicBezTo>
                  <a:close/>
                </a:path>
              </a:pathLst>
            </a:custGeom>
            <a:solidFill>
              <a:srgbClr val="FA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9"/>
            <p:cNvSpPr/>
            <p:nvPr/>
          </p:nvSpPr>
          <p:spPr>
            <a:xfrm>
              <a:off x="4272634" y="1528284"/>
              <a:ext cx="34236" cy="19038"/>
            </a:xfrm>
            <a:custGeom>
              <a:avLst/>
              <a:gdLst/>
              <a:ahLst/>
              <a:cxnLst/>
              <a:rect l="l" t="t" r="r" b="b"/>
              <a:pathLst>
                <a:path w="1462" h="813" extrusionOk="0">
                  <a:moveTo>
                    <a:pt x="1" y="1"/>
                  </a:moveTo>
                  <a:lnTo>
                    <a:pt x="1" y="600"/>
                  </a:lnTo>
                  <a:cubicBezTo>
                    <a:pt x="1" y="717"/>
                    <a:pt x="96" y="812"/>
                    <a:pt x="213" y="812"/>
                  </a:cubicBezTo>
                  <a:lnTo>
                    <a:pt x="1243" y="812"/>
                  </a:lnTo>
                  <a:cubicBezTo>
                    <a:pt x="1363" y="812"/>
                    <a:pt x="1461" y="717"/>
                    <a:pt x="1461" y="600"/>
                  </a:cubicBezTo>
                  <a:lnTo>
                    <a:pt x="14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9"/>
            <p:cNvSpPr/>
            <p:nvPr/>
          </p:nvSpPr>
          <p:spPr>
            <a:xfrm>
              <a:off x="4283874" y="1528284"/>
              <a:ext cx="22340" cy="19038"/>
            </a:xfrm>
            <a:custGeom>
              <a:avLst/>
              <a:gdLst/>
              <a:ahLst/>
              <a:cxnLst/>
              <a:rect l="l" t="t" r="r" b="b"/>
              <a:pathLst>
                <a:path w="954" h="813" extrusionOk="0">
                  <a:moveTo>
                    <a:pt x="210" y="1"/>
                  </a:moveTo>
                  <a:lnTo>
                    <a:pt x="210" y="600"/>
                  </a:lnTo>
                  <a:cubicBezTo>
                    <a:pt x="210" y="717"/>
                    <a:pt x="115" y="812"/>
                    <a:pt x="0" y="812"/>
                  </a:cubicBezTo>
                  <a:lnTo>
                    <a:pt x="739" y="812"/>
                  </a:lnTo>
                  <a:cubicBezTo>
                    <a:pt x="859" y="812"/>
                    <a:pt x="954" y="717"/>
                    <a:pt x="954" y="600"/>
                  </a:cubicBezTo>
                  <a:lnTo>
                    <a:pt x="954" y="1"/>
                  </a:ln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9"/>
            <p:cNvSpPr/>
            <p:nvPr/>
          </p:nvSpPr>
          <p:spPr>
            <a:xfrm>
              <a:off x="4245284" y="1324258"/>
              <a:ext cx="88705" cy="111608"/>
            </a:xfrm>
            <a:custGeom>
              <a:avLst/>
              <a:gdLst/>
              <a:ahLst/>
              <a:cxnLst/>
              <a:rect l="l" t="t" r="r" b="b"/>
              <a:pathLst>
                <a:path w="3788" h="4766" extrusionOk="0">
                  <a:moveTo>
                    <a:pt x="1894" y="0"/>
                  </a:moveTo>
                  <a:cubicBezTo>
                    <a:pt x="1850" y="0"/>
                    <a:pt x="1806" y="16"/>
                    <a:pt x="1774" y="47"/>
                  </a:cubicBezTo>
                  <a:lnTo>
                    <a:pt x="692" y="1132"/>
                  </a:lnTo>
                  <a:cubicBezTo>
                    <a:pt x="0" y="1824"/>
                    <a:pt x="0" y="2941"/>
                    <a:pt x="692" y="3633"/>
                  </a:cubicBezTo>
                  <a:lnTo>
                    <a:pt x="1774" y="4714"/>
                  </a:lnTo>
                  <a:cubicBezTo>
                    <a:pt x="1808" y="4748"/>
                    <a:pt x="1851" y="4765"/>
                    <a:pt x="1895" y="4765"/>
                  </a:cubicBezTo>
                  <a:cubicBezTo>
                    <a:pt x="1938" y="4765"/>
                    <a:pt x="1981" y="4748"/>
                    <a:pt x="2013" y="4714"/>
                  </a:cubicBezTo>
                  <a:lnTo>
                    <a:pt x="3095" y="3630"/>
                  </a:lnTo>
                  <a:cubicBezTo>
                    <a:pt x="3787" y="2941"/>
                    <a:pt x="3787" y="1824"/>
                    <a:pt x="3095" y="1132"/>
                  </a:cubicBezTo>
                  <a:lnTo>
                    <a:pt x="2013" y="47"/>
                  </a:lnTo>
                  <a:cubicBezTo>
                    <a:pt x="1981" y="16"/>
                    <a:pt x="1937" y="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9"/>
            <p:cNvSpPr/>
            <p:nvPr/>
          </p:nvSpPr>
          <p:spPr>
            <a:xfrm>
              <a:off x="4273594" y="1363715"/>
              <a:ext cx="32316" cy="123293"/>
            </a:xfrm>
            <a:custGeom>
              <a:avLst/>
              <a:gdLst/>
              <a:ahLst/>
              <a:cxnLst/>
              <a:rect l="l" t="t" r="r" b="b"/>
              <a:pathLst>
                <a:path w="1380" h="5265" extrusionOk="0">
                  <a:moveTo>
                    <a:pt x="688" y="1"/>
                  </a:moveTo>
                  <a:cubicBezTo>
                    <a:pt x="585" y="1"/>
                    <a:pt x="505" y="84"/>
                    <a:pt x="505" y="188"/>
                  </a:cubicBezTo>
                  <a:lnTo>
                    <a:pt x="505" y="874"/>
                  </a:lnTo>
                  <a:lnTo>
                    <a:pt x="344" y="711"/>
                  </a:lnTo>
                  <a:cubicBezTo>
                    <a:pt x="306" y="671"/>
                    <a:pt x="255" y="651"/>
                    <a:pt x="203" y="651"/>
                  </a:cubicBezTo>
                  <a:cubicBezTo>
                    <a:pt x="158" y="651"/>
                    <a:pt x="113" y="667"/>
                    <a:pt x="77" y="700"/>
                  </a:cubicBezTo>
                  <a:cubicBezTo>
                    <a:pt x="3" y="773"/>
                    <a:pt x="1" y="893"/>
                    <a:pt x="74" y="969"/>
                  </a:cubicBezTo>
                  <a:lnTo>
                    <a:pt x="505" y="1405"/>
                  </a:lnTo>
                  <a:lnTo>
                    <a:pt x="505" y="1629"/>
                  </a:lnTo>
                  <a:lnTo>
                    <a:pt x="344" y="1465"/>
                  </a:lnTo>
                  <a:cubicBezTo>
                    <a:pt x="306" y="1427"/>
                    <a:pt x="254" y="1406"/>
                    <a:pt x="201" y="1406"/>
                  </a:cubicBezTo>
                  <a:cubicBezTo>
                    <a:pt x="157" y="1406"/>
                    <a:pt x="112" y="1422"/>
                    <a:pt x="77" y="1454"/>
                  </a:cubicBezTo>
                  <a:cubicBezTo>
                    <a:pt x="3" y="1531"/>
                    <a:pt x="1" y="1651"/>
                    <a:pt x="74" y="1724"/>
                  </a:cubicBezTo>
                  <a:lnTo>
                    <a:pt x="505" y="2160"/>
                  </a:lnTo>
                  <a:lnTo>
                    <a:pt x="505" y="2917"/>
                  </a:lnTo>
                  <a:lnTo>
                    <a:pt x="505" y="3070"/>
                  </a:lnTo>
                  <a:lnTo>
                    <a:pt x="505" y="5070"/>
                  </a:lnTo>
                  <a:cubicBezTo>
                    <a:pt x="505" y="5165"/>
                    <a:pt x="573" y="5250"/>
                    <a:pt x="668" y="5263"/>
                  </a:cubicBezTo>
                  <a:cubicBezTo>
                    <a:pt x="676" y="5264"/>
                    <a:pt x="683" y="5265"/>
                    <a:pt x="691" y="5265"/>
                  </a:cubicBezTo>
                  <a:cubicBezTo>
                    <a:pt x="792" y="5265"/>
                    <a:pt x="875" y="5179"/>
                    <a:pt x="875" y="5075"/>
                  </a:cubicBezTo>
                  <a:lnTo>
                    <a:pt x="875" y="3073"/>
                  </a:lnTo>
                  <a:lnTo>
                    <a:pt x="875" y="2920"/>
                  </a:lnTo>
                  <a:lnTo>
                    <a:pt x="875" y="1912"/>
                  </a:lnTo>
                  <a:lnTo>
                    <a:pt x="1303" y="1476"/>
                  </a:lnTo>
                  <a:cubicBezTo>
                    <a:pt x="1379" y="1400"/>
                    <a:pt x="1377" y="1277"/>
                    <a:pt x="1300" y="1206"/>
                  </a:cubicBezTo>
                  <a:cubicBezTo>
                    <a:pt x="1266" y="1177"/>
                    <a:pt x="1222" y="1163"/>
                    <a:pt x="1177" y="1163"/>
                  </a:cubicBezTo>
                  <a:cubicBezTo>
                    <a:pt x="1126" y="1163"/>
                    <a:pt x="1074" y="1182"/>
                    <a:pt x="1036" y="1220"/>
                  </a:cubicBezTo>
                  <a:lnTo>
                    <a:pt x="875" y="1384"/>
                  </a:lnTo>
                  <a:lnTo>
                    <a:pt x="875" y="1160"/>
                  </a:lnTo>
                  <a:lnTo>
                    <a:pt x="1300" y="727"/>
                  </a:lnTo>
                  <a:cubicBezTo>
                    <a:pt x="1363" y="662"/>
                    <a:pt x="1379" y="564"/>
                    <a:pt x="1330" y="487"/>
                  </a:cubicBezTo>
                  <a:cubicBezTo>
                    <a:pt x="1292" y="429"/>
                    <a:pt x="1232" y="400"/>
                    <a:pt x="1172" y="400"/>
                  </a:cubicBezTo>
                  <a:cubicBezTo>
                    <a:pt x="1125" y="400"/>
                    <a:pt x="1078" y="418"/>
                    <a:pt x="1041" y="455"/>
                  </a:cubicBezTo>
                  <a:lnTo>
                    <a:pt x="875" y="621"/>
                  </a:lnTo>
                  <a:lnTo>
                    <a:pt x="875" y="196"/>
                  </a:lnTo>
                  <a:cubicBezTo>
                    <a:pt x="875" y="100"/>
                    <a:pt x="807" y="16"/>
                    <a:pt x="712" y="2"/>
                  </a:cubicBezTo>
                  <a:cubicBezTo>
                    <a:pt x="704" y="1"/>
                    <a:pt x="696" y="1"/>
                    <a:pt x="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9"/>
            <p:cNvSpPr/>
            <p:nvPr/>
          </p:nvSpPr>
          <p:spPr>
            <a:xfrm>
              <a:off x="4222125" y="1267403"/>
              <a:ext cx="20631" cy="27164"/>
            </a:xfrm>
            <a:custGeom>
              <a:avLst/>
              <a:gdLst/>
              <a:ahLst/>
              <a:cxnLst/>
              <a:rect l="l" t="t" r="r" b="b"/>
              <a:pathLst>
                <a:path w="881" h="1160" extrusionOk="0">
                  <a:moveTo>
                    <a:pt x="214" y="1"/>
                  </a:moveTo>
                  <a:cubicBezTo>
                    <a:pt x="182" y="1"/>
                    <a:pt x="150" y="9"/>
                    <a:pt x="120" y="26"/>
                  </a:cubicBezTo>
                  <a:cubicBezTo>
                    <a:pt x="33" y="80"/>
                    <a:pt x="0" y="195"/>
                    <a:pt x="52" y="285"/>
                  </a:cubicBezTo>
                  <a:lnTo>
                    <a:pt x="501" y="1064"/>
                  </a:lnTo>
                  <a:cubicBezTo>
                    <a:pt x="537" y="1124"/>
                    <a:pt x="599" y="1159"/>
                    <a:pt x="665" y="1159"/>
                  </a:cubicBezTo>
                  <a:cubicBezTo>
                    <a:pt x="695" y="1159"/>
                    <a:pt x="730" y="1148"/>
                    <a:pt x="760" y="1132"/>
                  </a:cubicBezTo>
                  <a:cubicBezTo>
                    <a:pt x="850" y="1078"/>
                    <a:pt x="880" y="960"/>
                    <a:pt x="828" y="873"/>
                  </a:cubicBezTo>
                  <a:lnTo>
                    <a:pt x="379" y="94"/>
                  </a:lnTo>
                  <a:cubicBezTo>
                    <a:pt x="342" y="34"/>
                    <a:pt x="279"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9"/>
            <p:cNvSpPr/>
            <p:nvPr/>
          </p:nvSpPr>
          <p:spPr>
            <a:xfrm>
              <a:off x="4176299" y="1313135"/>
              <a:ext cx="28499" cy="19390"/>
            </a:xfrm>
            <a:custGeom>
              <a:avLst/>
              <a:gdLst/>
              <a:ahLst/>
              <a:cxnLst/>
              <a:rect l="l" t="t" r="r" b="b"/>
              <a:pathLst>
                <a:path w="1217" h="828" extrusionOk="0">
                  <a:moveTo>
                    <a:pt x="218" y="0"/>
                  </a:moveTo>
                  <a:cubicBezTo>
                    <a:pt x="152" y="0"/>
                    <a:pt x="88" y="36"/>
                    <a:pt x="53" y="94"/>
                  </a:cubicBezTo>
                  <a:cubicBezTo>
                    <a:pt x="1" y="187"/>
                    <a:pt x="34" y="302"/>
                    <a:pt x="121" y="353"/>
                  </a:cubicBezTo>
                  <a:lnTo>
                    <a:pt x="903" y="803"/>
                  </a:lnTo>
                  <a:cubicBezTo>
                    <a:pt x="933" y="819"/>
                    <a:pt x="968" y="827"/>
                    <a:pt x="998" y="827"/>
                  </a:cubicBezTo>
                  <a:cubicBezTo>
                    <a:pt x="1063" y="827"/>
                    <a:pt x="1123" y="797"/>
                    <a:pt x="1162" y="735"/>
                  </a:cubicBezTo>
                  <a:cubicBezTo>
                    <a:pt x="1216" y="642"/>
                    <a:pt x="1181" y="528"/>
                    <a:pt x="1093" y="476"/>
                  </a:cubicBezTo>
                  <a:lnTo>
                    <a:pt x="312" y="26"/>
                  </a:lnTo>
                  <a:cubicBezTo>
                    <a:pt x="282" y="9"/>
                    <a:pt x="250"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9"/>
            <p:cNvSpPr/>
            <p:nvPr/>
          </p:nvSpPr>
          <p:spPr>
            <a:xfrm>
              <a:off x="4160353" y="1375821"/>
              <a:ext cx="29834" cy="8688"/>
            </a:xfrm>
            <a:custGeom>
              <a:avLst/>
              <a:gdLst/>
              <a:ahLst/>
              <a:cxnLst/>
              <a:rect l="l" t="t" r="r" b="b"/>
              <a:pathLst>
                <a:path w="1274" h="371" extrusionOk="0">
                  <a:moveTo>
                    <a:pt x="186" y="0"/>
                  </a:moveTo>
                  <a:cubicBezTo>
                    <a:pt x="85" y="0"/>
                    <a:pt x="1" y="85"/>
                    <a:pt x="4" y="191"/>
                  </a:cubicBezTo>
                  <a:cubicBezTo>
                    <a:pt x="6" y="292"/>
                    <a:pt x="96" y="371"/>
                    <a:pt x="197" y="371"/>
                  </a:cubicBezTo>
                  <a:lnTo>
                    <a:pt x="1077" y="371"/>
                  </a:lnTo>
                  <a:cubicBezTo>
                    <a:pt x="1186" y="371"/>
                    <a:pt x="1273" y="275"/>
                    <a:pt x="1257" y="164"/>
                  </a:cubicBezTo>
                  <a:cubicBezTo>
                    <a:pt x="1246" y="68"/>
                    <a:pt x="1161"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9"/>
            <p:cNvSpPr/>
            <p:nvPr/>
          </p:nvSpPr>
          <p:spPr>
            <a:xfrm>
              <a:off x="4389270" y="1375821"/>
              <a:ext cx="29623" cy="8688"/>
            </a:xfrm>
            <a:custGeom>
              <a:avLst/>
              <a:gdLst/>
              <a:ahLst/>
              <a:cxnLst/>
              <a:rect l="l" t="t" r="r" b="b"/>
              <a:pathLst>
                <a:path w="1265" h="371" extrusionOk="0">
                  <a:moveTo>
                    <a:pt x="188" y="0"/>
                  </a:moveTo>
                  <a:cubicBezTo>
                    <a:pt x="87" y="0"/>
                    <a:pt x="0" y="85"/>
                    <a:pt x="6" y="191"/>
                  </a:cubicBezTo>
                  <a:cubicBezTo>
                    <a:pt x="8" y="292"/>
                    <a:pt x="95" y="371"/>
                    <a:pt x="199" y="371"/>
                  </a:cubicBezTo>
                  <a:lnTo>
                    <a:pt x="1076" y="371"/>
                  </a:lnTo>
                  <a:cubicBezTo>
                    <a:pt x="1180" y="371"/>
                    <a:pt x="1264" y="286"/>
                    <a:pt x="1262" y="180"/>
                  </a:cubicBezTo>
                  <a:cubicBezTo>
                    <a:pt x="1259" y="76"/>
                    <a:pt x="1169"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9"/>
            <p:cNvSpPr/>
            <p:nvPr/>
          </p:nvSpPr>
          <p:spPr>
            <a:xfrm>
              <a:off x="4374588" y="1313089"/>
              <a:ext cx="28359" cy="19437"/>
            </a:xfrm>
            <a:custGeom>
              <a:avLst/>
              <a:gdLst/>
              <a:ahLst/>
              <a:cxnLst/>
              <a:rect l="l" t="t" r="r" b="b"/>
              <a:pathLst>
                <a:path w="1211" h="830" extrusionOk="0">
                  <a:moveTo>
                    <a:pt x="994" y="0"/>
                  </a:moveTo>
                  <a:cubicBezTo>
                    <a:pt x="962" y="0"/>
                    <a:pt x="929" y="8"/>
                    <a:pt x="900" y="26"/>
                  </a:cubicBezTo>
                  <a:lnTo>
                    <a:pt x="120" y="475"/>
                  </a:lnTo>
                  <a:cubicBezTo>
                    <a:pt x="33" y="530"/>
                    <a:pt x="1" y="644"/>
                    <a:pt x="52" y="734"/>
                  </a:cubicBezTo>
                  <a:cubicBezTo>
                    <a:pt x="88" y="794"/>
                    <a:pt x="150" y="829"/>
                    <a:pt x="216" y="829"/>
                  </a:cubicBezTo>
                  <a:cubicBezTo>
                    <a:pt x="246" y="829"/>
                    <a:pt x="281" y="821"/>
                    <a:pt x="311" y="802"/>
                  </a:cubicBezTo>
                  <a:lnTo>
                    <a:pt x="1090" y="353"/>
                  </a:lnTo>
                  <a:cubicBezTo>
                    <a:pt x="1180" y="298"/>
                    <a:pt x="1210" y="181"/>
                    <a:pt x="1158" y="94"/>
                  </a:cubicBezTo>
                  <a:cubicBezTo>
                    <a:pt x="1122" y="34"/>
                    <a:pt x="1059" y="0"/>
                    <a:pt x="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9"/>
            <p:cNvSpPr/>
            <p:nvPr/>
          </p:nvSpPr>
          <p:spPr>
            <a:xfrm>
              <a:off x="4336513" y="1267450"/>
              <a:ext cx="20748" cy="27117"/>
            </a:xfrm>
            <a:custGeom>
              <a:avLst/>
              <a:gdLst/>
              <a:ahLst/>
              <a:cxnLst/>
              <a:rect l="l" t="t" r="r" b="b"/>
              <a:pathLst>
                <a:path w="886" h="1158" extrusionOk="0">
                  <a:moveTo>
                    <a:pt x="666" y="0"/>
                  </a:moveTo>
                  <a:cubicBezTo>
                    <a:pt x="600" y="0"/>
                    <a:pt x="537" y="35"/>
                    <a:pt x="504" y="95"/>
                  </a:cubicBezTo>
                  <a:lnTo>
                    <a:pt x="54" y="874"/>
                  </a:lnTo>
                  <a:cubicBezTo>
                    <a:pt x="0" y="967"/>
                    <a:pt x="33" y="1081"/>
                    <a:pt x="123" y="1133"/>
                  </a:cubicBezTo>
                  <a:cubicBezTo>
                    <a:pt x="153" y="1149"/>
                    <a:pt x="188" y="1157"/>
                    <a:pt x="218" y="1157"/>
                  </a:cubicBezTo>
                  <a:cubicBezTo>
                    <a:pt x="283" y="1157"/>
                    <a:pt x="343" y="1122"/>
                    <a:pt x="381" y="1065"/>
                  </a:cubicBezTo>
                  <a:lnTo>
                    <a:pt x="831" y="285"/>
                  </a:lnTo>
                  <a:cubicBezTo>
                    <a:pt x="885" y="193"/>
                    <a:pt x="850" y="78"/>
                    <a:pt x="763" y="27"/>
                  </a:cubicBezTo>
                  <a:cubicBezTo>
                    <a:pt x="732" y="9"/>
                    <a:pt x="699"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9"/>
            <p:cNvSpPr/>
            <p:nvPr/>
          </p:nvSpPr>
          <p:spPr>
            <a:xfrm>
              <a:off x="4256383" y="1483044"/>
              <a:ext cx="66693" cy="22621"/>
            </a:xfrm>
            <a:custGeom>
              <a:avLst/>
              <a:gdLst/>
              <a:ahLst/>
              <a:cxnLst/>
              <a:rect l="l" t="t" r="r" b="b"/>
              <a:pathLst>
                <a:path w="2848" h="966" extrusionOk="0">
                  <a:moveTo>
                    <a:pt x="322" y="1"/>
                  </a:moveTo>
                  <a:cubicBezTo>
                    <a:pt x="145" y="1"/>
                    <a:pt x="0" y="148"/>
                    <a:pt x="0" y="325"/>
                  </a:cubicBezTo>
                  <a:lnTo>
                    <a:pt x="0" y="641"/>
                  </a:lnTo>
                  <a:cubicBezTo>
                    <a:pt x="0" y="818"/>
                    <a:pt x="142" y="965"/>
                    <a:pt x="322" y="965"/>
                  </a:cubicBezTo>
                  <a:lnTo>
                    <a:pt x="2523" y="965"/>
                  </a:lnTo>
                  <a:cubicBezTo>
                    <a:pt x="2703" y="965"/>
                    <a:pt x="2847" y="821"/>
                    <a:pt x="2842" y="644"/>
                  </a:cubicBezTo>
                  <a:lnTo>
                    <a:pt x="2842" y="325"/>
                  </a:lnTo>
                  <a:cubicBezTo>
                    <a:pt x="2842" y="148"/>
                    <a:pt x="2700" y="1"/>
                    <a:pt x="2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9"/>
            <p:cNvSpPr/>
            <p:nvPr/>
          </p:nvSpPr>
          <p:spPr>
            <a:xfrm>
              <a:off x="4256430" y="1483044"/>
              <a:ext cx="66646" cy="22551"/>
            </a:xfrm>
            <a:custGeom>
              <a:avLst/>
              <a:gdLst/>
              <a:ahLst/>
              <a:cxnLst/>
              <a:rect l="l" t="t" r="r" b="b"/>
              <a:pathLst>
                <a:path w="2846" h="963" extrusionOk="0">
                  <a:moveTo>
                    <a:pt x="2096" y="1"/>
                  </a:moveTo>
                  <a:cubicBezTo>
                    <a:pt x="2096" y="328"/>
                    <a:pt x="1829" y="592"/>
                    <a:pt x="1502" y="592"/>
                  </a:cubicBezTo>
                  <a:lnTo>
                    <a:pt x="1" y="592"/>
                  </a:lnTo>
                  <a:lnTo>
                    <a:pt x="1" y="641"/>
                  </a:lnTo>
                  <a:cubicBezTo>
                    <a:pt x="1" y="821"/>
                    <a:pt x="148" y="963"/>
                    <a:pt x="325" y="963"/>
                  </a:cubicBezTo>
                  <a:lnTo>
                    <a:pt x="2521" y="963"/>
                  </a:lnTo>
                  <a:cubicBezTo>
                    <a:pt x="2701" y="963"/>
                    <a:pt x="2845" y="818"/>
                    <a:pt x="2845" y="641"/>
                  </a:cubicBezTo>
                  <a:lnTo>
                    <a:pt x="2845" y="320"/>
                  </a:lnTo>
                  <a:cubicBezTo>
                    <a:pt x="2845" y="143"/>
                    <a:pt x="2701" y="1"/>
                    <a:pt x="2521" y="1"/>
                  </a:cubicBez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9"/>
            <p:cNvSpPr/>
            <p:nvPr/>
          </p:nvSpPr>
          <p:spPr>
            <a:xfrm>
              <a:off x="4256383" y="1505641"/>
              <a:ext cx="66693" cy="22551"/>
            </a:xfrm>
            <a:custGeom>
              <a:avLst/>
              <a:gdLst/>
              <a:ahLst/>
              <a:cxnLst/>
              <a:rect l="l" t="t" r="r" b="b"/>
              <a:pathLst>
                <a:path w="2848" h="963" extrusionOk="0">
                  <a:moveTo>
                    <a:pt x="322" y="0"/>
                  </a:moveTo>
                  <a:cubicBezTo>
                    <a:pt x="145" y="0"/>
                    <a:pt x="0" y="145"/>
                    <a:pt x="0" y="322"/>
                  </a:cubicBezTo>
                  <a:lnTo>
                    <a:pt x="0" y="641"/>
                  </a:lnTo>
                  <a:cubicBezTo>
                    <a:pt x="0" y="818"/>
                    <a:pt x="142" y="962"/>
                    <a:pt x="322" y="962"/>
                  </a:cubicBezTo>
                  <a:lnTo>
                    <a:pt x="2523" y="962"/>
                  </a:lnTo>
                  <a:cubicBezTo>
                    <a:pt x="2703" y="962"/>
                    <a:pt x="2847" y="820"/>
                    <a:pt x="2842" y="643"/>
                  </a:cubicBezTo>
                  <a:lnTo>
                    <a:pt x="2842" y="322"/>
                  </a:lnTo>
                  <a:cubicBezTo>
                    <a:pt x="2842" y="145"/>
                    <a:pt x="2700" y="0"/>
                    <a:pt x="2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9"/>
            <p:cNvSpPr/>
            <p:nvPr/>
          </p:nvSpPr>
          <p:spPr>
            <a:xfrm>
              <a:off x="4256430" y="1505641"/>
              <a:ext cx="66646" cy="22551"/>
            </a:xfrm>
            <a:custGeom>
              <a:avLst/>
              <a:gdLst/>
              <a:ahLst/>
              <a:cxnLst/>
              <a:rect l="l" t="t" r="r" b="b"/>
              <a:pathLst>
                <a:path w="2846" h="963" extrusionOk="0">
                  <a:moveTo>
                    <a:pt x="2096" y="0"/>
                  </a:moveTo>
                  <a:cubicBezTo>
                    <a:pt x="2096" y="327"/>
                    <a:pt x="1829" y="592"/>
                    <a:pt x="1502" y="592"/>
                  </a:cubicBezTo>
                  <a:lnTo>
                    <a:pt x="1" y="592"/>
                  </a:lnTo>
                  <a:lnTo>
                    <a:pt x="1" y="638"/>
                  </a:lnTo>
                  <a:cubicBezTo>
                    <a:pt x="1" y="820"/>
                    <a:pt x="148" y="962"/>
                    <a:pt x="325" y="962"/>
                  </a:cubicBezTo>
                  <a:lnTo>
                    <a:pt x="2521" y="962"/>
                  </a:lnTo>
                  <a:cubicBezTo>
                    <a:pt x="2701" y="962"/>
                    <a:pt x="2845" y="815"/>
                    <a:pt x="2845" y="638"/>
                  </a:cubicBezTo>
                  <a:lnTo>
                    <a:pt x="2845" y="319"/>
                  </a:lnTo>
                  <a:cubicBezTo>
                    <a:pt x="2845" y="142"/>
                    <a:pt x="2701" y="0"/>
                    <a:pt x="2521" y="0"/>
                  </a:cubicBez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7" name="Google Shape;1847;p49"/>
          <p:cNvSpPr/>
          <p:nvPr/>
        </p:nvSpPr>
        <p:spPr>
          <a:xfrm>
            <a:off x="1452112" y="-207871"/>
            <a:ext cx="1216332" cy="628403"/>
          </a:xfrm>
          <a:custGeom>
            <a:avLst/>
            <a:gdLst/>
            <a:ahLst/>
            <a:cxnLst/>
            <a:rect l="l" t="t" r="r" b="b"/>
            <a:pathLst>
              <a:path w="5985" h="3092" extrusionOk="0">
                <a:moveTo>
                  <a:pt x="1986" y="0"/>
                </a:moveTo>
                <a:cubicBezTo>
                  <a:pt x="1719" y="0"/>
                  <a:pt x="1503" y="216"/>
                  <a:pt x="1503" y="480"/>
                </a:cubicBezTo>
                <a:cubicBezTo>
                  <a:pt x="1503" y="511"/>
                  <a:pt x="1506" y="538"/>
                  <a:pt x="1512" y="568"/>
                </a:cubicBezTo>
                <a:lnTo>
                  <a:pt x="1260" y="568"/>
                </a:lnTo>
                <a:cubicBezTo>
                  <a:pt x="866" y="568"/>
                  <a:pt x="544" y="887"/>
                  <a:pt x="541" y="1279"/>
                </a:cubicBezTo>
                <a:cubicBezTo>
                  <a:pt x="240" y="1300"/>
                  <a:pt x="0" y="1552"/>
                  <a:pt x="0" y="1859"/>
                </a:cubicBezTo>
                <a:cubicBezTo>
                  <a:pt x="0" y="2180"/>
                  <a:pt x="261" y="2439"/>
                  <a:pt x="580" y="2439"/>
                </a:cubicBezTo>
                <a:lnTo>
                  <a:pt x="778" y="2439"/>
                </a:lnTo>
                <a:cubicBezTo>
                  <a:pt x="881" y="2642"/>
                  <a:pt x="1090" y="2782"/>
                  <a:pt x="1336" y="2782"/>
                </a:cubicBezTo>
                <a:lnTo>
                  <a:pt x="1937" y="2782"/>
                </a:lnTo>
                <a:cubicBezTo>
                  <a:pt x="2032" y="2967"/>
                  <a:pt x="2220" y="3091"/>
                  <a:pt x="2442" y="3091"/>
                </a:cubicBezTo>
                <a:lnTo>
                  <a:pt x="2924" y="3091"/>
                </a:lnTo>
                <a:cubicBezTo>
                  <a:pt x="3143" y="3091"/>
                  <a:pt x="3337" y="2967"/>
                  <a:pt x="3428" y="2782"/>
                </a:cubicBezTo>
                <a:cubicBezTo>
                  <a:pt x="3735" y="2782"/>
                  <a:pt x="3972" y="2603"/>
                  <a:pt x="4054" y="2357"/>
                </a:cubicBezTo>
                <a:lnTo>
                  <a:pt x="5405" y="2357"/>
                </a:lnTo>
                <a:cubicBezTo>
                  <a:pt x="5724" y="2357"/>
                  <a:pt x="5985" y="2098"/>
                  <a:pt x="5985" y="1777"/>
                </a:cubicBezTo>
                <a:cubicBezTo>
                  <a:pt x="5982" y="1452"/>
                  <a:pt x="5724" y="1191"/>
                  <a:pt x="5402" y="1191"/>
                </a:cubicBezTo>
                <a:lnTo>
                  <a:pt x="4558" y="1191"/>
                </a:lnTo>
                <a:cubicBezTo>
                  <a:pt x="4509" y="838"/>
                  <a:pt x="4209" y="568"/>
                  <a:pt x="3841" y="568"/>
                </a:cubicBezTo>
                <a:lnTo>
                  <a:pt x="2970" y="568"/>
                </a:lnTo>
                <a:cubicBezTo>
                  <a:pt x="2973" y="538"/>
                  <a:pt x="2976" y="511"/>
                  <a:pt x="2976" y="480"/>
                </a:cubicBezTo>
                <a:cubicBezTo>
                  <a:pt x="2976" y="216"/>
                  <a:pt x="2760" y="0"/>
                  <a:pt x="2493" y="0"/>
                </a:cubicBezTo>
                <a:close/>
              </a:path>
            </a:pathLst>
          </a:custGeom>
          <a:gradFill>
            <a:gsLst>
              <a:gs pos="0">
                <a:srgbClr val="E5EEF3">
                  <a:alpha val="58431"/>
                </a:srgbClr>
              </a:gs>
              <a:gs pos="100000">
                <a:srgbClr val="E5EEF3">
                  <a:alpha val="2235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49"/>
          <p:cNvGrpSpPr/>
          <p:nvPr/>
        </p:nvGrpSpPr>
        <p:grpSpPr>
          <a:xfrm>
            <a:off x="1564150" y="3998082"/>
            <a:ext cx="6015600" cy="2141218"/>
            <a:chOff x="1564150" y="3998082"/>
            <a:chExt cx="6015600" cy="2141218"/>
          </a:xfrm>
        </p:grpSpPr>
        <p:sp>
          <p:nvSpPr>
            <p:cNvPr id="1849" name="Google Shape;1849;p49"/>
            <p:cNvSpPr/>
            <p:nvPr/>
          </p:nvSpPr>
          <p:spPr>
            <a:xfrm>
              <a:off x="1564150" y="4355500"/>
              <a:ext cx="6015600" cy="1783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49"/>
            <p:cNvGrpSpPr/>
            <p:nvPr/>
          </p:nvGrpSpPr>
          <p:grpSpPr>
            <a:xfrm>
              <a:off x="5859922" y="4243826"/>
              <a:ext cx="530616" cy="371161"/>
              <a:chOff x="530364" y="78205"/>
              <a:chExt cx="1410464" cy="986605"/>
            </a:xfrm>
          </p:grpSpPr>
          <p:sp>
            <p:nvSpPr>
              <p:cNvPr id="1851" name="Google Shape;1851;p49"/>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9"/>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49"/>
            <p:cNvGrpSpPr/>
            <p:nvPr/>
          </p:nvGrpSpPr>
          <p:grpSpPr>
            <a:xfrm>
              <a:off x="2795351" y="4355502"/>
              <a:ext cx="370952" cy="259477"/>
              <a:chOff x="530364" y="78205"/>
              <a:chExt cx="1410464" cy="986605"/>
            </a:xfrm>
          </p:grpSpPr>
          <p:sp>
            <p:nvSpPr>
              <p:cNvPr id="1856" name="Google Shape;1856;p49"/>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9"/>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49"/>
            <p:cNvGrpSpPr/>
            <p:nvPr/>
          </p:nvGrpSpPr>
          <p:grpSpPr>
            <a:xfrm>
              <a:off x="3270989" y="4090372"/>
              <a:ext cx="1033217" cy="678045"/>
              <a:chOff x="-4805100" y="2274074"/>
              <a:chExt cx="2548008" cy="1672121"/>
            </a:xfrm>
          </p:grpSpPr>
          <p:sp>
            <p:nvSpPr>
              <p:cNvPr id="1861" name="Google Shape;1861;p49"/>
              <p:cNvSpPr/>
              <p:nvPr/>
            </p:nvSpPr>
            <p:spPr>
              <a:xfrm>
                <a:off x="-4794367" y="2274367"/>
                <a:ext cx="2537275" cy="1671826"/>
              </a:xfrm>
              <a:custGeom>
                <a:avLst/>
                <a:gdLst/>
                <a:ahLst/>
                <a:cxnLst/>
                <a:rect l="l" t="t" r="r" b="b"/>
                <a:pathLst>
                  <a:path w="26000" h="17132" extrusionOk="0">
                    <a:moveTo>
                      <a:pt x="5778" y="1"/>
                    </a:moveTo>
                    <a:cubicBezTo>
                      <a:pt x="5414" y="1"/>
                      <a:pt x="5016" y="222"/>
                      <a:pt x="4886" y="495"/>
                    </a:cubicBezTo>
                    <a:lnTo>
                      <a:pt x="61" y="10749"/>
                    </a:lnTo>
                    <a:cubicBezTo>
                      <a:pt x="0" y="10879"/>
                      <a:pt x="12" y="10998"/>
                      <a:pt x="82" y="11083"/>
                    </a:cubicBezTo>
                    <a:cubicBezTo>
                      <a:pt x="82" y="11083"/>
                      <a:pt x="283" y="11408"/>
                      <a:pt x="453" y="11669"/>
                    </a:cubicBezTo>
                    <a:cubicBezTo>
                      <a:pt x="522" y="11775"/>
                      <a:pt x="674" y="11836"/>
                      <a:pt x="872" y="11836"/>
                    </a:cubicBezTo>
                    <a:lnTo>
                      <a:pt x="12282" y="11836"/>
                    </a:lnTo>
                    <a:lnTo>
                      <a:pt x="12282" y="16387"/>
                    </a:lnTo>
                    <a:lnTo>
                      <a:pt x="10970" y="16387"/>
                    </a:lnTo>
                    <a:cubicBezTo>
                      <a:pt x="10764" y="16387"/>
                      <a:pt x="10597" y="16554"/>
                      <a:pt x="10597" y="16758"/>
                    </a:cubicBezTo>
                    <a:cubicBezTo>
                      <a:pt x="10597" y="16964"/>
                      <a:pt x="10764" y="17131"/>
                      <a:pt x="10970" y="17131"/>
                    </a:cubicBezTo>
                    <a:lnTo>
                      <a:pt x="14262" y="17131"/>
                    </a:lnTo>
                    <a:cubicBezTo>
                      <a:pt x="14465" y="17131"/>
                      <a:pt x="14632" y="16964"/>
                      <a:pt x="14632" y="16758"/>
                    </a:cubicBezTo>
                    <a:cubicBezTo>
                      <a:pt x="14632" y="16554"/>
                      <a:pt x="14465" y="16387"/>
                      <a:pt x="14262" y="16387"/>
                    </a:cubicBezTo>
                    <a:lnTo>
                      <a:pt x="13032" y="16387"/>
                    </a:lnTo>
                    <a:lnTo>
                      <a:pt x="13032" y="11836"/>
                    </a:lnTo>
                    <a:lnTo>
                      <a:pt x="20228" y="11836"/>
                    </a:lnTo>
                    <a:cubicBezTo>
                      <a:pt x="20249" y="11836"/>
                      <a:pt x="20273" y="11836"/>
                      <a:pt x="20298" y="11833"/>
                    </a:cubicBezTo>
                    <a:lnTo>
                      <a:pt x="20313" y="11833"/>
                    </a:lnTo>
                    <a:cubicBezTo>
                      <a:pt x="20334" y="11833"/>
                      <a:pt x="20352" y="11827"/>
                      <a:pt x="20371" y="11824"/>
                    </a:cubicBezTo>
                    <a:lnTo>
                      <a:pt x="20383" y="11824"/>
                    </a:lnTo>
                    <a:cubicBezTo>
                      <a:pt x="20401" y="11821"/>
                      <a:pt x="20425" y="11818"/>
                      <a:pt x="20443" y="11812"/>
                    </a:cubicBezTo>
                    <a:lnTo>
                      <a:pt x="20447" y="11812"/>
                    </a:lnTo>
                    <a:cubicBezTo>
                      <a:pt x="20741" y="11748"/>
                      <a:pt x="21017" y="11563"/>
                      <a:pt x="21121" y="11347"/>
                    </a:cubicBezTo>
                    <a:lnTo>
                      <a:pt x="25945" y="1091"/>
                    </a:lnTo>
                    <a:cubicBezTo>
                      <a:pt x="26000" y="951"/>
                      <a:pt x="25973" y="835"/>
                      <a:pt x="25906" y="738"/>
                    </a:cubicBezTo>
                    <a:cubicBezTo>
                      <a:pt x="25796" y="577"/>
                      <a:pt x="25557" y="183"/>
                      <a:pt x="25557" y="183"/>
                    </a:cubicBezTo>
                    <a:cubicBezTo>
                      <a:pt x="25487" y="70"/>
                      <a:pt x="25335" y="1"/>
                      <a:pt x="25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9"/>
              <p:cNvSpPr/>
              <p:nvPr/>
            </p:nvSpPr>
            <p:spPr>
              <a:xfrm>
                <a:off x="-3764132" y="2933653"/>
                <a:ext cx="393863" cy="1012542"/>
              </a:xfrm>
              <a:custGeom>
                <a:avLst/>
                <a:gdLst/>
                <a:ahLst/>
                <a:cxnLst/>
                <a:rect l="l" t="t" r="r" b="b"/>
                <a:pathLst>
                  <a:path w="4036" h="10376" extrusionOk="0">
                    <a:moveTo>
                      <a:pt x="2059" y="0"/>
                    </a:moveTo>
                    <a:cubicBezTo>
                      <a:pt x="1849" y="0"/>
                      <a:pt x="1685" y="167"/>
                      <a:pt x="1685" y="374"/>
                    </a:cubicBezTo>
                    <a:lnTo>
                      <a:pt x="1685" y="9628"/>
                    </a:lnTo>
                    <a:lnTo>
                      <a:pt x="374" y="9628"/>
                    </a:lnTo>
                    <a:cubicBezTo>
                      <a:pt x="167" y="9628"/>
                      <a:pt x="0" y="9798"/>
                      <a:pt x="0" y="10002"/>
                    </a:cubicBezTo>
                    <a:cubicBezTo>
                      <a:pt x="0" y="10208"/>
                      <a:pt x="167" y="10375"/>
                      <a:pt x="374" y="10375"/>
                    </a:cubicBezTo>
                    <a:lnTo>
                      <a:pt x="3665" y="10375"/>
                    </a:lnTo>
                    <a:cubicBezTo>
                      <a:pt x="3868" y="10375"/>
                      <a:pt x="4035" y="10208"/>
                      <a:pt x="4035" y="10002"/>
                    </a:cubicBezTo>
                    <a:cubicBezTo>
                      <a:pt x="4032" y="9798"/>
                      <a:pt x="3865" y="9628"/>
                      <a:pt x="3659" y="9628"/>
                    </a:cubicBezTo>
                    <a:lnTo>
                      <a:pt x="2432" y="9628"/>
                    </a:lnTo>
                    <a:lnTo>
                      <a:pt x="2432" y="374"/>
                    </a:lnTo>
                    <a:cubicBezTo>
                      <a:pt x="2432" y="167"/>
                      <a:pt x="2265" y="0"/>
                      <a:pt x="2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9"/>
              <p:cNvSpPr/>
              <p:nvPr/>
            </p:nvSpPr>
            <p:spPr>
              <a:xfrm>
                <a:off x="-4790559" y="2292713"/>
                <a:ext cx="2529663" cy="1136670"/>
              </a:xfrm>
              <a:custGeom>
                <a:avLst/>
                <a:gdLst/>
                <a:ahLst/>
                <a:cxnLst/>
                <a:rect l="l" t="t" r="r" b="b"/>
                <a:pathLst>
                  <a:path w="25922" h="11648" extrusionOk="0">
                    <a:moveTo>
                      <a:pt x="25478" y="1"/>
                    </a:moveTo>
                    <a:lnTo>
                      <a:pt x="6076" y="411"/>
                    </a:lnTo>
                    <a:cubicBezTo>
                      <a:pt x="5712" y="411"/>
                      <a:pt x="5308" y="629"/>
                      <a:pt x="5184" y="903"/>
                    </a:cubicBezTo>
                    <a:lnTo>
                      <a:pt x="1" y="10895"/>
                    </a:lnTo>
                    <a:cubicBezTo>
                      <a:pt x="1" y="10895"/>
                      <a:pt x="201" y="11214"/>
                      <a:pt x="371" y="11481"/>
                    </a:cubicBezTo>
                    <a:cubicBezTo>
                      <a:pt x="441" y="11587"/>
                      <a:pt x="593" y="11648"/>
                      <a:pt x="790" y="11648"/>
                    </a:cubicBezTo>
                    <a:lnTo>
                      <a:pt x="20140" y="11648"/>
                    </a:lnTo>
                    <a:cubicBezTo>
                      <a:pt x="20505" y="11648"/>
                      <a:pt x="20908" y="11426"/>
                      <a:pt x="21033" y="11153"/>
                    </a:cubicBezTo>
                    <a:lnTo>
                      <a:pt x="25858" y="903"/>
                    </a:lnTo>
                    <a:cubicBezTo>
                      <a:pt x="25921" y="766"/>
                      <a:pt x="25894" y="654"/>
                      <a:pt x="25827" y="553"/>
                    </a:cubicBezTo>
                    <a:cubicBezTo>
                      <a:pt x="25721" y="399"/>
                      <a:pt x="25478" y="1"/>
                      <a:pt x="25478" y="1"/>
                    </a:cubicBezTo>
                    <a:close/>
                  </a:path>
                </a:pathLst>
              </a:custGeom>
              <a:solidFill>
                <a:srgbClr val="E7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9"/>
              <p:cNvSpPr/>
              <p:nvPr/>
            </p:nvSpPr>
            <p:spPr>
              <a:xfrm>
                <a:off x="-4790852" y="2325307"/>
                <a:ext cx="2019964" cy="1104077"/>
              </a:xfrm>
              <a:custGeom>
                <a:avLst/>
                <a:gdLst/>
                <a:ahLst/>
                <a:cxnLst/>
                <a:rect l="l" t="t" r="r" b="b"/>
                <a:pathLst>
                  <a:path w="20699" h="11314" extrusionOk="0">
                    <a:moveTo>
                      <a:pt x="9544" y="1"/>
                    </a:moveTo>
                    <a:lnTo>
                      <a:pt x="6079" y="77"/>
                    </a:lnTo>
                    <a:cubicBezTo>
                      <a:pt x="5715" y="77"/>
                      <a:pt x="5314" y="295"/>
                      <a:pt x="5187" y="569"/>
                    </a:cubicBezTo>
                    <a:lnTo>
                      <a:pt x="1" y="10561"/>
                    </a:lnTo>
                    <a:cubicBezTo>
                      <a:pt x="1" y="10561"/>
                      <a:pt x="204" y="10886"/>
                      <a:pt x="374" y="11147"/>
                    </a:cubicBezTo>
                    <a:cubicBezTo>
                      <a:pt x="441" y="11253"/>
                      <a:pt x="593" y="11314"/>
                      <a:pt x="790" y="11314"/>
                    </a:cubicBezTo>
                    <a:lnTo>
                      <a:pt x="20143" y="11314"/>
                    </a:lnTo>
                    <a:cubicBezTo>
                      <a:pt x="20335" y="11314"/>
                      <a:pt x="20532" y="11253"/>
                      <a:pt x="20699" y="11159"/>
                    </a:cubicBezTo>
                    <a:lnTo>
                      <a:pt x="95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9"/>
              <p:cNvSpPr/>
              <p:nvPr/>
            </p:nvSpPr>
            <p:spPr>
              <a:xfrm>
                <a:off x="-4805100" y="2274074"/>
                <a:ext cx="2513073" cy="1097246"/>
              </a:xfrm>
              <a:custGeom>
                <a:avLst/>
                <a:gdLst/>
                <a:ahLst/>
                <a:cxnLst/>
                <a:rect l="l" t="t" r="r" b="b"/>
                <a:pathLst>
                  <a:path w="25752" h="11244" extrusionOk="0">
                    <a:moveTo>
                      <a:pt x="5846" y="0"/>
                    </a:moveTo>
                    <a:cubicBezTo>
                      <a:pt x="5481" y="0"/>
                      <a:pt x="5084" y="219"/>
                      <a:pt x="4953" y="495"/>
                    </a:cubicBezTo>
                    <a:lnTo>
                      <a:pt x="128" y="10749"/>
                    </a:lnTo>
                    <a:cubicBezTo>
                      <a:pt x="1" y="11022"/>
                      <a:pt x="195" y="11244"/>
                      <a:pt x="559" y="11244"/>
                    </a:cubicBezTo>
                    <a:lnTo>
                      <a:pt x="19910" y="11244"/>
                    </a:lnTo>
                    <a:cubicBezTo>
                      <a:pt x="20274" y="11244"/>
                      <a:pt x="20675" y="11022"/>
                      <a:pt x="20802" y="10749"/>
                    </a:cubicBezTo>
                    <a:lnTo>
                      <a:pt x="25627" y="495"/>
                    </a:lnTo>
                    <a:cubicBezTo>
                      <a:pt x="25751" y="219"/>
                      <a:pt x="25563" y="0"/>
                      <a:pt x="25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9"/>
              <p:cNvSpPr/>
              <p:nvPr/>
            </p:nvSpPr>
            <p:spPr>
              <a:xfrm>
                <a:off x="-4725078" y="2322379"/>
                <a:ext cx="2344442" cy="1000637"/>
              </a:xfrm>
              <a:custGeom>
                <a:avLst/>
                <a:gdLst/>
                <a:ahLst/>
                <a:cxnLst/>
                <a:rect l="l" t="t" r="r" b="b"/>
                <a:pathLst>
                  <a:path w="24024" h="10254" extrusionOk="0">
                    <a:moveTo>
                      <a:pt x="4825" y="0"/>
                    </a:moveTo>
                    <a:lnTo>
                      <a:pt x="3675" y="2448"/>
                    </a:lnTo>
                    <a:lnTo>
                      <a:pt x="8089" y="2448"/>
                    </a:lnTo>
                    <a:lnTo>
                      <a:pt x="9237" y="0"/>
                    </a:lnTo>
                    <a:close/>
                    <a:moveTo>
                      <a:pt x="9753" y="0"/>
                    </a:moveTo>
                    <a:lnTo>
                      <a:pt x="8605" y="2448"/>
                    </a:lnTo>
                    <a:lnTo>
                      <a:pt x="13014" y="2448"/>
                    </a:lnTo>
                    <a:lnTo>
                      <a:pt x="14168" y="0"/>
                    </a:lnTo>
                    <a:close/>
                    <a:moveTo>
                      <a:pt x="14684" y="0"/>
                    </a:moveTo>
                    <a:lnTo>
                      <a:pt x="13533" y="2448"/>
                    </a:lnTo>
                    <a:lnTo>
                      <a:pt x="17945" y="2448"/>
                    </a:lnTo>
                    <a:lnTo>
                      <a:pt x="19099" y="0"/>
                    </a:lnTo>
                    <a:close/>
                    <a:moveTo>
                      <a:pt x="19615" y="0"/>
                    </a:moveTo>
                    <a:lnTo>
                      <a:pt x="18464" y="2448"/>
                    </a:lnTo>
                    <a:lnTo>
                      <a:pt x="22876" y="2448"/>
                    </a:lnTo>
                    <a:lnTo>
                      <a:pt x="24024" y="0"/>
                    </a:lnTo>
                    <a:close/>
                    <a:moveTo>
                      <a:pt x="3599" y="2602"/>
                    </a:moveTo>
                    <a:lnTo>
                      <a:pt x="2448" y="5050"/>
                    </a:lnTo>
                    <a:lnTo>
                      <a:pt x="6863" y="5050"/>
                    </a:lnTo>
                    <a:lnTo>
                      <a:pt x="8013" y="2602"/>
                    </a:lnTo>
                    <a:close/>
                    <a:moveTo>
                      <a:pt x="8530" y="2602"/>
                    </a:moveTo>
                    <a:lnTo>
                      <a:pt x="7379" y="5050"/>
                    </a:lnTo>
                    <a:lnTo>
                      <a:pt x="11787" y="5050"/>
                    </a:lnTo>
                    <a:lnTo>
                      <a:pt x="12938" y="2602"/>
                    </a:lnTo>
                    <a:close/>
                    <a:moveTo>
                      <a:pt x="13457" y="2602"/>
                    </a:moveTo>
                    <a:lnTo>
                      <a:pt x="12310" y="5050"/>
                    </a:lnTo>
                    <a:lnTo>
                      <a:pt x="16721" y="5050"/>
                    </a:lnTo>
                    <a:lnTo>
                      <a:pt x="17872" y="2602"/>
                    </a:lnTo>
                    <a:close/>
                    <a:moveTo>
                      <a:pt x="18391" y="2602"/>
                    </a:moveTo>
                    <a:lnTo>
                      <a:pt x="17244" y="5050"/>
                    </a:lnTo>
                    <a:lnTo>
                      <a:pt x="21655" y="5050"/>
                    </a:lnTo>
                    <a:lnTo>
                      <a:pt x="22806" y="2602"/>
                    </a:lnTo>
                    <a:close/>
                    <a:moveTo>
                      <a:pt x="2372" y="5208"/>
                    </a:moveTo>
                    <a:lnTo>
                      <a:pt x="1221" y="7655"/>
                    </a:lnTo>
                    <a:lnTo>
                      <a:pt x="5636" y="7655"/>
                    </a:lnTo>
                    <a:lnTo>
                      <a:pt x="6787" y="5208"/>
                    </a:lnTo>
                    <a:close/>
                    <a:moveTo>
                      <a:pt x="7306" y="5208"/>
                    </a:moveTo>
                    <a:lnTo>
                      <a:pt x="6155" y="7655"/>
                    </a:lnTo>
                    <a:lnTo>
                      <a:pt x="10570" y="7655"/>
                    </a:lnTo>
                    <a:lnTo>
                      <a:pt x="11721" y="5208"/>
                    </a:lnTo>
                    <a:close/>
                    <a:moveTo>
                      <a:pt x="12240" y="5208"/>
                    </a:moveTo>
                    <a:lnTo>
                      <a:pt x="11086" y="7655"/>
                    </a:lnTo>
                    <a:lnTo>
                      <a:pt x="15501" y="7655"/>
                    </a:lnTo>
                    <a:lnTo>
                      <a:pt x="16652" y="5208"/>
                    </a:lnTo>
                    <a:close/>
                    <a:moveTo>
                      <a:pt x="17168" y="5208"/>
                    </a:moveTo>
                    <a:lnTo>
                      <a:pt x="16017" y="7655"/>
                    </a:lnTo>
                    <a:lnTo>
                      <a:pt x="20432" y="7655"/>
                    </a:lnTo>
                    <a:lnTo>
                      <a:pt x="21579" y="5208"/>
                    </a:lnTo>
                    <a:close/>
                    <a:moveTo>
                      <a:pt x="1151" y="7807"/>
                    </a:moveTo>
                    <a:lnTo>
                      <a:pt x="1" y="10254"/>
                    </a:lnTo>
                    <a:lnTo>
                      <a:pt x="4409" y="10254"/>
                    </a:lnTo>
                    <a:lnTo>
                      <a:pt x="5560" y="7807"/>
                    </a:lnTo>
                    <a:close/>
                    <a:moveTo>
                      <a:pt x="6082" y="7807"/>
                    </a:moveTo>
                    <a:lnTo>
                      <a:pt x="4928" y="10254"/>
                    </a:lnTo>
                    <a:lnTo>
                      <a:pt x="9343" y="10254"/>
                    </a:lnTo>
                    <a:lnTo>
                      <a:pt x="10494" y="7807"/>
                    </a:lnTo>
                    <a:close/>
                    <a:moveTo>
                      <a:pt x="11013" y="7807"/>
                    </a:moveTo>
                    <a:lnTo>
                      <a:pt x="9859" y="10254"/>
                    </a:lnTo>
                    <a:lnTo>
                      <a:pt x="14274" y="10254"/>
                    </a:lnTo>
                    <a:lnTo>
                      <a:pt x="15425" y="7807"/>
                    </a:lnTo>
                    <a:close/>
                    <a:moveTo>
                      <a:pt x="15941" y="7807"/>
                    </a:moveTo>
                    <a:lnTo>
                      <a:pt x="14790" y="10254"/>
                    </a:lnTo>
                    <a:lnTo>
                      <a:pt x="19199" y="10254"/>
                    </a:lnTo>
                    <a:lnTo>
                      <a:pt x="20350" y="7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9"/>
              <p:cNvSpPr/>
              <p:nvPr/>
            </p:nvSpPr>
            <p:spPr>
              <a:xfrm>
                <a:off x="-4725078" y="2322672"/>
                <a:ext cx="2344735" cy="1000637"/>
              </a:xfrm>
              <a:custGeom>
                <a:avLst/>
                <a:gdLst/>
                <a:ahLst/>
                <a:cxnLst/>
                <a:rect l="l" t="t" r="r" b="b"/>
                <a:pathLst>
                  <a:path w="24027" h="10254" extrusionOk="0">
                    <a:moveTo>
                      <a:pt x="19618" y="0"/>
                    </a:moveTo>
                    <a:lnTo>
                      <a:pt x="19178" y="939"/>
                    </a:lnTo>
                    <a:lnTo>
                      <a:pt x="19178" y="939"/>
                    </a:lnTo>
                    <a:lnTo>
                      <a:pt x="20869" y="0"/>
                    </a:lnTo>
                    <a:close/>
                    <a:moveTo>
                      <a:pt x="8949" y="605"/>
                    </a:moveTo>
                    <a:lnTo>
                      <a:pt x="5624" y="2445"/>
                    </a:lnTo>
                    <a:lnTo>
                      <a:pt x="8083" y="2445"/>
                    </a:lnTo>
                    <a:lnTo>
                      <a:pt x="8949" y="605"/>
                    </a:lnTo>
                    <a:close/>
                    <a:moveTo>
                      <a:pt x="10051" y="0"/>
                    </a:moveTo>
                    <a:lnTo>
                      <a:pt x="9653" y="219"/>
                    </a:lnTo>
                    <a:lnTo>
                      <a:pt x="8605" y="2448"/>
                    </a:lnTo>
                    <a:lnTo>
                      <a:pt x="8693" y="2448"/>
                    </a:lnTo>
                    <a:cubicBezTo>
                      <a:pt x="10172" y="1628"/>
                      <a:pt x="11648" y="811"/>
                      <a:pt x="13120" y="0"/>
                    </a:cubicBezTo>
                    <a:close/>
                    <a:moveTo>
                      <a:pt x="18236" y="0"/>
                    </a:moveTo>
                    <a:lnTo>
                      <a:pt x="13810" y="2448"/>
                    </a:lnTo>
                    <a:lnTo>
                      <a:pt x="16442" y="2448"/>
                    </a:lnTo>
                    <a:lnTo>
                      <a:pt x="18476" y="1324"/>
                    </a:lnTo>
                    <a:lnTo>
                      <a:pt x="19102" y="0"/>
                    </a:lnTo>
                    <a:close/>
                    <a:moveTo>
                      <a:pt x="23911" y="0"/>
                    </a:moveTo>
                    <a:cubicBezTo>
                      <a:pt x="22439" y="817"/>
                      <a:pt x="20960" y="1631"/>
                      <a:pt x="19484" y="2448"/>
                    </a:cubicBezTo>
                    <a:lnTo>
                      <a:pt x="21834" y="2448"/>
                    </a:lnTo>
                    <a:lnTo>
                      <a:pt x="23243" y="1670"/>
                    </a:lnTo>
                    <a:lnTo>
                      <a:pt x="24027" y="0"/>
                    </a:lnTo>
                    <a:close/>
                    <a:moveTo>
                      <a:pt x="13530" y="2599"/>
                    </a:moveTo>
                    <a:lnTo>
                      <a:pt x="13436" y="2654"/>
                    </a:lnTo>
                    <a:lnTo>
                      <a:pt x="12510" y="4619"/>
                    </a:lnTo>
                    <a:lnTo>
                      <a:pt x="16163" y="2599"/>
                    </a:lnTo>
                    <a:close/>
                    <a:moveTo>
                      <a:pt x="19199" y="2599"/>
                    </a:moveTo>
                    <a:lnTo>
                      <a:pt x="18103" y="3207"/>
                    </a:lnTo>
                    <a:lnTo>
                      <a:pt x="17277" y="4965"/>
                    </a:lnTo>
                    <a:lnTo>
                      <a:pt x="21552" y="2599"/>
                    </a:lnTo>
                    <a:close/>
                    <a:moveTo>
                      <a:pt x="12738" y="3040"/>
                    </a:moveTo>
                    <a:lnTo>
                      <a:pt x="9103" y="5047"/>
                    </a:lnTo>
                    <a:lnTo>
                      <a:pt x="11739" y="5047"/>
                    </a:lnTo>
                    <a:lnTo>
                      <a:pt x="11812" y="5010"/>
                    </a:lnTo>
                    <a:lnTo>
                      <a:pt x="12738" y="3040"/>
                    </a:lnTo>
                    <a:close/>
                    <a:moveTo>
                      <a:pt x="17405" y="3595"/>
                    </a:moveTo>
                    <a:cubicBezTo>
                      <a:pt x="16530" y="4081"/>
                      <a:pt x="15656" y="4561"/>
                      <a:pt x="14778" y="5047"/>
                    </a:cubicBezTo>
                    <a:lnTo>
                      <a:pt x="16721" y="5047"/>
                    </a:lnTo>
                    <a:lnTo>
                      <a:pt x="17405" y="3595"/>
                    </a:lnTo>
                    <a:close/>
                    <a:moveTo>
                      <a:pt x="5347" y="2603"/>
                    </a:moveTo>
                    <a:cubicBezTo>
                      <a:pt x="4561" y="3037"/>
                      <a:pt x="3778" y="3474"/>
                      <a:pt x="2991" y="3905"/>
                    </a:cubicBezTo>
                    <a:lnTo>
                      <a:pt x="2451" y="5053"/>
                    </a:lnTo>
                    <a:lnTo>
                      <a:pt x="3993" y="5053"/>
                    </a:lnTo>
                    <a:lnTo>
                      <a:pt x="7871" y="2903"/>
                    </a:lnTo>
                    <a:lnTo>
                      <a:pt x="8016" y="2603"/>
                    </a:lnTo>
                    <a:close/>
                    <a:moveTo>
                      <a:pt x="2375" y="5205"/>
                    </a:moveTo>
                    <a:lnTo>
                      <a:pt x="1907" y="6197"/>
                    </a:lnTo>
                    <a:lnTo>
                      <a:pt x="1907" y="6197"/>
                    </a:lnTo>
                    <a:lnTo>
                      <a:pt x="3708" y="5205"/>
                    </a:lnTo>
                    <a:close/>
                    <a:moveTo>
                      <a:pt x="14496" y="5199"/>
                    </a:moveTo>
                    <a:lnTo>
                      <a:pt x="11438" y="6890"/>
                    </a:lnTo>
                    <a:lnTo>
                      <a:pt x="11083" y="7649"/>
                    </a:lnTo>
                    <a:lnTo>
                      <a:pt x="12422" y="7649"/>
                    </a:lnTo>
                    <a:lnTo>
                      <a:pt x="16579" y="5350"/>
                    </a:lnTo>
                    <a:lnTo>
                      <a:pt x="16645" y="5199"/>
                    </a:lnTo>
                    <a:close/>
                    <a:moveTo>
                      <a:pt x="6073" y="6729"/>
                    </a:moveTo>
                    <a:lnTo>
                      <a:pt x="4397" y="7652"/>
                    </a:lnTo>
                    <a:lnTo>
                      <a:pt x="5636" y="7652"/>
                    </a:lnTo>
                    <a:lnTo>
                      <a:pt x="6073" y="6729"/>
                    </a:lnTo>
                    <a:close/>
                    <a:moveTo>
                      <a:pt x="8824" y="5205"/>
                    </a:moveTo>
                    <a:lnTo>
                      <a:pt x="6772" y="6337"/>
                    </a:lnTo>
                    <a:lnTo>
                      <a:pt x="6155" y="7652"/>
                    </a:lnTo>
                    <a:lnTo>
                      <a:pt x="7033" y="7652"/>
                    </a:lnTo>
                    <a:lnTo>
                      <a:pt x="11456" y="5205"/>
                    </a:lnTo>
                    <a:close/>
                    <a:moveTo>
                      <a:pt x="10740" y="7284"/>
                    </a:moveTo>
                    <a:lnTo>
                      <a:pt x="10072" y="7652"/>
                    </a:lnTo>
                    <a:lnTo>
                      <a:pt x="10567" y="7652"/>
                    </a:lnTo>
                    <a:lnTo>
                      <a:pt x="10740" y="7284"/>
                    </a:lnTo>
                    <a:close/>
                    <a:moveTo>
                      <a:pt x="21443" y="5496"/>
                    </a:moveTo>
                    <a:lnTo>
                      <a:pt x="17541" y="7652"/>
                    </a:lnTo>
                    <a:lnTo>
                      <a:pt x="20426" y="7652"/>
                    </a:lnTo>
                    <a:lnTo>
                      <a:pt x="21443" y="5496"/>
                    </a:lnTo>
                    <a:close/>
                    <a:moveTo>
                      <a:pt x="6082" y="7804"/>
                    </a:moveTo>
                    <a:lnTo>
                      <a:pt x="5848" y="8305"/>
                    </a:lnTo>
                    <a:lnTo>
                      <a:pt x="6750" y="7804"/>
                    </a:lnTo>
                    <a:close/>
                    <a:moveTo>
                      <a:pt x="11010" y="7804"/>
                    </a:moveTo>
                    <a:lnTo>
                      <a:pt x="10612" y="8651"/>
                    </a:lnTo>
                    <a:lnTo>
                      <a:pt x="10612" y="8651"/>
                    </a:lnTo>
                    <a:lnTo>
                      <a:pt x="12140" y="7804"/>
                    </a:lnTo>
                    <a:close/>
                    <a:moveTo>
                      <a:pt x="9793" y="7804"/>
                    </a:moveTo>
                    <a:lnTo>
                      <a:pt x="5366" y="10251"/>
                    </a:lnTo>
                    <a:lnTo>
                      <a:pt x="7719" y="10251"/>
                    </a:lnTo>
                    <a:lnTo>
                      <a:pt x="9914" y="9036"/>
                    </a:lnTo>
                    <a:lnTo>
                      <a:pt x="10494" y="7804"/>
                    </a:lnTo>
                    <a:close/>
                    <a:moveTo>
                      <a:pt x="14778" y="9176"/>
                    </a:moveTo>
                    <a:lnTo>
                      <a:pt x="12835" y="10251"/>
                    </a:lnTo>
                    <a:lnTo>
                      <a:pt x="14274" y="10251"/>
                    </a:lnTo>
                    <a:lnTo>
                      <a:pt x="14778" y="9176"/>
                    </a:lnTo>
                    <a:close/>
                    <a:moveTo>
                      <a:pt x="4118" y="7807"/>
                    </a:moveTo>
                    <a:lnTo>
                      <a:pt x="107" y="10023"/>
                    </a:lnTo>
                    <a:lnTo>
                      <a:pt x="1" y="10254"/>
                    </a:lnTo>
                    <a:lnTo>
                      <a:pt x="2323" y="10254"/>
                    </a:lnTo>
                    <a:lnTo>
                      <a:pt x="5147" y="8696"/>
                    </a:lnTo>
                    <a:lnTo>
                      <a:pt x="5563" y="7807"/>
                    </a:lnTo>
                    <a:close/>
                    <a:moveTo>
                      <a:pt x="17262" y="7807"/>
                    </a:moveTo>
                    <a:lnTo>
                      <a:pt x="15483" y="8793"/>
                    </a:lnTo>
                    <a:lnTo>
                      <a:pt x="14793" y="10254"/>
                    </a:lnTo>
                    <a:lnTo>
                      <a:pt x="15947" y="10254"/>
                    </a:lnTo>
                    <a:cubicBezTo>
                      <a:pt x="17414" y="9443"/>
                      <a:pt x="18883" y="8630"/>
                      <a:pt x="20350" y="7819"/>
                    </a:cubicBezTo>
                    <a:cubicBezTo>
                      <a:pt x="20356" y="7807"/>
                      <a:pt x="17262" y="7807"/>
                      <a:pt x="17262" y="7807"/>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49"/>
            <p:cNvGrpSpPr/>
            <p:nvPr/>
          </p:nvGrpSpPr>
          <p:grpSpPr>
            <a:xfrm>
              <a:off x="5169554" y="4121407"/>
              <a:ext cx="1033217" cy="678045"/>
              <a:chOff x="-4805100" y="2274074"/>
              <a:chExt cx="2548008" cy="1672121"/>
            </a:xfrm>
          </p:grpSpPr>
          <p:sp>
            <p:nvSpPr>
              <p:cNvPr id="1869" name="Google Shape;1869;p49"/>
              <p:cNvSpPr/>
              <p:nvPr/>
            </p:nvSpPr>
            <p:spPr>
              <a:xfrm>
                <a:off x="-4794367" y="2274367"/>
                <a:ext cx="2537275" cy="1671826"/>
              </a:xfrm>
              <a:custGeom>
                <a:avLst/>
                <a:gdLst/>
                <a:ahLst/>
                <a:cxnLst/>
                <a:rect l="l" t="t" r="r" b="b"/>
                <a:pathLst>
                  <a:path w="26000" h="17132" extrusionOk="0">
                    <a:moveTo>
                      <a:pt x="5778" y="1"/>
                    </a:moveTo>
                    <a:cubicBezTo>
                      <a:pt x="5414" y="1"/>
                      <a:pt x="5016" y="222"/>
                      <a:pt x="4886" y="495"/>
                    </a:cubicBezTo>
                    <a:lnTo>
                      <a:pt x="61" y="10749"/>
                    </a:lnTo>
                    <a:cubicBezTo>
                      <a:pt x="0" y="10879"/>
                      <a:pt x="12" y="10998"/>
                      <a:pt x="82" y="11083"/>
                    </a:cubicBezTo>
                    <a:cubicBezTo>
                      <a:pt x="82" y="11083"/>
                      <a:pt x="283" y="11408"/>
                      <a:pt x="453" y="11669"/>
                    </a:cubicBezTo>
                    <a:cubicBezTo>
                      <a:pt x="522" y="11775"/>
                      <a:pt x="674" y="11836"/>
                      <a:pt x="872" y="11836"/>
                    </a:cubicBezTo>
                    <a:lnTo>
                      <a:pt x="12282" y="11836"/>
                    </a:lnTo>
                    <a:lnTo>
                      <a:pt x="12282" y="16387"/>
                    </a:lnTo>
                    <a:lnTo>
                      <a:pt x="10970" y="16387"/>
                    </a:lnTo>
                    <a:cubicBezTo>
                      <a:pt x="10764" y="16387"/>
                      <a:pt x="10597" y="16554"/>
                      <a:pt x="10597" y="16758"/>
                    </a:cubicBezTo>
                    <a:cubicBezTo>
                      <a:pt x="10597" y="16964"/>
                      <a:pt x="10764" y="17131"/>
                      <a:pt x="10970" y="17131"/>
                    </a:cubicBezTo>
                    <a:lnTo>
                      <a:pt x="14262" y="17131"/>
                    </a:lnTo>
                    <a:cubicBezTo>
                      <a:pt x="14465" y="17131"/>
                      <a:pt x="14632" y="16964"/>
                      <a:pt x="14632" y="16758"/>
                    </a:cubicBezTo>
                    <a:cubicBezTo>
                      <a:pt x="14632" y="16554"/>
                      <a:pt x="14465" y="16387"/>
                      <a:pt x="14262" y="16387"/>
                    </a:cubicBezTo>
                    <a:lnTo>
                      <a:pt x="13032" y="16387"/>
                    </a:lnTo>
                    <a:lnTo>
                      <a:pt x="13032" y="11836"/>
                    </a:lnTo>
                    <a:lnTo>
                      <a:pt x="20228" y="11836"/>
                    </a:lnTo>
                    <a:cubicBezTo>
                      <a:pt x="20249" y="11836"/>
                      <a:pt x="20273" y="11836"/>
                      <a:pt x="20298" y="11833"/>
                    </a:cubicBezTo>
                    <a:lnTo>
                      <a:pt x="20313" y="11833"/>
                    </a:lnTo>
                    <a:cubicBezTo>
                      <a:pt x="20334" y="11833"/>
                      <a:pt x="20352" y="11827"/>
                      <a:pt x="20371" y="11824"/>
                    </a:cubicBezTo>
                    <a:lnTo>
                      <a:pt x="20383" y="11824"/>
                    </a:lnTo>
                    <a:cubicBezTo>
                      <a:pt x="20401" y="11821"/>
                      <a:pt x="20425" y="11818"/>
                      <a:pt x="20443" y="11812"/>
                    </a:cubicBezTo>
                    <a:lnTo>
                      <a:pt x="20447" y="11812"/>
                    </a:lnTo>
                    <a:cubicBezTo>
                      <a:pt x="20741" y="11748"/>
                      <a:pt x="21017" y="11563"/>
                      <a:pt x="21121" y="11347"/>
                    </a:cubicBezTo>
                    <a:lnTo>
                      <a:pt x="25945" y="1091"/>
                    </a:lnTo>
                    <a:cubicBezTo>
                      <a:pt x="26000" y="951"/>
                      <a:pt x="25973" y="835"/>
                      <a:pt x="25906" y="738"/>
                    </a:cubicBezTo>
                    <a:cubicBezTo>
                      <a:pt x="25796" y="577"/>
                      <a:pt x="25557" y="183"/>
                      <a:pt x="25557" y="183"/>
                    </a:cubicBezTo>
                    <a:cubicBezTo>
                      <a:pt x="25487" y="70"/>
                      <a:pt x="25335" y="1"/>
                      <a:pt x="25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9"/>
              <p:cNvSpPr/>
              <p:nvPr/>
            </p:nvSpPr>
            <p:spPr>
              <a:xfrm>
                <a:off x="-3764132" y="2933653"/>
                <a:ext cx="393863" cy="1012542"/>
              </a:xfrm>
              <a:custGeom>
                <a:avLst/>
                <a:gdLst/>
                <a:ahLst/>
                <a:cxnLst/>
                <a:rect l="l" t="t" r="r" b="b"/>
                <a:pathLst>
                  <a:path w="4036" h="10376" extrusionOk="0">
                    <a:moveTo>
                      <a:pt x="2059" y="0"/>
                    </a:moveTo>
                    <a:cubicBezTo>
                      <a:pt x="1849" y="0"/>
                      <a:pt x="1685" y="167"/>
                      <a:pt x="1685" y="374"/>
                    </a:cubicBezTo>
                    <a:lnTo>
                      <a:pt x="1685" y="9628"/>
                    </a:lnTo>
                    <a:lnTo>
                      <a:pt x="374" y="9628"/>
                    </a:lnTo>
                    <a:cubicBezTo>
                      <a:pt x="167" y="9628"/>
                      <a:pt x="0" y="9798"/>
                      <a:pt x="0" y="10002"/>
                    </a:cubicBezTo>
                    <a:cubicBezTo>
                      <a:pt x="0" y="10208"/>
                      <a:pt x="167" y="10375"/>
                      <a:pt x="374" y="10375"/>
                    </a:cubicBezTo>
                    <a:lnTo>
                      <a:pt x="3665" y="10375"/>
                    </a:lnTo>
                    <a:cubicBezTo>
                      <a:pt x="3868" y="10375"/>
                      <a:pt x="4035" y="10208"/>
                      <a:pt x="4035" y="10002"/>
                    </a:cubicBezTo>
                    <a:cubicBezTo>
                      <a:pt x="4032" y="9798"/>
                      <a:pt x="3865" y="9628"/>
                      <a:pt x="3659" y="9628"/>
                    </a:cubicBezTo>
                    <a:lnTo>
                      <a:pt x="2432" y="9628"/>
                    </a:lnTo>
                    <a:lnTo>
                      <a:pt x="2432" y="374"/>
                    </a:lnTo>
                    <a:cubicBezTo>
                      <a:pt x="2432" y="167"/>
                      <a:pt x="2265" y="0"/>
                      <a:pt x="2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9"/>
              <p:cNvSpPr/>
              <p:nvPr/>
            </p:nvSpPr>
            <p:spPr>
              <a:xfrm>
                <a:off x="-4790559" y="2292713"/>
                <a:ext cx="2529663" cy="1136670"/>
              </a:xfrm>
              <a:custGeom>
                <a:avLst/>
                <a:gdLst/>
                <a:ahLst/>
                <a:cxnLst/>
                <a:rect l="l" t="t" r="r" b="b"/>
                <a:pathLst>
                  <a:path w="25922" h="11648" extrusionOk="0">
                    <a:moveTo>
                      <a:pt x="25478" y="1"/>
                    </a:moveTo>
                    <a:lnTo>
                      <a:pt x="6076" y="411"/>
                    </a:lnTo>
                    <a:cubicBezTo>
                      <a:pt x="5712" y="411"/>
                      <a:pt x="5308" y="629"/>
                      <a:pt x="5184" y="903"/>
                    </a:cubicBezTo>
                    <a:lnTo>
                      <a:pt x="1" y="10895"/>
                    </a:lnTo>
                    <a:cubicBezTo>
                      <a:pt x="1" y="10895"/>
                      <a:pt x="201" y="11214"/>
                      <a:pt x="371" y="11481"/>
                    </a:cubicBezTo>
                    <a:cubicBezTo>
                      <a:pt x="441" y="11587"/>
                      <a:pt x="593" y="11648"/>
                      <a:pt x="790" y="11648"/>
                    </a:cubicBezTo>
                    <a:lnTo>
                      <a:pt x="20140" y="11648"/>
                    </a:lnTo>
                    <a:cubicBezTo>
                      <a:pt x="20505" y="11648"/>
                      <a:pt x="20908" y="11426"/>
                      <a:pt x="21033" y="11153"/>
                    </a:cubicBezTo>
                    <a:lnTo>
                      <a:pt x="25858" y="903"/>
                    </a:lnTo>
                    <a:cubicBezTo>
                      <a:pt x="25921" y="766"/>
                      <a:pt x="25894" y="654"/>
                      <a:pt x="25827" y="553"/>
                    </a:cubicBezTo>
                    <a:cubicBezTo>
                      <a:pt x="25721" y="399"/>
                      <a:pt x="25478" y="1"/>
                      <a:pt x="25478" y="1"/>
                    </a:cubicBezTo>
                    <a:close/>
                  </a:path>
                </a:pathLst>
              </a:custGeom>
              <a:solidFill>
                <a:srgbClr val="E7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9"/>
              <p:cNvSpPr/>
              <p:nvPr/>
            </p:nvSpPr>
            <p:spPr>
              <a:xfrm>
                <a:off x="-4790852" y="2325307"/>
                <a:ext cx="2019964" cy="1104077"/>
              </a:xfrm>
              <a:custGeom>
                <a:avLst/>
                <a:gdLst/>
                <a:ahLst/>
                <a:cxnLst/>
                <a:rect l="l" t="t" r="r" b="b"/>
                <a:pathLst>
                  <a:path w="20699" h="11314" extrusionOk="0">
                    <a:moveTo>
                      <a:pt x="9544" y="1"/>
                    </a:moveTo>
                    <a:lnTo>
                      <a:pt x="6079" y="77"/>
                    </a:lnTo>
                    <a:cubicBezTo>
                      <a:pt x="5715" y="77"/>
                      <a:pt x="5314" y="295"/>
                      <a:pt x="5187" y="569"/>
                    </a:cubicBezTo>
                    <a:lnTo>
                      <a:pt x="1" y="10561"/>
                    </a:lnTo>
                    <a:cubicBezTo>
                      <a:pt x="1" y="10561"/>
                      <a:pt x="204" y="10886"/>
                      <a:pt x="374" y="11147"/>
                    </a:cubicBezTo>
                    <a:cubicBezTo>
                      <a:pt x="441" y="11253"/>
                      <a:pt x="593" y="11314"/>
                      <a:pt x="790" y="11314"/>
                    </a:cubicBezTo>
                    <a:lnTo>
                      <a:pt x="20143" y="11314"/>
                    </a:lnTo>
                    <a:cubicBezTo>
                      <a:pt x="20335" y="11314"/>
                      <a:pt x="20532" y="11253"/>
                      <a:pt x="20699" y="11159"/>
                    </a:cubicBezTo>
                    <a:lnTo>
                      <a:pt x="95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4805100" y="2274074"/>
                <a:ext cx="2513073" cy="1097246"/>
              </a:xfrm>
              <a:custGeom>
                <a:avLst/>
                <a:gdLst/>
                <a:ahLst/>
                <a:cxnLst/>
                <a:rect l="l" t="t" r="r" b="b"/>
                <a:pathLst>
                  <a:path w="25752" h="11244" extrusionOk="0">
                    <a:moveTo>
                      <a:pt x="5846" y="0"/>
                    </a:moveTo>
                    <a:cubicBezTo>
                      <a:pt x="5481" y="0"/>
                      <a:pt x="5084" y="219"/>
                      <a:pt x="4953" y="495"/>
                    </a:cubicBezTo>
                    <a:lnTo>
                      <a:pt x="128" y="10749"/>
                    </a:lnTo>
                    <a:cubicBezTo>
                      <a:pt x="1" y="11022"/>
                      <a:pt x="195" y="11244"/>
                      <a:pt x="559" y="11244"/>
                    </a:cubicBezTo>
                    <a:lnTo>
                      <a:pt x="19910" y="11244"/>
                    </a:lnTo>
                    <a:cubicBezTo>
                      <a:pt x="20274" y="11244"/>
                      <a:pt x="20675" y="11022"/>
                      <a:pt x="20802" y="10749"/>
                    </a:cubicBezTo>
                    <a:lnTo>
                      <a:pt x="25627" y="495"/>
                    </a:lnTo>
                    <a:cubicBezTo>
                      <a:pt x="25751" y="219"/>
                      <a:pt x="25563" y="0"/>
                      <a:pt x="25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4725078" y="2322379"/>
                <a:ext cx="2344442" cy="1000637"/>
              </a:xfrm>
              <a:custGeom>
                <a:avLst/>
                <a:gdLst/>
                <a:ahLst/>
                <a:cxnLst/>
                <a:rect l="l" t="t" r="r" b="b"/>
                <a:pathLst>
                  <a:path w="24024" h="10254" extrusionOk="0">
                    <a:moveTo>
                      <a:pt x="4825" y="0"/>
                    </a:moveTo>
                    <a:lnTo>
                      <a:pt x="3675" y="2448"/>
                    </a:lnTo>
                    <a:lnTo>
                      <a:pt x="8089" y="2448"/>
                    </a:lnTo>
                    <a:lnTo>
                      <a:pt x="9237" y="0"/>
                    </a:lnTo>
                    <a:close/>
                    <a:moveTo>
                      <a:pt x="9753" y="0"/>
                    </a:moveTo>
                    <a:lnTo>
                      <a:pt x="8605" y="2448"/>
                    </a:lnTo>
                    <a:lnTo>
                      <a:pt x="13014" y="2448"/>
                    </a:lnTo>
                    <a:lnTo>
                      <a:pt x="14168" y="0"/>
                    </a:lnTo>
                    <a:close/>
                    <a:moveTo>
                      <a:pt x="14684" y="0"/>
                    </a:moveTo>
                    <a:lnTo>
                      <a:pt x="13533" y="2448"/>
                    </a:lnTo>
                    <a:lnTo>
                      <a:pt x="17945" y="2448"/>
                    </a:lnTo>
                    <a:lnTo>
                      <a:pt x="19099" y="0"/>
                    </a:lnTo>
                    <a:close/>
                    <a:moveTo>
                      <a:pt x="19615" y="0"/>
                    </a:moveTo>
                    <a:lnTo>
                      <a:pt x="18464" y="2448"/>
                    </a:lnTo>
                    <a:lnTo>
                      <a:pt x="22876" y="2448"/>
                    </a:lnTo>
                    <a:lnTo>
                      <a:pt x="24024" y="0"/>
                    </a:lnTo>
                    <a:close/>
                    <a:moveTo>
                      <a:pt x="3599" y="2602"/>
                    </a:moveTo>
                    <a:lnTo>
                      <a:pt x="2448" y="5050"/>
                    </a:lnTo>
                    <a:lnTo>
                      <a:pt x="6863" y="5050"/>
                    </a:lnTo>
                    <a:lnTo>
                      <a:pt x="8013" y="2602"/>
                    </a:lnTo>
                    <a:close/>
                    <a:moveTo>
                      <a:pt x="8530" y="2602"/>
                    </a:moveTo>
                    <a:lnTo>
                      <a:pt x="7379" y="5050"/>
                    </a:lnTo>
                    <a:lnTo>
                      <a:pt x="11787" y="5050"/>
                    </a:lnTo>
                    <a:lnTo>
                      <a:pt x="12938" y="2602"/>
                    </a:lnTo>
                    <a:close/>
                    <a:moveTo>
                      <a:pt x="13457" y="2602"/>
                    </a:moveTo>
                    <a:lnTo>
                      <a:pt x="12310" y="5050"/>
                    </a:lnTo>
                    <a:lnTo>
                      <a:pt x="16721" y="5050"/>
                    </a:lnTo>
                    <a:lnTo>
                      <a:pt x="17872" y="2602"/>
                    </a:lnTo>
                    <a:close/>
                    <a:moveTo>
                      <a:pt x="18391" y="2602"/>
                    </a:moveTo>
                    <a:lnTo>
                      <a:pt x="17244" y="5050"/>
                    </a:lnTo>
                    <a:lnTo>
                      <a:pt x="21655" y="5050"/>
                    </a:lnTo>
                    <a:lnTo>
                      <a:pt x="22806" y="2602"/>
                    </a:lnTo>
                    <a:close/>
                    <a:moveTo>
                      <a:pt x="2372" y="5208"/>
                    </a:moveTo>
                    <a:lnTo>
                      <a:pt x="1221" y="7655"/>
                    </a:lnTo>
                    <a:lnTo>
                      <a:pt x="5636" y="7655"/>
                    </a:lnTo>
                    <a:lnTo>
                      <a:pt x="6787" y="5208"/>
                    </a:lnTo>
                    <a:close/>
                    <a:moveTo>
                      <a:pt x="7306" y="5208"/>
                    </a:moveTo>
                    <a:lnTo>
                      <a:pt x="6155" y="7655"/>
                    </a:lnTo>
                    <a:lnTo>
                      <a:pt x="10570" y="7655"/>
                    </a:lnTo>
                    <a:lnTo>
                      <a:pt x="11721" y="5208"/>
                    </a:lnTo>
                    <a:close/>
                    <a:moveTo>
                      <a:pt x="12240" y="5208"/>
                    </a:moveTo>
                    <a:lnTo>
                      <a:pt x="11086" y="7655"/>
                    </a:lnTo>
                    <a:lnTo>
                      <a:pt x="15501" y="7655"/>
                    </a:lnTo>
                    <a:lnTo>
                      <a:pt x="16652" y="5208"/>
                    </a:lnTo>
                    <a:close/>
                    <a:moveTo>
                      <a:pt x="17168" y="5208"/>
                    </a:moveTo>
                    <a:lnTo>
                      <a:pt x="16017" y="7655"/>
                    </a:lnTo>
                    <a:lnTo>
                      <a:pt x="20432" y="7655"/>
                    </a:lnTo>
                    <a:lnTo>
                      <a:pt x="21579" y="5208"/>
                    </a:lnTo>
                    <a:close/>
                    <a:moveTo>
                      <a:pt x="1151" y="7807"/>
                    </a:moveTo>
                    <a:lnTo>
                      <a:pt x="1" y="10254"/>
                    </a:lnTo>
                    <a:lnTo>
                      <a:pt x="4409" y="10254"/>
                    </a:lnTo>
                    <a:lnTo>
                      <a:pt x="5560" y="7807"/>
                    </a:lnTo>
                    <a:close/>
                    <a:moveTo>
                      <a:pt x="6082" y="7807"/>
                    </a:moveTo>
                    <a:lnTo>
                      <a:pt x="4928" y="10254"/>
                    </a:lnTo>
                    <a:lnTo>
                      <a:pt x="9343" y="10254"/>
                    </a:lnTo>
                    <a:lnTo>
                      <a:pt x="10494" y="7807"/>
                    </a:lnTo>
                    <a:close/>
                    <a:moveTo>
                      <a:pt x="11013" y="7807"/>
                    </a:moveTo>
                    <a:lnTo>
                      <a:pt x="9859" y="10254"/>
                    </a:lnTo>
                    <a:lnTo>
                      <a:pt x="14274" y="10254"/>
                    </a:lnTo>
                    <a:lnTo>
                      <a:pt x="15425" y="7807"/>
                    </a:lnTo>
                    <a:close/>
                    <a:moveTo>
                      <a:pt x="15941" y="7807"/>
                    </a:moveTo>
                    <a:lnTo>
                      <a:pt x="14790" y="10254"/>
                    </a:lnTo>
                    <a:lnTo>
                      <a:pt x="19199" y="10254"/>
                    </a:lnTo>
                    <a:lnTo>
                      <a:pt x="20350" y="7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4725078" y="2322672"/>
                <a:ext cx="2344735" cy="1000637"/>
              </a:xfrm>
              <a:custGeom>
                <a:avLst/>
                <a:gdLst/>
                <a:ahLst/>
                <a:cxnLst/>
                <a:rect l="l" t="t" r="r" b="b"/>
                <a:pathLst>
                  <a:path w="24027" h="10254" extrusionOk="0">
                    <a:moveTo>
                      <a:pt x="19618" y="0"/>
                    </a:moveTo>
                    <a:lnTo>
                      <a:pt x="19178" y="939"/>
                    </a:lnTo>
                    <a:lnTo>
                      <a:pt x="19178" y="939"/>
                    </a:lnTo>
                    <a:lnTo>
                      <a:pt x="20869" y="0"/>
                    </a:lnTo>
                    <a:close/>
                    <a:moveTo>
                      <a:pt x="8949" y="605"/>
                    </a:moveTo>
                    <a:lnTo>
                      <a:pt x="5624" y="2445"/>
                    </a:lnTo>
                    <a:lnTo>
                      <a:pt x="8083" y="2445"/>
                    </a:lnTo>
                    <a:lnTo>
                      <a:pt x="8949" y="605"/>
                    </a:lnTo>
                    <a:close/>
                    <a:moveTo>
                      <a:pt x="10051" y="0"/>
                    </a:moveTo>
                    <a:lnTo>
                      <a:pt x="9653" y="219"/>
                    </a:lnTo>
                    <a:lnTo>
                      <a:pt x="8605" y="2448"/>
                    </a:lnTo>
                    <a:lnTo>
                      <a:pt x="8693" y="2448"/>
                    </a:lnTo>
                    <a:cubicBezTo>
                      <a:pt x="10172" y="1628"/>
                      <a:pt x="11648" y="811"/>
                      <a:pt x="13120" y="0"/>
                    </a:cubicBezTo>
                    <a:close/>
                    <a:moveTo>
                      <a:pt x="18236" y="0"/>
                    </a:moveTo>
                    <a:lnTo>
                      <a:pt x="13810" y="2448"/>
                    </a:lnTo>
                    <a:lnTo>
                      <a:pt x="16442" y="2448"/>
                    </a:lnTo>
                    <a:lnTo>
                      <a:pt x="18476" y="1324"/>
                    </a:lnTo>
                    <a:lnTo>
                      <a:pt x="19102" y="0"/>
                    </a:lnTo>
                    <a:close/>
                    <a:moveTo>
                      <a:pt x="23911" y="0"/>
                    </a:moveTo>
                    <a:cubicBezTo>
                      <a:pt x="22439" y="817"/>
                      <a:pt x="20960" y="1631"/>
                      <a:pt x="19484" y="2448"/>
                    </a:cubicBezTo>
                    <a:lnTo>
                      <a:pt x="21834" y="2448"/>
                    </a:lnTo>
                    <a:lnTo>
                      <a:pt x="23243" y="1670"/>
                    </a:lnTo>
                    <a:lnTo>
                      <a:pt x="24027" y="0"/>
                    </a:lnTo>
                    <a:close/>
                    <a:moveTo>
                      <a:pt x="13530" y="2599"/>
                    </a:moveTo>
                    <a:lnTo>
                      <a:pt x="13436" y="2654"/>
                    </a:lnTo>
                    <a:lnTo>
                      <a:pt x="12510" y="4619"/>
                    </a:lnTo>
                    <a:lnTo>
                      <a:pt x="16163" y="2599"/>
                    </a:lnTo>
                    <a:close/>
                    <a:moveTo>
                      <a:pt x="19199" y="2599"/>
                    </a:moveTo>
                    <a:lnTo>
                      <a:pt x="18103" y="3207"/>
                    </a:lnTo>
                    <a:lnTo>
                      <a:pt x="17277" y="4965"/>
                    </a:lnTo>
                    <a:lnTo>
                      <a:pt x="21552" y="2599"/>
                    </a:lnTo>
                    <a:close/>
                    <a:moveTo>
                      <a:pt x="12738" y="3040"/>
                    </a:moveTo>
                    <a:lnTo>
                      <a:pt x="9103" y="5047"/>
                    </a:lnTo>
                    <a:lnTo>
                      <a:pt x="11739" y="5047"/>
                    </a:lnTo>
                    <a:lnTo>
                      <a:pt x="11812" y="5010"/>
                    </a:lnTo>
                    <a:lnTo>
                      <a:pt x="12738" y="3040"/>
                    </a:lnTo>
                    <a:close/>
                    <a:moveTo>
                      <a:pt x="17405" y="3595"/>
                    </a:moveTo>
                    <a:cubicBezTo>
                      <a:pt x="16530" y="4081"/>
                      <a:pt x="15656" y="4561"/>
                      <a:pt x="14778" y="5047"/>
                    </a:cubicBezTo>
                    <a:lnTo>
                      <a:pt x="16721" y="5047"/>
                    </a:lnTo>
                    <a:lnTo>
                      <a:pt x="17405" y="3595"/>
                    </a:lnTo>
                    <a:close/>
                    <a:moveTo>
                      <a:pt x="5347" y="2603"/>
                    </a:moveTo>
                    <a:cubicBezTo>
                      <a:pt x="4561" y="3037"/>
                      <a:pt x="3778" y="3474"/>
                      <a:pt x="2991" y="3905"/>
                    </a:cubicBezTo>
                    <a:lnTo>
                      <a:pt x="2451" y="5053"/>
                    </a:lnTo>
                    <a:lnTo>
                      <a:pt x="3993" y="5053"/>
                    </a:lnTo>
                    <a:lnTo>
                      <a:pt x="7871" y="2903"/>
                    </a:lnTo>
                    <a:lnTo>
                      <a:pt x="8016" y="2603"/>
                    </a:lnTo>
                    <a:close/>
                    <a:moveTo>
                      <a:pt x="2375" y="5205"/>
                    </a:moveTo>
                    <a:lnTo>
                      <a:pt x="1907" y="6197"/>
                    </a:lnTo>
                    <a:lnTo>
                      <a:pt x="1907" y="6197"/>
                    </a:lnTo>
                    <a:lnTo>
                      <a:pt x="3708" y="5205"/>
                    </a:lnTo>
                    <a:close/>
                    <a:moveTo>
                      <a:pt x="14496" y="5199"/>
                    </a:moveTo>
                    <a:lnTo>
                      <a:pt x="11438" y="6890"/>
                    </a:lnTo>
                    <a:lnTo>
                      <a:pt x="11083" y="7649"/>
                    </a:lnTo>
                    <a:lnTo>
                      <a:pt x="12422" y="7649"/>
                    </a:lnTo>
                    <a:lnTo>
                      <a:pt x="16579" y="5350"/>
                    </a:lnTo>
                    <a:lnTo>
                      <a:pt x="16645" y="5199"/>
                    </a:lnTo>
                    <a:close/>
                    <a:moveTo>
                      <a:pt x="6073" y="6729"/>
                    </a:moveTo>
                    <a:lnTo>
                      <a:pt x="4397" y="7652"/>
                    </a:lnTo>
                    <a:lnTo>
                      <a:pt x="5636" y="7652"/>
                    </a:lnTo>
                    <a:lnTo>
                      <a:pt x="6073" y="6729"/>
                    </a:lnTo>
                    <a:close/>
                    <a:moveTo>
                      <a:pt x="8824" y="5205"/>
                    </a:moveTo>
                    <a:lnTo>
                      <a:pt x="6772" y="6337"/>
                    </a:lnTo>
                    <a:lnTo>
                      <a:pt x="6155" y="7652"/>
                    </a:lnTo>
                    <a:lnTo>
                      <a:pt x="7033" y="7652"/>
                    </a:lnTo>
                    <a:lnTo>
                      <a:pt x="11456" y="5205"/>
                    </a:lnTo>
                    <a:close/>
                    <a:moveTo>
                      <a:pt x="10740" y="7284"/>
                    </a:moveTo>
                    <a:lnTo>
                      <a:pt x="10072" y="7652"/>
                    </a:lnTo>
                    <a:lnTo>
                      <a:pt x="10567" y="7652"/>
                    </a:lnTo>
                    <a:lnTo>
                      <a:pt x="10740" y="7284"/>
                    </a:lnTo>
                    <a:close/>
                    <a:moveTo>
                      <a:pt x="21443" y="5496"/>
                    </a:moveTo>
                    <a:lnTo>
                      <a:pt x="17541" y="7652"/>
                    </a:lnTo>
                    <a:lnTo>
                      <a:pt x="20426" y="7652"/>
                    </a:lnTo>
                    <a:lnTo>
                      <a:pt x="21443" y="5496"/>
                    </a:lnTo>
                    <a:close/>
                    <a:moveTo>
                      <a:pt x="6082" y="7804"/>
                    </a:moveTo>
                    <a:lnTo>
                      <a:pt x="5848" y="8305"/>
                    </a:lnTo>
                    <a:lnTo>
                      <a:pt x="6750" y="7804"/>
                    </a:lnTo>
                    <a:close/>
                    <a:moveTo>
                      <a:pt x="11010" y="7804"/>
                    </a:moveTo>
                    <a:lnTo>
                      <a:pt x="10612" y="8651"/>
                    </a:lnTo>
                    <a:lnTo>
                      <a:pt x="10612" y="8651"/>
                    </a:lnTo>
                    <a:lnTo>
                      <a:pt x="12140" y="7804"/>
                    </a:lnTo>
                    <a:close/>
                    <a:moveTo>
                      <a:pt x="9793" y="7804"/>
                    </a:moveTo>
                    <a:lnTo>
                      <a:pt x="5366" y="10251"/>
                    </a:lnTo>
                    <a:lnTo>
                      <a:pt x="7719" y="10251"/>
                    </a:lnTo>
                    <a:lnTo>
                      <a:pt x="9914" y="9036"/>
                    </a:lnTo>
                    <a:lnTo>
                      <a:pt x="10494" y="7804"/>
                    </a:lnTo>
                    <a:close/>
                    <a:moveTo>
                      <a:pt x="14778" y="9176"/>
                    </a:moveTo>
                    <a:lnTo>
                      <a:pt x="12835" y="10251"/>
                    </a:lnTo>
                    <a:lnTo>
                      <a:pt x="14274" y="10251"/>
                    </a:lnTo>
                    <a:lnTo>
                      <a:pt x="14778" y="9176"/>
                    </a:lnTo>
                    <a:close/>
                    <a:moveTo>
                      <a:pt x="4118" y="7807"/>
                    </a:moveTo>
                    <a:lnTo>
                      <a:pt x="107" y="10023"/>
                    </a:lnTo>
                    <a:lnTo>
                      <a:pt x="1" y="10254"/>
                    </a:lnTo>
                    <a:lnTo>
                      <a:pt x="2323" y="10254"/>
                    </a:lnTo>
                    <a:lnTo>
                      <a:pt x="5147" y="8696"/>
                    </a:lnTo>
                    <a:lnTo>
                      <a:pt x="5563" y="7807"/>
                    </a:lnTo>
                    <a:close/>
                    <a:moveTo>
                      <a:pt x="17262" y="7807"/>
                    </a:moveTo>
                    <a:lnTo>
                      <a:pt x="15483" y="8793"/>
                    </a:lnTo>
                    <a:lnTo>
                      <a:pt x="14793" y="10254"/>
                    </a:lnTo>
                    <a:lnTo>
                      <a:pt x="15947" y="10254"/>
                    </a:lnTo>
                    <a:cubicBezTo>
                      <a:pt x="17414" y="9443"/>
                      <a:pt x="18883" y="8630"/>
                      <a:pt x="20350" y="7819"/>
                    </a:cubicBezTo>
                    <a:cubicBezTo>
                      <a:pt x="20356" y="7807"/>
                      <a:pt x="17262" y="7807"/>
                      <a:pt x="17262" y="7807"/>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49"/>
            <p:cNvGrpSpPr/>
            <p:nvPr/>
          </p:nvGrpSpPr>
          <p:grpSpPr>
            <a:xfrm>
              <a:off x="3946274" y="3998082"/>
              <a:ext cx="1484724" cy="974345"/>
              <a:chOff x="-4805100" y="2274074"/>
              <a:chExt cx="2548008" cy="1672121"/>
            </a:xfrm>
          </p:grpSpPr>
          <p:sp>
            <p:nvSpPr>
              <p:cNvPr id="1877" name="Google Shape;1877;p49"/>
              <p:cNvSpPr/>
              <p:nvPr/>
            </p:nvSpPr>
            <p:spPr>
              <a:xfrm>
                <a:off x="-4794367" y="2274367"/>
                <a:ext cx="2537275" cy="1671826"/>
              </a:xfrm>
              <a:custGeom>
                <a:avLst/>
                <a:gdLst/>
                <a:ahLst/>
                <a:cxnLst/>
                <a:rect l="l" t="t" r="r" b="b"/>
                <a:pathLst>
                  <a:path w="26000" h="17132" extrusionOk="0">
                    <a:moveTo>
                      <a:pt x="5778" y="1"/>
                    </a:moveTo>
                    <a:cubicBezTo>
                      <a:pt x="5414" y="1"/>
                      <a:pt x="5016" y="222"/>
                      <a:pt x="4886" y="495"/>
                    </a:cubicBezTo>
                    <a:lnTo>
                      <a:pt x="61" y="10749"/>
                    </a:lnTo>
                    <a:cubicBezTo>
                      <a:pt x="0" y="10879"/>
                      <a:pt x="12" y="10998"/>
                      <a:pt x="82" y="11083"/>
                    </a:cubicBezTo>
                    <a:cubicBezTo>
                      <a:pt x="82" y="11083"/>
                      <a:pt x="283" y="11408"/>
                      <a:pt x="453" y="11669"/>
                    </a:cubicBezTo>
                    <a:cubicBezTo>
                      <a:pt x="522" y="11775"/>
                      <a:pt x="674" y="11836"/>
                      <a:pt x="872" y="11836"/>
                    </a:cubicBezTo>
                    <a:lnTo>
                      <a:pt x="12282" y="11836"/>
                    </a:lnTo>
                    <a:lnTo>
                      <a:pt x="12282" y="16387"/>
                    </a:lnTo>
                    <a:lnTo>
                      <a:pt x="10970" y="16387"/>
                    </a:lnTo>
                    <a:cubicBezTo>
                      <a:pt x="10764" y="16387"/>
                      <a:pt x="10597" y="16554"/>
                      <a:pt x="10597" y="16758"/>
                    </a:cubicBezTo>
                    <a:cubicBezTo>
                      <a:pt x="10597" y="16964"/>
                      <a:pt x="10764" y="17131"/>
                      <a:pt x="10970" y="17131"/>
                    </a:cubicBezTo>
                    <a:lnTo>
                      <a:pt x="14262" y="17131"/>
                    </a:lnTo>
                    <a:cubicBezTo>
                      <a:pt x="14465" y="17131"/>
                      <a:pt x="14632" y="16964"/>
                      <a:pt x="14632" y="16758"/>
                    </a:cubicBezTo>
                    <a:cubicBezTo>
                      <a:pt x="14632" y="16554"/>
                      <a:pt x="14465" y="16387"/>
                      <a:pt x="14262" y="16387"/>
                    </a:cubicBezTo>
                    <a:lnTo>
                      <a:pt x="13032" y="16387"/>
                    </a:lnTo>
                    <a:lnTo>
                      <a:pt x="13032" y="11836"/>
                    </a:lnTo>
                    <a:lnTo>
                      <a:pt x="20228" y="11836"/>
                    </a:lnTo>
                    <a:cubicBezTo>
                      <a:pt x="20249" y="11836"/>
                      <a:pt x="20273" y="11836"/>
                      <a:pt x="20298" y="11833"/>
                    </a:cubicBezTo>
                    <a:lnTo>
                      <a:pt x="20313" y="11833"/>
                    </a:lnTo>
                    <a:cubicBezTo>
                      <a:pt x="20334" y="11833"/>
                      <a:pt x="20352" y="11827"/>
                      <a:pt x="20371" y="11824"/>
                    </a:cubicBezTo>
                    <a:lnTo>
                      <a:pt x="20383" y="11824"/>
                    </a:lnTo>
                    <a:cubicBezTo>
                      <a:pt x="20401" y="11821"/>
                      <a:pt x="20425" y="11818"/>
                      <a:pt x="20443" y="11812"/>
                    </a:cubicBezTo>
                    <a:lnTo>
                      <a:pt x="20447" y="11812"/>
                    </a:lnTo>
                    <a:cubicBezTo>
                      <a:pt x="20741" y="11748"/>
                      <a:pt x="21017" y="11563"/>
                      <a:pt x="21121" y="11347"/>
                    </a:cubicBezTo>
                    <a:lnTo>
                      <a:pt x="25945" y="1091"/>
                    </a:lnTo>
                    <a:cubicBezTo>
                      <a:pt x="26000" y="951"/>
                      <a:pt x="25973" y="835"/>
                      <a:pt x="25906" y="738"/>
                    </a:cubicBezTo>
                    <a:cubicBezTo>
                      <a:pt x="25796" y="577"/>
                      <a:pt x="25557" y="183"/>
                      <a:pt x="25557" y="183"/>
                    </a:cubicBezTo>
                    <a:cubicBezTo>
                      <a:pt x="25487" y="70"/>
                      <a:pt x="25335" y="1"/>
                      <a:pt x="25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3764132" y="2933653"/>
                <a:ext cx="393863" cy="1012542"/>
              </a:xfrm>
              <a:custGeom>
                <a:avLst/>
                <a:gdLst/>
                <a:ahLst/>
                <a:cxnLst/>
                <a:rect l="l" t="t" r="r" b="b"/>
                <a:pathLst>
                  <a:path w="4036" h="10376" extrusionOk="0">
                    <a:moveTo>
                      <a:pt x="2059" y="0"/>
                    </a:moveTo>
                    <a:cubicBezTo>
                      <a:pt x="1849" y="0"/>
                      <a:pt x="1685" y="167"/>
                      <a:pt x="1685" y="374"/>
                    </a:cubicBezTo>
                    <a:lnTo>
                      <a:pt x="1685" y="9628"/>
                    </a:lnTo>
                    <a:lnTo>
                      <a:pt x="374" y="9628"/>
                    </a:lnTo>
                    <a:cubicBezTo>
                      <a:pt x="167" y="9628"/>
                      <a:pt x="0" y="9798"/>
                      <a:pt x="0" y="10002"/>
                    </a:cubicBezTo>
                    <a:cubicBezTo>
                      <a:pt x="0" y="10208"/>
                      <a:pt x="167" y="10375"/>
                      <a:pt x="374" y="10375"/>
                    </a:cubicBezTo>
                    <a:lnTo>
                      <a:pt x="3665" y="10375"/>
                    </a:lnTo>
                    <a:cubicBezTo>
                      <a:pt x="3868" y="10375"/>
                      <a:pt x="4035" y="10208"/>
                      <a:pt x="4035" y="10002"/>
                    </a:cubicBezTo>
                    <a:cubicBezTo>
                      <a:pt x="4032" y="9798"/>
                      <a:pt x="3865" y="9628"/>
                      <a:pt x="3659" y="9628"/>
                    </a:cubicBezTo>
                    <a:lnTo>
                      <a:pt x="2432" y="9628"/>
                    </a:lnTo>
                    <a:lnTo>
                      <a:pt x="2432" y="374"/>
                    </a:lnTo>
                    <a:cubicBezTo>
                      <a:pt x="2432" y="167"/>
                      <a:pt x="2265" y="0"/>
                      <a:pt x="2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9"/>
              <p:cNvSpPr/>
              <p:nvPr/>
            </p:nvSpPr>
            <p:spPr>
              <a:xfrm>
                <a:off x="-4790559" y="2292713"/>
                <a:ext cx="2529663" cy="1136670"/>
              </a:xfrm>
              <a:custGeom>
                <a:avLst/>
                <a:gdLst/>
                <a:ahLst/>
                <a:cxnLst/>
                <a:rect l="l" t="t" r="r" b="b"/>
                <a:pathLst>
                  <a:path w="25922" h="11648" extrusionOk="0">
                    <a:moveTo>
                      <a:pt x="25478" y="1"/>
                    </a:moveTo>
                    <a:lnTo>
                      <a:pt x="6076" y="411"/>
                    </a:lnTo>
                    <a:cubicBezTo>
                      <a:pt x="5712" y="411"/>
                      <a:pt x="5308" y="629"/>
                      <a:pt x="5184" y="903"/>
                    </a:cubicBezTo>
                    <a:lnTo>
                      <a:pt x="1" y="10895"/>
                    </a:lnTo>
                    <a:cubicBezTo>
                      <a:pt x="1" y="10895"/>
                      <a:pt x="201" y="11214"/>
                      <a:pt x="371" y="11481"/>
                    </a:cubicBezTo>
                    <a:cubicBezTo>
                      <a:pt x="441" y="11587"/>
                      <a:pt x="593" y="11648"/>
                      <a:pt x="790" y="11648"/>
                    </a:cubicBezTo>
                    <a:lnTo>
                      <a:pt x="20140" y="11648"/>
                    </a:lnTo>
                    <a:cubicBezTo>
                      <a:pt x="20505" y="11648"/>
                      <a:pt x="20908" y="11426"/>
                      <a:pt x="21033" y="11153"/>
                    </a:cubicBezTo>
                    <a:lnTo>
                      <a:pt x="25858" y="903"/>
                    </a:lnTo>
                    <a:cubicBezTo>
                      <a:pt x="25921" y="766"/>
                      <a:pt x="25894" y="654"/>
                      <a:pt x="25827" y="553"/>
                    </a:cubicBezTo>
                    <a:cubicBezTo>
                      <a:pt x="25721" y="399"/>
                      <a:pt x="25478" y="1"/>
                      <a:pt x="25478" y="1"/>
                    </a:cubicBezTo>
                    <a:close/>
                  </a:path>
                </a:pathLst>
              </a:custGeom>
              <a:solidFill>
                <a:srgbClr val="E7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9"/>
              <p:cNvSpPr/>
              <p:nvPr/>
            </p:nvSpPr>
            <p:spPr>
              <a:xfrm>
                <a:off x="-4790852" y="2325307"/>
                <a:ext cx="2019964" cy="1104077"/>
              </a:xfrm>
              <a:custGeom>
                <a:avLst/>
                <a:gdLst/>
                <a:ahLst/>
                <a:cxnLst/>
                <a:rect l="l" t="t" r="r" b="b"/>
                <a:pathLst>
                  <a:path w="20699" h="11314" extrusionOk="0">
                    <a:moveTo>
                      <a:pt x="9544" y="1"/>
                    </a:moveTo>
                    <a:lnTo>
                      <a:pt x="6079" y="77"/>
                    </a:lnTo>
                    <a:cubicBezTo>
                      <a:pt x="5715" y="77"/>
                      <a:pt x="5314" y="295"/>
                      <a:pt x="5187" y="569"/>
                    </a:cubicBezTo>
                    <a:lnTo>
                      <a:pt x="1" y="10561"/>
                    </a:lnTo>
                    <a:cubicBezTo>
                      <a:pt x="1" y="10561"/>
                      <a:pt x="204" y="10886"/>
                      <a:pt x="374" y="11147"/>
                    </a:cubicBezTo>
                    <a:cubicBezTo>
                      <a:pt x="441" y="11253"/>
                      <a:pt x="593" y="11314"/>
                      <a:pt x="790" y="11314"/>
                    </a:cubicBezTo>
                    <a:lnTo>
                      <a:pt x="20143" y="11314"/>
                    </a:lnTo>
                    <a:cubicBezTo>
                      <a:pt x="20335" y="11314"/>
                      <a:pt x="20532" y="11253"/>
                      <a:pt x="20699" y="11159"/>
                    </a:cubicBezTo>
                    <a:lnTo>
                      <a:pt x="95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4805100" y="2274074"/>
                <a:ext cx="2513073" cy="1097246"/>
              </a:xfrm>
              <a:custGeom>
                <a:avLst/>
                <a:gdLst/>
                <a:ahLst/>
                <a:cxnLst/>
                <a:rect l="l" t="t" r="r" b="b"/>
                <a:pathLst>
                  <a:path w="25752" h="11244" extrusionOk="0">
                    <a:moveTo>
                      <a:pt x="5846" y="0"/>
                    </a:moveTo>
                    <a:cubicBezTo>
                      <a:pt x="5481" y="0"/>
                      <a:pt x="5084" y="219"/>
                      <a:pt x="4953" y="495"/>
                    </a:cubicBezTo>
                    <a:lnTo>
                      <a:pt x="128" y="10749"/>
                    </a:lnTo>
                    <a:cubicBezTo>
                      <a:pt x="1" y="11022"/>
                      <a:pt x="195" y="11244"/>
                      <a:pt x="559" y="11244"/>
                    </a:cubicBezTo>
                    <a:lnTo>
                      <a:pt x="19910" y="11244"/>
                    </a:lnTo>
                    <a:cubicBezTo>
                      <a:pt x="20274" y="11244"/>
                      <a:pt x="20675" y="11022"/>
                      <a:pt x="20802" y="10749"/>
                    </a:cubicBezTo>
                    <a:lnTo>
                      <a:pt x="25627" y="495"/>
                    </a:lnTo>
                    <a:cubicBezTo>
                      <a:pt x="25751" y="219"/>
                      <a:pt x="25563" y="0"/>
                      <a:pt x="25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4725078" y="2322379"/>
                <a:ext cx="2344442" cy="1000637"/>
              </a:xfrm>
              <a:custGeom>
                <a:avLst/>
                <a:gdLst/>
                <a:ahLst/>
                <a:cxnLst/>
                <a:rect l="l" t="t" r="r" b="b"/>
                <a:pathLst>
                  <a:path w="24024" h="10254" extrusionOk="0">
                    <a:moveTo>
                      <a:pt x="4825" y="0"/>
                    </a:moveTo>
                    <a:lnTo>
                      <a:pt x="3675" y="2448"/>
                    </a:lnTo>
                    <a:lnTo>
                      <a:pt x="8089" y="2448"/>
                    </a:lnTo>
                    <a:lnTo>
                      <a:pt x="9237" y="0"/>
                    </a:lnTo>
                    <a:close/>
                    <a:moveTo>
                      <a:pt x="9753" y="0"/>
                    </a:moveTo>
                    <a:lnTo>
                      <a:pt x="8605" y="2448"/>
                    </a:lnTo>
                    <a:lnTo>
                      <a:pt x="13014" y="2448"/>
                    </a:lnTo>
                    <a:lnTo>
                      <a:pt x="14168" y="0"/>
                    </a:lnTo>
                    <a:close/>
                    <a:moveTo>
                      <a:pt x="14684" y="0"/>
                    </a:moveTo>
                    <a:lnTo>
                      <a:pt x="13533" y="2448"/>
                    </a:lnTo>
                    <a:lnTo>
                      <a:pt x="17945" y="2448"/>
                    </a:lnTo>
                    <a:lnTo>
                      <a:pt x="19099" y="0"/>
                    </a:lnTo>
                    <a:close/>
                    <a:moveTo>
                      <a:pt x="19615" y="0"/>
                    </a:moveTo>
                    <a:lnTo>
                      <a:pt x="18464" y="2448"/>
                    </a:lnTo>
                    <a:lnTo>
                      <a:pt x="22876" y="2448"/>
                    </a:lnTo>
                    <a:lnTo>
                      <a:pt x="24024" y="0"/>
                    </a:lnTo>
                    <a:close/>
                    <a:moveTo>
                      <a:pt x="3599" y="2602"/>
                    </a:moveTo>
                    <a:lnTo>
                      <a:pt x="2448" y="5050"/>
                    </a:lnTo>
                    <a:lnTo>
                      <a:pt x="6863" y="5050"/>
                    </a:lnTo>
                    <a:lnTo>
                      <a:pt x="8013" y="2602"/>
                    </a:lnTo>
                    <a:close/>
                    <a:moveTo>
                      <a:pt x="8530" y="2602"/>
                    </a:moveTo>
                    <a:lnTo>
                      <a:pt x="7379" y="5050"/>
                    </a:lnTo>
                    <a:lnTo>
                      <a:pt x="11787" y="5050"/>
                    </a:lnTo>
                    <a:lnTo>
                      <a:pt x="12938" y="2602"/>
                    </a:lnTo>
                    <a:close/>
                    <a:moveTo>
                      <a:pt x="13457" y="2602"/>
                    </a:moveTo>
                    <a:lnTo>
                      <a:pt x="12310" y="5050"/>
                    </a:lnTo>
                    <a:lnTo>
                      <a:pt x="16721" y="5050"/>
                    </a:lnTo>
                    <a:lnTo>
                      <a:pt x="17872" y="2602"/>
                    </a:lnTo>
                    <a:close/>
                    <a:moveTo>
                      <a:pt x="18391" y="2602"/>
                    </a:moveTo>
                    <a:lnTo>
                      <a:pt x="17244" y="5050"/>
                    </a:lnTo>
                    <a:lnTo>
                      <a:pt x="21655" y="5050"/>
                    </a:lnTo>
                    <a:lnTo>
                      <a:pt x="22806" y="2602"/>
                    </a:lnTo>
                    <a:close/>
                    <a:moveTo>
                      <a:pt x="2372" y="5208"/>
                    </a:moveTo>
                    <a:lnTo>
                      <a:pt x="1221" y="7655"/>
                    </a:lnTo>
                    <a:lnTo>
                      <a:pt x="5636" y="7655"/>
                    </a:lnTo>
                    <a:lnTo>
                      <a:pt x="6787" y="5208"/>
                    </a:lnTo>
                    <a:close/>
                    <a:moveTo>
                      <a:pt x="7306" y="5208"/>
                    </a:moveTo>
                    <a:lnTo>
                      <a:pt x="6155" y="7655"/>
                    </a:lnTo>
                    <a:lnTo>
                      <a:pt x="10570" y="7655"/>
                    </a:lnTo>
                    <a:lnTo>
                      <a:pt x="11721" y="5208"/>
                    </a:lnTo>
                    <a:close/>
                    <a:moveTo>
                      <a:pt x="12240" y="5208"/>
                    </a:moveTo>
                    <a:lnTo>
                      <a:pt x="11086" y="7655"/>
                    </a:lnTo>
                    <a:lnTo>
                      <a:pt x="15501" y="7655"/>
                    </a:lnTo>
                    <a:lnTo>
                      <a:pt x="16652" y="5208"/>
                    </a:lnTo>
                    <a:close/>
                    <a:moveTo>
                      <a:pt x="17168" y="5208"/>
                    </a:moveTo>
                    <a:lnTo>
                      <a:pt x="16017" y="7655"/>
                    </a:lnTo>
                    <a:lnTo>
                      <a:pt x="20432" y="7655"/>
                    </a:lnTo>
                    <a:lnTo>
                      <a:pt x="21579" y="5208"/>
                    </a:lnTo>
                    <a:close/>
                    <a:moveTo>
                      <a:pt x="1151" y="7807"/>
                    </a:moveTo>
                    <a:lnTo>
                      <a:pt x="1" y="10254"/>
                    </a:lnTo>
                    <a:lnTo>
                      <a:pt x="4409" y="10254"/>
                    </a:lnTo>
                    <a:lnTo>
                      <a:pt x="5560" y="7807"/>
                    </a:lnTo>
                    <a:close/>
                    <a:moveTo>
                      <a:pt x="6082" y="7807"/>
                    </a:moveTo>
                    <a:lnTo>
                      <a:pt x="4928" y="10254"/>
                    </a:lnTo>
                    <a:lnTo>
                      <a:pt x="9343" y="10254"/>
                    </a:lnTo>
                    <a:lnTo>
                      <a:pt x="10494" y="7807"/>
                    </a:lnTo>
                    <a:close/>
                    <a:moveTo>
                      <a:pt x="11013" y="7807"/>
                    </a:moveTo>
                    <a:lnTo>
                      <a:pt x="9859" y="10254"/>
                    </a:lnTo>
                    <a:lnTo>
                      <a:pt x="14274" y="10254"/>
                    </a:lnTo>
                    <a:lnTo>
                      <a:pt x="15425" y="7807"/>
                    </a:lnTo>
                    <a:close/>
                    <a:moveTo>
                      <a:pt x="15941" y="7807"/>
                    </a:moveTo>
                    <a:lnTo>
                      <a:pt x="14790" y="10254"/>
                    </a:lnTo>
                    <a:lnTo>
                      <a:pt x="19199" y="10254"/>
                    </a:lnTo>
                    <a:lnTo>
                      <a:pt x="20350" y="78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4725078" y="2322672"/>
                <a:ext cx="2344735" cy="1000637"/>
              </a:xfrm>
              <a:custGeom>
                <a:avLst/>
                <a:gdLst/>
                <a:ahLst/>
                <a:cxnLst/>
                <a:rect l="l" t="t" r="r" b="b"/>
                <a:pathLst>
                  <a:path w="24027" h="10254" extrusionOk="0">
                    <a:moveTo>
                      <a:pt x="19618" y="0"/>
                    </a:moveTo>
                    <a:lnTo>
                      <a:pt x="19178" y="939"/>
                    </a:lnTo>
                    <a:lnTo>
                      <a:pt x="19178" y="939"/>
                    </a:lnTo>
                    <a:lnTo>
                      <a:pt x="20869" y="0"/>
                    </a:lnTo>
                    <a:close/>
                    <a:moveTo>
                      <a:pt x="8949" y="605"/>
                    </a:moveTo>
                    <a:lnTo>
                      <a:pt x="5624" y="2445"/>
                    </a:lnTo>
                    <a:lnTo>
                      <a:pt x="8083" y="2445"/>
                    </a:lnTo>
                    <a:lnTo>
                      <a:pt x="8949" y="605"/>
                    </a:lnTo>
                    <a:close/>
                    <a:moveTo>
                      <a:pt x="10051" y="0"/>
                    </a:moveTo>
                    <a:lnTo>
                      <a:pt x="9653" y="219"/>
                    </a:lnTo>
                    <a:lnTo>
                      <a:pt x="8605" y="2448"/>
                    </a:lnTo>
                    <a:lnTo>
                      <a:pt x="8693" y="2448"/>
                    </a:lnTo>
                    <a:cubicBezTo>
                      <a:pt x="10172" y="1628"/>
                      <a:pt x="11648" y="811"/>
                      <a:pt x="13120" y="0"/>
                    </a:cubicBezTo>
                    <a:close/>
                    <a:moveTo>
                      <a:pt x="18236" y="0"/>
                    </a:moveTo>
                    <a:lnTo>
                      <a:pt x="13810" y="2448"/>
                    </a:lnTo>
                    <a:lnTo>
                      <a:pt x="16442" y="2448"/>
                    </a:lnTo>
                    <a:lnTo>
                      <a:pt x="18476" y="1324"/>
                    </a:lnTo>
                    <a:lnTo>
                      <a:pt x="19102" y="0"/>
                    </a:lnTo>
                    <a:close/>
                    <a:moveTo>
                      <a:pt x="23911" y="0"/>
                    </a:moveTo>
                    <a:cubicBezTo>
                      <a:pt x="22439" y="817"/>
                      <a:pt x="20960" y="1631"/>
                      <a:pt x="19484" y="2448"/>
                    </a:cubicBezTo>
                    <a:lnTo>
                      <a:pt x="21834" y="2448"/>
                    </a:lnTo>
                    <a:lnTo>
                      <a:pt x="23243" y="1670"/>
                    </a:lnTo>
                    <a:lnTo>
                      <a:pt x="24027" y="0"/>
                    </a:lnTo>
                    <a:close/>
                    <a:moveTo>
                      <a:pt x="13530" y="2599"/>
                    </a:moveTo>
                    <a:lnTo>
                      <a:pt x="13436" y="2654"/>
                    </a:lnTo>
                    <a:lnTo>
                      <a:pt x="12510" y="4619"/>
                    </a:lnTo>
                    <a:lnTo>
                      <a:pt x="16163" y="2599"/>
                    </a:lnTo>
                    <a:close/>
                    <a:moveTo>
                      <a:pt x="19199" y="2599"/>
                    </a:moveTo>
                    <a:lnTo>
                      <a:pt x="18103" y="3207"/>
                    </a:lnTo>
                    <a:lnTo>
                      <a:pt x="17277" y="4965"/>
                    </a:lnTo>
                    <a:lnTo>
                      <a:pt x="21552" y="2599"/>
                    </a:lnTo>
                    <a:close/>
                    <a:moveTo>
                      <a:pt x="12738" y="3040"/>
                    </a:moveTo>
                    <a:lnTo>
                      <a:pt x="9103" y="5047"/>
                    </a:lnTo>
                    <a:lnTo>
                      <a:pt x="11739" y="5047"/>
                    </a:lnTo>
                    <a:lnTo>
                      <a:pt x="11812" y="5010"/>
                    </a:lnTo>
                    <a:lnTo>
                      <a:pt x="12738" y="3040"/>
                    </a:lnTo>
                    <a:close/>
                    <a:moveTo>
                      <a:pt x="17405" y="3595"/>
                    </a:moveTo>
                    <a:cubicBezTo>
                      <a:pt x="16530" y="4081"/>
                      <a:pt x="15656" y="4561"/>
                      <a:pt x="14778" y="5047"/>
                    </a:cubicBezTo>
                    <a:lnTo>
                      <a:pt x="16721" y="5047"/>
                    </a:lnTo>
                    <a:lnTo>
                      <a:pt x="17405" y="3595"/>
                    </a:lnTo>
                    <a:close/>
                    <a:moveTo>
                      <a:pt x="5347" y="2603"/>
                    </a:moveTo>
                    <a:cubicBezTo>
                      <a:pt x="4561" y="3037"/>
                      <a:pt x="3778" y="3474"/>
                      <a:pt x="2991" y="3905"/>
                    </a:cubicBezTo>
                    <a:lnTo>
                      <a:pt x="2451" y="5053"/>
                    </a:lnTo>
                    <a:lnTo>
                      <a:pt x="3993" y="5053"/>
                    </a:lnTo>
                    <a:lnTo>
                      <a:pt x="7871" y="2903"/>
                    </a:lnTo>
                    <a:lnTo>
                      <a:pt x="8016" y="2603"/>
                    </a:lnTo>
                    <a:close/>
                    <a:moveTo>
                      <a:pt x="2375" y="5205"/>
                    </a:moveTo>
                    <a:lnTo>
                      <a:pt x="1907" y="6197"/>
                    </a:lnTo>
                    <a:lnTo>
                      <a:pt x="1907" y="6197"/>
                    </a:lnTo>
                    <a:lnTo>
                      <a:pt x="3708" y="5205"/>
                    </a:lnTo>
                    <a:close/>
                    <a:moveTo>
                      <a:pt x="14496" y="5199"/>
                    </a:moveTo>
                    <a:lnTo>
                      <a:pt x="11438" y="6890"/>
                    </a:lnTo>
                    <a:lnTo>
                      <a:pt x="11083" y="7649"/>
                    </a:lnTo>
                    <a:lnTo>
                      <a:pt x="12422" y="7649"/>
                    </a:lnTo>
                    <a:lnTo>
                      <a:pt x="16579" y="5350"/>
                    </a:lnTo>
                    <a:lnTo>
                      <a:pt x="16645" y="5199"/>
                    </a:lnTo>
                    <a:close/>
                    <a:moveTo>
                      <a:pt x="6073" y="6729"/>
                    </a:moveTo>
                    <a:lnTo>
                      <a:pt x="4397" y="7652"/>
                    </a:lnTo>
                    <a:lnTo>
                      <a:pt x="5636" y="7652"/>
                    </a:lnTo>
                    <a:lnTo>
                      <a:pt x="6073" y="6729"/>
                    </a:lnTo>
                    <a:close/>
                    <a:moveTo>
                      <a:pt x="8824" y="5205"/>
                    </a:moveTo>
                    <a:lnTo>
                      <a:pt x="6772" y="6337"/>
                    </a:lnTo>
                    <a:lnTo>
                      <a:pt x="6155" y="7652"/>
                    </a:lnTo>
                    <a:lnTo>
                      <a:pt x="7033" y="7652"/>
                    </a:lnTo>
                    <a:lnTo>
                      <a:pt x="11456" y="5205"/>
                    </a:lnTo>
                    <a:close/>
                    <a:moveTo>
                      <a:pt x="10740" y="7284"/>
                    </a:moveTo>
                    <a:lnTo>
                      <a:pt x="10072" y="7652"/>
                    </a:lnTo>
                    <a:lnTo>
                      <a:pt x="10567" y="7652"/>
                    </a:lnTo>
                    <a:lnTo>
                      <a:pt x="10740" y="7284"/>
                    </a:lnTo>
                    <a:close/>
                    <a:moveTo>
                      <a:pt x="21443" y="5496"/>
                    </a:moveTo>
                    <a:lnTo>
                      <a:pt x="17541" y="7652"/>
                    </a:lnTo>
                    <a:lnTo>
                      <a:pt x="20426" y="7652"/>
                    </a:lnTo>
                    <a:lnTo>
                      <a:pt x="21443" y="5496"/>
                    </a:lnTo>
                    <a:close/>
                    <a:moveTo>
                      <a:pt x="6082" y="7804"/>
                    </a:moveTo>
                    <a:lnTo>
                      <a:pt x="5848" y="8305"/>
                    </a:lnTo>
                    <a:lnTo>
                      <a:pt x="6750" y="7804"/>
                    </a:lnTo>
                    <a:close/>
                    <a:moveTo>
                      <a:pt x="11010" y="7804"/>
                    </a:moveTo>
                    <a:lnTo>
                      <a:pt x="10612" y="8651"/>
                    </a:lnTo>
                    <a:lnTo>
                      <a:pt x="10612" y="8651"/>
                    </a:lnTo>
                    <a:lnTo>
                      <a:pt x="12140" y="7804"/>
                    </a:lnTo>
                    <a:close/>
                    <a:moveTo>
                      <a:pt x="9793" y="7804"/>
                    </a:moveTo>
                    <a:lnTo>
                      <a:pt x="5366" y="10251"/>
                    </a:lnTo>
                    <a:lnTo>
                      <a:pt x="7719" y="10251"/>
                    </a:lnTo>
                    <a:lnTo>
                      <a:pt x="9914" y="9036"/>
                    </a:lnTo>
                    <a:lnTo>
                      <a:pt x="10494" y="7804"/>
                    </a:lnTo>
                    <a:close/>
                    <a:moveTo>
                      <a:pt x="14778" y="9176"/>
                    </a:moveTo>
                    <a:lnTo>
                      <a:pt x="12835" y="10251"/>
                    </a:lnTo>
                    <a:lnTo>
                      <a:pt x="14274" y="10251"/>
                    </a:lnTo>
                    <a:lnTo>
                      <a:pt x="14778" y="9176"/>
                    </a:lnTo>
                    <a:close/>
                    <a:moveTo>
                      <a:pt x="4118" y="7807"/>
                    </a:moveTo>
                    <a:lnTo>
                      <a:pt x="107" y="10023"/>
                    </a:lnTo>
                    <a:lnTo>
                      <a:pt x="1" y="10254"/>
                    </a:lnTo>
                    <a:lnTo>
                      <a:pt x="2323" y="10254"/>
                    </a:lnTo>
                    <a:lnTo>
                      <a:pt x="5147" y="8696"/>
                    </a:lnTo>
                    <a:lnTo>
                      <a:pt x="5563" y="7807"/>
                    </a:lnTo>
                    <a:close/>
                    <a:moveTo>
                      <a:pt x="17262" y="7807"/>
                    </a:moveTo>
                    <a:lnTo>
                      <a:pt x="15483" y="8793"/>
                    </a:lnTo>
                    <a:lnTo>
                      <a:pt x="14793" y="10254"/>
                    </a:lnTo>
                    <a:lnTo>
                      <a:pt x="15947" y="10254"/>
                    </a:lnTo>
                    <a:cubicBezTo>
                      <a:pt x="17414" y="9443"/>
                      <a:pt x="18883" y="8630"/>
                      <a:pt x="20350" y="7819"/>
                    </a:cubicBezTo>
                    <a:cubicBezTo>
                      <a:pt x="20356" y="7807"/>
                      <a:pt x="17262" y="7807"/>
                      <a:pt x="17262" y="7807"/>
                    </a:cubicBez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49"/>
            <p:cNvGrpSpPr/>
            <p:nvPr/>
          </p:nvGrpSpPr>
          <p:grpSpPr>
            <a:xfrm>
              <a:off x="3711639" y="4723627"/>
              <a:ext cx="370952" cy="259477"/>
              <a:chOff x="530364" y="78205"/>
              <a:chExt cx="1410464" cy="986605"/>
            </a:xfrm>
          </p:grpSpPr>
          <p:sp>
            <p:nvSpPr>
              <p:cNvPr id="1885" name="Google Shape;1885;p49"/>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9"/>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9"/>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49"/>
            <p:cNvGrpSpPr/>
            <p:nvPr/>
          </p:nvGrpSpPr>
          <p:grpSpPr>
            <a:xfrm>
              <a:off x="5475472" y="4704301"/>
              <a:ext cx="530616" cy="371161"/>
              <a:chOff x="530364" y="78205"/>
              <a:chExt cx="1410464" cy="986605"/>
            </a:xfrm>
          </p:grpSpPr>
          <p:sp>
            <p:nvSpPr>
              <p:cNvPr id="1890" name="Google Shape;1890;p49"/>
              <p:cNvSpPr/>
              <p:nvPr/>
            </p:nvSpPr>
            <p:spPr>
              <a:xfrm>
                <a:off x="602021" y="78205"/>
                <a:ext cx="1338808" cy="986605"/>
              </a:xfrm>
              <a:custGeom>
                <a:avLst/>
                <a:gdLst/>
                <a:ahLst/>
                <a:cxnLst/>
                <a:rect l="l" t="t" r="r" b="b"/>
                <a:pathLst>
                  <a:path w="16610" h="12240" extrusionOk="0">
                    <a:moveTo>
                      <a:pt x="5733" y="0"/>
                    </a:moveTo>
                    <a:cubicBezTo>
                      <a:pt x="5038" y="0"/>
                      <a:pt x="4482" y="562"/>
                      <a:pt x="4482" y="1251"/>
                    </a:cubicBezTo>
                    <a:cubicBezTo>
                      <a:pt x="4482" y="1482"/>
                      <a:pt x="4552" y="1706"/>
                      <a:pt x="4665" y="1892"/>
                    </a:cubicBezTo>
                    <a:lnTo>
                      <a:pt x="3359" y="1892"/>
                    </a:lnTo>
                    <a:cubicBezTo>
                      <a:pt x="2551" y="1892"/>
                      <a:pt x="1896" y="2554"/>
                      <a:pt x="1896" y="3358"/>
                    </a:cubicBezTo>
                    <a:cubicBezTo>
                      <a:pt x="1896" y="3467"/>
                      <a:pt x="1911" y="3568"/>
                      <a:pt x="1926" y="3662"/>
                    </a:cubicBezTo>
                    <a:cubicBezTo>
                      <a:pt x="1149" y="4026"/>
                      <a:pt x="605" y="4813"/>
                      <a:pt x="605" y="5726"/>
                    </a:cubicBezTo>
                    <a:cubicBezTo>
                      <a:pt x="605" y="6352"/>
                      <a:pt x="854" y="6914"/>
                      <a:pt x="1261" y="7320"/>
                    </a:cubicBezTo>
                    <a:lnTo>
                      <a:pt x="1085" y="7320"/>
                    </a:lnTo>
                    <a:cubicBezTo>
                      <a:pt x="484" y="7320"/>
                      <a:pt x="1" y="7806"/>
                      <a:pt x="1" y="8398"/>
                    </a:cubicBezTo>
                    <a:cubicBezTo>
                      <a:pt x="10" y="9006"/>
                      <a:pt x="493" y="9482"/>
                      <a:pt x="1091" y="9482"/>
                    </a:cubicBezTo>
                    <a:lnTo>
                      <a:pt x="1398" y="9482"/>
                    </a:lnTo>
                    <a:cubicBezTo>
                      <a:pt x="1231" y="9701"/>
                      <a:pt x="1133" y="9971"/>
                      <a:pt x="1133" y="10260"/>
                    </a:cubicBezTo>
                    <a:cubicBezTo>
                      <a:pt x="1133" y="10921"/>
                      <a:pt x="1625" y="11459"/>
                      <a:pt x="2272" y="11535"/>
                    </a:cubicBezTo>
                    <a:cubicBezTo>
                      <a:pt x="2263" y="11599"/>
                      <a:pt x="2254" y="11662"/>
                      <a:pt x="2254" y="11720"/>
                    </a:cubicBezTo>
                    <a:cubicBezTo>
                      <a:pt x="2254" y="11908"/>
                      <a:pt x="2305" y="12075"/>
                      <a:pt x="2354" y="12239"/>
                    </a:cubicBezTo>
                    <a:lnTo>
                      <a:pt x="14654" y="12239"/>
                    </a:lnTo>
                    <a:cubicBezTo>
                      <a:pt x="14693" y="12142"/>
                      <a:pt x="14721" y="12045"/>
                      <a:pt x="14721" y="11936"/>
                    </a:cubicBezTo>
                    <a:cubicBezTo>
                      <a:pt x="14721" y="11626"/>
                      <a:pt x="14554" y="11368"/>
                      <a:pt x="14314" y="11204"/>
                    </a:cubicBezTo>
                    <a:lnTo>
                      <a:pt x="14760" y="11204"/>
                    </a:lnTo>
                    <a:cubicBezTo>
                      <a:pt x="15167" y="11204"/>
                      <a:pt x="15495" y="10876"/>
                      <a:pt x="15495" y="10466"/>
                    </a:cubicBezTo>
                    <a:cubicBezTo>
                      <a:pt x="15495" y="10311"/>
                      <a:pt x="15431" y="10172"/>
                      <a:pt x="15343" y="10053"/>
                    </a:cubicBezTo>
                    <a:cubicBezTo>
                      <a:pt x="16087" y="9792"/>
                      <a:pt x="16609" y="9097"/>
                      <a:pt x="16609" y="8268"/>
                    </a:cubicBezTo>
                    <a:cubicBezTo>
                      <a:pt x="16609" y="7454"/>
                      <a:pt x="16087" y="6756"/>
                      <a:pt x="15349" y="6498"/>
                    </a:cubicBezTo>
                    <a:cubicBezTo>
                      <a:pt x="15434" y="6258"/>
                      <a:pt x="15492" y="5997"/>
                      <a:pt x="15492" y="5726"/>
                    </a:cubicBezTo>
                    <a:cubicBezTo>
                      <a:pt x="15492" y="4715"/>
                      <a:pt x="14827" y="3874"/>
                      <a:pt x="13916" y="3571"/>
                    </a:cubicBezTo>
                    <a:cubicBezTo>
                      <a:pt x="13928" y="3501"/>
                      <a:pt x="13943" y="3434"/>
                      <a:pt x="13943" y="3358"/>
                    </a:cubicBezTo>
                    <a:cubicBezTo>
                      <a:pt x="13943" y="2554"/>
                      <a:pt x="13285" y="1892"/>
                      <a:pt x="12468" y="1892"/>
                    </a:cubicBezTo>
                    <a:lnTo>
                      <a:pt x="12286" y="1892"/>
                    </a:lnTo>
                    <a:cubicBezTo>
                      <a:pt x="12401" y="1706"/>
                      <a:pt x="12468" y="1482"/>
                      <a:pt x="12468" y="1251"/>
                    </a:cubicBezTo>
                    <a:cubicBezTo>
                      <a:pt x="12468" y="562"/>
                      <a:pt x="11918" y="0"/>
                      <a:pt x="112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9"/>
              <p:cNvSpPr/>
              <p:nvPr/>
            </p:nvSpPr>
            <p:spPr>
              <a:xfrm>
                <a:off x="530364" y="78205"/>
                <a:ext cx="1111347" cy="986605"/>
              </a:xfrm>
              <a:custGeom>
                <a:avLst/>
                <a:gdLst/>
                <a:ahLst/>
                <a:cxnLst/>
                <a:rect l="l" t="t" r="r" b="b"/>
                <a:pathLst>
                  <a:path w="13788" h="12240" extrusionOk="0">
                    <a:moveTo>
                      <a:pt x="5730" y="0"/>
                    </a:moveTo>
                    <a:cubicBezTo>
                      <a:pt x="5040" y="0"/>
                      <a:pt x="4482" y="562"/>
                      <a:pt x="4482" y="1251"/>
                    </a:cubicBezTo>
                    <a:cubicBezTo>
                      <a:pt x="4482" y="1482"/>
                      <a:pt x="4555" y="1706"/>
                      <a:pt x="4670" y="1892"/>
                    </a:cubicBezTo>
                    <a:lnTo>
                      <a:pt x="3361" y="1892"/>
                    </a:lnTo>
                    <a:cubicBezTo>
                      <a:pt x="2554" y="1892"/>
                      <a:pt x="1898" y="2554"/>
                      <a:pt x="1898" y="3358"/>
                    </a:cubicBezTo>
                    <a:cubicBezTo>
                      <a:pt x="1898" y="3467"/>
                      <a:pt x="1913" y="3568"/>
                      <a:pt x="1934" y="3662"/>
                    </a:cubicBezTo>
                    <a:cubicBezTo>
                      <a:pt x="1148" y="4026"/>
                      <a:pt x="607" y="4813"/>
                      <a:pt x="607" y="5726"/>
                    </a:cubicBezTo>
                    <a:cubicBezTo>
                      <a:pt x="607" y="6352"/>
                      <a:pt x="856" y="6914"/>
                      <a:pt x="1260" y="7320"/>
                    </a:cubicBezTo>
                    <a:cubicBezTo>
                      <a:pt x="489" y="7320"/>
                      <a:pt x="6" y="7806"/>
                      <a:pt x="6" y="8398"/>
                    </a:cubicBezTo>
                    <a:cubicBezTo>
                      <a:pt x="0" y="9006"/>
                      <a:pt x="480" y="9482"/>
                      <a:pt x="1078" y="9482"/>
                    </a:cubicBezTo>
                    <a:lnTo>
                      <a:pt x="1382" y="9482"/>
                    </a:lnTo>
                    <a:cubicBezTo>
                      <a:pt x="1221" y="9701"/>
                      <a:pt x="1118" y="9971"/>
                      <a:pt x="1118" y="10260"/>
                    </a:cubicBezTo>
                    <a:cubicBezTo>
                      <a:pt x="1118" y="10921"/>
                      <a:pt x="1619" y="11459"/>
                      <a:pt x="2256" y="11535"/>
                    </a:cubicBezTo>
                    <a:cubicBezTo>
                      <a:pt x="2253" y="11599"/>
                      <a:pt x="2238" y="11662"/>
                      <a:pt x="2238" y="11720"/>
                    </a:cubicBezTo>
                    <a:cubicBezTo>
                      <a:pt x="2238" y="11908"/>
                      <a:pt x="2287" y="12075"/>
                      <a:pt x="2344" y="12239"/>
                    </a:cubicBezTo>
                    <a:lnTo>
                      <a:pt x="11830" y="12239"/>
                    </a:lnTo>
                    <a:cubicBezTo>
                      <a:pt x="11863" y="12142"/>
                      <a:pt x="11893" y="12045"/>
                      <a:pt x="11893" y="11936"/>
                    </a:cubicBezTo>
                    <a:cubicBezTo>
                      <a:pt x="11893" y="11626"/>
                      <a:pt x="11726" y="11368"/>
                      <a:pt x="11486" y="11204"/>
                    </a:cubicBezTo>
                    <a:lnTo>
                      <a:pt x="11933" y="11204"/>
                    </a:lnTo>
                    <a:cubicBezTo>
                      <a:pt x="12337" y="11204"/>
                      <a:pt x="12665" y="10876"/>
                      <a:pt x="12665" y="10466"/>
                    </a:cubicBezTo>
                    <a:cubicBezTo>
                      <a:pt x="12665" y="10311"/>
                      <a:pt x="12601" y="10172"/>
                      <a:pt x="12519" y="10053"/>
                    </a:cubicBezTo>
                    <a:cubicBezTo>
                      <a:pt x="13254" y="9792"/>
                      <a:pt x="13788" y="9097"/>
                      <a:pt x="13788" y="8268"/>
                    </a:cubicBezTo>
                    <a:cubicBezTo>
                      <a:pt x="13788" y="7454"/>
                      <a:pt x="13260" y="6756"/>
                      <a:pt x="12528" y="6498"/>
                    </a:cubicBezTo>
                    <a:cubicBezTo>
                      <a:pt x="12610" y="6258"/>
                      <a:pt x="12665" y="5997"/>
                      <a:pt x="12665" y="5726"/>
                    </a:cubicBezTo>
                    <a:cubicBezTo>
                      <a:pt x="12665" y="4715"/>
                      <a:pt x="12003" y="3874"/>
                      <a:pt x="11092" y="3571"/>
                    </a:cubicBezTo>
                    <a:cubicBezTo>
                      <a:pt x="11104" y="3501"/>
                      <a:pt x="11113" y="3434"/>
                      <a:pt x="11113" y="3358"/>
                    </a:cubicBezTo>
                    <a:cubicBezTo>
                      <a:pt x="11113" y="2554"/>
                      <a:pt x="10463" y="1892"/>
                      <a:pt x="9650" y="1892"/>
                    </a:cubicBezTo>
                    <a:lnTo>
                      <a:pt x="9464" y="1892"/>
                    </a:lnTo>
                    <a:cubicBezTo>
                      <a:pt x="9583" y="1706"/>
                      <a:pt x="9650" y="1482"/>
                      <a:pt x="9650" y="1251"/>
                    </a:cubicBezTo>
                    <a:cubicBezTo>
                      <a:pt x="9650" y="562"/>
                      <a:pt x="9094" y="0"/>
                      <a:pt x="8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9"/>
              <p:cNvSpPr/>
              <p:nvPr/>
            </p:nvSpPr>
            <p:spPr>
              <a:xfrm>
                <a:off x="530364" y="666054"/>
                <a:ext cx="847535" cy="398753"/>
              </a:xfrm>
              <a:custGeom>
                <a:avLst/>
                <a:gdLst/>
                <a:ahLst/>
                <a:cxnLst/>
                <a:rect l="l" t="t" r="r" b="b"/>
                <a:pathLst>
                  <a:path w="10515" h="4947" extrusionOk="0">
                    <a:moveTo>
                      <a:pt x="1230" y="0"/>
                    </a:moveTo>
                    <a:cubicBezTo>
                      <a:pt x="480" y="34"/>
                      <a:pt x="0" y="519"/>
                      <a:pt x="0" y="1111"/>
                    </a:cubicBezTo>
                    <a:cubicBezTo>
                      <a:pt x="0" y="1713"/>
                      <a:pt x="480" y="2189"/>
                      <a:pt x="1078" y="2189"/>
                    </a:cubicBezTo>
                    <a:lnTo>
                      <a:pt x="1382" y="2189"/>
                    </a:lnTo>
                    <a:cubicBezTo>
                      <a:pt x="1221" y="2408"/>
                      <a:pt x="1118" y="2678"/>
                      <a:pt x="1118" y="2967"/>
                    </a:cubicBezTo>
                    <a:cubicBezTo>
                      <a:pt x="1118" y="3628"/>
                      <a:pt x="1619" y="4166"/>
                      <a:pt x="2256" y="4242"/>
                    </a:cubicBezTo>
                    <a:cubicBezTo>
                      <a:pt x="2253" y="4306"/>
                      <a:pt x="2238" y="4369"/>
                      <a:pt x="2238" y="4427"/>
                    </a:cubicBezTo>
                    <a:cubicBezTo>
                      <a:pt x="2238" y="4615"/>
                      <a:pt x="2287" y="4782"/>
                      <a:pt x="2344" y="4946"/>
                    </a:cubicBezTo>
                    <a:lnTo>
                      <a:pt x="7764" y="4946"/>
                    </a:lnTo>
                    <a:cubicBezTo>
                      <a:pt x="7615" y="4688"/>
                      <a:pt x="7403" y="4476"/>
                      <a:pt x="7111" y="4388"/>
                    </a:cubicBezTo>
                    <a:cubicBezTo>
                      <a:pt x="7403" y="4296"/>
                      <a:pt x="7609" y="4093"/>
                      <a:pt x="7676" y="3786"/>
                    </a:cubicBezTo>
                    <a:lnTo>
                      <a:pt x="9343" y="3786"/>
                    </a:lnTo>
                    <a:cubicBezTo>
                      <a:pt x="9990" y="3786"/>
                      <a:pt x="10515" y="3261"/>
                      <a:pt x="10515" y="2611"/>
                    </a:cubicBezTo>
                    <a:cubicBezTo>
                      <a:pt x="10515" y="1962"/>
                      <a:pt x="9993" y="1439"/>
                      <a:pt x="9343" y="1439"/>
                    </a:cubicBezTo>
                    <a:lnTo>
                      <a:pt x="7260" y="1439"/>
                    </a:lnTo>
                    <a:cubicBezTo>
                      <a:pt x="7281" y="1348"/>
                      <a:pt x="7312" y="1269"/>
                      <a:pt x="7312" y="1172"/>
                    </a:cubicBezTo>
                    <a:cubicBezTo>
                      <a:pt x="7312" y="531"/>
                      <a:pt x="6780" y="0"/>
                      <a:pt x="6137" y="0"/>
                    </a:cubicBezTo>
                    <a:close/>
                  </a:path>
                </a:pathLst>
              </a:custGeom>
              <a:solidFill>
                <a:srgbClr val="F9E925">
                  <a:alpha val="2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9"/>
              <p:cNvSpPr/>
              <p:nvPr/>
            </p:nvSpPr>
            <p:spPr>
              <a:xfrm>
                <a:off x="924353" y="78688"/>
                <a:ext cx="615803" cy="401413"/>
              </a:xfrm>
              <a:custGeom>
                <a:avLst/>
                <a:gdLst/>
                <a:ahLst/>
                <a:cxnLst/>
                <a:rect l="l" t="t" r="r" b="b"/>
                <a:pathLst>
                  <a:path w="7640" h="4980" extrusionOk="0">
                    <a:moveTo>
                      <a:pt x="2247" y="0"/>
                    </a:moveTo>
                    <a:cubicBezTo>
                      <a:pt x="2211" y="100"/>
                      <a:pt x="2181" y="197"/>
                      <a:pt x="2181" y="301"/>
                    </a:cubicBezTo>
                    <a:cubicBezTo>
                      <a:pt x="2181" y="756"/>
                      <a:pt x="2484" y="1124"/>
                      <a:pt x="2894" y="1251"/>
                    </a:cubicBezTo>
                    <a:cubicBezTo>
                      <a:pt x="2648" y="1327"/>
                      <a:pt x="2475" y="1500"/>
                      <a:pt x="2418" y="1758"/>
                    </a:cubicBezTo>
                    <a:lnTo>
                      <a:pt x="997" y="1758"/>
                    </a:lnTo>
                    <a:cubicBezTo>
                      <a:pt x="447" y="1758"/>
                      <a:pt x="1" y="2201"/>
                      <a:pt x="1" y="2760"/>
                    </a:cubicBezTo>
                    <a:cubicBezTo>
                      <a:pt x="1" y="3307"/>
                      <a:pt x="447" y="3756"/>
                      <a:pt x="997" y="3756"/>
                    </a:cubicBezTo>
                    <a:lnTo>
                      <a:pt x="2767" y="3756"/>
                    </a:lnTo>
                    <a:cubicBezTo>
                      <a:pt x="2748" y="3832"/>
                      <a:pt x="2721" y="3902"/>
                      <a:pt x="2721" y="3984"/>
                    </a:cubicBezTo>
                    <a:cubicBezTo>
                      <a:pt x="2721" y="4533"/>
                      <a:pt x="3167" y="4980"/>
                      <a:pt x="3720" y="4980"/>
                    </a:cubicBezTo>
                    <a:lnTo>
                      <a:pt x="7640" y="4980"/>
                    </a:lnTo>
                    <a:cubicBezTo>
                      <a:pt x="7403" y="4321"/>
                      <a:pt x="6872" y="3795"/>
                      <a:pt x="6201" y="3574"/>
                    </a:cubicBezTo>
                    <a:cubicBezTo>
                      <a:pt x="6213" y="3504"/>
                      <a:pt x="6219" y="3437"/>
                      <a:pt x="6219" y="3361"/>
                    </a:cubicBezTo>
                    <a:cubicBezTo>
                      <a:pt x="6219" y="2557"/>
                      <a:pt x="5572" y="1895"/>
                      <a:pt x="4758" y="1895"/>
                    </a:cubicBezTo>
                    <a:lnTo>
                      <a:pt x="4573" y="1895"/>
                    </a:lnTo>
                    <a:cubicBezTo>
                      <a:pt x="4689" y="1710"/>
                      <a:pt x="4758" y="1485"/>
                      <a:pt x="4758" y="1254"/>
                    </a:cubicBezTo>
                    <a:cubicBezTo>
                      <a:pt x="4758" y="562"/>
                      <a:pt x="4200" y="0"/>
                      <a:pt x="3511" y="0"/>
                    </a:cubicBezTo>
                    <a:close/>
                  </a:path>
                </a:pathLst>
              </a:custGeom>
              <a:solidFill>
                <a:srgbClr val="E5EEF3">
                  <a:alpha val="32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1793;p49">
            <a:extLst>
              <a:ext uri="{FF2B5EF4-FFF2-40B4-BE49-F238E27FC236}">
                <a16:creationId xmlns:a16="http://schemas.microsoft.com/office/drawing/2014/main" id="{7AC5930F-330D-27C1-6113-CBB95C030D2A}"/>
              </a:ext>
            </a:extLst>
          </p:cNvPr>
          <p:cNvSpPr txBox="1">
            <a:spLocks/>
          </p:cNvSpPr>
          <p:nvPr/>
        </p:nvSpPr>
        <p:spPr>
          <a:xfrm>
            <a:off x="6020416" y="2126260"/>
            <a:ext cx="2554200"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Barlow"/>
              <a:buNone/>
              <a:defRPr sz="2900" b="0" i="0" u="none" strike="noStrike" cap="none">
                <a:solidFill>
                  <a:schemeClr val="dk1"/>
                </a:solidFill>
                <a:latin typeface="Bebas Neue"/>
                <a:ea typeface="Bebas Neue"/>
                <a:cs typeface="Bebas Neue"/>
                <a:sym typeface="Bebas Neue"/>
              </a:defRPr>
            </a:lvl1pPr>
            <a:lvl2pPr marL="914400" marR="0" lvl="1"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2pPr>
            <a:lvl3pPr marL="1371600" marR="0" lvl="2"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3pPr>
            <a:lvl4pPr marL="1828800" marR="0" lvl="3"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4pPr>
            <a:lvl5pPr marL="2286000" marR="0" lvl="4"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5pPr>
            <a:lvl6pPr marL="2743200" marR="0" lvl="5"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6pPr>
            <a:lvl7pPr marL="3200400" marR="0" lvl="6"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7pPr>
            <a:lvl8pPr marL="3657600" marR="0" lvl="7"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8pPr>
            <a:lvl9pPr marL="4114800" marR="0" lvl="8"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9pPr>
          </a:lstStyle>
          <a:p>
            <a:pPr marL="0" indent="0"/>
            <a:r>
              <a:rPr lang="en-US" sz="2500" b="1">
                <a:latin typeface="+mj-lt"/>
              </a:rPr>
              <a:t>HOẠT ĐỘNG 3 </a:t>
            </a:r>
          </a:p>
        </p:txBody>
      </p:sp>
      <p:sp>
        <p:nvSpPr>
          <p:cNvPr id="3" name="Google Shape;1794;p49">
            <a:extLst>
              <a:ext uri="{FF2B5EF4-FFF2-40B4-BE49-F238E27FC236}">
                <a16:creationId xmlns:a16="http://schemas.microsoft.com/office/drawing/2014/main" id="{CED6A729-20E3-4C3D-F695-7CF2348B7AEE}"/>
              </a:ext>
            </a:extLst>
          </p:cNvPr>
          <p:cNvSpPr txBox="1">
            <a:spLocks/>
          </p:cNvSpPr>
          <p:nvPr/>
        </p:nvSpPr>
        <p:spPr>
          <a:xfrm>
            <a:off x="6336291" y="2601013"/>
            <a:ext cx="1926330" cy="14058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1pPr>
            <a:lvl2pPr marL="914400" marR="0" lvl="1"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2pPr>
            <a:lvl3pPr marL="1371600" marR="0" lvl="2"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3pPr>
            <a:lvl4pPr marL="1828800" marR="0" lvl="3"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4pPr>
            <a:lvl5pPr marL="2286000" marR="0" lvl="4"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5pPr>
            <a:lvl6pPr marL="2743200" marR="0" lvl="5"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6pPr>
            <a:lvl7pPr marL="3200400" marR="0" lvl="6"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7pPr>
            <a:lvl8pPr marL="3657600" marR="0" lvl="7"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8pPr>
            <a:lvl9pPr marL="4114800" marR="0" lvl="8" indent="-317500" algn="l" rtl="0">
              <a:lnSpc>
                <a:spcPct val="115000"/>
              </a:lnSpc>
              <a:spcBef>
                <a:spcPts val="0"/>
              </a:spcBef>
              <a:spcAft>
                <a:spcPts val="0"/>
              </a:spcAft>
              <a:buClr>
                <a:schemeClr val="lt1"/>
              </a:buClr>
              <a:buSzPts val="1400"/>
              <a:buFont typeface="Barlow"/>
              <a:buNone/>
              <a:defRPr sz="1400" b="0" i="0" u="none" strike="noStrike" cap="none">
                <a:solidFill>
                  <a:schemeClr val="lt1"/>
                </a:solidFill>
                <a:latin typeface="Barlow"/>
                <a:ea typeface="Barlow"/>
                <a:cs typeface="Barlow"/>
                <a:sym typeface="Barlow"/>
              </a:defRPr>
            </a:lvl9pPr>
          </a:lstStyle>
          <a:p>
            <a:pPr marL="0" indent="0">
              <a:lnSpc>
                <a:spcPct val="150000"/>
              </a:lnSpc>
              <a:spcAft>
                <a:spcPts val="1200"/>
              </a:spcAft>
            </a:pPr>
            <a:r>
              <a:rPr lang="en-US" sz="2500">
                <a:latin typeface="+mj-lt"/>
              </a:rPr>
              <a:t>Vận dụng </a:t>
            </a:r>
          </a:p>
        </p:txBody>
      </p:sp>
      <p:grpSp>
        <p:nvGrpSpPr>
          <p:cNvPr id="4" name="Google Shape;1809;p49">
            <a:extLst>
              <a:ext uri="{FF2B5EF4-FFF2-40B4-BE49-F238E27FC236}">
                <a16:creationId xmlns:a16="http://schemas.microsoft.com/office/drawing/2014/main" id="{C3D6D440-C527-8E31-CF7F-38EE32E2B639}"/>
              </a:ext>
            </a:extLst>
          </p:cNvPr>
          <p:cNvGrpSpPr/>
          <p:nvPr/>
        </p:nvGrpSpPr>
        <p:grpSpPr>
          <a:xfrm>
            <a:off x="6960793" y="1247660"/>
            <a:ext cx="673447" cy="729134"/>
            <a:chOff x="4160353" y="1267403"/>
            <a:chExt cx="258541" cy="279919"/>
          </a:xfrm>
        </p:grpSpPr>
        <p:sp>
          <p:nvSpPr>
            <p:cNvPr id="5" name="Google Shape;1810;p49">
              <a:extLst>
                <a:ext uri="{FF2B5EF4-FFF2-40B4-BE49-F238E27FC236}">
                  <a16:creationId xmlns:a16="http://schemas.microsoft.com/office/drawing/2014/main" id="{1EC681E1-12A5-2FBD-1E83-DC2FF9D38CE8}"/>
                </a:ext>
              </a:extLst>
            </p:cNvPr>
            <p:cNvSpPr/>
            <p:nvPr/>
          </p:nvSpPr>
          <p:spPr>
            <a:xfrm>
              <a:off x="4210768" y="1301544"/>
              <a:ext cx="157787" cy="181345"/>
            </a:xfrm>
            <a:custGeom>
              <a:avLst/>
              <a:gdLst/>
              <a:ahLst/>
              <a:cxnLst/>
              <a:rect l="l" t="t" r="r" b="b"/>
              <a:pathLst>
                <a:path w="6738" h="7744" extrusionOk="0">
                  <a:moveTo>
                    <a:pt x="3370" y="1"/>
                  </a:moveTo>
                  <a:cubicBezTo>
                    <a:pt x="1512" y="1"/>
                    <a:pt x="6" y="1502"/>
                    <a:pt x="3" y="3357"/>
                  </a:cubicBezTo>
                  <a:cubicBezTo>
                    <a:pt x="0" y="4499"/>
                    <a:pt x="567" y="5510"/>
                    <a:pt x="1436" y="6120"/>
                  </a:cubicBezTo>
                  <a:cubicBezTo>
                    <a:pt x="1962" y="6491"/>
                    <a:pt x="2270" y="7095"/>
                    <a:pt x="2270" y="7738"/>
                  </a:cubicBezTo>
                  <a:lnTo>
                    <a:pt x="2270" y="7744"/>
                  </a:lnTo>
                  <a:lnTo>
                    <a:pt x="4474" y="7744"/>
                  </a:lnTo>
                  <a:lnTo>
                    <a:pt x="4474" y="7738"/>
                  </a:lnTo>
                  <a:cubicBezTo>
                    <a:pt x="4474" y="7087"/>
                    <a:pt x="4798" y="6485"/>
                    <a:pt x="5324" y="6106"/>
                  </a:cubicBezTo>
                  <a:cubicBezTo>
                    <a:pt x="6179" y="5504"/>
                    <a:pt x="6738" y="4502"/>
                    <a:pt x="6738" y="3368"/>
                  </a:cubicBezTo>
                  <a:cubicBezTo>
                    <a:pt x="6738" y="1508"/>
                    <a:pt x="523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11;p49">
              <a:extLst>
                <a:ext uri="{FF2B5EF4-FFF2-40B4-BE49-F238E27FC236}">
                  <a16:creationId xmlns:a16="http://schemas.microsoft.com/office/drawing/2014/main" id="{8F750DBD-40CD-A302-D946-D63C5440D62B}"/>
                </a:ext>
              </a:extLst>
            </p:cNvPr>
            <p:cNvSpPr/>
            <p:nvPr/>
          </p:nvSpPr>
          <p:spPr>
            <a:xfrm>
              <a:off x="4281391" y="1301615"/>
              <a:ext cx="86457" cy="181415"/>
            </a:xfrm>
            <a:custGeom>
              <a:avLst/>
              <a:gdLst/>
              <a:ahLst/>
              <a:cxnLst/>
              <a:rect l="l" t="t" r="r" b="b"/>
              <a:pathLst>
                <a:path w="3692" h="7747" extrusionOk="0">
                  <a:moveTo>
                    <a:pt x="371" y="1"/>
                  </a:moveTo>
                  <a:cubicBezTo>
                    <a:pt x="245" y="1"/>
                    <a:pt x="123" y="6"/>
                    <a:pt x="0" y="22"/>
                  </a:cubicBezTo>
                  <a:cubicBezTo>
                    <a:pt x="1659" y="208"/>
                    <a:pt x="2951" y="1635"/>
                    <a:pt x="2951" y="3365"/>
                  </a:cubicBezTo>
                  <a:cubicBezTo>
                    <a:pt x="2951" y="4496"/>
                    <a:pt x="2398" y="5499"/>
                    <a:pt x="1553" y="6106"/>
                  </a:cubicBezTo>
                  <a:cubicBezTo>
                    <a:pt x="1033" y="6485"/>
                    <a:pt x="711" y="7087"/>
                    <a:pt x="711" y="7738"/>
                  </a:cubicBezTo>
                  <a:lnTo>
                    <a:pt x="711" y="7746"/>
                  </a:lnTo>
                  <a:lnTo>
                    <a:pt x="1455" y="7746"/>
                  </a:lnTo>
                  <a:lnTo>
                    <a:pt x="1455" y="7738"/>
                  </a:lnTo>
                  <a:cubicBezTo>
                    <a:pt x="1455" y="7087"/>
                    <a:pt x="1771" y="6485"/>
                    <a:pt x="2297" y="6106"/>
                  </a:cubicBezTo>
                  <a:cubicBezTo>
                    <a:pt x="3141" y="5499"/>
                    <a:pt x="3692" y="4496"/>
                    <a:pt x="3692" y="3365"/>
                  </a:cubicBezTo>
                  <a:cubicBezTo>
                    <a:pt x="3692" y="1505"/>
                    <a:pt x="2204" y="1"/>
                    <a:pt x="371" y="1"/>
                  </a:cubicBezTo>
                  <a:close/>
                </a:path>
              </a:pathLst>
            </a:custGeom>
            <a:solidFill>
              <a:srgbClr val="FA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2;p49">
              <a:extLst>
                <a:ext uri="{FF2B5EF4-FFF2-40B4-BE49-F238E27FC236}">
                  <a16:creationId xmlns:a16="http://schemas.microsoft.com/office/drawing/2014/main" id="{9EBE1BCB-6D5B-5DD3-E6E0-A63D0755A2F3}"/>
                </a:ext>
              </a:extLst>
            </p:cNvPr>
            <p:cNvSpPr/>
            <p:nvPr/>
          </p:nvSpPr>
          <p:spPr>
            <a:xfrm>
              <a:off x="4272634" y="1528284"/>
              <a:ext cx="34236" cy="19038"/>
            </a:xfrm>
            <a:custGeom>
              <a:avLst/>
              <a:gdLst/>
              <a:ahLst/>
              <a:cxnLst/>
              <a:rect l="l" t="t" r="r" b="b"/>
              <a:pathLst>
                <a:path w="1462" h="813" extrusionOk="0">
                  <a:moveTo>
                    <a:pt x="1" y="1"/>
                  </a:moveTo>
                  <a:lnTo>
                    <a:pt x="1" y="600"/>
                  </a:lnTo>
                  <a:cubicBezTo>
                    <a:pt x="1" y="717"/>
                    <a:pt x="96" y="812"/>
                    <a:pt x="213" y="812"/>
                  </a:cubicBezTo>
                  <a:lnTo>
                    <a:pt x="1243" y="812"/>
                  </a:lnTo>
                  <a:cubicBezTo>
                    <a:pt x="1363" y="812"/>
                    <a:pt x="1461" y="717"/>
                    <a:pt x="1461" y="600"/>
                  </a:cubicBezTo>
                  <a:lnTo>
                    <a:pt x="14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13;p49">
              <a:extLst>
                <a:ext uri="{FF2B5EF4-FFF2-40B4-BE49-F238E27FC236}">
                  <a16:creationId xmlns:a16="http://schemas.microsoft.com/office/drawing/2014/main" id="{7D34D9E8-8688-F0DE-32E2-B682B4D2AFE8}"/>
                </a:ext>
              </a:extLst>
            </p:cNvPr>
            <p:cNvSpPr/>
            <p:nvPr/>
          </p:nvSpPr>
          <p:spPr>
            <a:xfrm>
              <a:off x="4283874" y="1528284"/>
              <a:ext cx="22340" cy="19038"/>
            </a:xfrm>
            <a:custGeom>
              <a:avLst/>
              <a:gdLst/>
              <a:ahLst/>
              <a:cxnLst/>
              <a:rect l="l" t="t" r="r" b="b"/>
              <a:pathLst>
                <a:path w="954" h="813" extrusionOk="0">
                  <a:moveTo>
                    <a:pt x="210" y="1"/>
                  </a:moveTo>
                  <a:lnTo>
                    <a:pt x="210" y="600"/>
                  </a:lnTo>
                  <a:cubicBezTo>
                    <a:pt x="210" y="717"/>
                    <a:pt x="115" y="812"/>
                    <a:pt x="0" y="812"/>
                  </a:cubicBezTo>
                  <a:lnTo>
                    <a:pt x="739" y="812"/>
                  </a:lnTo>
                  <a:cubicBezTo>
                    <a:pt x="859" y="812"/>
                    <a:pt x="954" y="717"/>
                    <a:pt x="954" y="600"/>
                  </a:cubicBezTo>
                  <a:lnTo>
                    <a:pt x="954" y="1"/>
                  </a:ln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14;p49">
              <a:extLst>
                <a:ext uri="{FF2B5EF4-FFF2-40B4-BE49-F238E27FC236}">
                  <a16:creationId xmlns:a16="http://schemas.microsoft.com/office/drawing/2014/main" id="{FBD4FBFD-80A0-E88B-31C5-FA809F7485A8}"/>
                </a:ext>
              </a:extLst>
            </p:cNvPr>
            <p:cNvSpPr/>
            <p:nvPr/>
          </p:nvSpPr>
          <p:spPr>
            <a:xfrm>
              <a:off x="4245284" y="1324258"/>
              <a:ext cx="88705" cy="111608"/>
            </a:xfrm>
            <a:custGeom>
              <a:avLst/>
              <a:gdLst/>
              <a:ahLst/>
              <a:cxnLst/>
              <a:rect l="l" t="t" r="r" b="b"/>
              <a:pathLst>
                <a:path w="3788" h="4766" extrusionOk="0">
                  <a:moveTo>
                    <a:pt x="1894" y="0"/>
                  </a:moveTo>
                  <a:cubicBezTo>
                    <a:pt x="1850" y="0"/>
                    <a:pt x="1806" y="16"/>
                    <a:pt x="1774" y="47"/>
                  </a:cubicBezTo>
                  <a:lnTo>
                    <a:pt x="692" y="1132"/>
                  </a:lnTo>
                  <a:cubicBezTo>
                    <a:pt x="0" y="1824"/>
                    <a:pt x="0" y="2941"/>
                    <a:pt x="692" y="3633"/>
                  </a:cubicBezTo>
                  <a:lnTo>
                    <a:pt x="1774" y="4714"/>
                  </a:lnTo>
                  <a:cubicBezTo>
                    <a:pt x="1808" y="4748"/>
                    <a:pt x="1851" y="4765"/>
                    <a:pt x="1895" y="4765"/>
                  </a:cubicBezTo>
                  <a:cubicBezTo>
                    <a:pt x="1938" y="4765"/>
                    <a:pt x="1981" y="4748"/>
                    <a:pt x="2013" y="4714"/>
                  </a:cubicBezTo>
                  <a:lnTo>
                    <a:pt x="3095" y="3630"/>
                  </a:lnTo>
                  <a:cubicBezTo>
                    <a:pt x="3787" y="2941"/>
                    <a:pt x="3787" y="1824"/>
                    <a:pt x="3095" y="1132"/>
                  </a:cubicBezTo>
                  <a:lnTo>
                    <a:pt x="2013" y="47"/>
                  </a:lnTo>
                  <a:cubicBezTo>
                    <a:pt x="1981" y="16"/>
                    <a:pt x="1937" y="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5;p49">
              <a:extLst>
                <a:ext uri="{FF2B5EF4-FFF2-40B4-BE49-F238E27FC236}">
                  <a16:creationId xmlns:a16="http://schemas.microsoft.com/office/drawing/2014/main" id="{B591032E-F114-DA11-E8EC-5521933C997C}"/>
                </a:ext>
              </a:extLst>
            </p:cNvPr>
            <p:cNvSpPr/>
            <p:nvPr/>
          </p:nvSpPr>
          <p:spPr>
            <a:xfrm>
              <a:off x="4273594" y="1363715"/>
              <a:ext cx="32316" cy="123293"/>
            </a:xfrm>
            <a:custGeom>
              <a:avLst/>
              <a:gdLst/>
              <a:ahLst/>
              <a:cxnLst/>
              <a:rect l="l" t="t" r="r" b="b"/>
              <a:pathLst>
                <a:path w="1380" h="5265" extrusionOk="0">
                  <a:moveTo>
                    <a:pt x="688" y="1"/>
                  </a:moveTo>
                  <a:cubicBezTo>
                    <a:pt x="585" y="1"/>
                    <a:pt x="505" y="84"/>
                    <a:pt x="505" y="188"/>
                  </a:cubicBezTo>
                  <a:lnTo>
                    <a:pt x="505" y="874"/>
                  </a:lnTo>
                  <a:lnTo>
                    <a:pt x="344" y="711"/>
                  </a:lnTo>
                  <a:cubicBezTo>
                    <a:pt x="306" y="671"/>
                    <a:pt x="255" y="651"/>
                    <a:pt x="203" y="651"/>
                  </a:cubicBezTo>
                  <a:cubicBezTo>
                    <a:pt x="158" y="651"/>
                    <a:pt x="113" y="667"/>
                    <a:pt x="77" y="700"/>
                  </a:cubicBezTo>
                  <a:cubicBezTo>
                    <a:pt x="3" y="773"/>
                    <a:pt x="1" y="893"/>
                    <a:pt x="74" y="969"/>
                  </a:cubicBezTo>
                  <a:lnTo>
                    <a:pt x="505" y="1405"/>
                  </a:lnTo>
                  <a:lnTo>
                    <a:pt x="505" y="1629"/>
                  </a:lnTo>
                  <a:lnTo>
                    <a:pt x="344" y="1465"/>
                  </a:lnTo>
                  <a:cubicBezTo>
                    <a:pt x="306" y="1427"/>
                    <a:pt x="254" y="1406"/>
                    <a:pt x="201" y="1406"/>
                  </a:cubicBezTo>
                  <a:cubicBezTo>
                    <a:pt x="157" y="1406"/>
                    <a:pt x="112" y="1422"/>
                    <a:pt x="77" y="1454"/>
                  </a:cubicBezTo>
                  <a:cubicBezTo>
                    <a:pt x="3" y="1531"/>
                    <a:pt x="1" y="1651"/>
                    <a:pt x="74" y="1724"/>
                  </a:cubicBezTo>
                  <a:lnTo>
                    <a:pt x="505" y="2160"/>
                  </a:lnTo>
                  <a:lnTo>
                    <a:pt x="505" y="2917"/>
                  </a:lnTo>
                  <a:lnTo>
                    <a:pt x="505" y="3070"/>
                  </a:lnTo>
                  <a:lnTo>
                    <a:pt x="505" y="5070"/>
                  </a:lnTo>
                  <a:cubicBezTo>
                    <a:pt x="505" y="5165"/>
                    <a:pt x="573" y="5250"/>
                    <a:pt x="668" y="5263"/>
                  </a:cubicBezTo>
                  <a:cubicBezTo>
                    <a:pt x="676" y="5264"/>
                    <a:pt x="683" y="5265"/>
                    <a:pt x="691" y="5265"/>
                  </a:cubicBezTo>
                  <a:cubicBezTo>
                    <a:pt x="792" y="5265"/>
                    <a:pt x="875" y="5179"/>
                    <a:pt x="875" y="5075"/>
                  </a:cubicBezTo>
                  <a:lnTo>
                    <a:pt x="875" y="3073"/>
                  </a:lnTo>
                  <a:lnTo>
                    <a:pt x="875" y="2920"/>
                  </a:lnTo>
                  <a:lnTo>
                    <a:pt x="875" y="1912"/>
                  </a:lnTo>
                  <a:lnTo>
                    <a:pt x="1303" y="1476"/>
                  </a:lnTo>
                  <a:cubicBezTo>
                    <a:pt x="1379" y="1400"/>
                    <a:pt x="1377" y="1277"/>
                    <a:pt x="1300" y="1206"/>
                  </a:cubicBezTo>
                  <a:cubicBezTo>
                    <a:pt x="1266" y="1177"/>
                    <a:pt x="1222" y="1163"/>
                    <a:pt x="1177" y="1163"/>
                  </a:cubicBezTo>
                  <a:cubicBezTo>
                    <a:pt x="1126" y="1163"/>
                    <a:pt x="1074" y="1182"/>
                    <a:pt x="1036" y="1220"/>
                  </a:cubicBezTo>
                  <a:lnTo>
                    <a:pt x="875" y="1384"/>
                  </a:lnTo>
                  <a:lnTo>
                    <a:pt x="875" y="1160"/>
                  </a:lnTo>
                  <a:lnTo>
                    <a:pt x="1300" y="727"/>
                  </a:lnTo>
                  <a:cubicBezTo>
                    <a:pt x="1363" y="662"/>
                    <a:pt x="1379" y="564"/>
                    <a:pt x="1330" y="487"/>
                  </a:cubicBezTo>
                  <a:cubicBezTo>
                    <a:pt x="1292" y="429"/>
                    <a:pt x="1232" y="400"/>
                    <a:pt x="1172" y="400"/>
                  </a:cubicBezTo>
                  <a:cubicBezTo>
                    <a:pt x="1125" y="400"/>
                    <a:pt x="1078" y="418"/>
                    <a:pt x="1041" y="455"/>
                  </a:cubicBezTo>
                  <a:lnTo>
                    <a:pt x="875" y="621"/>
                  </a:lnTo>
                  <a:lnTo>
                    <a:pt x="875" y="196"/>
                  </a:lnTo>
                  <a:cubicBezTo>
                    <a:pt x="875" y="100"/>
                    <a:pt x="807" y="16"/>
                    <a:pt x="712" y="2"/>
                  </a:cubicBezTo>
                  <a:cubicBezTo>
                    <a:pt x="704" y="1"/>
                    <a:pt x="696" y="1"/>
                    <a:pt x="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16;p49">
              <a:extLst>
                <a:ext uri="{FF2B5EF4-FFF2-40B4-BE49-F238E27FC236}">
                  <a16:creationId xmlns:a16="http://schemas.microsoft.com/office/drawing/2014/main" id="{EDF243CD-403C-75C2-D436-E575CFA79509}"/>
                </a:ext>
              </a:extLst>
            </p:cNvPr>
            <p:cNvSpPr/>
            <p:nvPr/>
          </p:nvSpPr>
          <p:spPr>
            <a:xfrm>
              <a:off x="4222125" y="1267403"/>
              <a:ext cx="20631" cy="27164"/>
            </a:xfrm>
            <a:custGeom>
              <a:avLst/>
              <a:gdLst/>
              <a:ahLst/>
              <a:cxnLst/>
              <a:rect l="l" t="t" r="r" b="b"/>
              <a:pathLst>
                <a:path w="881" h="1160" extrusionOk="0">
                  <a:moveTo>
                    <a:pt x="214" y="1"/>
                  </a:moveTo>
                  <a:cubicBezTo>
                    <a:pt x="182" y="1"/>
                    <a:pt x="150" y="9"/>
                    <a:pt x="120" y="26"/>
                  </a:cubicBezTo>
                  <a:cubicBezTo>
                    <a:pt x="33" y="80"/>
                    <a:pt x="0" y="195"/>
                    <a:pt x="52" y="285"/>
                  </a:cubicBezTo>
                  <a:lnTo>
                    <a:pt x="501" y="1064"/>
                  </a:lnTo>
                  <a:cubicBezTo>
                    <a:pt x="537" y="1124"/>
                    <a:pt x="599" y="1159"/>
                    <a:pt x="665" y="1159"/>
                  </a:cubicBezTo>
                  <a:cubicBezTo>
                    <a:pt x="695" y="1159"/>
                    <a:pt x="730" y="1148"/>
                    <a:pt x="760" y="1132"/>
                  </a:cubicBezTo>
                  <a:cubicBezTo>
                    <a:pt x="850" y="1078"/>
                    <a:pt x="880" y="960"/>
                    <a:pt x="828" y="873"/>
                  </a:cubicBezTo>
                  <a:lnTo>
                    <a:pt x="379" y="94"/>
                  </a:lnTo>
                  <a:cubicBezTo>
                    <a:pt x="342" y="34"/>
                    <a:pt x="279"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17;p49">
              <a:extLst>
                <a:ext uri="{FF2B5EF4-FFF2-40B4-BE49-F238E27FC236}">
                  <a16:creationId xmlns:a16="http://schemas.microsoft.com/office/drawing/2014/main" id="{491C42BF-4BB3-57EB-2B9B-D54E2598981E}"/>
                </a:ext>
              </a:extLst>
            </p:cNvPr>
            <p:cNvSpPr/>
            <p:nvPr/>
          </p:nvSpPr>
          <p:spPr>
            <a:xfrm>
              <a:off x="4176299" y="1313135"/>
              <a:ext cx="28499" cy="19390"/>
            </a:xfrm>
            <a:custGeom>
              <a:avLst/>
              <a:gdLst/>
              <a:ahLst/>
              <a:cxnLst/>
              <a:rect l="l" t="t" r="r" b="b"/>
              <a:pathLst>
                <a:path w="1217" h="828" extrusionOk="0">
                  <a:moveTo>
                    <a:pt x="218" y="0"/>
                  </a:moveTo>
                  <a:cubicBezTo>
                    <a:pt x="152" y="0"/>
                    <a:pt x="88" y="36"/>
                    <a:pt x="53" y="94"/>
                  </a:cubicBezTo>
                  <a:cubicBezTo>
                    <a:pt x="1" y="187"/>
                    <a:pt x="34" y="302"/>
                    <a:pt x="121" y="353"/>
                  </a:cubicBezTo>
                  <a:lnTo>
                    <a:pt x="903" y="803"/>
                  </a:lnTo>
                  <a:cubicBezTo>
                    <a:pt x="933" y="819"/>
                    <a:pt x="968" y="827"/>
                    <a:pt x="998" y="827"/>
                  </a:cubicBezTo>
                  <a:cubicBezTo>
                    <a:pt x="1063" y="827"/>
                    <a:pt x="1123" y="797"/>
                    <a:pt x="1162" y="735"/>
                  </a:cubicBezTo>
                  <a:cubicBezTo>
                    <a:pt x="1216" y="642"/>
                    <a:pt x="1181" y="528"/>
                    <a:pt x="1093" y="476"/>
                  </a:cubicBezTo>
                  <a:lnTo>
                    <a:pt x="312" y="26"/>
                  </a:lnTo>
                  <a:cubicBezTo>
                    <a:pt x="282" y="9"/>
                    <a:pt x="250"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18;p49">
              <a:extLst>
                <a:ext uri="{FF2B5EF4-FFF2-40B4-BE49-F238E27FC236}">
                  <a16:creationId xmlns:a16="http://schemas.microsoft.com/office/drawing/2014/main" id="{CAF7CF97-6750-26F9-0FB5-EAD48684F4E6}"/>
                </a:ext>
              </a:extLst>
            </p:cNvPr>
            <p:cNvSpPr/>
            <p:nvPr/>
          </p:nvSpPr>
          <p:spPr>
            <a:xfrm>
              <a:off x="4160353" y="1375821"/>
              <a:ext cx="29834" cy="8688"/>
            </a:xfrm>
            <a:custGeom>
              <a:avLst/>
              <a:gdLst/>
              <a:ahLst/>
              <a:cxnLst/>
              <a:rect l="l" t="t" r="r" b="b"/>
              <a:pathLst>
                <a:path w="1274" h="371" extrusionOk="0">
                  <a:moveTo>
                    <a:pt x="186" y="0"/>
                  </a:moveTo>
                  <a:cubicBezTo>
                    <a:pt x="85" y="0"/>
                    <a:pt x="1" y="85"/>
                    <a:pt x="4" y="191"/>
                  </a:cubicBezTo>
                  <a:cubicBezTo>
                    <a:pt x="6" y="292"/>
                    <a:pt x="96" y="371"/>
                    <a:pt x="197" y="371"/>
                  </a:cubicBezTo>
                  <a:lnTo>
                    <a:pt x="1077" y="371"/>
                  </a:lnTo>
                  <a:cubicBezTo>
                    <a:pt x="1186" y="371"/>
                    <a:pt x="1273" y="275"/>
                    <a:pt x="1257" y="164"/>
                  </a:cubicBezTo>
                  <a:cubicBezTo>
                    <a:pt x="1246" y="68"/>
                    <a:pt x="1161"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19;p49">
              <a:extLst>
                <a:ext uri="{FF2B5EF4-FFF2-40B4-BE49-F238E27FC236}">
                  <a16:creationId xmlns:a16="http://schemas.microsoft.com/office/drawing/2014/main" id="{01505CC2-D1A7-ACB9-8937-66F502011CFC}"/>
                </a:ext>
              </a:extLst>
            </p:cNvPr>
            <p:cNvSpPr/>
            <p:nvPr/>
          </p:nvSpPr>
          <p:spPr>
            <a:xfrm>
              <a:off x="4389270" y="1375821"/>
              <a:ext cx="29623" cy="8688"/>
            </a:xfrm>
            <a:custGeom>
              <a:avLst/>
              <a:gdLst/>
              <a:ahLst/>
              <a:cxnLst/>
              <a:rect l="l" t="t" r="r" b="b"/>
              <a:pathLst>
                <a:path w="1265" h="371" extrusionOk="0">
                  <a:moveTo>
                    <a:pt x="188" y="0"/>
                  </a:moveTo>
                  <a:cubicBezTo>
                    <a:pt x="87" y="0"/>
                    <a:pt x="0" y="85"/>
                    <a:pt x="6" y="191"/>
                  </a:cubicBezTo>
                  <a:cubicBezTo>
                    <a:pt x="8" y="292"/>
                    <a:pt x="95" y="371"/>
                    <a:pt x="199" y="371"/>
                  </a:cubicBezTo>
                  <a:lnTo>
                    <a:pt x="1076" y="371"/>
                  </a:lnTo>
                  <a:cubicBezTo>
                    <a:pt x="1180" y="371"/>
                    <a:pt x="1264" y="286"/>
                    <a:pt x="1262" y="180"/>
                  </a:cubicBezTo>
                  <a:cubicBezTo>
                    <a:pt x="1259" y="76"/>
                    <a:pt x="1169"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20;p49">
              <a:extLst>
                <a:ext uri="{FF2B5EF4-FFF2-40B4-BE49-F238E27FC236}">
                  <a16:creationId xmlns:a16="http://schemas.microsoft.com/office/drawing/2014/main" id="{E9E140C6-89B5-8167-F4EB-317BBE3485DD}"/>
                </a:ext>
              </a:extLst>
            </p:cNvPr>
            <p:cNvSpPr/>
            <p:nvPr/>
          </p:nvSpPr>
          <p:spPr>
            <a:xfrm>
              <a:off x="4374588" y="1313089"/>
              <a:ext cx="28359" cy="19437"/>
            </a:xfrm>
            <a:custGeom>
              <a:avLst/>
              <a:gdLst/>
              <a:ahLst/>
              <a:cxnLst/>
              <a:rect l="l" t="t" r="r" b="b"/>
              <a:pathLst>
                <a:path w="1211" h="830" extrusionOk="0">
                  <a:moveTo>
                    <a:pt x="994" y="0"/>
                  </a:moveTo>
                  <a:cubicBezTo>
                    <a:pt x="962" y="0"/>
                    <a:pt x="929" y="8"/>
                    <a:pt x="900" y="26"/>
                  </a:cubicBezTo>
                  <a:lnTo>
                    <a:pt x="120" y="475"/>
                  </a:lnTo>
                  <a:cubicBezTo>
                    <a:pt x="33" y="530"/>
                    <a:pt x="1" y="644"/>
                    <a:pt x="52" y="734"/>
                  </a:cubicBezTo>
                  <a:cubicBezTo>
                    <a:pt x="88" y="794"/>
                    <a:pt x="150" y="829"/>
                    <a:pt x="216" y="829"/>
                  </a:cubicBezTo>
                  <a:cubicBezTo>
                    <a:pt x="246" y="829"/>
                    <a:pt x="281" y="821"/>
                    <a:pt x="311" y="802"/>
                  </a:cubicBezTo>
                  <a:lnTo>
                    <a:pt x="1090" y="353"/>
                  </a:lnTo>
                  <a:cubicBezTo>
                    <a:pt x="1180" y="298"/>
                    <a:pt x="1210" y="181"/>
                    <a:pt x="1158" y="94"/>
                  </a:cubicBezTo>
                  <a:cubicBezTo>
                    <a:pt x="1122" y="34"/>
                    <a:pt x="1059" y="0"/>
                    <a:pt x="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21;p49">
              <a:extLst>
                <a:ext uri="{FF2B5EF4-FFF2-40B4-BE49-F238E27FC236}">
                  <a16:creationId xmlns:a16="http://schemas.microsoft.com/office/drawing/2014/main" id="{05758535-D3ED-2021-5126-2DBCC1623D8D}"/>
                </a:ext>
              </a:extLst>
            </p:cNvPr>
            <p:cNvSpPr/>
            <p:nvPr/>
          </p:nvSpPr>
          <p:spPr>
            <a:xfrm>
              <a:off x="4336513" y="1267450"/>
              <a:ext cx="20748" cy="27117"/>
            </a:xfrm>
            <a:custGeom>
              <a:avLst/>
              <a:gdLst/>
              <a:ahLst/>
              <a:cxnLst/>
              <a:rect l="l" t="t" r="r" b="b"/>
              <a:pathLst>
                <a:path w="886" h="1158" extrusionOk="0">
                  <a:moveTo>
                    <a:pt x="666" y="0"/>
                  </a:moveTo>
                  <a:cubicBezTo>
                    <a:pt x="600" y="0"/>
                    <a:pt x="537" y="35"/>
                    <a:pt x="504" y="95"/>
                  </a:cubicBezTo>
                  <a:lnTo>
                    <a:pt x="54" y="874"/>
                  </a:lnTo>
                  <a:cubicBezTo>
                    <a:pt x="0" y="967"/>
                    <a:pt x="33" y="1081"/>
                    <a:pt x="123" y="1133"/>
                  </a:cubicBezTo>
                  <a:cubicBezTo>
                    <a:pt x="153" y="1149"/>
                    <a:pt x="188" y="1157"/>
                    <a:pt x="218" y="1157"/>
                  </a:cubicBezTo>
                  <a:cubicBezTo>
                    <a:pt x="283" y="1157"/>
                    <a:pt x="343" y="1122"/>
                    <a:pt x="381" y="1065"/>
                  </a:cubicBezTo>
                  <a:lnTo>
                    <a:pt x="831" y="285"/>
                  </a:lnTo>
                  <a:cubicBezTo>
                    <a:pt x="885" y="193"/>
                    <a:pt x="850" y="78"/>
                    <a:pt x="763" y="27"/>
                  </a:cubicBezTo>
                  <a:cubicBezTo>
                    <a:pt x="732" y="9"/>
                    <a:pt x="699"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22;p49">
              <a:extLst>
                <a:ext uri="{FF2B5EF4-FFF2-40B4-BE49-F238E27FC236}">
                  <a16:creationId xmlns:a16="http://schemas.microsoft.com/office/drawing/2014/main" id="{D705F369-61C3-40B4-019E-DA5E65FF230D}"/>
                </a:ext>
              </a:extLst>
            </p:cNvPr>
            <p:cNvSpPr/>
            <p:nvPr/>
          </p:nvSpPr>
          <p:spPr>
            <a:xfrm>
              <a:off x="4256383" y="1483044"/>
              <a:ext cx="66693" cy="22621"/>
            </a:xfrm>
            <a:custGeom>
              <a:avLst/>
              <a:gdLst/>
              <a:ahLst/>
              <a:cxnLst/>
              <a:rect l="l" t="t" r="r" b="b"/>
              <a:pathLst>
                <a:path w="2848" h="966" extrusionOk="0">
                  <a:moveTo>
                    <a:pt x="322" y="1"/>
                  </a:moveTo>
                  <a:cubicBezTo>
                    <a:pt x="145" y="1"/>
                    <a:pt x="0" y="148"/>
                    <a:pt x="0" y="325"/>
                  </a:cubicBezTo>
                  <a:lnTo>
                    <a:pt x="0" y="641"/>
                  </a:lnTo>
                  <a:cubicBezTo>
                    <a:pt x="0" y="818"/>
                    <a:pt x="142" y="965"/>
                    <a:pt x="322" y="965"/>
                  </a:cubicBezTo>
                  <a:lnTo>
                    <a:pt x="2523" y="965"/>
                  </a:lnTo>
                  <a:cubicBezTo>
                    <a:pt x="2703" y="965"/>
                    <a:pt x="2847" y="821"/>
                    <a:pt x="2842" y="644"/>
                  </a:cubicBezTo>
                  <a:lnTo>
                    <a:pt x="2842" y="325"/>
                  </a:lnTo>
                  <a:cubicBezTo>
                    <a:pt x="2842" y="148"/>
                    <a:pt x="2700" y="1"/>
                    <a:pt x="2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23;p49">
              <a:extLst>
                <a:ext uri="{FF2B5EF4-FFF2-40B4-BE49-F238E27FC236}">
                  <a16:creationId xmlns:a16="http://schemas.microsoft.com/office/drawing/2014/main" id="{94CD9EA4-E2A3-EF13-99B7-B9CB54D63E1A}"/>
                </a:ext>
              </a:extLst>
            </p:cNvPr>
            <p:cNvSpPr/>
            <p:nvPr/>
          </p:nvSpPr>
          <p:spPr>
            <a:xfrm>
              <a:off x="4256430" y="1483044"/>
              <a:ext cx="66646" cy="22551"/>
            </a:xfrm>
            <a:custGeom>
              <a:avLst/>
              <a:gdLst/>
              <a:ahLst/>
              <a:cxnLst/>
              <a:rect l="l" t="t" r="r" b="b"/>
              <a:pathLst>
                <a:path w="2846" h="963" extrusionOk="0">
                  <a:moveTo>
                    <a:pt x="2096" y="1"/>
                  </a:moveTo>
                  <a:cubicBezTo>
                    <a:pt x="2096" y="328"/>
                    <a:pt x="1829" y="592"/>
                    <a:pt x="1502" y="592"/>
                  </a:cubicBezTo>
                  <a:lnTo>
                    <a:pt x="1" y="592"/>
                  </a:lnTo>
                  <a:lnTo>
                    <a:pt x="1" y="641"/>
                  </a:lnTo>
                  <a:cubicBezTo>
                    <a:pt x="1" y="821"/>
                    <a:pt x="148" y="963"/>
                    <a:pt x="325" y="963"/>
                  </a:cubicBezTo>
                  <a:lnTo>
                    <a:pt x="2521" y="963"/>
                  </a:lnTo>
                  <a:cubicBezTo>
                    <a:pt x="2701" y="963"/>
                    <a:pt x="2845" y="818"/>
                    <a:pt x="2845" y="641"/>
                  </a:cubicBezTo>
                  <a:lnTo>
                    <a:pt x="2845" y="320"/>
                  </a:lnTo>
                  <a:cubicBezTo>
                    <a:pt x="2845" y="143"/>
                    <a:pt x="2701" y="1"/>
                    <a:pt x="2521" y="1"/>
                  </a:cubicBez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24;p49">
              <a:extLst>
                <a:ext uri="{FF2B5EF4-FFF2-40B4-BE49-F238E27FC236}">
                  <a16:creationId xmlns:a16="http://schemas.microsoft.com/office/drawing/2014/main" id="{24389DB7-6C7A-E131-6587-0AA209181E68}"/>
                </a:ext>
              </a:extLst>
            </p:cNvPr>
            <p:cNvSpPr/>
            <p:nvPr/>
          </p:nvSpPr>
          <p:spPr>
            <a:xfrm>
              <a:off x="4256383" y="1505641"/>
              <a:ext cx="66693" cy="22551"/>
            </a:xfrm>
            <a:custGeom>
              <a:avLst/>
              <a:gdLst/>
              <a:ahLst/>
              <a:cxnLst/>
              <a:rect l="l" t="t" r="r" b="b"/>
              <a:pathLst>
                <a:path w="2848" h="963" extrusionOk="0">
                  <a:moveTo>
                    <a:pt x="322" y="0"/>
                  </a:moveTo>
                  <a:cubicBezTo>
                    <a:pt x="145" y="0"/>
                    <a:pt x="0" y="145"/>
                    <a:pt x="0" y="322"/>
                  </a:cubicBezTo>
                  <a:lnTo>
                    <a:pt x="0" y="641"/>
                  </a:lnTo>
                  <a:cubicBezTo>
                    <a:pt x="0" y="818"/>
                    <a:pt x="142" y="962"/>
                    <a:pt x="322" y="962"/>
                  </a:cubicBezTo>
                  <a:lnTo>
                    <a:pt x="2523" y="962"/>
                  </a:lnTo>
                  <a:cubicBezTo>
                    <a:pt x="2703" y="962"/>
                    <a:pt x="2847" y="820"/>
                    <a:pt x="2842" y="643"/>
                  </a:cubicBezTo>
                  <a:lnTo>
                    <a:pt x="2842" y="322"/>
                  </a:lnTo>
                  <a:cubicBezTo>
                    <a:pt x="2842" y="145"/>
                    <a:pt x="2700" y="0"/>
                    <a:pt x="2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25;p49">
              <a:extLst>
                <a:ext uri="{FF2B5EF4-FFF2-40B4-BE49-F238E27FC236}">
                  <a16:creationId xmlns:a16="http://schemas.microsoft.com/office/drawing/2014/main" id="{BA286AC3-4DC6-6029-001A-0B4BB4C28700}"/>
                </a:ext>
              </a:extLst>
            </p:cNvPr>
            <p:cNvSpPr/>
            <p:nvPr/>
          </p:nvSpPr>
          <p:spPr>
            <a:xfrm>
              <a:off x="4256430" y="1505641"/>
              <a:ext cx="66646" cy="22551"/>
            </a:xfrm>
            <a:custGeom>
              <a:avLst/>
              <a:gdLst/>
              <a:ahLst/>
              <a:cxnLst/>
              <a:rect l="l" t="t" r="r" b="b"/>
              <a:pathLst>
                <a:path w="2846" h="963" extrusionOk="0">
                  <a:moveTo>
                    <a:pt x="2096" y="0"/>
                  </a:moveTo>
                  <a:cubicBezTo>
                    <a:pt x="2096" y="327"/>
                    <a:pt x="1829" y="592"/>
                    <a:pt x="1502" y="592"/>
                  </a:cubicBezTo>
                  <a:lnTo>
                    <a:pt x="1" y="592"/>
                  </a:lnTo>
                  <a:lnTo>
                    <a:pt x="1" y="638"/>
                  </a:lnTo>
                  <a:cubicBezTo>
                    <a:pt x="1" y="820"/>
                    <a:pt x="148" y="962"/>
                    <a:pt x="325" y="962"/>
                  </a:cubicBezTo>
                  <a:lnTo>
                    <a:pt x="2521" y="962"/>
                  </a:lnTo>
                  <a:cubicBezTo>
                    <a:pt x="2701" y="962"/>
                    <a:pt x="2845" y="815"/>
                    <a:pt x="2845" y="638"/>
                  </a:cubicBezTo>
                  <a:lnTo>
                    <a:pt x="2845" y="319"/>
                  </a:lnTo>
                  <a:cubicBezTo>
                    <a:pt x="2845" y="142"/>
                    <a:pt x="2701" y="0"/>
                    <a:pt x="2521" y="0"/>
                  </a:cubicBez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809;p49">
            <a:extLst>
              <a:ext uri="{FF2B5EF4-FFF2-40B4-BE49-F238E27FC236}">
                <a16:creationId xmlns:a16="http://schemas.microsoft.com/office/drawing/2014/main" id="{26426501-DBE7-B3A3-3BE8-5849FD014CD7}"/>
              </a:ext>
            </a:extLst>
          </p:cNvPr>
          <p:cNvGrpSpPr/>
          <p:nvPr/>
        </p:nvGrpSpPr>
        <p:grpSpPr>
          <a:xfrm>
            <a:off x="1256533" y="1259064"/>
            <a:ext cx="673447" cy="729134"/>
            <a:chOff x="4160353" y="1267403"/>
            <a:chExt cx="258541" cy="279919"/>
          </a:xfrm>
        </p:grpSpPr>
        <p:sp>
          <p:nvSpPr>
            <p:cNvPr id="22" name="Google Shape;1810;p49">
              <a:extLst>
                <a:ext uri="{FF2B5EF4-FFF2-40B4-BE49-F238E27FC236}">
                  <a16:creationId xmlns:a16="http://schemas.microsoft.com/office/drawing/2014/main" id="{5A6E9817-ECFF-2772-F322-EC9C20A7DAC0}"/>
                </a:ext>
              </a:extLst>
            </p:cNvPr>
            <p:cNvSpPr/>
            <p:nvPr/>
          </p:nvSpPr>
          <p:spPr>
            <a:xfrm>
              <a:off x="4210768" y="1301544"/>
              <a:ext cx="157787" cy="181345"/>
            </a:xfrm>
            <a:custGeom>
              <a:avLst/>
              <a:gdLst/>
              <a:ahLst/>
              <a:cxnLst/>
              <a:rect l="l" t="t" r="r" b="b"/>
              <a:pathLst>
                <a:path w="6738" h="7744" extrusionOk="0">
                  <a:moveTo>
                    <a:pt x="3370" y="1"/>
                  </a:moveTo>
                  <a:cubicBezTo>
                    <a:pt x="1512" y="1"/>
                    <a:pt x="6" y="1502"/>
                    <a:pt x="3" y="3357"/>
                  </a:cubicBezTo>
                  <a:cubicBezTo>
                    <a:pt x="0" y="4499"/>
                    <a:pt x="567" y="5510"/>
                    <a:pt x="1436" y="6120"/>
                  </a:cubicBezTo>
                  <a:cubicBezTo>
                    <a:pt x="1962" y="6491"/>
                    <a:pt x="2270" y="7095"/>
                    <a:pt x="2270" y="7738"/>
                  </a:cubicBezTo>
                  <a:lnTo>
                    <a:pt x="2270" y="7744"/>
                  </a:lnTo>
                  <a:lnTo>
                    <a:pt x="4474" y="7744"/>
                  </a:lnTo>
                  <a:lnTo>
                    <a:pt x="4474" y="7738"/>
                  </a:lnTo>
                  <a:cubicBezTo>
                    <a:pt x="4474" y="7087"/>
                    <a:pt x="4798" y="6485"/>
                    <a:pt x="5324" y="6106"/>
                  </a:cubicBezTo>
                  <a:cubicBezTo>
                    <a:pt x="6179" y="5504"/>
                    <a:pt x="6738" y="4502"/>
                    <a:pt x="6738" y="3368"/>
                  </a:cubicBezTo>
                  <a:cubicBezTo>
                    <a:pt x="6738" y="1508"/>
                    <a:pt x="5231" y="1"/>
                    <a:pt x="3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11;p49">
              <a:extLst>
                <a:ext uri="{FF2B5EF4-FFF2-40B4-BE49-F238E27FC236}">
                  <a16:creationId xmlns:a16="http://schemas.microsoft.com/office/drawing/2014/main" id="{5FDD8C4E-F25B-EDEF-9522-6619B1F007AA}"/>
                </a:ext>
              </a:extLst>
            </p:cNvPr>
            <p:cNvSpPr/>
            <p:nvPr/>
          </p:nvSpPr>
          <p:spPr>
            <a:xfrm>
              <a:off x="4281391" y="1301615"/>
              <a:ext cx="86457" cy="181415"/>
            </a:xfrm>
            <a:custGeom>
              <a:avLst/>
              <a:gdLst/>
              <a:ahLst/>
              <a:cxnLst/>
              <a:rect l="l" t="t" r="r" b="b"/>
              <a:pathLst>
                <a:path w="3692" h="7747" extrusionOk="0">
                  <a:moveTo>
                    <a:pt x="371" y="1"/>
                  </a:moveTo>
                  <a:cubicBezTo>
                    <a:pt x="245" y="1"/>
                    <a:pt x="123" y="6"/>
                    <a:pt x="0" y="22"/>
                  </a:cubicBezTo>
                  <a:cubicBezTo>
                    <a:pt x="1659" y="208"/>
                    <a:pt x="2951" y="1635"/>
                    <a:pt x="2951" y="3365"/>
                  </a:cubicBezTo>
                  <a:cubicBezTo>
                    <a:pt x="2951" y="4496"/>
                    <a:pt x="2398" y="5499"/>
                    <a:pt x="1553" y="6106"/>
                  </a:cubicBezTo>
                  <a:cubicBezTo>
                    <a:pt x="1033" y="6485"/>
                    <a:pt x="711" y="7087"/>
                    <a:pt x="711" y="7738"/>
                  </a:cubicBezTo>
                  <a:lnTo>
                    <a:pt x="711" y="7746"/>
                  </a:lnTo>
                  <a:lnTo>
                    <a:pt x="1455" y="7746"/>
                  </a:lnTo>
                  <a:lnTo>
                    <a:pt x="1455" y="7738"/>
                  </a:lnTo>
                  <a:cubicBezTo>
                    <a:pt x="1455" y="7087"/>
                    <a:pt x="1771" y="6485"/>
                    <a:pt x="2297" y="6106"/>
                  </a:cubicBezTo>
                  <a:cubicBezTo>
                    <a:pt x="3141" y="5499"/>
                    <a:pt x="3692" y="4496"/>
                    <a:pt x="3692" y="3365"/>
                  </a:cubicBezTo>
                  <a:cubicBezTo>
                    <a:pt x="3692" y="1505"/>
                    <a:pt x="2204" y="1"/>
                    <a:pt x="371" y="1"/>
                  </a:cubicBezTo>
                  <a:close/>
                </a:path>
              </a:pathLst>
            </a:custGeom>
            <a:solidFill>
              <a:srgbClr val="FA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12;p49">
              <a:extLst>
                <a:ext uri="{FF2B5EF4-FFF2-40B4-BE49-F238E27FC236}">
                  <a16:creationId xmlns:a16="http://schemas.microsoft.com/office/drawing/2014/main" id="{048A5900-C828-7684-E3D5-AB792701E330}"/>
                </a:ext>
              </a:extLst>
            </p:cNvPr>
            <p:cNvSpPr/>
            <p:nvPr/>
          </p:nvSpPr>
          <p:spPr>
            <a:xfrm>
              <a:off x="4272634" y="1528284"/>
              <a:ext cx="34236" cy="19038"/>
            </a:xfrm>
            <a:custGeom>
              <a:avLst/>
              <a:gdLst/>
              <a:ahLst/>
              <a:cxnLst/>
              <a:rect l="l" t="t" r="r" b="b"/>
              <a:pathLst>
                <a:path w="1462" h="813" extrusionOk="0">
                  <a:moveTo>
                    <a:pt x="1" y="1"/>
                  </a:moveTo>
                  <a:lnTo>
                    <a:pt x="1" y="600"/>
                  </a:lnTo>
                  <a:cubicBezTo>
                    <a:pt x="1" y="717"/>
                    <a:pt x="96" y="812"/>
                    <a:pt x="213" y="812"/>
                  </a:cubicBezTo>
                  <a:lnTo>
                    <a:pt x="1243" y="812"/>
                  </a:lnTo>
                  <a:cubicBezTo>
                    <a:pt x="1363" y="812"/>
                    <a:pt x="1461" y="717"/>
                    <a:pt x="1461" y="600"/>
                  </a:cubicBezTo>
                  <a:lnTo>
                    <a:pt x="14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3;p49">
              <a:extLst>
                <a:ext uri="{FF2B5EF4-FFF2-40B4-BE49-F238E27FC236}">
                  <a16:creationId xmlns:a16="http://schemas.microsoft.com/office/drawing/2014/main" id="{6247D395-982A-83AB-D7BE-5CFA30F5DB57}"/>
                </a:ext>
              </a:extLst>
            </p:cNvPr>
            <p:cNvSpPr/>
            <p:nvPr/>
          </p:nvSpPr>
          <p:spPr>
            <a:xfrm>
              <a:off x="4283874" y="1528284"/>
              <a:ext cx="22340" cy="19038"/>
            </a:xfrm>
            <a:custGeom>
              <a:avLst/>
              <a:gdLst/>
              <a:ahLst/>
              <a:cxnLst/>
              <a:rect l="l" t="t" r="r" b="b"/>
              <a:pathLst>
                <a:path w="954" h="813" extrusionOk="0">
                  <a:moveTo>
                    <a:pt x="210" y="1"/>
                  </a:moveTo>
                  <a:lnTo>
                    <a:pt x="210" y="600"/>
                  </a:lnTo>
                  <a:cubicBezTo>
                    <a:pt x="210" y="717"/>
                    <a:pt x="115" y="812"/>
                    <a:pt x="0" y="812"/>
                  </a:cubicBezTo>
                  <a:lnTo>
                    <a:pt x="739" y="812"/>
                  </a:lnTo>
                  <a:cubicBezTo>
                    <a:pt x="859" y="812"/>
                    <a:pt x="954" y="717"/>
                    <a:pt x="954" y="600"/>
                  </a:cubicBezTo>
                  <a:lnTo>
                    <a:pt x="954" y="1"/>
                  </a:ln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4;p49">
              <a:extLst>
                <a:ext uri="{FF2B5EF4-FFF2-40B4-BE49-F238E27FC236}">
                  <a16:creationId xmlns:a16="http://schemas.microsoft.com/office/drawing/2014/main" id="{14C9CC21-DCF2-08A5-2846-BEB00745CA52}"/>
                </a:ext>
              </a:extLst>
            </p:cNvPr>
            <p:cNvSpPr/>
            <p:nvPr/>
          </p:nvSpPr>
          <p:spPr>
            <a:xfrm>
              <a:off x="4245284" y="1324258"/>
              <a:ext cx="88705" cy="111608"/>
            </a:xfrm>
            <a:custGeom>
              <a:avLst/>
              <a:gdLst/>
              <a:ahLst/>
              <a:cxnLst/>
              <a:rect l="l" t="t" r="r" b="b"/>
              <a:pathLst>
                <a:path w="3788" h="4766" extrusionOk="0">
                  <a:moveTo>
                    <a:pt x="1894" y="0"/>
                  </a:moveTo>
                  <a:cubicBezTo>
                    <a:pt x="1850" y="0"/>
                    <a:pt x="1806" y="16"/>
                    <a:pt x="1774" y="47"/>
                  </a:cubicBezTo>
                  <a:lnTo>
                    <a:pt x="692" y="1132"/>
                  </a:lnTo>
                  <a:cubicBezTo>
                    <a:pt x="0" y="1824"/>
                    <a:pt x="0" y="2941"/>
                    <a:pt x="692" y="3633"/>
                  </a:cubicBezTo>
                  <a:lnTo>
                    <a:pt x="1774" y="4714"/>
                  </a:lnTo>
                  <a:cubicBezTo>
                    <a:pt x="1808" y="4748"/>
                    <a:pt x="1851" y="4765"/>
                    <a:pt x="1895" y="4765"/>
                  </a:cubicBezTo>
                  <a:cubicBezTo>
                    <a:pt x="1938" y="4765"/>
                    <a:pt x="1981" y="4748"/>
                    <a:pt x="2013" y="4714"/>
                  </a:cubicBezTo>
                  <a:lnTo>
                    <a:pt x="3095" y="3630"/>
                  </a:lnTo>
                  <a:cubicBezTo>
                    <a:pt x="3787" y="2941"/>
                    <a:pt x="3787" y="1824"/>
                    <a:pt x="3095" y="1132"/>
                  </a:cubicBezTo>
                  <a:lnTo>
                    <a:pt x="2013" y="47"/>
                  </a:lnTo>
                  <a:cubicBezTo>
                    <a:pt x="1981" y="16"/>
                    <a:pt x="1937" y="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5;p49">
              <a:extLst>
                <a:ext uri="{FF2B5EF4-FFF2-40B4-BE49-F238E27FC236}">
                  <a16:creationId xmlns:a16="http://schemas.microsoft.com/office/drawing/2014/main" id="{62A87B60-6C0E-C198-5535-729A68862686}"/>
                </a:ext>
              </a:extLst>
            </p:cNvPr>
            <p:cNvSpPr/>
            <p:nvPr/>
          </p:nvSpPr>
          <p:spPr>
            <a:xfrm>
              <a:off x="4273594" y="1363715"/>
              <a:ext cx="32316" cy="123293"/>
            </a:xfrm>
            <a:custGeom>
              <a:avLst/>
              <a:gdLst/>
              <a:ahLst/>
              <a:cxnLst/>
              <a:rect l="l" t="t" r="r" b="b"/>
              <a:pathLst>
                <a:path w="1380" h="5265" extrusionOk="0">
                  <a:moveTo>
                    <a:pt x="688" y="1"/>
                  </a:moveTo>
                  <a:cubicBezTo>
                    <a:pt x="585" y="1"/>
                    <a:pt x="505" y="84"/>
                    <a:pt x="505" y="188"/>
                  </a:cubicBezTo>
                  <a:lnTo>
                    <a:pt x="505" y="874"/>
                  </a:lnTo>
                  <a:lnTo>
                    <a:pt x="344" y="711"/>
                  </a:lnTo>
                  <a:cubicBezTo>
                    <a:pt x="306" y="671"/>
                    <a:pt x="255" y="651"/>
                    <a:pt x="203" y="651"/>
                  </a:cubicBezTo>
                  <a:cubicBezTo>
                    <a:pt x="158" y="651"/>
                    <a:pt x="113" y="667"/>
                    <a:pt x="77" y="700"/>
                  </a:cubicBezTo>
                  <a:cubicBezTo>
                    <a:pt x="3" y="773"/>
                    <a:pt x="1" y="893"/>
                    <a:pt x="74" y="969"/>
                  </a:cubicBezTo>
                  <a:lnTo>
                    <a:pt x="505" y="1405"/>
                  </a:lnTo>
                  <a:lnTo>
                    <a:pt x="505" y="1629"/>
                  </a:lnTo>
                  <a:lnTo>
                    <a:pt x="344" y="1465"/>
                  </a:lnTo>
                  <a:cubicBezTo>
                    <a:pt x="306" y="1427"/>
                    <a:pt x="254" y="1406"/>
                    <a:pt x="201" y="1406"/>
                  </a:cubicBezTo>
                  <a:cubicBezTo>
                    <a:pt x="157" y="1406"/>
                    <a:pt x="112" y="1422"/>
                    <a:pt x="77" y="1454"/>
                  </a:cubicBezTo>
                  <a:cubicBezTo>
                    <a:pt x="3" y="1531"/>
                    <a:pt x="1" y="1651"/>
                    <a:pt x="74" y="1724"/>
                  </a:cubicBezTo>
                  <a:lnTo>
                    <a:pt x="505" y="2160"/>
                  </a:lnTo>
                  <a:lnTo>
                    <a:pt x="505" y="2917"/>
                  </a:lnTo>
                  <a:lnTo>
                    <a:pt x="505" y="3070"/>
                  </a:lnTo>
                  <a:lnTo>
                    <a:pt x="505" y="5070"/>
                  </a:lnTo>
                  <a:cubicBezTo>
                    <a:pt x="505" y="5165"/>
                    <a:pt x="573" y="5250"/>
                    <a:pt x="668" y="5263"/>
                  </a:cubicBezTo>
                  <a:cubicBezTo>
                    <a:pt x="676" y="5264"/>
                    <a:pt x="683" y="5265"/>
                    <a:pt x="691" y="5265"/>
                  </a:cubicBezTo>
                  <a:cubicBezTo>
                    <a:pt x="792" y="5265"/>
                    <a:pt x="875" y="5179"/>
                    <a:pt x="875" y="5075"/>
                  </a:cubicBezTo>
                  <a:lnTo>
                    <a:pt x="875" y="3073"/>
                  </a:lnTo>
                  <a:lnTo>
                    <a:pt x="875" y="2920"/>
                  </a:lnTo>
                  <a:lnTo>
                    <a:pt x="875" y="1912"/>
                  </a:lnTo>
                  <a:lnTo>
                    <a:pt x="1303" y="1476"/>
                  </a:lnTo>
                  <a:cubicBezTo>
                    <a:pt x="1379" y="1400"/>
                    <a:pt x="1377" y="1277"/>
                    <a:pt x="1300" y="1206"/>
                  </a:cubicBezTo>
                  <a:cubicBezTo>
                    <a:pt x="1266" y="1177"/>
                    <a:pt x="1222" y="1163"/>
                    <a:pt x="1177" y="1163"/>
                  </a:cubicBezTo>
                  <a:cubicBezTo>
                    <a:pt x="1126" y="1163"/>
                    <a:pt x="1074" y="1182"/>
                    <a:pt x="1036" y="1220"/>
                  </a:cubicBezTo>
                  <a:lnTo>
                    <a:pt x="875" y="1384"/>
                  </a:lnTo>
                  <a:lnTo>
                    <a:pt x="875" y="1160"/>
                  </a:lnTo>
                  <a:lnTo>
                    <a:pt x="1300" y="727"/>
                  </a:lnTo>
                  <a:cubicBezTo>
                    <a:pt x="1363" y="662"/>
                    <a:pt x="1379" y="564"/>
                    <a:pt x="1330" y="487"/>
                  </a:cubicBezTo>
                  <a:cubicBezTo>
                    <a:pt x="1292" y="429"/>
                    <a:pt x="1232" y="400"/>
                    <a:pt x="1172" y="400"/>
                  </a:cubicBezTo>
                  <a:cubicBezTo>
                    <a:pt x="1125" y="400"/>
                    <a:pt x="1078" y="418"/>
                    <a:pt x="1041" y="455"/>
                  </a:cubicBezTo>
                  <a:lnTo>
                    <a:pt x="875" y="621"/>
                  </a:lnTo>
                  <a:lnTo>
                    <a:pt x="875" y="196"/>
                  </a:lnTo>
                  <a:cubicBezTo>
                    <a:pt x="875" y="100"/>
                    <a:pt x="807" y="16"/>
                    <a:pt x="712" y="2"/>
                  </a:cubicBezTo>
                  <a:cubicBezTo>
                    <a:pt x="704" y="1"/>
                    <a:pt x="696" y="1"/>
                    <a:pt x="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6;p49">
              <a:extLst>
                <a:ext uri="{FF2B5EF4-FFF2-40B4-BE49-F238E27FC236}">
                  <a16:creationId xmlns:a16="http://schemas.microsoft.com/office/drawing/2014/main" id="{EF482E54-5537-8820-45AD-4C50C1A25111}"/>
                </a:ext>
              </a:extLst>
            </p:cNvPr>
            <p:cNvSpPr/>
            <p:nvPr/>
          </p:nvSpPr>
          <p:spPr>
            <a:xfrm>
              <a:off x="4222125" y="1267403"/>
              <a:ext cx="20631" cy="27164"/>
            </a:xfrm>
            <a:custGeom>
              <a:avLst/>
              <a:gdLst/>
              <a:ahLst/>
              <a:cxnLst/>
              <a:rect l="l" t="t" r="r" b="b"/>
              <a:pathLst>
                <a:path w="881" h="1160" extrusionOk="0">
                  <a:moveTo>
                    <a:pt x="214" y="1"/>
                  </a:moveTo>
                  <a:cubicBezTo>
                    <a:pt x="182" y="1"/>
                    <a:pt x="150" y="9"/>
                    <a:pt x="120" y="26"/>
                  </a:cubicBezTo>
                  <a:cubicBezTo>
                    <a:pt x="33" y="80"/>
                    <a:pt x="0" y="195"/>
                    <a:pt x="52" y="285"/>
                  </a:cubicBezTo>
                  <a:lnTo>
                    <a:pt x="501" y="1064"/>
                  </a:lnTo>
                  <a:cubicBezTo>
                    <a:pt x="537" y="1124"/>
                    <a:pt x="599" y="1159"/>
                    <a:pt x="665" y="1159"/>
                  </a:cubicBezTo>
                  <a:cubicBezTo>
                    <a:pt x="695" y="1159"/>
                    <a:pt x="730" y="1148"/>
                    <a:pt x="760" y="1132"/>
                  </a:cubicBezTo>
                  <a:cubicBezTo>
                    <a:pt x="850" y="1078"/>
                    <a:pt x="880" y="960"/>
                    <a:pt x="828" y="873"/>
                  </a:cubicBezTo>
                  <a:lnTo>
                    <a:pt x="379" y="94"/>
                  </a:lnTo>
                  <a:cubicBezTo>
                    <a:pt x="342" y="34"/>
                    <a:pt x="279"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7;p49">
              <a:extLst>
                <a:ext uri="{FF2B5EF4-FFF2-40B4-BE49-F238E27FC236}">
                  <a16:creationId xmlns:a16="http://schemas.microsoft.com/office/drawing/2014/main" id="{501926FF-46BE-FAC4-4724-2B912DE6C82C}"/>
                </a:ext>
              </a:extLst>
            </p:cNvPr>
            <p:cNvSpPr/>
            <p:nvPr/>
          </p:nvSpPr>
          <p:spPr>
            <a:xfrm>
              <a:off x="4176299" y="1313135"/>
              <a:ext cx="28499" cy="19390"/>
            </a:xfrm>
            <a:custGeom>
              <a:avLst/>
              <a:gdLst/>
              <a:ahLst/>
              <a:cxnLst/>
              <a:rect l="l" t="t" r="r" b="b"/>
              <a:pathLst>
                <a:path w="1217" h="828" extrusionOk="0">
                  <a:moveTo>
                    <a:pt x="218" y="0"/>
                  </a:moveTo>
                  <a:cubicBezTo>
                    <a:pt x="152" y="0"/>
                    <a:pt x="88" y="36"/>
                    <a:pt x="53" y="94"/>
                  </a:cubicBezTo>
                  <a:cubicBezTo>
                    <a:pt x="1" y="187"/>
                    <a:pt x="34" y="302"/>
                    <a:pt x="121" y="353"/>
                  </a:cubicBezTo>
                  <a:lnTo>
                    <a:pt x="903" y="803"/>
                  </a:lnTo>
                  <a:cubicBezTo>
                    <a:pt x="933" y="819"/>
                    <a:pt x="968" y="827"/>
                    <a:pt x="998" y="827"/>
                  </a:cubicBezTo>
                  <a:cubicBezTo>
                    <a:pt x="1063" y="827"/>
                    <a:pt x="1123" y="797"/>
                    <a:pt x="1162" y="735"/>
                  </a:cubicBezTo>
                  <a:cubicBezTo>
                    <a:pt x="1216" y="642"/>
                    <a:pt x="1181" y="528"/>
                    <a:pt x="1093" y="476"/>
                  </a:cubicBezTo>
                  <a:lnTo>
                    <a:pt x="312" y="26"/>
                  </a:lnTo>
                  <a:cubicBezTo>
                    <a:pt x="282" y="9"/>
                    <a:pt x="250" y="0"/>
                    <a:pt x="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8;p49">
              <a:extLst>
                <a:ext uri="{FF2B5EF4-FFF2-40B4-BE49-F238E27FC236}">
                  <a16:creationId xmlns:a16="http://schemas.microsoft.com/office/drawing/2014/main" id="{CB5AB5A2-D282-59AB-F2F2-83EA60555C3E}"/>
                </a:ext>
              </a:extLst>
            </p:cNvPr>
            <p:cNvSpPr/>
            <p:nvPr/>
          </p:nvSpPr>
          <p:spPr>
            <a:xfrm>
              <a:off x="4160353" y="1375821"/>
              <a:ext cx="29834" cy="8688"/>
            </a:xfrm>
            <a:custGeom>
              <a:avLst/>
              <a:gdLst/>
              <a:ahLst/>
              <a:cxnLst/>
              <a:rect l="l" t="t" r="r" b="b"/>
              <a:pathLst>
                <a:path w="1274" h="371" extrusionOk="0">
                  <a:moveTo>
                    <a:pt x="186" y="0"/>
                  </a:moveTo>
                  <a:cubicBezTo>
                    <a:pt x="85" y="0"/>
                    <a:pt x="1" y="85"/>
                    <a:pt x="4" y="191"/>
                  </a:cubicBezTo>
                  <a:cubicBezTo>
                    <a:pt x="6" y="292"/>
                    <a:pt x="96" y="371"/>
                    <a:pt x="197" y="371"/>
                  </a:cubicBezTo>
                  <a:lnTo>
                    <a:pt x="1077" y="371"/>
                  </a:lnTo>
                  <a:cubicBezTo>
                    <a:pt x="1186" y="371"/>
                    <a:pt x="1273" y="275"/>
                    <a:pt x="1257" y="164"/>
                  </a:cubicBezTo>
                  <a:cubicBezTo>
                    <a:pt x="1246" y="68"/>
                    <a:pt x="1161"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19;p49">
              <a:extLst>
                <a:ext uri="{FF2B5EF4-FFF2-40B4-BE49-F238E27FC236}">
                  <a16:creationId xmlns:a16="http://schemas.microsoft.com/office/drawing/2014/main" id="{F2A98388-5F61-751F-9A5F-42B7A1B73CBB}"/>
                </a:ext>
              </a:extLst>
            </p:cNvPr>
            <p:cNvSpPr/>
            <p:nvPr/>
          </p:nvSpPr>
          <p:spPr>
            <a:xfrm>
              <a:off x="4389270" y="1375821"/>
              <a:ext cx="29623" cy="8688"/>
            </a:xfrm>
            <a:custGeom>
              <a:avLst/>
              <a:gdLst/>
              <a:ahLst/>
              <a:cxnLst/>
              <a:rect l="l" t="t" r="r" b="b"/>
              <a:pathLst>
                <a:path w="1265" h="371" extrusionOk="0">
                  <a:moveTo>
                    <a:pt x="188" y="0"/>
                  </a:moveTo>
                  <a:cubicBezTo>
                    <a:pt x="87" y="0"/>
                    <a:pt x="0" y="85"/>
                    <a:pt x="6" y="191"/>
                  </a:cubicBezTo>
                  <a:cubicBezTo>
                    <a:pt x="8" y="292"/>
                    <a:pt x="95" y="371"/>
                    <a:pt x="199" y="371"/>
                  </a:cubicBezTo>
                  <a:lnTo>
                    <a:pt x="1076" y="371"/>
                  </a:lnTo>
                  <a:cubicBezTo>
                    <a:pt x="1180" y="371"/>
                    <a:pt x="1264" y="286"/>
                    <a:pt x="1262" y="180"/>
                  </a:cubicBezTo>
                  <a:cubicBezTo>
                    <a:pt x="1259" y="76"/>
                    <a:pt x="1169"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0;p49">
              <a:extLst>
                <a:ext uri="{FF2B5EF4-FFF2-40B4-BE49-F238E27FC236}">
                  <a16:creationId xmlns:a16="http://schemas.microsoft.com/office/drawing/2014/main" id="{7708B4E3-3224-7DE5-8D51-BA3575EF21DA}"/>
                </a:ext>
              </a:extLst>
            </p:cNvPr>
            <p:cNvSpPr/>
            <p:nvPr/>
          </p:nvSpPr>
          <p:spPr>
            <a:xfrm>
              <a:off x="4374588" y="1313089"/>
              <a:ext cx="28359" cy="19437"/>
            </a:xfrm>
            <a:custGeom>
              <a:avLst/>
              <a:gdLst/>
              <a:ahLst/>
              <a:cxnLst/>
              <a:rect l="l" t="t" r="r" b="b"/>
              <a:pathLst>
                <a:path w="1211" h="830" extrusionOk="0">
                  <a:moveTo>
                    <a:pt x="994" y="0"/>
                  </a:moveTo>
                  <a:cubicBezTo>
                    <a:pt x="962" y="0"/>
                    <a:pt x="929" y="8"/>
                    <a:pt x="900" y="26"/>
                  </a:cubicBezTo>
                  <a:lnTo>
                    <a:pt x="120" y="475"/>
                  </a:lnTo>
                  <a:cubicBezTo>
                    <a:pt x="33" y="530"/>
                    <a:pt x="1" y="644"/>
                    <a:pt x="52" y="734"/>
                  </a:cubicBezTo>
                  <a:cubicBezTo>
                    <a:pt x="88" y="794"/>
                    <a:pt x="150" y="829"/>
                    <a:pt x="216" y="829"/>
                  </a:cubicBezTo>
                  <a:cubicBezTo>
                    <a:pt x="246" y="829"/>
                    <a:pt x="281" y="821"/>
                    <a:pt x="311" y="802"/>
                  </a:cubicBezTo>
                  <a:lnTo>
                    <a:pt x="1090" y="353"/>
                  </a:lnTo>
                  <a:cubicBezTo>
                    <a:pt x="1180" y="298"/>
                    <a:pt x="1210" y="181"/>
                    <a:pt x="1158" y="94"/>
                  </a:cubicBezTo>
                  <a:cubicBezTo>
                    <a:pt x="1122" y="34"/>
                    <a:pt x="1059" y="0"/>
                    <a:pt x="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21;p49">
              <a:extLst>
                <a:ext uri="{FF2B5EF4-FFF2-40B4-BE49-F238E27FC236}">
                  <a16:creationId xmlns:a16="http://schemas.microsoft.com/office/drawing/2014/main" id="{A8D94847-8A94-B5AD-5EBF-BAE902DA4589}"/>
                </a:ext>
              </a:extLst>
            </p:cNvPr>
            <p:cNvSpPr/>
            <p:nvPr/>
          </p:nvSpPr>
          <p:spPr>
            <a:xfrm>
              <a:off x="4336513" y="1267450"/>
              <a:ext cx="20748" cy="27117"/>
            </a:xfrm>
            <a:custGeom>
              <a:avLst/>
              <a:gdLst/>
              <a:ahLst/>
              <a:cxnLst/>
              <a:rect l="l" t="t" r="r" b="b"/>
              <a:pathLst>
                <a:path w="886" h="1158" extrusionOk="0">
                  <a:moveTo>
                    <a:pt x="666" y="0"/>
                  </a:moveTo>
                  <a:cubicBezTo>
                    <a:pt x="600" y="0"/>
                    <a:pt x="537" y="35"/>
                    <a:pt x="504" y="95"/>
                  </a:cubicBezTo>
                  <a:lnTo>
                    <a:pt x="54" y="874"/>
                  </a:lnTo>
                  <a:cubicBezTo>
                    <a:pt x="0" y="967"/>
                    <a:pt x="33" y="1081"/>
                    <a:pt x="123" y="1133"/>
                  </a:cubicBezTo>
                  <a:cubicBezTo>
                    <a:pt x="153" y="1149"/>
                    <a:pt x="188" y="1157"/>
                    <a:pt x="218" y="1157"/>
                  </a:cubicBezTo>
                  <a:cubicBezTo>
                    <a:pt x="283" y="1157"/>
                    <a:pt x="343" y="1122"/>
                    <a:pt x="381" y="1065"/>
                  </a:cubicBezTo>
                  <a:lnTo>
                    <a:pt x="831" y="285"/>
                  </a:lnTo>
                  <a:cubicBezTo>
                    <a:pt x="885" y="193"/>
                    <a:pt x="850" y="78"/>
                    <a:pt x="763" y="27"/>
                  </a:cubicBezTo>
                  <a:cubicBezTo>
                    <a:pt x="732" y="9"/>
                    <a:pt x="699"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22;p49">
              <a:extLst>
                <a:ext uri="{FF2B5EF4-FFF2-40B4-BE49-F238E27FC236}">
                  <a16:creationId xmlns:a16="http://schemas.microsoft.com/office/drawing/2014/main" id="{7E32A367-E532-6DBA-5F95-7E6CE764B66C}"/>
                </a:ext>
              </a:extLst>
            </p:cNvPr>
            <p:cNvSpPr/>
            <p:nvPr/>
          </p:nvSpPr>
          <p:spPr>
            <a:xfrm>
              <a:off x="4256383" y="1483044"/>
              <a:ext cx="66693" cy="22621"/>
            </a:xfrm>
            <a:custGeom>
              <a:avLst/>
              <a:gdLst/>
              <a:ahLst/>
              <a:cxnLst/>
              <a:rect l="l" t="t" r="r" b="b"/>
              <a:pathLst>
                <a:path w="2848" h="966" extrusionOk="0">
                  <a:moveTo>
                    <a:pt x="322" y="1"/>
                  </a:moveTo>
                  <a:cubicBezTo>
                    <a:pt x="145" y="1"/>
                    <a:pt x="0" y="148"/>
                    <a:pt x="0" y="325"/>
                  </a:cubicBezTo>
                  <a:lnTo>
                    <a:pt x="0" y="641"/>
                  </a:lnTo>
                  <a:cubicBezTo>
                    <a:pt x="0" y="818"/>
                    <a:pt x="142" y="965"/>
                    <a:pt x="322" y="965"/>
                  </a:cubicBezTo>
                  <a:lnTo>
                    <a:pt x="2523" y="965"/>
                  </a:lnTo>
                  <a:cubicBezTo>
                    <a:pt x="2703" y="965"/>
                    <a:pt x="2847" y="821"/>
                    <a:pt x="2842" y="644"/>
                  </a:cubicBezTo>
                  <a:lnTo>
                    <a:pt x="2842" y="325"/>
                  </a:lnTo>
                  <a:cubicBezTo>
                    <a:pt x="2842" y="148"/>
                    <a:pt x="2700" y="1"/>
                    <a:pt x="2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3;p49">
              <a:extLst>
                <a:ext uri="{FF2B5EF4-FFF2-40B4-BE49-F238E27FC236}">
                  <a16:creationId xmlns:a16="http://schemas.microsoft.com/office/drawing/2014/main" id="{9A0818DB-D975-49D0-A059-A6C87B17207D}"/>
                </a:ext>
              </a:extLst>
            </p:cNvPr>
            <p:cNvSpPr/>
            <p:nvPr/>
          </p:nvSpPr>
          <p:spPr>
            <a:xfrm>
              <a:off x="4256430" y="1483044"/>
              <a:ext cx="66646" cy="22551"/>
            </a:xfrm>
            <a:custGeom>
              <a:avLst/>
              <a:gdLst/>
              <a:ahLst/>
              <a:cxnLst/>
              <a:rect l="l" t="t" r="r" b="b"/>
              <a:pathLst>
                <a:path w="2846" h="963" extrusionOk="0">
                  <a:moveTo>
                    <a:pt x="2096" y="1"/>
                  </a:moveTo>
                  <a:cubicBezTo>
                    <a:pt x="2096" y="328"/>
                    <a:pt x="1829" y="592"/>
                    <a:pt x="1502" y="592"/>
                  </a:cubicBezTo>
                  <a:lnTo>
                    <a:pt x="1" y="592"/>
                  </a:lnTo>
                  <a:lnTo>
                    <a:pt x="1" y="641"/>
                  </a:lnTo>
                  <a:cubicBezTo>
                    <a:pt x="1" y="821"/>
                    <a:pt x="148" y="963"/>
                    <a:pt x="325" y="963"/>
                  </a:cubicBezTo>
                  <a:lnTo>
                    <a:pt x="2521" y="963"/>
                  </a:lnTo>
                  <a:cubicBezTo>
                    <a:pt x="2701" y="963"/>
                    <a:pt x="2845" y="818"/>
                    <a:pt x="2845" y="641"/>
                  </a:cubicBezTo>
                  <a:lnTo>
                    <a:pt x="2845" y="320"/>
                  </a:lnTo>
                  <a:cubicBezTo>
                    <a:pt x="2845" y="143"/>
                    <a:pt x="2701" y="1"/>
                    <a:pt x="2521" y="1"/>
                  </a:cubicBez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4;p49">
              <a:extLst>
                <a:ext uri="{FF2B5EF4-FFF2-40B4-BE49-F238E27FC236}">
                  <a16:creationId xmlns:a16="http://schemas.microsoft.com/office/drawing/2014/main" id="{F23EA6C1-DD35-B10D-210C-FBD08B6A9C52}"/>
                </a:ext>
              </a:extLst>
            </p:cNvPr>
            <p:cNvSpPr/>
            <p:nvPr/>
          </p:nvSpPr>
          <p:spPr>
            <a:xfrm>
              <a:off x="4256383" y="1505641"/>
              <a:ext cx="66693" cy="22551"/>
            </a:xfrm>
            <a:custGeom>
              <a:avLst/>
              <a:gdLst/>
              <a:ahLst/>
              <a:cxnLst/>
              <a:rect l="l" t="t" r="r" b="b"/>
              <a:pathLst>
                <a:path w="2848" h="963" extrusionOk="0">
                  <a:moveTo>
                    <a:pt x="322" y="0"/>
                  </a:moveTo>
                  <a:cubicBezTo>
                    <a:pt x="145" y="0"/>
                    <a:pt x="0" y="145"/>
                    <a:pt x="0" y="322"/>
                  </a:cubicBezTo>
                  <a:lnTo>
                    <a:pt x="0" y="641"/>
                  </a:lnTo>
                  <a:cubicBezTo>
                    <a:pt x="0" y="818"/>
                    <a:pt x="142" y="962"/>
                    <a:pt x="322" y="962"/>
                  </a:cubicBezTo>
                  <a:lnTo>
                    <a:pt x="2523" y="962"/>
                  </a:lnTo>
                  <a:cubicBezTo>
                    <a:pt x="2703" y="962"/>
                    <a:pt x="2847" y="820"/>
                    <a:pt x="2842" y="643"/>
                  </a:cubicBezTo>
                  <a:lnTo>
                    <a:pt x="2842" y="322"/>
                  </a:lnTo>
                  <a:cubicBezTo>
                    <a:pt x="2842" y="145"/>
                    <a:pt x="2700" y="0"/>
                    <a:pt x="2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5;p49">
              <a:extLst>
                <a:ext uri="{FF2B5EF4-FFF2-40B4-BE49-F238E27FC236}">
                  <a16:creationId xmlns:a16="http://schemas.microsoft.com/office/drawing/2014/main" id="{70B84625-DBDC-4195-E49F-42DDA54ABCF2}"/>
                </a:ext>
              </a:extLst>
            </p:cNvPr>
            <p:cNvSpPr/>
            <p:nvPr/>
          </p:nvSpPr>
          <p:spPr>
            <a:xfrm>
              <a:off x="4256430" y="1505641"/>
              <a:ext cx="66646" cy="22551"/>
            </a:xfrm>
            <a:custGeom>
              <a:avLst/>
              <a:gdLst/>
              <a:ahLst/>
              <a:cxnLst/>
              <a:rect l="l" t="t" r="r" b="b"/>
              <a:pathLst>
                <a:path w="2846" h="963" extrusionOk="0">
                  <a:moveTo>
                    <a:pt x="2096" y="0"/>
                  </a:moveTo>
                  <a:cubicBezTo>
                    <a:pt x="2096" y="327"/>
                    <a:pt x="1829" y="592"/>
                    <a:pt x="1502" y="592"/>
                  </a:cubicBezTo>
                  <a:lnTo>
                    <a:pt x="1" y="592"/>
                  </a:lnTo>
                  <a:lnTo>
                    <a:pt x="1" y="638"/>
                  </a:lnTo>
                  <a:cubicBezTo>
                    <a:pt x="1" y="820"/>
                    <a:pt x="148" y="962"/>
                    <a:pt x="325" y="962"/>
                  </a:cubicBezTo>
                  <a:lnTo>
                    <a:pt x="2521" y="962"/>
                  </a:lnTo>
                  <a:cubicBezTo>
                    <a:pt x="2701" y="962"/>
                    <a:pt x="2845" y="815"/>
                    <a:pt x="2845" y="638"/>
                  </a:cubicBezTo>
                  <a:lnTo>
                    <a:pt x="2845" y="319"/>
                  </a:lnTo>
                  <a:cubicBezTo>
                    <a:pt x="2845" y="142"/>
                    <a:pt x="2701" y="0"/>
                    <a:pt x="2521" y="0"/>
                  </a:cubicBezTo>
                  <a:close/>
                </a:path>
              </a:pathLst>
            </a:custGeom>
            <a:solidFill>
              <a:srgbClr val="434343">
                <a:alpha val="39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0"/>
                                        </p:tgtEl>
                                        <p:attrNameLst>
                                          <p:attrName>style.visibility</p:attrName>
                                        </p:attrNameLst>
                                      </p:cBhvr>
                                      <p:to>
                                        <p:strVal val="visible"/>
                                      </p:to>
                                    </p:set>
                                    <p:animEffect transition="in" filter="barn(inVertical)">
                                      <p:cBhvr>
                                        <p:cTn id="7" dur="500"/>
                                        <p:tgtEl>
                                          <p:spTgt spid="17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91">
                                            <p:txEl>
                                              <p:pRg st="0" end="0"/>
                                            </p:txEl>
                                          </p:spTgt>
                                        </p:tgtEl>
                                        <p:attrNameLst>
                                          <p:attrName>style.visibility</p:attrName>
                                        </p:attrNameLst>
                                      </p:cBhvr>
                                      <p:to>
                                        <p:strVal val="visible"/>
                                      </p:to>
                                    </p:set>
                                    <p:animEffect transition="in" filter="barn(inVertical)">
                                      <p:cBhvr>
                                        <p:cTn id="10" dur="500"/>
                                        <p:tgtEl>
                                          <p:spTgt spid="1791">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94">
                                            <p:txEl>
                                              <p:pRg st="0" end="0"/>
                                            </p:txEl>
                                          </p:spTgt>
                                        </p:tgtEl>
                                        <p:attrNameLst>
                                          <p:attrName>style.visibility</p:attrName>
                                        </p:attrNameLst>
                                      </p:cBhvr>
                                      <p:to>
                                        <p:strVal val="visible"/>
                                      </p:to>
                                    </p:set>
                                    <p:animEffect transition="in" filter="barn(inVertical)">
                                      <p:cBhvr>
                                        <p:cTn id="13" dur="500"/>
                                        <p:tgtEl>
                                          <p:spTgt spid="1794">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93">
                                            <p:txEl>
                                              <p:pRg st="0" end="0"/>
                                            </p:txEl>
                                          </p:spTgt>
                                        </p:tgtEl>
                                        <p:attrNameLst>
                                          <p:attrName>style.visibility</p:attrName>
                                        </p:attrNameLst>
                                      </p:cBhvr>
                                      <p:to>
                                        <p:strVal val="visible"/>
                                      </p:to>
                                    </p:set>
                                    <p:animEffect transition="in" filter="barn(inVertical)">
                                      <p:cBhvr>
                                        <p:cTn id="16" dur="500"/>
                                        <p:tgtEl>
                                          <p:spTgt spid="1793">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809"/>
                                        </p:tgtEl>
                                        <p:attrNameLst>
                                          <p:attrName>style.visibility</p:attrName>
                                        </p:attrNameLst>
                                      </p:cBhvr>
                                      <p:to>
                                        <p:strVal val="visible"/>
                                      </p:to>
                                    </p:set>
                                    <p:animEffect transition="in" filter="barn(inVertical)">
                                      <p:cBhvr>
                                        <p:cTn id="19" dur="500"/>
                                        <p:tgtEl>
                                          <p:spTgt spid="180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92">
                                            <p:txEl>
                                              <p:pRg st="0" end="0"/>
                                            </p:txEl>
                                          </p:spTgt>
                                        </p:tgtEl>
                                        <p:attrNameLst>
                                          <p:attrName>style.visibility</p:attrName>
                                        </p:attrNameLst>
                                      </p:cBhvr>
                                      <p:to>
                                        <p:strVal val="visible"/>
                                      </p:to>
                                    </p:set>
                                    <p:animEffect transition="in" filter="barn(inVertical)">
                                      <p:cBhvr>
                                        <p:cTn id="22" dur="500"/>
                                        <p:tgtEl>
                                          <p:spTgt spid="1792">
                                            <p:txEl>
                                              <p:pRg st="0" end="0"/>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arn(inVertical)">
                                      <p:cBhvr>
                                        <p:cTn id="28" dur="500"/>
                                        <p:tgtEl>
                                          <p:spTgt spid="2">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0" grpId="0"/>
      <p:bldP spid="1791" grpId="0" build="p"/>
      <p:bldP spid="1792" grpId="0" build="p"/>
      <p:bldP spid="1793" grpId="0" build="p"/>
      <p:bldP spid="1794" grpId="0" build="p"/>
      <p:bldP spid="2"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9" name="Google Shape;1899;p50"/>
          <p:cNvSpPr txBox="1">
            <a:spLocks noGrp="1"/>
          </p:cNvSpPr>
          <p:nvPr>
            <p:ph type="subTitle" idx="1"/>
          </p:nvPr>
        </p:nvSpPr>
        <p:spPr>
          <a:xfrm>
            <a:off x="818725" y="2594079"/>
            <a:ext cx="3914877" cy="91935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000" b="1">
                <a:latin typeface="+mj-lt"/>
              </a:rPr>
              <a:t>NỘI DUNG ÔN TẬP </a:t>
            </a:r>
          </a:p>
        </p:txBody>
      </p:sp>
      <p:sp>
        <p:nvSpPr>
          <p:cNvPr id="1900" name="Google Shape;1900;p50"/>
          <p:cNvSpPr txBox="1">
            <a:spLocks noGrp="1"/>
          </p:cNvSpPr>
          <p:nvPr>
            <p:ph type="title" idx="2"/>
          </p:nvPr>
        </p:nvSpPr>
        <p:spPr>
          <a:xfrm>
            <a:off x="1717500" y="1132200"/>
            <a:ext cx="1884600" cy="115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Bahnschrift SemiBold SemiConden" panose="020B0502040204020203" pitchFamily="34" charset="0"/>
              </a:rPr>
              <a:t>01</a:t>
            </a:r>
            <a:endParaRPr b="1">
              <a:latin typeface="Bahnschrift SemiBold SemiConden" panose="020B0502040204020203" pitchFamily="34" charset="0"/>
            </a:endParaRPr>
          </a:p>
        </p:txBody>
      </p:sp>
      <p:grpSp>
        <p:nvGrpSpPr>
          <p:cNvPr id="1901" name="Google Shape;1901;p50"/>
          <p:cNvGrpSpPr/>
          <p:nvPr/>
        </p:nvGrpSpPr>
        <p:grpSpPr>
          <a:xfrm>
            <a:off x="4535950" y="1209995"/>
            <a:ext cx="5320500" cy="4629655"/>
            <a:chOff x="4535950" y="1209995"/>
            <a:chExt cx="5320500" cy="4629655"/>
          </a:xfrm>
        </p:grpSpPr>
        <p:grpSp>
          <p:nvGrpSpPr>
            <p:cNvPr id="1902" name="Google Shape;1902;p50"/>
            <p:cNvGrpSpPr/>
            <p:nvPr/>
          </p:nvGrpSpPr>
          <p:grpSpPr>
            <a:xfrm flipH="1">
              <a:off x="5548459" y="3012408"/>
              <a:ext cx="438660" cy="1526611"/>
              <a:chOff x="299324" y="2437171"/>
              <a:chExt cx="613425" cy="2134822"/>
            </a:xfrm>
          </p:grpSpPr>
          <p:sp>
            <p:nvSpPr>
              <p:cNvPr id="1903" name="Google Shape;1903;p5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50"/>
            <p:cNvGrpSpPr/>
            <p:nvPr/>
          </p:nvGrpSpPr>
          <p:grpSpPr>
            <a:xfrm flipH="1">
              <a:off x="5905846" y="2706033"/>
              <a:ext cx="502457" cy="1748632"/>
              <a:chOff x="299324" y="2437171"/>
              <a:chExt cx="613425" cy="2134822"/>
            </a:xfrm>
          </p:grpSpPr>
          <p:sp>
            <p:nvSpPr>
              <p:cNvPr id="1916" name="Google Shape;1916;p5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50"/>
            <p:cNvGrpSpPr/>
            <p:nvPr/>
          </p:nvGrpSpPr>
          <p:grpSpPr>
            <a:xfrm>
              <a:off x="8087391" y="1209995"/>
              <a:ext cx="975904" cy="3124146"/>
              <a:chOff x="2242838" y="1653807"/>
              <a:chExt cx="503173" cy="1610800"/>
            </a:xfrm>
          </p:grpSpPr>
          <p:sp>
            <p:nvSpPr>
              <p:cNvPr id="1929" name="Google Shape;1929;p50"/>
              <p:cNvSpPr/>
              <p:nvPr/>
            </p:nvSpPr>
            <p:spPr>
              <a:xfrm>
                <a:off x="2279068" y="1653807"/>
                <a:ext cx="433454" cy="138690"/>
              </a:xfrm>
              <a:custGeom>
                <a:avLst/>
                <a:gdLst/>
                <a:ahLst/>
                <a:cxnLst/>
                <a:rect l="l" t="t" r="r" b="b"/>
                <a:pathLst>
                  <a:path w="8363" h="2676" extrusionOk="0">
                    <a:moveTo>
                      <a:pt x="4181" y="0"/>
                    </a:moveTo>
                    <a:cubicBezTo>
                      <a:pt x="2326" y="0"/>
                      <a:pt x="732" y="1096"/>
                      <a:pt x="0" y="2675"/>
                    </a:cubicBezTo>
                    <a:lnTo>
                      <a:pt x="8362" y="2675"/>
                    </a:lnTo>
                    <a:cubicBezTo>
                      <a:pt x="7634" y="1096"/>
                      <a:pt x="6033" y="0"/>
                      <a:pt x="4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0"/>
              <p:cNvSpPr/>
              <p:nvPr/>
            </p:nvSpPr>
            <p:spPr>
              <a:xfrm>
                <a:off x="2523763" y="1655517"/>
                <a:ext cx="188454" cy="136980"/>
              </a:xfrm>
              <a:custGeom>
                <a:avLst/>
                <a:gdLst/>
                <a:ahLst/>
                <a:cxnLst/>
                <a:rect l="l" t="t" r="r" b="b"/>
                <a:pathLst>
                  <a:path w="3636" h="2643" extrusionOk="0">
                    <a:moveTo>
                      <a:pt x="1" y="0"/>
                    </a:moveTo>
                    <a:lnTo>
                      <a:pt x="1" y="0"/>
                    </a:lnTo>
                    <a:cubicBezTo>
                      <a:pt x="596" y="377"/>
                      <a:pt x="1091" y="1352"/>
                      <a:pt x="1355" y="2642"/>
                    </a:cubicBezTo>
                    <a:lnTo>
                      <a:pt x="3635" y="2642"/>
                    </a:lnTo>
                    <a:cubicBezTo>
                      <a:pt x="2979" y="1218"/>
                      <a:pt x="1616" y="1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0"/>
              <p:cNvSpPr/>
              <p:nvPr/>
            </p:nvSpPr>
            <p:spPr>
              <a:xfrm>
                <a:off x="2330536" y="1686977"/>
                <a:ext cx="216442" cy="94171"/>
              </a:xfrm>
              <a:custGeom>
                <a:avLst/>
                <a:gdLst/>
                <a:ahLst/>
                <a:cxnLst/>
                <a:rect l="l" t="t" r="r" b="b"/>
                <a:pathLst>
                  <a:path w="4176" h="1817" extrusionOk="0">
                    <a:moveTo>
                      <a:pt x="951" y="1"/>
                    </a:moveTo>
                    <a:cubicBezTo>
                      <a:pt x="890" y="1"/>
                      <a:pt x="823" y="34"/>
                      <a:pt x="805" y="80"/>
                    </a:cubicBezTo>
                    <a:lnTo>
                      <a:pt x="24" y="1737"/>
                    </a:lnTo>
                    <a:cubicBezTo>
                      <a:pt x="0" y="1780"/>
                      <a:pt x="31" y="1816"/>
                      <a:pt x="91" y="1816"/>
                    </a:cubicBezTo>
                    <a:lnTo>
                      <a:pt x="3225" y="1816"/>
                    </a:lnTo>
                    <a:cubicBezTo>
                      <a:pt x="3279" y="1816"/>
                      <a:pt x="3349" y="1783"/>
                      <a:pt x="3367" y="1737"/>
                    </a:cubicBezTo>
                    <a:lnTo>
                      <a:pt x="4154" y="80"/>
                    </a:lnTo>
                    <a:cubicBezTo>
                      <a:pt x="4175" y="34"/>
                      <a:pt x="4145" y="1"/>
                      <a:pt x="4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0"/>
              <p:cNvSpPr/>
              <p:nvPr/>
            </p:nvSpPr>
            <p:spPr>
              <a:xfrm>
                <a:off x="2337274" y="1691071"/>
                <a:ext cx="201671" cy="85982"/>
              </a:xfrm>
              <a:custGeom>
                <a:avLst/>
                <a:gdLst/>
                <a:ahLst/>
                <a:cxnLst/>
                <a:rect l="l" t="t" r="r" b="b"/>
                <a:pathLst>
                  <a:path w="3891" h="1659" extrusionOk="0">
                    <a:moveTo>
                      <a:pt x="781" y="1"/>
                    </a:moveTo>
                    <a:lnTo>
                      <a:pt x="596" y="395"/>
                    </a:lnTo>
                    <a:lnTo>
                      <a:pt x="1309" y="395"/>
                    </a:lnTo>
                    <a:lnTo>
                      <a:pt x="1495" y="1"/>
                    </a:lnTo>
                    <a:close/>
                    <a:moveTo>
                      <a:pt x="1583" y="1"/>
                    </a:moveTo>
                    <a:lnTo>
                      <a:pt x="1394" y="395"/>
                    </a:lnTo>
                    <a:lnTo>
                      <a:pt x="2111" y="395"/>
                    </a:lnTo>
                    <a:lnTo>
                      <a:pt x="2296" y="1"/>
                    </a:lnTo>
                    <a:close/>
                    <a:moveTo>
                      <a:pt x="2381" y="1"/>
                    </a:moveTo>
                    <a:lnTo>
                      <a:pt x="2190" y="395"/>
                    </a:lnTo>
                    <a:lnTo>
                      <a:pt x="2906" y="395"/>
                    </a:lnTo>
                    <a:lnTo>
                      <a:pt x="3095" y="1"/>
                    </a:lnTo>
                    <a:close/>
                    <a:moveTo>
                      <a:pt x="3177" y="1"/>
                    </a:moveTo>
                    <a:lnTo>
                      <a:pt x="2991" y="395"/>
                    </a:lnTo>
                    <a:lnTo>
                      <a:pt x="3705" y="395"/>
                    </a:lnTo>
                    <a:lnTo>
                      <a:pt x="3890" y="1"/>
                    </a:lnTo>
                    <a:close/>
                    <a:moveTo>
                      <a:pt x="581" y="420"/>
                    </a:moveTo>
                    <a:lnTo>
                      <a:pt x="395" y="817"/>
                    </a:lnTo>
                    <a:lnTo>
                      <a:pt x="1109" y="817"/>
                    </a:lnTo>
                    <a:lnTo>
                      <a:pt x="1294" y="420"/>
                    </a:lnTo>
                    <a:close/>
                    <a:moveTo>
                      <a:pt x="1382" y="420"/>
                    </a:moveTo>
                    <a:lnTo>
                      <a:pt x="1197" y="817"/>
                    </a:lnTo>
                    <a:lnTo>
                      <a:pt x="1908" y="817"/>
                    </a:lnTo>
                    <a:lnTo>
                      <a:pt x="2096" y="420"/>
                    </a:lnTo>
                    <a:close/>
                    <a:moveTo>
                      <a:pt x="2178" y="420"/>
                    </a:moveTo>
                    <a:lnTo>
                      <a:pt x="1993" y="817"/>
                    </a:lnTo>
                    <a:lnTo>
                      <a:pt x="2706" y="817"/>
                    </a:lnTo>
                    <a:lnTo>
                      <a:pt x="2891" y="420"/>
                    </a:lnTo>
                    <a:close/>
                    <a:moveTo>
                      <a:pt x="2979" y="420"/>
                    </a:moveTo>
                    <a:lnTo>
                      <a:pt x="2794" y="817"/>
                    </a:lnTo>
                    <a:lnTo>
                      <a:pt x="3508" y="817"/>
                    </a:lnTo>
                    <a:lnTo>
                      <a:pt x="3693" y="420"/>
                    </a:lnTo>
                    <a:close/>
                    <a:moveTo>
                      <a:pt x="383" y="842"/>
                    </a:moveTo>
                    <a:lnTo>
                      <a:pt x="198" y="1239"/>
                    </a:lnTo>
                    <a:lnTo>
                      <a:pt x="912" y="1239"/>
                    </a:lnTo>
                    <a:lnTo>
                      <a:pt x="1097" y="842"/>
                    </a:lnTo>
                    <a:close/>
                    <a:moveTo>
                      <a:pt x="1185" y="842"/>
                    </a:moveTo>
                    <a:lnTo>
                      <a:pt x="997" y="1239"/>
                    </a:lnTo>
                    <a:lnTo>
                      <a:pt x="1710" y="1239"/>
                    </a:lnTo>
                    <a:lnTo>
                      <a:pt x="1898" y="842"/>
                    </a:lnTo>
                    <a:close/>
                    <a:moveTo>
                      <a:pt x="1980" y="842"/>
                    </a:moveTo>
                    <a:lnTo>
                      <a:pt x="1795" y="1239"/>
                    </a:lnTo>
                    <a:lnTo>
                      <a:pt x="2509" y="1239"/>
                    </a:lnTo>
                    <a:lnTo>
                      <a:pt x="2694" y="842"/>
                    </a:lnTo>
                    <a:close/>
                    <a:moveTo>
                      <a:pt x="2779" y="842"/>
                    </a:moveTo>
                    <a:lnTo>
                      <a:pt x="2591" y="1239"/>
                    </a:lnTo>
                    <a:lnTo>
                      <a:pt x="3304" y="1239"/>
                    </a:lnTo>
                    <a:lnTo>
                      <a:pt x="3492" y="842"/>
                    </a:lnTo>
                    <a:close/>
                    <a:moveTo>
                      <a:pt x="186" y="1264"/>
                    </a:moveTo>
                    <a:lnTo>
                      <a:pt x="1" y="1658"/>
                    </a:lnTo>
                    <a:lnTo>
                      <a:pt x="714" y="1658"/>
                    </a:lnTo>
                    <a:lnTo>
                      <a:pt x="899" y="1264"/>
                    </a:lnTo>
                    <a:close/>
                    <a:moveTo>
                      <a:pt x="984" y="1264"/>
                    </a:moveTo>
                    <a:lnTo>
                      <a:pt x="796" y="1658"/>
                    </a:lnTo>
                    <a:lnTo>
                      <a:pt x="1510" y="1658"/>
                    </a:lnTo>
                    <a:lnTo>
                      <a:pt x="1698" y="1264"/>
                    </a:lnTo>
                    <a:close/>
                    <a:moveTo>
                      <a:pt x="1783" y="1264"/>
                    </a:moveTo>
                    <a:lnTo>
                      <a:pt x="1598" y="1658"/>
                    </a:lnTo>
                    <a:lnTo>
                      <a:pt x="2314" y="1658"/>
                    </a:lnTo>
                    <a:lnTo>
                      <a:pt x="2503" y="1264"/>
                    </a:lnTo>
                    <a:close/>
                    <a:moveTo>
                      <a:pt x="2582" y="1264"/>
                    </a:moveTo>
                    <a:lnTo>
                      <a:pt x="2396" y="1658"/>
                    </a:lnTo>
                    <a:lnTo>
                      <a:pt x="3110" y="1658"/>
                    </a:lnTo>
                    <a:lnTo>
                      <a:pt x="3295" y="126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0"/>
              <p:cNvSpPr/>
              <p:nvPr/>
            </p:nvSpPr>
            <p:spPr>
              <a:xfrm>
                <a:off x="2556675" y="1686977"/>
                <a:ext cx="132685" cy="94171"/>
              </a:xfrm>
              <a:custGeom>
                <a:avLst/>
                <a:gdLst/>
                <a:ahLst/>
                <a:cxnLst/>
                <a:rect l="l" t="t" r="r" b="b"/>
                <a:pathLst>
                  <a:path w="2560" h="1817" extrusionOk="0">
                    <a:moveTo>
                      <a:pt x="22" y="1"/>
                    </a:moveTo>
                    <a:cubicBezTo>
                      <a:pt x="0" y="1"/>
                      <a:pt x="9" y="34"/>
                      <a:pt x="46" y="80"/>
                    </a:cubicBezTo>
                    <a:lnTo>
                      <a:pt x="1315" y="1737"/>
                    </a:lnTo>
                    <a:cubicBezTo>
                      <a:pt x="1351" y="1783"/>
                      <a:pt x="1391" y="1816"/>
                      <a:pt x="1415" y="1816"/>
                    </a:cubicBezTo>
                    <a:lnTo>
                      <a:pt x="2539" y="1816"/>
                    </a:lnTo>
                    <a:cubicBezTo>
                      <a:pt x="2560" y="1816"/>
                      <a:pt x="2548" y="1780"/>
                      <a:pt x="2514" y="1737"/>
                    </a:cubicBezTo>
                    <a:lnTo>
                      <a:pt x="1242" y="80"/>
                    </a:lnTo>
                    <a:cubicBezTo>
                      <a:pt x="1209" y="34"/>
                      <a:pt x="1163" y="1"/>
                      <a:pt x="1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0"/>
              <p:cNvSpPr/>
              <p:nvPr/>
            </p:nvSpPr>
            <p:spPr>
              <a:xfrm>
                <a:off x="2561392" y="1691071"/>
                <a:ext cx="123874" cy="85982"/>
              </a:xfrm>
              <a:custGeom>
                <a:avLst/>
                <a:gdLst/>
                <a:ahLst/>
                <a:cxnLst/>
                <a:rect l="l" t="t" r="r" b="b"/>
                <a:pathLst>
                  <a:path w="2390" h="1659" extrusionOk="0">
                    <a:moveTo>
                      <a:pt x="0" y="1"/>
                    </a:moveTo>
                    <a:lnTo>
                      <a:pt x="304" y="395"/>
                    </a:lnTo>
                    <a:lnTo>
                      <a:pt x="562" y="395"/>
                    </a:lnTo>
                    <a:lnTo>
                      <a:pt x="258" y="1"/>
                    </a:lnTo>
                    <a:close/>
                    <a:moveTo>
                      <a:pt x="289" y="1"/>
                    </a:moveTo>
                    <a:lnTo>
                      <a:pt x="592" y="395"/>
                    </a:lnTo>
                    <a:lnTo>
                      <a:pt x="848" y="395"/>
                    </a:lnTo>
                    <a:lnTo>
                      <a:pt x="544" y="1"/>
                    </a:lnTo>
                    <a:close/>
                    <a:moveTo>
                      <a:pt x="571" y="1"/>
                    </a:moveTo>
                    <a:lnTo>
                      <a:pt x="875" y="395"/>
                    </a:lnTo>
                    <a:lnTo>
                      <a:pt x="1133" y="395"/>
                    </a:lnTo>
                    <a:lnTo>
                      <a:pt x="829" y="1"/>
                    </a:lnTo>
                    <a:close/>
                    <a:moveTo>
                      <a:pt x="860" y="1"/>
                    </a:moveTo>
                    <a:lnTo>
                      <a:pt x="1163" y="395"/>
                    </a:lnTo>
                    <a:lnTo>
                      <a:pt x="1421" y="395"/>
                    </a:lnTo>
                    <a:lnTo>
                      <a:pt x="1118" y="1"/>
                    </a:lnTo>
                    <a:close/>
                    <a:moveTo>
                      <a:pt x="322" y="420"/>
                    </a:moveTo>
                    <a:lnTo>
                      <a:pt x="626" y="817"/>
                    </a:lnTo>
                    <a:lnTo>
                      <a:pt x="881" y="817"/>
                    </a:lnTo>
                    <a:lnTo>
                      <a:pt x="577" y="420"/>
                    </a:lnTo>
                    <a:close/>
                    <a:moveTo>
                      <a:pt x="611" y="420"/>
                    </a:moveTo>
                    <a:lnTo>
                      <a:pt x="914" y="817"/>
                    </a:lnTo>
                    <a:lnTo>
                      <a:pt x="1172" y="817"/>
                    </a:lnTo>
                    <a:lnTo>
                      <a:pt x="869" y="420"/>
                    </a:lnTo>
                    <a:close/>
                    <a:moveTo>
                      <a:pt x="896" y="420"/>
                    </a:moveTo>
                    <a:lnTo>
                      <a:pt x="1200" y="817"/>
                    </a:lnTo>
                    <a:lnTo>
                      <a:pt x="1455" y="817"/>
                    </a:lnTo>
                    <a:lnTo>
                      <a:pt x="1151" y="420"/>
                    </a:lnTo>
                    <a:close/>
                    <a:moveTo>
                      <a:pt x="1178" y="420"/>
                    </a:moveTo>
                    <a:lnTo>
                      <a:pt x="1482" y="817"/>
                    </a:lnTo>
                    <a:lnTo>
                      <a:pt x="1740" y="817"/>
                    </a:lnTo>
                    <a:lnTo>
                      <a:pt x="1437" y="420"/>
                    </a:lnTo>
                    <a:close/>
                    <a:moveTo>
                      <a:pt x="644" y="842"/>
                    </a:moveTo>
                    <a:lnTo>
                      <a:pt x="948" y="1239"/>
                    </a:lnTo>
                    <a:lnTo>
                      <a:pt x="1206" y="1239"/>
                    </a:lnTo>
                    <a:lnTo>
                      <a:pt x="902" y="842"/>
                    </a:lnTo>
                    <a:close/>
                    <a:moveTo>
                      <a:pt x="929" y="842"/>
                    </a:moveTo>
                    <a:lnTo>
                      <a:pt x="1233" y="1239"/>
                    </a:lnTo>
                    <a:lnTo>
                      <a:pt x="1491" y="1239"/>
                    </a:lnTo>
                    <a:lnTo>
                      <a:pt x="1188" y="842"/>
                    </a:lnTo>
                    <a:close/>
                    <a:moveTo>
                      <a:pt x="1218" y="842"/>
                    </a:moveTo>
                    <a:lnTo>
                      <a:pt x="1522" y="1239"/>
                    </a:lnTo>
                    <a:lnTo>
                      <a:pt x="1780" y="1239"/>
                    </a:lnTo>
                    <a:lnTo>
                      <a:pt x="1476" y="842"/>
                    </a:lnTo>
                    <a:close/>
                    <a:moveTo>
                      <a:pt x="1506" y="842"/>
                    </a:moveTo>
                    <a:lnTo>
                      <a:pt x="1810" y="1239"/>
                    </a:lnTo>
                    <a:lnTo>
                      <a:pt x="2068" y="1239"/>
                    </a:lnTo>
                    <a:lnTo>
                      <a:pt x="1764" y="842"/>
                    </a:lnTo>
                    <a:close/>
                    <a:moveTo>
                      <a:pt x="966" y="1264"/>
                    </a:moveTo>
                    <a:lnTo>
                      <a:pt x="1270" y="1658"/>
                    </a:lnTo>
                    <a:lnTo>
                      <a:pt x="1525" y="1658"/>
                    </a:lnTo>
                    <a:lnTo>
                      <a:pt x="1221" y="1264"/>
                    </a:lnTo>
                    <a:close/>
                    <a:moveTo>
                      <a:pt x="1254" y="1264"/>
                    </a:moveTo>
                    <a:lnTo>
                      <a:pt x="1558" y="1658"/>
                    </a:lnTo>
                    <a:lnTo>
                      <a:pt x="1813" y="1658"/>
                    </a:lnTo>
                    <a:lnTo>
                      <a:pt x="1509" y="1264"/>
                    </a:lnTo>
                    <a:close/>
                    <a:moveTo>
                      <a:pt x="1540" y="1264"/>
                    </a:moveTo>
                    <a:lnTo>
                      <a:pt x="1843" y="1658"/>
                    </a:lnTo>
                    <a:lnTo>
                      <a:pt x="2101" y="1658"/>
                    </a:lnTo>
                    <a:lnTo>
                      <a:pt x="1798" y="1264"/>
                    </a:lnTo>
                    <a:close/>
                    <a:moveTo>
                      <a:pt x="1828" y="1264"/>
                    </a:moveTo>
                    <a:lnTo>
                      <a:pt x="2132" y="1658"/>
                    </a:lnTo>
                    <a:lnTo>
                      <a:pt x="2390" y="1658"/>
                    </a:lnTo>
                    <a:lnTo>
                      <a:pt x="2086" y="126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0"/>
              <p:cNvSpPr/>
              <p:nvPr/>
            </p:nvSpPr>
            <p:spPr>
              <a:xfrm>
                <a:off x="2597881" y="1814784"/>
                <a:ext cx="135224" cy="1449822"/>
              </a:xfrm>
              <a:custGeom>
                <a:avLst/>
                <a:gdLst/>
                <a:ahLst/>
                <a:cxnLst/>
                <a:rect l="l" t="t" r="r" b="b"/>
                <a:pathLst>
                  <a:path w="2609" h="27974" extrusionOk="0">
                    <a:moveTo>
                      <a:pt x="1" y="0"/>
                    </a:moveTo>
                    <a:lnTo>
                      <a:pt x="1" y="27973"/>
                    </a:lnTo>
                    <a:lnTo>
                      <a:pt x="2609" y="27973"/>
                    </a:lnTo>
                    <a:lnTo>
                      <a:pt x="26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0"/>
              <p:cNvSpPr/>
              <p:nvPr/>
            </p:nvSpPr>
            <p:spPr>
              <a:xfrm>
                <a:off x="2261757" y="1814784"/>
                <a:ext cx="336325" cy="1449822"/>
              </a:xfrm>
              <a:custGeom>
                <a:avLst/>
                <a:gdLst/>
                <a:ahLst/>
                <a:cxnLst/>
                <a:rect l="l" t="t" r="r" b="b"/>
                <a:pathLst>
                  <a:path w="6489" h="27974" extrusionOk="0">
                    <a:moveTo>
                      <a:pt x="0" y="0"/>
                    </a:moveTo>
                    <a:lnTo>
                      <a:pt x="0" y="27973"/>
                    </a:lnTo>
                    <a:lnTo>
                      <a:pt x="6489" y="27973"/>
                    </a:lnTo>
                    <a:lnTo>
                      <a:pt x="64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0"/>
              <p:cNvSpPr/>
              <p:nvPr/>
            </p:nvSpPr>
            <p:spPr>
              <a:xfrm>
                <a:off x="2597881" y="1781407"/>
                <a:ext cx="148130" cy="44105"/>
              </a:xfrm>
              <a:custGeom>
                <a:avLst/>
                <a:gdLst/>
                <a:ahLst/>
                <a:cxnLst/>
                <a:rect l="l" t="t" r="r" b="b"/>
                <a:pathLst>
                  <a:path w="2858" h="851" extrusionOk="0">
                    <a:moveTo>
                      <a:pt x="1" y="0"/>
                    </a:moveTo>
                    <a:lnTo>
                      <a:pt x="1" y="851"/>
                    </a:lnTo>
                    <a:lnTo>
                      <a:pt x="2858" y="851"/>
                    </a:lnTo>
                    <a:lnTo>
                      <a:pt x="2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0"/>
              <p:cNvSpPr/>
              <p:nvPr/>
            </p:nvSpPr>
            <p:spPr>
              <a:xfrm>
                <a:off x="2242838" y="1781407"/>
                <a:ext cx="355087" cy="44105"/>
              </a:xfrm>
              <a:custGeom>
                <a:avLst/>
                <a:gdLst/>
                <a:ahLst/>
                <a:cxnLst/>
                <a:rect l="l" t="t" r="r" b="b"/>
                <a:pathLst>
                  <a:path w="6851" h="851" extrusionOk="0">
                    <a:moveTo>
                      <a:pt x="1" y="0"/>
                    </a:moveTo>
                    <a:lnTo>
                      <a:pt x="1" y="851"/>
                    </a:lnTo>
                    <a:lnTo>
                      <a:pt x="6851" y="851"/>
                    </a:lnTo>
                    <a:lnTo>
                      <a:pt x="6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0"/>
              <p:cNvSpPr/>
              <p:nvPr/>
            </p:nvSpPr>
            <p:spPr>
              <a:xfrm>
                <a:off x="2613165" y="1847798"/>
                <a:ext cx="104697" cy="676712"/>
              </a:xfrm>
              <a:custGeom>
                <a:avLst/>
                <a:gdLst/>
                <a:ahLst/>
                <a:cxnLst/>
                <a:rect l="l" t="t" r="r" b="b"/>
                <a:pathLst>
                  <a:path w="2020" h="13057" extrusionOk="0">
                    <a:moveTo>
                      <a:pt x="0" y="1"/>
                    </a:moveTo>
                    <a:lnTo>
                      <a:pt x="0" y="1185"/>
                    </a:lnTo>
                    <a:lnTo>
                      <a:pt x="307" y="1185"/>
                    </a:lnTo>
                    <a:lnTo>
                      <a:pt x="307" y="1"/>
                    </a:lnTo>
                    <a:close/>
                    <a:moveTo>
                      <a:pt x="568" y="1"/>
                    </a:moveTo>
                    <a:lnTo>
                      <a:pt x="568" y="1185"/>
                    </a:lnTo>
                    <a:lnTo>
                      <a:pt x="878" y="1185"/>
                    </a:lnTo>
                    <a:lnTo>
                      <a:pt x="878" y="1"/>
                    </a:lnTo>
                    <a:close/>
                    <a:moveTo>
                      <a:pt x="1139" y="1"/>
                    </a:moveTo>
                    <a:lnTo>
                      <a:pt x="1139" y="1185"/>
                    </a:lnTo>
                    <a:lnTo>
                      <a:pt x="1448" y="1185"/>
                    </a:lnTo>
                    <a:lnTo>
                      <a:pt x="1448" y="1"/>
                    </a:lnTo>
                    <a:close/>
                    <a:moveTo>
                      <a:pt x="1706" y="1"/>
                    </a:moveTo>
                    <a:lnTo>
                      <a:pt x="1706" y="1185"/>
                    </a:lnTo>
                    <a:lnTo>
                      <a:pt x="2019" y="1185"/>
                    </a:lnTo>
                    <a:lnTo>
                      <a:pt x="2019" y="1"/>
                    </a:lnTo>
                    <a:close/>
                    <a:moveTo>
                      <a:pt x="0" y="1698"/>
                    </a:moveTo>
                    <a:lnTo>
                      <a:pt x="0" y="2882"/>
                    </a:lnTo>
                    <a:lnTo>
                      <a:pt x="307" y="2882"/>
                    </a:lnTo>
                    <a:lnTo>
                      <a:pt x="307" y="1698"/>
                    </a:lnTo>
                    <a:close/>
                    <a:moveTo>
                      <a:pt x="568" y="1698"/>
                    </a:moveTo>
                    <a:lnTo>
                      <a:pt x="568" y="2882"/>
                    </a:lnTo>
                    <a:lnTo>
                      <a:pt x="878" y="2882"/>
                    </a:lnTo>
                    <a:lnTo>
                      <a:pt x="878" y="1698"/>
                    </a:lnTo>
                    <a:close/>
                    <a:moveTo>
                      <a:pt x="1139" y="1698"/>
                    </a:moveTo>
                    <a:lnTo>
                      <a:pt x="1139" y="2882"/>
                    </a:lnTo>
                    <a:lnTo>
                      <a:pt x="1448" y="2882"/>
                    </a:lnTo>
                    <a:lnTo>
                      <a:pt x="1448" y="1698"/>
                    </a:lnTo>
                    <a:close/>
                    <a:moveTo>
                      <a:pt x="1706" y="1698"/>
                    </a:moveTo>
                    <a:lnTo>
                      <a:pt x="1706" y="2882"/>
                    </a:lnTo>
                    <a:lnTo>
                      <a:pt x="2019" y="2882"/>
                    </a:lnTo>
                    <a:lnTo>
                      <a:pt x="2019" y="1698"/>
                    </a:lnTo>
                    <a:close/>
                    <a:moveTo>
                      <a:pt x="0" y="3395"/>
                    </a:moveTo>
                    <a:lnTo>
                      <a:pt x="0" y="4579"/>
                    </a:lnTo>
                    <a:lnTo>
                      <a:pt x="307" y="4579"/>
                    </a:lnTo>
                    <a:lnTo>
                      <a:pt x="307" y="3395"/>
                    </a:lnTo>
                    <a:close/>
                    <a:moveTo>
                      <a:pt x="568" y="3395"/>
                    </a:moveTo>
                    <a:lnTo>
                      <a:pt x="568" y="4579"/>
                    </a:lnTo>
                    <a:lnTo>
                      <a:pt x="878" y="4579"/>
                    </a:lnTo>
                    <a:lnTo>
                      <a:pt x="878" y="3395"/>
                    </a:lnTo>
                    <a:close/>
                    <a:moveTo>
                      <a:pt x="1139" y="3395"/>
                    </a:moveTo>
                    <a:lnTo>
                      <a:pt x="1139" y="4579"/>
                    </a:lnTo>
                    <a:lnTo>
                      <a:pt x="1448" y="4579"/>
                    </a:lnTo>
                    <a:lnTo>
                      <a:pt x="1448" y="3395"/>
                    </a:lnTo>
                    <a:close/>
                    <a:moveTo>
                      <a:pt x="1706" y="3395"/>
                    </a:moveTo>
                    <a:lnTo>
                      <a:pt x="1706" y="4579"/>
                    </a:lnTo>
                    <a:lnTo>
                      <a:pt x="2019" y="4579"/>
                    </a:lnTo>
                    <a:lnTo>
                      <a:pt x="2019" y="3395"/>
                    </a:lnTo>
                    <a:close/>
                    <a:moveTo>
                      <a:pt x="0" y="5093"/>
                    </a:moveTo>
                    <a:lnTo>
                      <a:pt x="0" y="6277"/>
                    </a:lnTo>
                    <a:lnTo>
                      <a:pt x="307" y="6277"/>
                    </a:lnTo>
                    <a:lnTo>
                      <a:pt x="307" y="5093"/>
                    </a:lnTo>
                    <a:close/>
                    <a:moveTo>
                      <a:pt x="568" y="5093"/>
                    </a:moveTo>
                    <a:lnTo>
                      <a:pt x="568" y="6277"/>
                    </a:lnTo>
                    <a:lnTo>
                      <a:pt x="878" y="6277"/>
                    </a:lnTo>
                    <a:lnTo>
                      <a:pt x="878" y="5093"/>
                    </a:lnTo>
                    <a:close/>
                    <a:moveTo>
                      <a:pt x="1139" y="5093"/>
                    </a:moveTo>
                    <a:lnTo>
                      <a:pt x="1139" y="6277"/>
                    </a:lnTo>
                    <a:lnTo>
                      <a:pt x="1448" y="6277"/>
                    </a:lnTo>
                    <a:lnTo>
                      <a:pt x="1448" y="5093"/>
                    </a:lnTo>
                    <a:close/>
                    <a:moveTo>
                      <a:pt x="1706" y="5093"/>
                    </a:moveTo>
                    <a:lnTo>
                      <a:pt x="1706" y="6277"/>
                    </a:lnTo>
                    <a:lnTo>
                      <a:pt x="2019" y="6277"/>
                    </a:lnTo>
                    <a:lnTo>
                      <a:pt x="2019" y="5093"/>
                    </a:lnTo>
                    <a:close/>
                    <a:moveTo>
                      <a:pt x="0" y="6787"/>
                    </a:moveTo>
                    <a:lnTo>
                      <a:pt x="0" y="7971"/>
                    </a:lnTo>
                    <a:lnTo>
                      <a:pt x="307" y="7971"/>
                    </a:lnTo>
                    <a:lnTo>
                      <a:pt x="307" y="6787"/>
                    </a:lnTo>
                    <a:close/>
                    <a:moveTo>
                      <a:pt x="568" y="6787"/>
                    </a:moveTo>
                    <a:lnTo>
                      <a:pt x="568" y="7971"/>
                    </a:lnTo>
                    <a:lnTo>
                      <a:pt x="878" y="7971"/>
                    </a:lnTo>
                    <a:lnTo>
                      <a:pt x="878" y="6787"/>
                    </a:lnTo>
                    <a:close/>
                    <a:moveTo>
                      <a:pt x="1139" y="6787"/>
                    </a:moveTo>
                    <a:lnTo>
                      <a:pt x="1139" y="7971"/>
                    </a:lnTo>
                    <a:lnTo>
                      <a:pt x="1448" y="7971"/>
                    </a:lnTo>
                    <a:lnTo>
                      <a:pt x="1448" y="6787"/>
                    </a:lnTo>
                    <a:close/>
                    <a:moveTo>
                      <a:pt x="1706" y="6787"/>
                    </a:moveTo>
                    <a:lnTo>
                      <a:pt x="1706" y="7971"/>
                    </a:lnTo>
                    <a:lnTo>
                      <a:pt x="2019" y="7971"/>
                    </a:lnTo>
                    <a:lnTo>
                      <a:pt x="2019" y="6787"/>
                    </a:lnTo>
                    <a:close/>
                    <a:moveTo>
                      <a:pt x="0" y="8481"/>
                    </a:moveTo>
                    <a:lnTo>
                      <a:pt x="0" y="9665"/>
                    </a:lnTo>
                    <a:lnTo>
                      <a:pt x="307" y="9665"/>
                    </a:lnTo>
                    <a:lnTo>
                      <a:pt x="307" y="8481"/>
                    </a:lnTo>
                    <a:close/>
                    <a:moveTo>
                      <a:pt x="568" y="8481"/>
                    </a:moveTo>
                    <a:lnTo>
                      <a:pt x="568" y="9665"/>
                    </a:lnTo>
                    <a:lnTo>
                      <a:pt x="878" y="9665"/>
                    </a:lnTo>
                    <a:lnTo>
                      <a:pt x="878" y="8481"/>
                    </a:lnTo>
                    <a:close/>
                    <a:moveTo>
                      <a:pt x="1139" y="8481"/>
                    </a:moveTo>
                    <a:lnTo>
                      <a:pt x="1139" y="9665"/>
                    </a:lnTo>
                    <a:lnTo>
                      <a:pt x="1448" y="9665"/>
                    </a:lnTo>
                    <a:lnTo>
                      <a:pt x="1448" y="8481"/>
                    </a:lnTo>
                    <a:close/>
                    <a:moveTo>
                      <a:pt x="1706" y="8481"/>
                    </a:moveTo>
                    <a:lnTo>
                      <a:pt x="1706" y="9665"/>
                    </a:lnTo>
                    <a:lnTo>
                      <a:pt x="2019" y="9665"/>
                    </a:lnTo>
                    <a:lnTo>
                      <a:pt x="2019" y="8481"/>
                    </a:lnTo>
                    <a:close/>
                    <a:moveTo>
                      <a:pt x="0" y="10178"/>
                    </a:moveTo>
                    <a:lnTo>
                      <a:pt x="0" y="11362"/>
                    </a:lnTo>
                    <a:lnTo>
                      <a:pt x="307" y="11362"/>
                    </a:lnTo>
                    <a:lnTo>
                      <a:pt x="307" y="10178"/>
                    </a:lnTo>
                    <a:close/>
                    <a:moveTo>
                      <a:pt x="568" y="10178"/>
                    </a:moveTo>
                    <a:lnTo>
                      <a:pt x="568" y="11362"/>
                    </a:lnTo>
                    <a:lnTo>
                      <a:pt x="878" y="11362"/>
                    </a:lnTo>
                    <a:lnTo>
                      <a:pt x="878" y="10178"/>
                    </a:lnTo>
                    <a:close/>
                    <a:moveTo>
                      <a:pt x="1139" y="10178"/>
                    </a:moveTo>
                    <a:lnTo>
                      <a:pt x="1139" y="11362"/>
                    </a:lnTo>
                    <a:lnTo>
                      <a:pt x="1448" y="11362"/>
                    </a:lnTo>
                    <a:lnTo>
                      <a:pt x="1448" y="10178"/>
                    </a:lnTo>
                    <a:close/>
                    <a:moveTo>
                      <a:pt x="1706" y="10178"/>
                    </a:moveTo>
                    <a:lnTo>
                      <a:pt x="1706" y="11362"/>
                    </a:lnTo>
                    <a:lnTo>
                      <a:pt x="2019" y="11362"/>
                    </a:lnTo>
                    <a:lnTo>
                      <a:pt x="2019" y="10178"/>
                    </a:lnTo>
                    <a:close/>
                    <a:moveTo>
                      <a:pt x="0" y="11873"/>
                    </a:moveTo>
                    <a:lnTo>
                      <a:pt x="0" y="13057"/>
                    </a:lnTo>
                    <a:lnTo>
                      <a:pt x="307" y="13057"/>
                    </a:lnTo>
                    <a:lnTo>
                      <a:pt x="307" y="11873"/>
                    </a:lnTo>
                    <a:close/>
                    <a:moveTo>
                      <a:pt x="568" y="11873"/>
                    </a:moveTo>
                    <a:lnTo>
                      <a:pt x="568" y="13057"/>
                    </a:lnTo>
                    <a:lnTo>
                      <a:pt x="878" y="13057"/>
                    </a:lnTo>
                    <a:lnTo>
                      <a:pt x="878" y="11873"/>
                    </a:lnTo>
                    <a:close/>
                    <a:moveTo>
                      <a:pt x="1139" y="11873"/>
                    </a:moveTo>
                    <a:lnTo>
                      <a:pt x="1139" y="13057"/>
                    </a:lnTo>
                    <a:lnTo>
                      <a:pt x="1448" y="13057"/>
                    </a:lnTo>
                    <a:lnTo>
                      <a:pt x="1448" y="11873"/>
                    </a:lnTo>
                    <a:close/>
                    <a:moveTo>
                      <a:pt x="1706" y="11873"/>
                    </a:moveTo>
                    <a:lnTo>
                      <a:pt x="1706" y="13057"/>
                    </a:lnTo>
                    <a:lnTo>
                      <a:pt x="2019" y="13057"/>
                    </a:lnTo>
                    <a:lnTo>
                      <a:pt x="2019" y="11873"/>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0"/>
              <p:cNvSpPr/>
              <p:nvPr/>
            </p:nvSpPr>
            <p:spPr>
              <a:xfrm>
                <a:off x="2288101" y="1847798"/>
                <a:ext cx="283614" cy="1382499"/>
              </a:xfrm>
              <a:custGeom>
                <a:avLst/>
                <a:gdLst/>
                <a:ahLst/>
                <a:cxnLst/>
                <a:rect l="l" t="t" r="r" b="b"/>
                <a:pathLst>
                  <a:path w="5472" h="26675" extrusionOk="0">
                    <a:moveTo>
                      <a:pt x="1840" y="1185"/>
                    </a:moveTo>
                    <a:lnTo>
                      <a:pt x="1179" y="1185"/>
                    </a:lnTo>
                    <a:lnTo>
                      <a:pt x="1179" y="1"/>
                    </a:lnTo>
                    <a:lnTo>
                      <a:pt x="1840" y="1"/>
                    </a:lnTo>
                    <a:close/>
                    <a:moveTo>
                      <a:pt x="3052" y="1"/>
                    </a:moveTo>
                    <a:lnTo>
                      <a:pt x="2393" y="1"/>
                    </a:lnTo>
                    <a:lnTo>
                      <a:pt x="2393" y="1185"/>
                    </a:lnTo>
                    <a:lnTo>
                      <a:pt x="3052" y="1185"/>
                    </a:lnTo>
                    <a:close/>
                    <a:moveTo>
                      <a:pt x="4257" y="1"/>
                    </a:moveTo>
                    <a:lnTo>
                      <a:pt x="3602" y="1"/>
                    </a:lnTo>
                    <a:lnTo>
                      <a:pt x="3602" y="1185"/>
                    </a:lnTo>
                    <a:lnTo>
                      <a:pt x="4257" y="1185"/>
                    </a:lnTo>
                    <a:close/>
                    <a:moveTo>
                      <a:pt x="5472" y="1"/>
                    </a:moveTo>
                    <a:lnTo>
                      <a:pt x="4810" y="1"/>
                    </a:lnTo>
                    <a:lnTo>
                      <a:pt x="4810" y="1185"/>
                    </a:lnTo>
                    <a:lnTo>
                      <a:pt x="5472" y="1185"/>
                    </a:lnTo>
                    <a:close/>
                    <a:moveTo>
                      <a:pt x="1840" y="1698"/>
                    </a:moveTo>
                    <a:lnTo>
                      <a:pt x="1179" y="1698"/>
                    </a:lnTo>
                    <a:lnTo>
                      <a:pt x="1179" y="2882"/>
                    </a:lnTo>
                    <a:lnTo>
                      <a:pt x="1840" y="2882"/>
                    </a:lnTo>
                    <a:close/>
                    <a:moveTo>
                      <a:pt x="3052" y="1698"/>
                    </a:moveTo>
                    <a:lnTo>
                      <a:pt x="2393" y="1698"/>
                    </a:lnTo>
                    <a:lnTo>
                      <a:pt x="2393" y="2882"/>
                    </a:lnTo>
                    <a:lnTo>
                      <a:pt x="3052" y="2882"/>
                    </a:lnTo>
                    <a:close/>
                    <a:moveTo>
                      <a:pt x="4257" y="1698"/>
                    </a:moveTo>
                    <a:lnTo>
                      <a:pt x="3602" y="1698"/>
                    </a:lnTo>
                    <a:lnTo>
                      <a:pt x="3602" y="2882"/>
                    </a:lnTo>
                    <a:lnTo>
                      <a:pt x="4257" y="2882"/>
                    </a:lnTo>
                    <a:close/>
                    <a:moveTo>
                      <a:pt x="5472" y="1698"/>
                    </a:moveTo>
                    <a:lnTo>
                      <a:pt x="4810" y="1698"/>
                    </a:lnTo>
                    <a:lnTo>
                      <a:pt x="4810" y="2882"/>
                    </a:lnTo>
                    <a:lnTo>
                      <a:pt x="5472" y="2882"/>
                    </a:lnTo>
                    <a:close/>
                    <a:moveTo>
                      <a:pt x="1840" y="3395"/>
                    </a:moveTo>
                    <a:lnTo>
                      <a:pt x="1179" y="3395"/>
                    </a:lnTo>
                    <a:lnTo>
                      <a:pt x="1179" y="4579"/>
                    </a:lnTo>
                    <a:lnTo>
                      <a:pt x="1840" y="4579"/>
                    </a:lnTo>
                    <a:close/>
                    <a:moveTo>
                      <a:pt x="3052" y="3395"/>
                    </a:moveTo>
                    <a:lnTo>
                      <a:pt x="2393" y="3395"/>
                    </a:lnTo>
                    <a:lnTo>
                      <a:pt x="2393" y="4579"/>
                    </a:lnTo>
                    <a:lnTo>
                      <a:pt x="3052" y="4579"/>
                    </a:lnTo>
                    <a:close/>
                    <a:moveTo>
                      <a:pt x="4257" y="3395"/>
                    </a:moveTo>
                    <a:lnTo>
                      <a:pt x="3602" y="3395"/>
                    </a:lnTo>
                    <a:lnTo>
                      <a:pt x="3602" y="4579"/>
                    </a:lnTo>
                    <a:lnTo>
                      <a:pt x="4257" y="4579"/>
                    </a:lnTo>
                    <a:close/>
                    <a:moveTo>
                      <a:pt x="5472" y="3395"/>
                    </a:moveTo>
                    <a:lnTo>
                      <a:pt x="4810" y="3395"/>
                    </a:lnTo>
                    <a:lnTo>
                      <a:pt x="4810" y="4579"/>
                    </a:lnTo>
                    <a:lnTo>
                      <a:pt x="5472" y="4579"/>
                    </a:lnTo>
                    <a:close/>
                    <a:moveTo>
                      <a:pt x="1840" y="5093"/>
                    </a:moveTo>
                    <a:lnTo>
                      <a:pt x="1179" y="5093"/>
                    </a:lnTo>
                    <a:lnTo>
                      <a:pt x="1179" y="6277"/>
                    </a:lnTo>
                    <a:lnTo>
                      <a:pt x="1840" y="6277"/>
                    </a:lnTo>
                    <a:close/>
                    <a:moveTo>
                      <a:pt x="3052" y="5093"/>
                    </a:moveTo>
                    <a:lnTo>
                      <a:pt x="2393" y="5093"/>
                    </a:lnTo>
                    <a:lnTo>
                      <a:pt x="2393" y="6277"/>
                    </a:lnTo>
                    <a:lnTo>
                      <a:pt x="3052" y="6277"/>
                    </a:lnTo>
                    <a:close/>
                    <a:moveTo>
                      <a:pt x="4257" y="5093"/>
                    </a:moveTo>
                    <a:lnTo>
                      <a:pt x="3602" y="5093"/>
                    </a:lnTo>
                    <a:lnTo>
                      <a:pt x="3602" y="6277"/>
                    </a:lnTo>
                    <a:lnTo>
                      <a:pt x="4257" y="6277"/>
                    </a:lnTo>
                    <a:close/>
                    <a:moveTo>
                      <a:pt x="5472" y="5093"/>
                    </a:moveTo>
                    <a:lnTo>
                      <a:pt x="4810" y="5093"/>
                    </a:lnTo>
                    <a:lnTo>
                      <a:pt x="4810" y="6277"/>
                    </a:lnTo>
                    <a:lnTo>
                      <a:pt x="5472" y="6277"/>
                    </a:lnTo>
                    <a:close/>
                    <a:moveTo>
                      <a:pt x="1840" y="6787"/>
                    </a:moveTo>
                    <a:lnTo>
                      <a:pt x="1179" y="6787"/>
                    </a:lnTo>
                    <a:lnTo>
                      <a:pt x="1179" y="7971"/>
                    </a:lnTo>
                    <a:lnTo>
                      <a:pt x="1840" y="7971"/>
                    </a:lnTo>
                    <a:close/>
                    <a:moveTo>
                      <a:pt x="3052" y="6787"/>
                    </a:moveTo>
                    <a:lnTo>
                      <a:pt x="2393" y="6787"/>
                    </a:lnTo>
                    <a:lnTo>
                      <a:pt x="2393" y="7971"/>
                    </a:lnTo>
                    <a:lnTo>
                      <a:pt x="3052" y="7971"/>
                    </a:lnTo>
                    <a:close/>
                    <a:moveTo>
                      <a:pt x="4257" y="6787"/>
                    </a:moveTo>
                    <a:lnTo>
                      <a:pt x="3602" y="6787"/>
                    </a:lnTo>
                    <a:lnTo>
                      <a:pt x="3602" y="7971"/>
                    </a:lnTo>
                    <a:lnTo>
                      <a:pt x="4257" y="7971"/>
                    </a:lnTo>
                    <a:close/>
                    <a:moveTo>
                      <a:pt x="5472" y="6787"/>
                    </a:moveTo>
                    <a:lnTo>
                      <a:pt x="4810" y="6787"/>
                    </a:lnTo>
                    <a:lnTo>
                      <a:pt x="4810" y="7971"/>
                    </a:lnTo>
                    <a:lnTo>
                      <a:pt x="5472" y="7971"/>
                    </a:lnTo>
                    <a:close/>
                    <a:moveTo>
                      <a:pt x="1840" y="8481"/>
                    </a:moveTo>
                    <a:lnTo>
                      <a:pt x="1179" y="8481"/>
                    </a:lnTo>
                    <a:lnTo>
                      <a:pt x="1179" y="9665"/>
                    </a:lnTo>
                    <a:lnTo>
                      <a:pt x="1840" y="9665"/>
                    </a:lnTo>
                    <a:close/>
                    <a:moveTo>
                      <a:pt x="3052" y="8481"/>
                    </a:moveTo>
                    <a:lnTo>
                      <a:pt x="2393" y="8481"/>
                    </a:lnTo>
                    <a:lnTo>
                      <a:pt x="2393" y="9665"/>
                    </a:lnTo>
                    <a:lnTo>
                      <a:pt x="3052" y="9665"/>
                    </a:lnTo>
                    <a:close/>
                    <a:moveTo>
                      <a:pt x="4257" y="8481"/>
                    </a:moveTo>
                    <a:lnTo>
                      <a:pt x="3602" y="8481"/>
                    </a:lnTo>
                    <a:lnTo>
                      <a:pt x="3602" y="9665"/>
                    </a:lnTo>
                    <a:lnTo>
                      <a:pt x="4257" y="9665"/>
                    </a:lnTo>
                    <a:close/>
                    <a:moveTo>
                      <a:pt x="5472" y="8481"/>
                    </a:moveTo>
                    <a:lnTo>
                      <a:pt x="4810" y="8481"/>
                    </a:lnTo>
                    <a:lnTo>
                      <a:pt x="4810" y="9665"/>
                    </a:lnTo>
                    <a:lnTo>
                      <a:pt x="5472" y="9665"/>
                    </a:lnTo>
                    <a:close/>
                    <a:moveTo>
                      <a:pt x="1840" y="10178"/>
                    </a:moveTo>
                    <a:lnTo>
                      <a:pt x="1179" y="10178"/>
                    </a:lnTo>
                    <a:lnTo>
                      <a:pt x="1179" y="11362"/>
                    </a:lnTo>
                    <a:lnTo>
                      <a:pt x="1840" y="11362"/>
                    </a:lnTo>
                    <a:close/>
                    <a:moveTo>
                      <a:pt x="3052" y="10178"/>
                    </a:moveTo>
                    <a:lnTo>
                      <a:pt x="2393" y="10178"/>
                    </a:lnTo>
                    <a:lnTo>
                      <a:pt x="2393" y="11362"/>
                    </a:lnTo>
                    <a:lnTo>
                      <a:pt x="3052" y="11362"/>
                    </a:lnTo>
                    <a:close/>
                    <a:moveTo>
                      <a:pt x="4257" y="10178"/>
                    </a:moveTo>
                    <a:lnTo>
                      <a:pt x="3602" y="10178"/>
                    </a:lnTo>
                    <a:lnTo>
                      <a:pt x="3602" y="11362"/>
                    </a:lnTo>
                    <a:lnTo>
                      <a:pt x="4257" y="11362"/>
                    </a:lnTo>
                    <a:close/>
                    <a:moveTo>
                      <a:pt x="5472" y="10178"/>
                    </a:moveTo>
                    <a:lnTo>
                      <a:pt x="4810" y="10178"/>
                    </a:lnTo>
                    <a:lnTo>
                      <a:pt x="4810" y="11362"/>
                    </a:lnTo>
                    <a:lnTo>
                      <a:pt x="5472" y="11362"/>
                    </a:lnTo>
                    <a:close/>
                    <a:moveTo>
                      <a:pt x="1840" y="11873"/>
                    </a:moveTo>
                    <a:lnTo>
                      <a:pt x="1179" y="11873"/>
                    </a:lnTo>
                    <a:lnTo>
                      <a:pt x="1179" y="13057"/>
                    </a:lnTo>
                    <a:lnTo>
                      <a:pt x="1840" y="13057"/>
                    </a:lnTo>
                    <a:close/>
                    <a:moveTo>
                      <a:pt x="3052" y="11873"/>
                    </a:moveTo>
                    <a:lnTo>
                      <a:pt x="2393" y="11873"/>
                    </a:lnTo>
                    <a:lnTo>
                      <a:pt x="2393" y="13057"/>
                    </a:lnTo>
                    <a:lnTo>
                      <a:pt x="3052" y="13057"/>
                    </a:lnTo>
                    <a:close/>
                    <a:moveTo>
                      <a:pt x="4257" y="11873"/>
                    </a:moveTo>
                    <a:lnTo>
                      <a:pt x="3602" y="11873"/>
                    </a:lnTo>
                    <a:lnTo>
                      <a:pt x="3602" y="13057"/>
                    </a:lnTo>
                    <a:lnTo>
                      <a:pt x="4257" y="13057"/>
                    </a:lnTo>
                    <a:close/>
                    <a:moveTo>
                      <a:pt x="5472" y="11873"/>
                    </a:moveTo>
                    <a:lnTo>
                      <a:pt x="4810" y="11873"/>
                    </a:lnTo>
                    <a:lnTo>
                      <a:pt x="4810" y="13057"/>
                    </a:lnTo>
                    <a:lnTo>
                      <a:pt x="5472" y="13057"/>
                    </a:lnTo>
                    <a:close/>
                    <a:moveTo>
                      <a:pt x="1840" y="14800"/>
                    </a:moveTo>
                    <a:lnTo>
                      <a:pt x="1179" y="14800"/>
                    </a:lnTo>
                    <a:lnTo>
                      <a:pt x="1179" y="13615"/>
                    </a:lnTo>
                    <a:lnTo>
                      <a:pt x="1840" y="13615"/>
                    </a:lnTo>
                    <a:close/>
                    <a:moveTo>
                      <a:pt x="3052" y="13612"/>
                    </a:moveTo>
                    <a:lnTo>
                      <a:pt x="2393" y="13612"/>
                    </a:lnTo>
                    <a:lnTo>
                      <a:pt x="2393" y="14797"/>
                    </a:lnTo>
                    <a:lnTo>
                      <a:pt x="3052" y="14797"/>
                    </a:lnTo>
                    <a:close/>
                    <a:moveTo>
                      <a:pt x="4257" y="13612"/>
                    </a:moveTo>
                    <a:lnTo>
                      <a:pt x="3602" y="13612"/>
                    </a:lnTo>
                    <a:lnTo>
                      <a:pt x="3602" y="14797"/>
                    </a:lnTo>
                    <a:lnTo>
                      <a:pt x="4257" y="14797"/>
                    </a:lnTo>
                    <a:close/>
                    <a:moveTo>
                      <a:pt x="5472" y="13612"/>
                    </a:moveTo>
                    <a:lnTo>
                      <a:pt x="4810" y="13612"/>
                    </a:lnTo>
                    <a:lnTo>
                      <a:pt x="4810" y="14797"/>
                    </a:lnTo>
                    <a:lnTo>
                      <a:pt x="5472" y="14797"/>
                    </a:lnTo>
                    <a:close/>
                    <a:moveTo>
                      <a:pt x="1840" y="15310"/>
                    </a:moveTo>
                    <a:lnTo>
                      <a:pt x="1179" y="15310"/>
                    </a:lnTo>
                    <a:lnTo>
                      <a:pt x="1179" y="16494"/>
                    </a:lnTo>
                    <a:lnTo>
                      <a:pt x="1840" y="16494"/>
                    </a:lnTo>
                    <a:close/>
                    <a:moveTo>
                      <a:pt x="3052" y="15310"/>
                    </a:moveTo>
                    <a:lnTo>
                      <a:pt x="2393" y="15310"/>
                    </a:lnTo>
                    <a:lnTo>
                      <a:pt x="2393" y="16494"/>
                    </a:lnTo>
                    <a:lnTo>
                      <a:pt x="3052" y="16494"/>
                    </a:lnTo>
                    <a:close/>
                    <a:moveTo>
                      <a:pt x="4257" y="15310"/>
                    </a:moveTo>
                    <a:lnTo>
                      <a:pt x="3602" y="15310"/>
                    </a:lnTo>
                    <a:lnTo>
                      <a:pt x="3602" y="16494"/>
                    </a:lnTo>
                    <a:lnTo>
                      <a:pt x="4257" y="16494"/>
                    </a:lnTo>
                    <a:close/>
                    <a:moveTo>
                      <a:pt x="5472" y="15310"/>
                    </a:moveTo>
                    <a:lnTo>
                      <a:pt x="4810" y="15310"/>
                    </a:lnTo>
                    <a:lnTo>
                      <a:pt x="4810" y="16494"/>
                    </a:lnTo>
                    <a:lnTo>
                      <a:pt x="5472" y="16494"/>
                    </a:lnTo>
                    <a:close/>
                    <a:moveTo>
                      <a:pt x="1840" y="17004"/>
                    </a:moveTo>
                    <a:lnTo>
                      <a:pt x="1179" y="17004"/>
                    </a:lnTo>
                    <a:lnTo>
                      <a:pt x="1179" y="18188"/>
                    </a:lnTo>
                    <a:lnTo>
                      <a:pt x="1840" y="18188"/>
                    </a:lnTo>
                    <a:close/>
                    <a:moveTo>
                      <a:pt x="3052" y="17004"/>
                    </a:moveTo>
                    <a:lnTo>
                      <a:pt x="2393" y="17004"/>
                    </a:lnTo>
                    <a:lnTo>
                      <a:pt x="2393" y="18188"/>
                    </a:lnTo>
                    <a:lnTo>
                      <a:pt x="3052" y="18188"/>
                    </a:lnTo>
                    <a:close/>
                    <a:moveTo>
                      <a:pt x="4257" y="17004"/>
                    </a:moveTo>
                    <a:lnTo>
                      <a:pt x="3602" y="17004"/>
                    </a:lnTo>
                    <a:lnTo>
                      <a:pt x="3602" y="18188"/>
                    </a:lnTo>
                    <a:lnTo>
                      <a:pt x="4257" y="18188"/>
                    </a:lnTo>
                    <a:close/>
                    <a:moveTo>
                      <a:pt x="5472" y="17004"/>
                    </a:moveTo>
                    <a:lnTo>
                      <a:pt x="4810" y="17004"/>
                    </a:lnTo>
                    <a:lnTo>
                      <a:pt x="4810" y="18188"/>
                    </a:lnTo>
                    <a:lnTo>
                      <a:pt x="5472" y="18188"/>
                    </a:lnTo>
                    <a:close/>
                    <a:moveTo>
                      <a:pt x="1840" y="18701"/>
                    </a:moveTo>
                    <a:lnTo>
                      <a:pt x="1179" y="18701"/>
                    </a:lnTo>
                    <a:lnTo>
                      <a:pt x="1179" y="19885"/>
                    </a:lnTo>
                    <a:lnTo>
                      <a:pt x="1840" y="19885"/>
                    </a:lnTo>
                    <a:close/>
                    <a:moveTo>
                      <a:pt x="3052" y="18701"/>
                    </a:moveTo>
                    <a:lnTo>
                      <a:pt x="2393" y="18701"/>
                    </a:lnTo>
                    <a:lnTo>
                      <a:pt x="2393" y="19885"/>
                    </a:lnTo>
                    <a:lnTo>
                      <a:pt x="3052" y="19885"/>
                    </a:lnTo>
                    <a:close/>
                    <a:moveTo>
                      <a:pt x="4257" y="18701"/>
                    </a:moveTo>
                    <a:lnTo>
                      <a:pt x="3602" y="18701"/>
                    </a:lnTo>
                    <a:lnTo>
                      <a:pt x="3602" y="19885"/>
                    </a:lnTo>
                    <a:lnTo>
                      <a:pt x="4257" y="19885"/>
                    </a:lnTo>
                    <a:close/>
                    <a:moveTo>
                      <a:pt x="5472" y="18701"/>
                    </a:moveTo>
                    <a:lnTo>
                      <a:pt x="4810" y="18701"/>
                    </a:lnTo>
                    <a:lnTo>
                      <a:pt x="4810" y="19885"/>
                    </a:lnTo>
                    <a:lnTo>
                      <a:pt x="5472" y="19885"/>
                    </a:lnTo>
                    <a:close/>
                    <a:moveTo>
                      <a:pt x="1840" y="20398"/>
                    </a:moveTo>
                    <a:lnTo>
                      <a:pt x="1179" y="20398"/>
                    </a:lnTo>
                    <a:lnTo>
                      <a:pt x="1179" y="21583"/>
                    </a:lnTo>
                    <a:lnTo>
                      <a:pt x="1840" y="21583"/>
                    </a:lnTo>
                    <a:close/>
                    <a:moveTo>
                      <a:pt x="3052" y="20398"/>
                    </a:moveTo>
                    <a:lnTo>
                      <a:pt x="2393" y="20398"/>
                    </a:lnTo>
                    <a:lnTo>
                      <a:pt x="2393" y="21583"/>
                    </a:lnTo>
                    <a:lnTo>
                      <a:pt x="3052" y="21583"/>
                    </a:lnTo>
                    <a:close/>
                    <a:moveTo>
                      <a:pt x="4257" y="20398"/>
                    </a:moveTo>
                    <a:lnTo>
                      <a:pt x="3602" y="20398"/>
                    </a:lnTo>
                    <a:lnTo>
                      <a:pt x="3602" y="21583"/>
                    </a:lnTo>
                    <a:lnTo>
                      <a:pt x="4257" y="21583"/>
                    </a:lnTo>
                    <a:close/>
                    <a:moveTo>
                      <a:pt x="5472" y="20398"/>
                    </a:moveTo>
                    <a:lnTo>
                      <a:pt x="4810" y="20398"/>
                    </a:lnTo>
                    <a:lnTo>
                      <a:pt x="4810" y="21583"/>
                    </a:lnTo>
                    <a:lnTo>
                      <a:pt x="5472" y="21583"/>
                    </a:lnTo>
                    <a:close/>
                    <a:moveTo>
                      <a:pt x="1840" y="22096"/>
                    </a:moveTo>
                    <a:lnTo>
                      <a:pt x="1179" y="22096"/>
                    </a:lnTo>
                    <a:lnTo>
                      <a:pt x="1179" y="23283"/>
                    </a:lnTo>
                    <a:lnTo>
                      <a:pt x="1840" y="23283"/>
                    </a:lnTo>
                    <a:close/>
                    <a:moveTo>
                      <a:pt x="3052" y="22096"/>
                    </a:moveTo>
                    <a:lnTo>
                      <a:pt x="2393" y="22096"/>
                    </a:lnTo>
                    <a:lnTo>
                      <a:pt x="2393" y="23283"/>
                    </a:lnTo>
                    <a:lnTo>
                      <a:pt x="3052" y="23283"/>
                    </a:lnTo>
                    <a:close/>
                    <a:moveTo>
                      <a:pt x="4257" y="22096"/>
                    </a:moveTo>
                    <a:lnTo>
                      <a:pt x="3602" y="22096"/>
                    </a:lnTo>
                    <a:lnTo>
                      <a:pt x="3602" y="23283"/>
                    </a:lnTo>
                    <a:lnTo>
                      <a:pt x="4257" y="23283"/>
                    </a:lnTo>
                    <a:close/>
                    <a:moveTo>
                      <a:pt x="5472" y="22096"/>
                    </a:moveTo>
                    <a:lnTo>
                      <a:pt x="4810" y="22096"/>
                    </a:lnTo>
                    <a:lnTo>
                      <a:pt x="4810" y="23283"/>
                    </a:lnTo>
                    <a:lnTo>
                      <a:pt x="5472" y="23283"/>
                    </a:lnTo>
                    <a:close/>
                    <a:moveTo>
                      <a:pt x="1840" y="23790"/>
                    </a:moveTo>
                    <a:lnTo>
                      <a:pt x="1179" y="23790"/>
                    </a:lnTo>
                    <a:lnTo>
                      <a:pt x="1179" y="24980"/>
                    </a:lnTo>
                    <a:lnTo>
                      <a:pt x="1840" y="24980"/>
                    </a:lnTo>
                    <a:close/>
                    <a:moveTo>
                      <a:pt x="3052" y="23790"/>
                    </a:moveTo>
                    <a:lnTo>
                      <a:pt x="2393" y="23790"/>
                    </a:lnTo>
                    <a:lnTo>
                      <a:pt x="2393" y="24980"/>
                    </a:lnTo>
                    <a:lnTo>
                      <a:pt x="3052" y="24980"/>
                    </a:lnTo>
                    <a:close/>
                    <a:moveTo>
                      <a:pt x="4257" y="23790"/>
                    </a:moveTo>
                    <a:lnTo>
                      <a:pt x="3602" y="23790"/>
                    </a:lnTo>
                    <a:lnTo>
                      <a:pt x="3602" y="24980"/>
                    </a:lnTo>
                    <a:lnTo>
                      <a:pt x="4257" y="24980"/>
                    </a:lnTo>
                    <a:close/>
                    <a:moveTo>
                      <a:pt x="5472" y="23790"/>
                    </a:moveTo>
                    <a:lnTo>
                      <a:pt x="4810" y="23790"/>
                    </a:lnTo>
                    <a:lnTo>
                      <a:pt x="4810" y="24980"/>
                    </a:lnTo>
                    <a:lnTo>
                      <a:pt x="5472" y="24980"/>
                    </a:lnTo>
                    <a:close/>
                    <a:moveTo>
                      <a:pt x="1840" y="25487"/>
                    </a:moveTo>
                    <a:lnTo>
                      <a:pt x="1179" y="25487"/>
                    </a:lnTo>
                    <a:lnTo>
                      <a:pt x="1179" y="26674"/>
                    </a:lnTo>
                    <a:lnTo>
                      <a:pt x="1840" y="26674"/>
                    </a:lnTo>
                    <a:close/>
                    <a:moveTo>
                      <a:pt x="3052" y="25487"/>
                    </a:moveTo>
                    <a:lnTo>
                      <a:pt x="2393" y="25487"/>
                    </a:lnTo>
                    <a:lnTo>
                      <a:pt x="2393" y="26674"/>
                    </a:lnTo>
                    <a:lnTo>
                      <a:pt x="3052" y="26674"/>
                    </a:lnTo>
                    <a:close/>
                    <a:moveTo>
                      <a:pt x="4257" y="25487"/>
                    </a:moveTo>
                    <a:lnTo>
                      <a:pt x="3602" y="25487"/>
                    </a:lnTo>
                    <a:lnTo>
                      <a:pt x="3602" y="26674"/>
                    </a:lnTo>
                    <a:lnTo>
                      <a:pt x="4257" y="26674"/>
                    </a:lnTo>
                    <a:close/>
                    <a:moveTo>
                      <a:pt x="5472" y="25487"/>
                    </a:moveTo>
                    <a:lnTo>
                      <a:pt x="4810" y="25487"/>
                    </a:lnTo>
                    <a:lnTo>
                      <a:pt x="4810" y="26674"/>
                    </a:lnTo>
                    <a:lnTo>
                      <a:pt x="5472" y="26674"/>
                    </a:lnTo>
                    <a:close/>
                    <a:moveTo>
                      <a:pt x="0" y="13063"/>
                    </a:moveTo>
                    <a:lnTo>
                      <a:pt x="656" y="13063"/>
                    </a:lnTo>
                    <a:lnTo>
                      <a:pt x="656" y="11879"/>
                    </a:lnTo>
                    <a:lnTo>
                      <a:pt x="0" y="11879"/>
                    </a:lnTo>
                    <a:close/>
                    <a:moveTo>
                      <a:pt x="0" y="9668"/>
                    </a:moveTo>
                    <a:lnTo>
                      <a:pt x="656" y="9668"/>
                    </a:lnTo>
                    <a:lnTo>
                      <a:pt x="656" y="8484"/>
                    </a:lnTo>
                    <a:lnTo>
                      <a:pt x="0" y="8484"/>
                    </a:lnTo>
                    <a:close/>
                    <a:moveTo>
                      <a:pt x="0" y="11366"/>
                    </a:moveTo>
                    <a:lnTo>
                      <a:pt x="656" y="11366"/>
                    </a:lnTo>
                    <a:lnTo>
                      <a:pt x="656" y="10181"/>
                    </a:lnTo>
                    <a:lnTo>
                      <a:pt x="0" y="10181"/>
                    </a:lnTo>
                    <a:close/>
                    <a:moveTo>
                      <a:pt x="0" y="7971"/>
                    </a:moveTo>
                    <a:lnTo>
                      <a:pt x="656" y="7971"/>
                    </a:lnTo>
                    <a:lnTo>
                      <a:pt x="656" y="6787"/>
                    </a:lnTo>
                    <a:lnTo>
                      <a:pt x="0" y="6787"/>
                    </a:lnTo>
                    <a:close/>
                    <a:moveTo>
                      <a:pt x="0" y="2882"/>
                    </a:moveTo>
                    <a:lnTo>
                      <a:pt x="656" y="2882"/>
                    </a:lnTo>
                    <a:lnTo>
                      <a:pt x="656" y="1698"/>
                    </a:lnTo>
                    <a:lnTo>
                      <a:pt x="0" y="1698"/>
                    </a:lnTo>
                    <a:close/>
                    <a:moveTo>
                      <a:pt x="0" y="6277"/>
                    </a:moveTo>
                    <a:lnTo>
                      <a:pt x="656" y="6277"/>
                    </a:lnTo>
                    <a:lnTo>
                      <a:pt x="656" y="5093"/>
                    </a:lnTo>
                    <a:lnTo>
                      <a:pt x="0" y="5093"/>
                    </a:lnTo>
                    <a:close/>
                    <a:moveTo>
                      <a:pt x="0" y="4579"/>
                    </a:moveTo>
                    <a:lnTo>
                      <a:pt x="656" y="4579"/>
                    </a:lnTo>
                    <a:lnTo>
                      <a:pt x="656" y="3395"/>
                    </a:lnTo>
                    <a:lnTo>
                      <a:pt x="0" y="3395"/>
                    </a:lnTo>
                    <a:close/>
                    <a:moveTo>
                      <a:pt x="0" y="24974"/>
                    </a:moveTo>
                    <a:lnTo>
                      <a:pt x="656" y="24974"/>
                    </a:lnTo>
                    <a:lnTo>
                      <a:pt x="656" y="23787"/>
                    </a:lnTo>
                    <a:lnTo>
                      <a:pt x="0" y="23787"/>
                    </a:lnTo>
                    <a:close/>
                    <a:moveTo>
                      <a:pt x="0" y="23280"/>
                    </a:moveTo>
                    <a:lnTo>
                      <a:pt x="656" y="23280"/>
                    </a:lnTo>
                    <a:lnTo>
                      <a:pt x="656" y="22090"/>
                    </a:lnTo>
                    <a:lnTo>
                      <a:pt x="0" y="22090"/>
                    </a:lnTo>
                    <a:close/>
                    <a:moveTo>
                      <a:pt x="0" y="1185"/>
                    </a:moveTo>
                    <a:lnTo>
                      <a:pt x="656" y="1185"/>
                    </a:lnTo>
                    <a:lnTo>
                      <a:pt x="656" y="1"/>
                    </a:lnTo>
                    <a:lnTo>
                      <a:pt x="0" y="1"/>
                    </a:lnTo>
                    <a:close/>
                    <a:moveTo>
                      <a:pt x="0" y="21583"/>
                    </a:moveTo>
                    <a:lnTo>
                      <a:pt x="656" y="21583"/>
                    </a:lnTo>
                    <a:lnTo>
                      <a:pt x="656" y="20398"/>
                    </a:lnTo>
                    <a:lnTo>
                      <a:pt x="0" y="20398"/>
                    </a:lnTo>
                    <a:close/>
                    <a:moveTo>
                      <a:pt x="0" y="14800"/>
                    </a:moveTo>
                    <a:lnTo>
                      <a:pt x="656" y="14800"/>
                    </a:lnTo>
                    <a:lnTo>
                      <a:pt x="656" y="13615"/>
                    </a:lnTo>
                    <a:lnTo>
                      <a:pt x="0" y="13615"/>
                    </a:lnTo>
                    <a:close/>
                    <a:moveTo>
                      <a:pt x="0" y="16494"/>
                    </a:moveTo>
                    <a:lnTo>
                      <a:pt x="656" y="16494"/>
                    </a:lnTo>
                    <a:lnTo>
                      <a:pt x="656" y="15310"/>
                    </a:lnTo>
                    <a:lnTo>
                      <a:pt x="0" y="15310"/>
                    </a:lnTo>
                    <a:close/>
                    <a:moveTo>
                      <a:pt x="0" y="18188"/>
                    </a:moveTo>
                    <a:lnTo>
                      <a:pt x="656" y="18188"/>
                    </a:lnTo>
                    <a:lnTo>
                      <a:pt x="656" y="17004"/>
                    </a:lnTo>
                    <a:lnTo>
                      <a:pt x="0" y="17004"/>
                    </a:lnTo>
                    <a:close/>
                    <a:moveTo>
                      <a:pt x="0" y="19885"/>
                    </a:moveTo>
                    <a:lnTo>
                      <a:pt x="656" y="19885"/>
                    </a:lnTo>
                    <a:lnTo>
                      <a:pt x="656" y="18701"/>
                    </a:lnTo>
                    <a:lnTo>
                      <a:pt x="0" y="18701"/>
                    </a:lnTo>
                    <a:close/>
                    <a:moveTo>
                      <a:pt x="0" y="26671"/>
                    </a:moveTo>
                    <a:lnTo>
                      <a:pt x="656" y="26671"/>
                    </a:lnTo>
                    <a:lnTo>
                      <a:pt x="656" y="25484"/>
                    </a:lnTo>
                    <a:lnTo>
                      <a:pt x="0" y="2548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0"/>
              <p:cNvSpPr/>
              <p:nvPr/>
            </p:nvSpPr>
            <p:spPr>
              <a:xfrm>
                <a:off x="2613165" y="2553279"/>
                <a:ext cx="104697" cy="677023"/>
              </a:xfrm>
              <a:custGeom>
                <a:avLst/>
                <a:gdLst/>
                <a:ahLst/>
                <a:cxnLst/>
                <a:rect l="l" t="t" r="r" b="b"/>
                <a:pathLst>
                  <a:path w="2020" h="13063" extrusionOk="0">
                    <a:moveTo>
                      <a:pt x="568" y="0"/>
                    </a:moveTo>
                    <a:lnTo>
                      <a:pt x="568" y="1185"/>
                    </a:lnTo>
                    <a:lnTo>
                      <a:pt x="878" y="1185"/>
                    </a:lnTo>
                    <a:lnTo>
                      <a:pt x="878" y="0"/>
                    </a:lnTo>
                    <a:close/>
                    <a:moveTo>
                      <a:pt x="1139" y="0"/>
                    </a:moveTo>
                    <a:lnTo>
                      <a:pt x="1139" y="1185"/>
                    </a:lnTo>
                    <a:lnTo>
                      <a:pt x="1448" y="1185"/>
                    </a:lnTo>
                    <a:lnTo>
                      <a:pt x="1448" y="0"/>
                    </a:lnTo>
                    <a:close/>
                    <a:moveTo>
                      <a:pt x="1706" y="0"/>
                    </a:moveTo>
                    <a:lnTo>
                      <a:pt x="1706" y="1185"/>
                    </a:lnTo>
                    <a:lnTo>
                      <a:pt x="2019" y="1185"/>
                    </a:lnTo>
                    <a:lnTo>
                      <a:pt x="2019" y="0"/>
                    </a:lnTo>
                    <a:close/>
                    <a:moveTo>
                      <a:pt x="0" y="3"/>
                    </a:moveTo>
                    <a:lnTo>
                      <a:pt x="0" y="1188"/>
                    </a:lnTo>
                    <a:lnTo>
                      <a:pt x="307" y="1188"/>
                    </a:lnTo>
                    <a:lnTo>
                      <a:pt x="307" y="3"/>
                    </a:lnTo>
                    <a:close/>
                    <a:moveTo>
                      <a:pt x="0" y="1698"/>
                    </a:moveTo>
                    <a:lnTo>
                      <a:pt x="0" y="2882"/>
                    </a:lnTo>
                    <a:lnTo>
                      <a:pt x="307" y="2882"/>
                    </a:lnTo>
                    <a:lnTo>
                      <a:pt x="307" y="1698"/>
                    </a:lnTo>
                    <a:close/>
                    <a:moveTo>
                      <a:pt x="568" y="1698"/>
                    </a:moveTo>
                    <a:lnTo>
                      <a:pt x="568" y="2882"/>
                    </a:lnTo>
                    <a:lnTo>
                      <a:pt x="878" y="2882"/>
                    </a:lnTo>
                    <a:lnTo>
                      <a:pt x="878" y="1698"/>
                    </a:lnTo>
                    <a:close/>
                    <a:moveTo>
                      <a:pt x="1139" y="1698"/>
                    </a:moveTo>
                    <a:lnTo>
                      <a:pt x="1139" y="2882"/>
                    </a:lnTo>
                    <a:lnTo>
                      <a:pt x="1448" y="2882"/>
                    </a:lnTo>
                    <a:lnTo>
                      <a:pt x="1448" y="1698"/>
                    </a:lnTo>
                    <a:close/>
                    <a:moveTo>
                      <a:pt x="1706" y="1698"/>
                    </a:moveTo>
                    <a:lnTo>
                      <a:pt x="1706" y="2882"/>
                    </a:lnTo>
                    <a:lnTo>
                      <a:pt x="2019" y="2882"/>
                    </a:lnTo>
                    <a:lnTo>
                      <a:pt x="2019" y="1698"/>
                    </a:lnTo>
                    <a:close/>
                    <a:moveTo>
                      <a:pt x="0" y="3392"/>
                    </a:moveTo>
                    <a:lnTo>
                      <a:pt x="0" y="4576"/>
                    </a:lnTo>
                    <a:lnTo>
                      <a:pt x="307" y="4576"/>
                    </a:lnTo>
                    <a:lnTo>
                      <a:pt x="307" y="3392"/>
                    </a:lnTo>
                    <a:close/>
                    <a:moveTo>
                      <a:pt x="568" y="3392"/>
                    </a:moveTo>
                    <a:lnTo>
                      <a:pt x="568" y="4576"/>
                    </a:lnTo>
                    <a:lnTo>
                      <a:pt x="878" y="4576"/>
                    </a:lnTo>
                    <a:lnTo>
                      <a:pt x="878" y="3392"/>
                    </a:lnTo>
                    <a:close/>
                    <a:moveTo>
                      <a:pt x="1139" y="3392"/>
                    </a:moveTo>
                    <a:lnTo>
                      <a:pt x="1139" y="4576"/>
                    </a:lnTo>
                    <a:lnTo>
                      <a:pt x="1448" y="4576"/>
                    </a:lnTo>
                    <a:lnTo>
                      <a:pt x="1448" y="3392"/>
                    </a:lnTo>
                    <a:close/>
                    <a:moveTo>
                      <a:pt x="1706" y="3392"/>
                    </a:moveTo>
                    <a:lnTo>
                      <a:pt x="1706" y="4576"/>
                    </a:lnTo>
                    <a:lnTo>
                      <a:pt x="2019" y="4576"/>
                    </a:lnTo>
                    <a:lnTo>
                      <a:pt x="2019" y="3392"/>
                    </a:lnTo>
                    <a:close/>
                    <a:moveTo>
                      <a:pt x="0" y="5089"/>
                    </a:moveTo>
                    <a:lnTo>
                      <a:pt x="0" y="6273"/>
                    </a:lnTo>
                    <a:lnTo>
                      <a:pt x="307" y="6273"/>
                    </a:lnTo>
                    <a:lnTo>
                      <a:pt x="307" y="5089"/>
                    </a:lnTo>
                    <a:close/>
                    <a:moveTo>
                      <a:pt x="568" y="5089"/>
                    </a:moveTo>
                    <a:lnTo>
                      <a:pt x="568" y="6273"/>
                    </a:lnTo>
                    <a:lnTo>
                      <a:pt x="878" y="6273"/>
                    </a:lnTo>
                    <a:lnTo>
                      <a:pt x="878" y="5089"/>
                    </a:lnTo>
                    <a:close/>
                    <a:moveTo>
                      <a:pt x="1139" y="5089"/>
                    </a:moveTo>
                    <a:lnTo>
                      <a:pt x="1139" y="6273"/>
                    </a:lnTo>
                    <a:lnTo>
                      <a:pt x="1448" y="6273"/>
                    </a:lnTo>
                    <a:lnTo>
                      <a:pt x="1448" y="5089"/>
                    </a:lnTo>
                    <a:close/>
                    <a:moveTo>
                      <a:pt x="1706" y="5089"/>
                    </a:moveTo>
                    <a:lnTo>
                      <a:pt x="1706" y="6273"/>
                    </a:lnTo>
                    <a:lnTo>
                      <a:pt x="2019" y="6273"/>
                    </a:lnTo>
                    <a:lnTo>
                      <a:pt x="2019" y="5089"/>
                    </a:lnTo>
                    <a:close/>
                    <a:moveTo>
                      <a:pt x="0" y="6786"/>
                    </a:moveTo>
                    <a:lnTo>
                      <a:pt x="0" y="7971"/>
                    </a:lnTo>
                    <a:lnTo>
                      <a:pt x="307" y="7971"/>
                    </a:lnTo>
                    <a:lnTo>
                      <a:pt x="307" y="6786"/>
                    </a:lnTo>
                    <a:close/>
                    <a:moveTo>
                      <a:pt x="568" y="6786"/>
                    </a:moveTo>
                    <a:lnTo>
                      <a:pt x="568" y="7971"/>
                    </a:lnTo>
                    <a:lnTo>
                      <a:pt x="878" y="7971"/>
                    </a:lnTo>
                    <a:lnTo>
                      <a:pt x="878" y="6786"/>
                    </a:lnTo>
                    <a:close/>
                    <a:moveTo>
                      <a:pt x="1139" y="6786"/>
                    </a:moveTo>
                    <a:lnTo>
                      <a:pt x="1139" y="7971"/>
                    </a:lnTo>
                    <a:lnTo>
                      <a:pt x="1448" y="7971"/>
                    </a:lnTo>
                    <a:lnTo>
                      <a:pt x="1448" y="6786"/>
                    </a:lnTo>
                    <a:close/>
                    <a:moveTo>
                      <a:pt x="1706" y="6786"/>
                    </a:moveTo>
                    <a:lnTo>
                      <a:pt x="1706" y="7971"/>
                    </a:lnTo>
                    <a:lnTo>
                      <a:pt x="2019" y="7971"/>
                    </a:lnTo>
                    <a:lnTo>
                      <a:pt x="2019" y="6786"/>
                    </a:lnTo>
                    <a:close/>
                    <a:moveTo>
                      <a:pt x="0" y="8484"/>
                    </a:moveTo>
                    <a:lnTo>
                      <a:pt x="0" y="9671"/>
                    </a:lnTo>
                    <a:lnTo>
                      <a:pt x="307" y="9671"/>
                    </a:lnTo>
                    <a:lnTo>
                      <a:pt x="307" y="8484"/>
                    </a:lnTo>
                    <a:close/>
                    <a:moveTo>
                      <a:pt x="568" y="8484"/>
                    </a:moveTo>
                    <a:lnTo>
                      <a:pt x="568" y="9671"/>
                    </a:lnTo>
                    <a:lnTo>
                      <a:pt x="878" y="9671"/>
                    </a:lnTo>
                    <a:lnTo>
                      <a:pt x="878" y="8484"/>
                    </a:lnTo>
                    <a:close/>
                    <a:moveTo>
                      <a:pt x="1139" y="8484"/>
                    </a:moveTo>
                    <a:lnTo>
                      <a:pt x="1139" y="9671"/>
                    </a:lnTo>
                    <a:lnTo>
                      <a:pt x="1448" y="9671"/>
                    </a:lnTo>
                    <a:lnTo>
                      <a:pt x="1448" y="8484"/>
                    </a:lnTo>
                    <a:close/>
                    <a:moveTo>
                      <a:pt x="1706" y="8484"/>
                    </a:moveTo>
                    <a:lnTo>
                      <a:pt x="1706" y="9671"/>
                    </a:lnTo>
                    <a:lnTo>
                      <a:pt x="2019" y="9671"/>
                    </a:lnTo>
                    <a:lnTo>
                      <a:pt x="2019" y="8484"/>
                    </a:lnTo>
                    <a:close/>
                    <a:moveTo>
                      <a:pt x="0" y="10178"/>
                    </a:moveTo>
                    <a:lnTo>
                      <a:pt x="0" y="11368"/>
                    </a:lnTo>
                    <a:lnTo>
                      <a:pt x="307" y="11368"/>
                    </a:lnTo>
                    <a:lnTo>
                      <a:pt x="307" y="10178"/>
                    </a:lnTo>
                    <a:close/>
                    <a:moveTo>
                      <a:pt x="568" y="10178"/>
                    </a:moveTo>
                    <a:lnTo>
                      <a:pt x="568" y="11368"/>
                    </a:lnTo>
                    <a:lnTo>
                      <a:pt x="878" y="11368"/>
                    </a:lnTo>
                    <a:lnTo>
                      <a:pt x="878" y="10178"/>
                    </a:lnTo>
                    <a:close/>
                    <a:moveTo>
                      <a:pt x="1139" y="10178"/>
                    </a:moveTo>
                    <a:lnTo>
                      <a:pt x="1139" y="11368"/>
                    </a:lnTo>
                    <a:lnTo>
                      <a:pt x="1448" y="11368"/>
                    </a:lnTo>
                    <a:lnTo>
                      <a:pt x="1448" y="10178"/>
                    </a:lnTo>
                    <a:close/>
                    <a:moveTo>
                      <a:pt x="1706" y="10178"/>
                    </a:moveTo>
                    <a:lnTo>
                      <a:pt x="1706" y="11368"/>
                    </a:lnTo>
                    <a:lnTo>
                      <a:pt x="2019" y="11368"/>
                    </a:lnTo>
                    <a:lnTo>
                      <a:pt x="2019" y="10178"/>
                    </a:lnTo>
                    <a:close/>
                    <a:moveTo>
                      <a:pt x="0" y="11875"/>
                    </a:moveTo>
                    <a:lnTo>
                      <a:pt x="0" y="13062"/>
                    </a:lnTo>
                    <a:lnTo>
                      <a:pt x="307" y="13062"/>
                    </a:lnTo>
                    <a:lnTo>
                      <a:pt x="307" y="11875"/>
                    </a:lnTo>
                    <a:close/>
                    <a:moveTo>
                      <a:pt x="568" y="11875"/>
                    </a:moveTo>
                    <a:lnTo>
                      <a:pt x="568" y="13062"/>
                    </a:lnTo>
                    <a:lnTo>
                      <a:pt x="878" y="13062"/>
                    </a:lnTo>
                    <a:lnTo>
                      <a:pt x="878" y="11875"/>
                    </a:lnTo>
                    <a:close/>
                    <a:moveTo>
                      <a:pt x="1139" y="11875"/>
                    </a:moveTo>
                    <a:lnTo>
                      <a:pt x="1139" y="13062"/>
                    </a:lnTo>
                    <a:lnTo>
                      <a:pt x="1448" y="13062"/>
                    </a:lnTo>
                    <a:lnTo>
                      <a:pt x="1448" y="11875"/>
                    </a:lnTo>
                    <a:close/>
                    <a:moveTo>
                      <a:pt x="1706" y="11875"/>
                    </a:moveTo>
                    <a:lnTo>
                      <a:pt x="1706" y="13062"/>
                    </a:lnTo>
                    <a:lnTo>
                      <a:pt x="2019" y="13062"/>
                    </a:lnTo>
                    <a:lnTo>
                      <a:pt x="2019" y="11875"/>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50"/>
            <p:cNvSpPr/>
            <p:nvPr/>
          </p:nvSpPr>
          <p:spPr>
            <a:xfrm>
              <a:off x="4535950" y="4055850"/>
              <a:ext cx="5320500" cy="1783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50"/>
            <p:cNvGrpSpPr/>
            <p:nvPr/>
          </p:nvGrpSpPr>
          <p:grpSpPr>
            <a:xfrm>
              <a:off x="6537686" y="1896839"/>
              <a:ext cx="1922476" cy="2614081"/>
              <a:chOff x="5151787" y="3507148"/>
              <a:chExt cx="833142" cy="1132863"/>
            </a:xfrm>
          </p:grpSpPr>
          <p:sp>
            <p:nvSpPr>
              <p:cNvPr id="1944" name="Google Shape;1944;p50"/>
              <p:cNvSpPr/>
              <p:nvPr/>
            </p:nvSpPr>
            <p:spPr>
              <a:xfrm>
                <a:off x="5803760" y="3509008"/>
                <a:ext cx="147174" cy="845480"/>
              </a:xfrm>
              <a:custGeom>
                <a:avLst/>
                <a:gdLst/>
                <a:ahLst/>
                <a:cxnLst/>
                <a:rect l="l" t="t" r="r" b="b"/>
                <a:pathLst>
                  <a:path w="5654" h="32481" extrusionOk="0">
                    <a:moveTo>
                      <a:pt x="0" y="1"/>
                    </a:moveTo>
                    <a:lnTo>
                      <a:pt x="0" y="32480"/>
                    </a:lnTo>
                    <a:lnTo>
                      <a:pt x="5653" y="32480"/>
                    </a:lnTo>
                    <a:lnTo>
                      <a:pt x="5653" y="1"/>
                    </a:ln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0"/>
              <p:cNvSpPr/>
              <p:nvPr/>
            </p:nvSpPr>
            <p:spPr>
              <a:xfrm>
                <a:off x="5255625" y="3507148"/>
                <a:ext cx="554283" cy="49577"/>
              </a:xfrm>
              <a:custGeom>
                <a:avLst/>
                <a:gdLst/>
                <a:ahLst/>
                <a:cxnLst/>
                <a:rect l="l" t="t" r="r" b="b"/>
                <a:pathLst>
                  <a:path w="21294" h="1688" extrusionOk="0">
                    <a:moveTo>
                      <a:pt x="0" y="1"/>
                    </a:moveTo>
                    <a:lnTo>
                      <a:pt x="0" y="1688"/>
                    </a:lnTo>
                    <a:lnTo>
                      <a:pt x="21293" y="1688"/>
                    </a:lnTo>
                    <a:lnTo>
                      <a:pt x="212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0"/>
              <p:cNvSpPr/>
              <p:nvPr/>
            </p:nvSpPr>
            <p:spPr>
              <a:xfrm>
                <a:off x="5151787" y="3551072"/>
                <a:ext cx="734853" cy="1088939"/>
              </a:xfrm>
              <a:custGeom>
                <a:avLst/>
                <a:gdLst/>
                <a:ahLst/>
                <a:cxnLst/>
                <a:rect l="l" t="t" r="r" b="b"/>
                <a:pathLst>
                  <a:path w="28231" h="41834" extrusionOk="0">
                    <a:moveTo>
                      <a:pt x="3086" y="1"/>
                    </a:moveTo>
                    <a:lnTo>
                      <a:pt x="3086" y="30842"/>
                    </a:lnTo>
                    <a:lnTo>
                      <a:pt x="1546" y="30842"/>
                    </a:lnTo>
                    <a:lnTo>
                      <a:pt x="1546" y="32723"/>
                    </a:lnTo>
                    <a:lnTo>
                      <a:pt x="1" y="32723"/>
                    </a:lnTo>
                    <a:lnTo>
                      <a:pt x="1" y="41834"/>
                    </a:lnTo>
                    <a:lnTo>
                      <a:pt x="28230" y="41834"/>
                    </a:lnTo>
                    <a:lnTo>
                      <a:pt x="28230" y="32723"/>
                    </a:lnTo>
                    <a:lnTo>
                      <a:pt x="26225" y="32723"/>
                    </a:lnTo>
                    <a:lnTo>
                      <a:pt x="26225" y="30842"/>
                    </a:lnTo>
                    <a:lnTo>
                      <a:pt x="25300" y="30842"/>
                    </a:lnTo>
                    <a:lnTo>
                      <a:pt x="253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0"/>
              <p:cNvSpPr/>
              <p:nvPr/>
            </p:nvSpPr>
            <p:spPr>
              <a:xfrm>
                <a:off x="5173808" y="4447780"/>
                <a:ext cx="95556" cy="99591"/>
              </a:xfrm>
              <a:custGeom>
                <a:avLst/>
                <a:gdLst/>
                <a:ahLst/>
                <a:cxnLst/>
                <a:rect l="l" t="t" r="r" b="b"/>
                <a:pathLst>
                  <a:path w="3671" h="3826" extrusionOk="0">
                    <a:moveTo>
                      <a:pt x="0" y="1"/>
                    </a:moveTo>
                    <a:lnTo>
                      <a:pt x="0"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0"/>
              <p:cNvSpPr/>
              <p:nvPr/>
            </p:nvSpPr>
            <p:spPr>
              <a:xfrm>
                <a:off x="5329363" y="4447780"/>
                <a:ext cx="95660" cy="99591"/>
              </a:xfrm>
              <a:custGeom>
                <a:avLst/>
                <a:gdLst/>
                <a:ahLst/>
                <a:cxnLst/>
                <a:rect l="l" t="t" r="r" b="b"/>
                <a:pathLst>
                  <a:path w="3675" h="3826" extrusionOk="0">
                    <a:moveTo>
                      <a:pt x="1" y="1"/>
                    </a:moveTo>
                    <a:lnTo>
                      <a:pt x="1" y="3825"/>
                    </a:lnTo>
                    <a:lnTo>
                      <a:pt x="3675" y="3825"/>
                    </a:lnTo>
                    <a:lnTo>
                      <a:pt x="3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0"/>
              <p:cNvSpPr/>
              <p:nvPr/>
            </p:nvSpPr>
            <p:spPr>
              <a:xfrm>
                <a:off x="5485257" y="4447780"/>
                <a:ext cx="95686" cy="99591"/>
              </a:xfrm>
              <a:custGeom>
                <a:avLst/>
                <a:gdLst/>
                <a:ahLst/>
                <a:cxnLst/>
                <a:rect l="l" t="t" r="r" b="b"/>
                <a:pathLst>
                  <a:path w="3676" h="3826" extrusionOk="0">
                    <a:moveTo>
                      <a:pt x="1" y="1"/>
                    </a:moveTo>
                    <a:lnTo>
                      <a:pt x="1" y="3825"/>
                    </a:lnTo>
                    <a:lnTo>
                      <a:pt x="3675" y="3825"/>
                    </a:lnTo>
                    <a:lnTo>
                      <a:pt x="3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0"/>
              <p:cNvSpPr/>
              <p:nvPr/>
            </p:nvSpPr>
            <p:spPr>
              <a:xfrm>
                <a:off x="5629880" y="4447780"/>
                <a:ext cx="95556" cy="99591"/>
              </a:xfrm>
              <a:custGeom>
                <a:avLst/>
                <a:gdLst/>
                <a:ahLst/>
                <a:cxnLst/>
                <a:rect l="l" t="t" r="r" b="b"/>
                <a:pathLst>
                  <a:path w="3671" h="3826" extrusionOk="0">
                    <a:moveTo>
                      <a:pt x="1" y="1"/>
                    </a:moveTo>
                    <a:lnTo>
                      <a:pt x="1"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0"/>
              <p:cNvSpPr/>
              <p:nvPr/>
            </p:nvSpPr>
            <p:spPr>
              <a:xfrm>
                <a:off x="5774502" y="4447780"/>
                <a:ext cx="95530" cy="99591"/>
              </a:xfrm>
              <a:custGeom>
                <a:avLst/>
                <a:gdLst/>
                <a:ahLst/>
                <a:cxnLst/>
                <a:rect l="l" t="t" r="r" b="b"/>
                <a:pathLst>
                  <a:path w="3670" h="3826" extrusionOk="0">
                    <a:moveTo>
                      <a:pt x="0" y="1"/>
                    </a:moveTo>
                    <a:lnTo>
                      <a:pt x="0"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0"/>
              <p:cNvSpPr/>
              <p:nvPr/>
            </p:nvSpPr>
            <p:spPr>
              <a:xfrm>
                <a:off x="5232792" y="3579991"/>
                <a:ext cx="577788" cy="95218"/>
              </a:xfrm>
              <a:custGeom>
                <a:avLst/>
                <a:gdLst/>
                <a:ahLst/>
                <a:cxnLst/>
                <a:rect l="l" t="t" r="r" b="b"/>
                <a:pathLst>
                  <a:path w="22197" h="3658" extrusionOk="0">
                    <a:moveTo>
                      <a:pt x="1" y="1"/>
                    </a:moveTo>
                    <a:lnTo>
                      <a:pt x="1" y="3657"/>
                    </a:lnTo>
                    <a:lnTo>
                      <a:pt x="22197" y="3657"/>
                    </a:lnTo>
                    <a:lnTo>
                      <a:pt x="221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0"/>
              <p:cNvSpPr/>
              <p:nvPr/>
            </p:nvSpPr>
            <p:spPr>
              <a:xfrm>
                <a:off x="5232792" y="3579991"/>
                <a:ext cx="528357" cy="96259"/>
              </a:xfrm>
              <a:custGeom>
                <a:avLst/>
                <a:gdLst/>
                <a:ahLst/>
                <a:cxnLst/>
                <a:rect l="l" t="t" r="r" b="b"/>
                <a:pathLst>
                  <a:path w="20298" h="3698" extrusionOk="0">
                    <a:moveTo>
                      <a:pt x="11356" y="1"/>
                    </a:moveTo>
                    <a:lnTo>
                      <a:pt x="1" y="3657"/>
                    </a:lnTo>
                    <a:lnTo>
                      <a:pt x="10333" y="3697"/>
                    </a:lnTo>
                    <a:lnTo>
                      <a:pt x="20298"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0"/>
              <p:cNvSpPr/>
              <p:nvPr/>
            </p:nvSpPr>
            <p:spPr>
              <a:xfrm>
                <a:off x="5566497" y="3579991"/>
                <a:ext cx="244083" cy="96259"/>
              </a:xfrm>
              <a:custGeom>
                <a:avLst/>
                <a:gdLst/>
                <a:ahLst/>
                <a:cxnLst/>
                <a:rect l="l" t="t" r="r" b="b"/>
                <a:pathLst>
                  <a:path w="9377" h="3698" extrusionOk="0">
                    <a:moveTo>
                      <a:pt x="9377" y="1"/>
                    </a:moveTo>
                    <a:lnTo>
                      <a:pt x="1" y="3697"/>
                    </a:lnTo>
                    <a:lnTo>
                      <a:pt x="2196" y="3622"/>
                    </a:lnTo>
                    <a:lnTo>
                      <a:pt x="9377" y="908"/>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0"/>
              <p:cNvSpPr/>
              <p:nvPr/>
            </p:nvSpPr>
            <p:spPr>
              <a:xfrm>
                <a:off x="5232792" y="3704441"/>
                <a:ext cx="577788" cy="95218"/>
              </a:xfrm>
              <a:custGeom>
                <a:avLst/>
                <a:gdLst/>
                <a:ahLst/>
                <a:cxnLst/>
                <a:rect l="l" t="t" r="r" b="b"/>
                <a:pathLst>
                  <a:path w="22197" h="3658" extrusionOk="0">
                    <a:moveTo>
                      <a:pt x="1" y="1"/>
                    </a:moveTo>
                    <a:lnTo>
                      <a:pt x="1" y="3657"/>
                    </a:lnTo>
                    <a:lnTo>
                      <a:pt x="22197" y="3657"/>
                    </a:lnTo>
                    <a:lnTo>
                      <a:pt x="221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0"/>
              <p:cNvSpPr/>
              <p:nvPr/>
            </p:nvSpPr>
            <p:spPr>
              <a:xfrm>
                <a:off x="5232792" y="3704441"/>
                <a:ext cx="528357" cy="96233"/>
              </a:xfrm>
              <a:custGeom>
                <a:avLst/>
                <a:gdLst/>
                <a:ahLst/>
                <a:cxnLst/>
                <a:rect l="l" t="t" r="r" b="b"/>
                <a:pathLst>
                  <a:path w="20298" h="3697" extrusionOk="0">
                    <a:moveTo>
                      <a:pt x="11356" y="1"/>
                    </a:moveTo>
                    <a:lnTo>
                      <a:pt x="1" y="3653"/>
                    </a:lnTo>
                    <a:lnTo>
                      <a:pt x="10333" y="3697"/>
                    </a:lnTo>
                    <a:lnTo>
                      <a:pt x="20298"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0"/>
              <p:cNvSpPr/>
              <p:nvPr/>
            </p:nvSpPr>
            <p:spPr>
              <a:xfrm>
                <a:off x="5566497" y="3704441"/>
                <a:ext cx="244083" cy="96233"/>
              </a:xfrm>
              <a:custGeom>
                <a:avLst/>
                <a:gdLst/>
                <a:ahLst/>
                <a:cxnLst/>
                <a:rect l="l" t="t" r="r" b="b"/>
                <a:pathLst>
                  <a:path w="9377" h="3697" extrusionOk="0">
                    <a:moveTo>
                      <a:pt x="9377" y="1"/>
                    </a:moveTo>
                    <a:lnTo>
                      <a:pt x="1" y="3697"/>
                    </a:lnTo>
                    <a:lnTo>
                      <a:pt x="2196" y="3622"/>
                    </a:lnTo>
                    <a:lnTo>
                      <a:pt x="9377" y="904"/>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0"/>
              <p:cNvSpPr/>
              <p:nvPr/>
            </p:nvSpPr>
            <p:spPr>
              <a:xfrm>
                <a:off x="5232792" y="3833159"/>
                <a:ext cx="577788" cy="95322"/>
              </a:xfrm>
              <a:custGeom>
                <a:avLst/>
                <a:gdLst/>
                <a:ahLst/>
                <a:cxnLst/>
                <a:rect l="l" t="t" r="r" b="b"/>
                <a:pathLst>
                  <a:path w="22197" h="3662" extrusionOk="0">
                    <a:moveTo>
                      <a:pt x="1" y="0"/>
                    </a:moveTo>
                    <a:lnTo>
                      <a:pt x="1" y="3661"/>
                    </a:lnTo>
                    <a:lnTo>
                      <a:pt x="22197" y="3661"/>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0"/>
              <p:cNvSpPr/>
              <p:nvPr/>
            </p:nvSpPr>
            <p:spPr>
              <a:xfrm>
                <a:off x="5232792" y="3833263"/>
                <a:ext cx="528253" cy="96259"/>
              </a:xfrm>
              <a:custGeom>
                <a:avLst/>
                <a:gdLst/>
                <a:ahLst/>
                <a:cxnLst/>
                <a:rect l="l" t="t" r="r" b="b"/>
                <a:pathLst>
                  <a:path w="20294" h="3698" extrusionOk="0">
                    <a:moveTo>
                      <a:pt x="11356" y="1"/>
                    </a:moveTo>
                    <a:lnTo>
                      <a:pt x="1" y="3657"/>
                    </a:lnTo>
                    <a:lnTo>
                      <a:pt x="10333" y="3697"/>
                    </a:lnTo>
                    <a:lnTo>
                      <a:pt x="20293"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0"/>
              <p:cNvSpPr/>
              <p:nvPr/>
            </p:nvSpPr>
            <p:spPr>
              <a:xfrm>
                <a:off x="5566497" y="3833263"/>
                <a:ext cx="244083" cy="96259"/>
              </a:xfrm>
              <a:custGeom>
                <a:avLst/>
                <a:gdLst/>
                <a:ahLst/>
                <a:cxnLst/>
                <a:rect l="l" t="t" r="r" b="b"/>
                <a:pathLst>
                  <a:path w="9377" h="3698" extrusionOk="0">
                    <a:moveTo>
                      <a:pt x="9377" y="1"/>
                    </a:moveTo>
                    <a:lnTo>
                      <a:pt x="1" y="3697"/>
                    </a:lnTo>
                    <a:lnTo>
                      <a:pt x="2196" y="3617"/>
                    </a:lnTo>
                    <a:lnTo>
                      <a:pt x="9377" y="908"/>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0"/>
              <p:cNvSpPr/>
              <p:nvPr/>
            </p:nvSpPr>
            <p:spPr>
              <a:xfrm>
                <a:off x="5232792" y="3961982"/>
                <a:ext cx="577788" cy="95192"/>
              </a:xfrm>
              <a:custGeom>
                <a:avLst/>
                <a:gdLst/>
                <a:ahLst/>
                <a:cxnLst/>
                <a:rect l="l" t="t" r="r" b="b"/>
                <a:pathLst>
                  <a:path w="22197" h="3657" extrusionOk="0">
                    <a:moveTo>
                      <a:pt x="1" y="0"/>
                    </a:moveTo>
                    <a:lnTo>
                      <a:pt x="1" y="3657"/>
                    </a:lnTo>
                    <a:lnTo>
                      <a:pt x="22197" y="3657"/>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0"/>
              <p:cNvSpPr/>
              <p:nvPr/>
            </p:nvSpPr>
            <p:spPr>
              <a:xfrm>
                <a:off x="5232792" y="3961982"/>
                <a:ext cx="528253" cy="96233"/>
              </a:xfrm>
              <a:custGeom>
                <a:avLst/>
                <a:gdLst/>
                <a:ahLst/>
                <a:cxnLst/>
                <a:rect l="l" t="t" r="r" b="b"/>
                <a:pathLst>
                  <a:path w="20294" h="3697" extrusionOk="0">
                    <a:moveTo>
                      <a:pt x="11356" y="0"/>
                    </a:moveTo>
                    <a:lnTo>
                      <a:pt x="1" y="3657"/>
                    </a:lnTo>
                    <a:lnTo>
                      <a:pt x="10333" y="3697"/>
                    </a:lnTo>
                    <a:lnTo>
                      <a:pt x="20293" y="5"/>
                    </a:lnTo>
                    <a:lnTo>
                      <a:pt x="11356"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0"/>
              <p:cNvSpPr/>
              <p:nvPr/>
            </p:nvSpPr>
            <p:spPr>
              <a:xfrm>
                <a:off x="5566497" y="3962086"/>
                <a:ext cx="244083" cy="96129"/>
              </a:xfrm>
              <a:custGeom>
                <a:avLst/>
                <a:gdLst/>
                <a:ahLst/>
                <a:cxnLst/>
                <a:rect l="l" t="t" r="r" b="b"/>
                <a:pathLst>
                  <a:path w="9377" h="3693" extrusionOk="0">
                    <a:moveTo>
                      <a:pt x="9377" y="1"/>
                    </a:moveTo>
                    <a:lnTo>
                      <a:pt x="1" y="3693"/>
                    </a:lnTo>
                    <a:lnTo>
                      <a:pt x="2196" y="3618"/>
                    </a:lnTo>
                    <a:lnTo>
                      <a:pt x="9377" y="904"/>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0"/>
              <p:cNvSpPr/>
              <p:nvPr/>
            </p:nvSpPr>
            <p:spPr>
              <a:xfrm>
                <a:off x="5232792" y="4086431"/>
                <a:ext cx="577788" cy="95192"/>
              </a:xfrm>
              <a:custGeom>
                <a:avLst/>
                <a:gdLst/>
                <a:ahLst/>
                <a:cxnLst/>
                <a:rect l="l" t="t" r="r" b="b"/>
                <a:pathLst>
                  <a:path w="22197" h="3657" extrusionOk="0">
                    <a:moveTo>
                      <a:pt x="1" y="0"/>
                    </a:moveTo>
                    <a:lnTo>
                      <a:pt x="1" y="3657"/>
                    </a:lnTo>
                    <a:lnTo>
                      <a:pt x="22197" y="3657"/>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0"/>
              <p:cNvSpPr/>
              <p:nvPr/>
            </p:nvSpPr>
            <p:spPr>
              <a:xfrm>
                <a:off x="5232792" y="4086431"/>
                <a:ext cx="528253" cy="96233"/>
              </a:xfrm>
              <a:custGeom>
                <a:avLst/>
                <a:gdLst/>
                <a:ahLst/>
                <a:cxnLst/>
                <a:rect l="l" t="t" r="r" b="b"/>
                <a:pathLst>
                  <a:path w="20294" h="3697" extrusionOk="0">
                    <a:moveTo>
                      <a:pt x="11356" y="0"/>
                    </a:moveTo>
                    <a:lnTo>
                      <a:pt x="1" y="3652"/>
                    </a:lnTo>
                    <a:lnTo>
                      <a:pt x="10324" y="3697"/>
                    </a:lnTo>
                    <a:lnTo>
                      <a:pt x="2029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0"/>
              <p:cNvSpPr/>
              <p:nvPr/>
            </p:nvSpPr>
            <p:spPr>
              <a:xfrm>
                <a:off x="5566497" y="4086431"/>
                <a:ext cx="244083" cy="96233"/>
              </a:xfrm>
              <a:custGeom>
                <a:avLst/>
                <a:gdLst/>
                <a:ahLst/>
                <a:cxnLst/>
                <a:rect l="l" t="t" r="r" b="b"/>
                <a:pathLst>
                  <a:path w="9377" h="3697" extrusionOk="0">
                    <a:moveTo>
                      <a:pt x="9377" y="0"/>
                    </a:moveTo>
                    <a:lnTo>
                      <a:pt x="1" y="3697"/>
                    </a:lnTo>
                    <a:lnTo>
                      <a:pt x="1" y="3697"/>
                    </a:lnTo>
                    <a:lnTo>
                      <a:pt x="2196" y="3621"/>
                    </a:lnTo>
                    <a:lnTo>
                      <a:pt x="9377" y="903"/>
                    </a:lnTo>
                    <a:lnTo>
                      <a:pt x="937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0"/>
              <p:cNvSpPr/>
              <p:nvPr/>
            </p:nvSpPr>
            <p:spPr>
              <a:xfrm>
                <a:off x="5232792" y="4215254"/>
                <a:ext cx="577788" cy="95322"/>
              </a:xfrm>
              <a:custGeom>
                <a:avLst/>
                <a:gdLst/>
                <a:ahLst/>
                <a:cxnLst/>
                <a:rect l="l" t="t" r="r" b="b"/>
                <a:pathLst>
                  <a:path w="22197" h="3662" extrusionOk="0">
                    <a:moveTo>
                      <a:pt x="1" y="0"/>
                    </a:moveTo>
                    <a:lnTo>
                      <a:pt x="1" y="3661"/>
                    </a:lnTo>
                    <a:lnTo>
                      <a:pt x="22197" y="3661"/>
                    </a:lnTo>
                    <a:lnTo>
                      <a:pt x="22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0"/>
              <p:cNvSpPr/>
              <p:nvPr/>
            </p:nvSpPr>
            <p:spPr>
              <a:xfrm>
                <a:off x="5232792" y="4215254"/>
                <a:ext cx="528253" cy="96233"/>
              </a:xfrm>
              <a:custGeom>
                <a:avLst/>
                <a:gdLst/>
                <a:ahLst/>
                <a:cxnLst/>
                <a:rect l="l" t="t" r="r" b="b"/>
                <a:pathLst>
                  <a:path w="20294" h="3697" extrusionOk="0">
                    <a:moveTo>
                      <a:pt x="11356" y="0"/>
                    </a:moveTo>
                    <a:lnTo>
                      <a:pt x="1" y="3657"/>
                    </a:lnTo>
                    <a:lnTo>
                      <a:pt x="10324" y="3697"/>
                    </a:lnTo>
                    <a:lnTo>
                      <a:pt x="2029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0"/>
              <p:cNvSpPr/>
              <p:nvPr/>
            </p:nvSpPr>
            <p:spPr>
              <a:xfrm>
                <a:off x="5566497" y="4215254"/>
                <a:ext cx="244083" cy="96363"/>
              </a:xfrm>
              <a:custGeom>
                <a:avLst/>
                <a:gdLst/>
                <a:ahLst/>
                <a:cxnLst/>
                <a:rect l="l" t="t" r="r" b="b"/>
                <a:pathLst>
                  <a:path w="9377" h="3702" extrusionOk="0">
                    <a:moveTo>
                      <a:pt x="9377" y="0"/>
                    </a:moveTo>
                    <a:lnTo>
                      <a:pt x="1" y="3701"/>
                    </a:lnTo>
                    <a:lnTo>
                      <a:pt x="2196" y="3617"/>
                    </a:lnTo>
                    <a:lnTo>
                      <a:pt x="9377" y="908"/>
                    </a:lnTo>
                    <a:lnTo>
                      <a:pt x="937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0"/>
              <p:cNvSpPr/>
              <p:nvPr/>
            </p:nvSpPr>
            <p:spPr>
              <a:xfrm>
                <a:off x="5199500" y="3671721"/>
                <a:ext cx="610976" cy="14889"/>
              </a:xfrm>
              <a:custGeom>
                <a:avLst/>
                <a:gdLst/>
                <a:ahLst/>
                <a:cxnLst/>
                <a:rect l="l" t="t" r="r" b="b"/>
                <a:pathLst>
                  <a:path w="23472" h="572" extrusionOk="0">
                    <a:moveTo>
                      <a:pt x="1" y="0"/>
                    </a:moveTo>
                    <a:lnTo>
                      <a:pt x="1" y="571"/>
                    </a:lnTo>
                    <a:lnTo>
                      <a:pt x="23471" y="571"/>
                    </a:lnTo>
                    <a:lnTo>
                      <a:pt x="23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0"/>
              <p:cNvSpPr/>
              <p:nvPr/>
            </p:nvSpPr>
            <p:spPr>
              <a:xfrm>
                <a:off x="5199500" y="3671721"/>
                <a:ext cx="610742" cy="7393"/>
              </a:xfrm>
              <a:custGeom>
                <a:avLst/>
                <a:gdLst/>
                <a:ahLst/>
                <a:cxnLst/>
                <a:rect l="l" t="t" r="r" b="b"/>
                <a:pathLst>
                  <a:path w="23463" h="284" extrusionOk="0">
                    <a:moveTo>
                      <a:pt x="1" y="0"/>
                    </a:moveTo>
                    <a:lnTo>
                      <a:pt x="1" y="284"/>
                    </a:lnTo>
                    <a:lnTo>
                      <a:pt x="23462" y="284"/>
                    </a:lnTo>
                    <a:lnTo>
                      <a:pt x="23462"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0"/>
              <p:cNvSpPr/>
              <p:nvPr/>
            </p:nvSpPr>
            <p:spPr>
              <a:xfrm>
                <a:off x="5199500" y="3796171"/>
                <a:ext cx="629405" cy="14759"/>
              </a:xfrm>
              <a:custGeom>
                <a:avLst/>
                <a:gdLst/>
                <a:ahLst/>
                <a:cxnLst/>
                <a:rect l="l" t="t" r="r" b="b"/>
                <a:pathLst>
                  <a:path w="24180" h="567" extrusionOk="0">
                    <a:moveTo>
                      <a:pt x="1" y="0"/>
                    </a:moveTo>
                    <a:lnTo>
                      <a:pt x="1" y="567"/>
                    </a:lnTo>
                    <a:lnTo>
                      <a:pt x="24180" y="567"/>
                    </a:lnTo>
                    <a:lnTo>
                      <a:pt x="241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0"/>
              <p:cNvSpPr/>
              <p:nvPr/>
            </p:nvSpPr>
            <p:spPr>
              <a:xfrm>
                <a:off x="5199500" y="3796171"/>
                <a:ext cx="630316" cy="7393"/>
              </a:xfrm>
              <a:custGeom>
                <a:avLst/>
                <a:gdLst/>
                <a:ahLst/>
                <a:cxnLst/>
                <a:rect l="l" t="t" r="r" b="b"/>
                <a:pathLst>
                  <a:path w="24215" h="284" extrusionOk="0">
                    <a:moveTo>
                      <a:pt x="1" y="0"/>
                    </a:moveTo>
                    <a:lnTo>
                      <a:pt x="1" y="284"/>
                    </a:lnTo>
                    <a:lnTo>
                      <a:pt x="24215" y="284"/>
                    </a:lnTo>
                    <a:lnTo>
                      <a:pt x="24215"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0"/>
              <p:cNvSpPr/>
              <p:nvPr/>
            </p:nvSpPr>
            <p:spPr>
              <a:xfrm>
                <a:off x="5199500" y="3924993"/>
                <a:ext cx="611315" cy="14889"/>
              </a:xfrm>
              <a:custGeom>
                <a:avLst/>
                <a:gdLst/>
                <a:ahLst/>
                <a:cxnLst/>
                <a:rect l="l" t="t" r="r" b="b"/>
                <a:pathLst>
                  <a:path w="23485" h="572" extrusionOk="0">
                    <a:moveTo>
                      <a:pt x="1" y="0"/>
                    </a:moveTo>
                    <a:lnTo>
                      <a:pt x="1" y="572"/>
                    </a:lnTo>
                    <a:lnTo>
                      <a:pt x="23485" y="572"/>
                    </a:lnTo>
                    <a:lnTo>
                      <a:pt x="234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0"/>
              <p:cNvSpPr/>
              <p:nvPr/>
            </p:nvSpPr>
            <p:spPr>
              <a:xfrm>
                <a:off x="5199500" y="3924993"/>
                <a:ext cx="612121" cy="7523"/>
              </a:xfrm>
              <a:custGeom>
                <a:avLst/>
                <a:gdLst/>
                <a:ahLst/>
                <a:cxnLst/>
                <a:rect l="l" t="t" r="r" b="b"/>
                <a:pathLst>
                  <a:path w="23516" h="289" extrusionOk="0">
                    <a:moveTo>
                      <a:pt x="1" y="0"/>
                    </a:moveTo>
                    <a:lnTo>
                      <a:pt x="1" y="288"/>
                    </a:lnTo>
                    <a:lnTo>
                      <a:pt x="23516" y="288"/>
                    </a:lnTo>
                    <a:lnTo>
                      <a:pt x="23516"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0"/>
              <p:cNvSpPr/>
              <p:nvPr/>
            </p:nvSpPr>
            <p:spPr>
              <a:xfrm>
                <a:off x="5199500" y="4053946"/>
                <a:ext cx="626750" cy="14759"/>
              </a:xfrm>
              <a:custGeom>
                <a:avLst/>
                <a:gdLst/>
                <a:ahLst/>
                <a:cxnLst/>
                <a:rect l="l" t="t" r="r" b="b"/>
                <a:pathLst>
                  <a:path w="24078" h="567" extrusionOk="0">
                    <a:moveTo>
                      <a:pt x="1" y="0"/>
                    </a:moveTo>
                    <a:lnTo>
                      <a:pt x="1" y="567"/>
                    </a:lnTo>
                    <a:lnTo>
                      <a:pt x="24078" y="567"/>
                    </a:lnTo>
                    <a:lnTo>
                      <a:pt x="2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0"/>
              <p:cNvSpPr/>
              <p:nvPr/>
            </p:nvSpPr>
            <p:spPr>
              <a:xfrm>
                <a:off x="5199500" y="4053946"/>
                <a:ext cx="627453" cy="7497"/>
              </a:xfrm>
              <a:custGeom>
                <a:avLst/>
                <a:gdLst/>
                <a:ahLst/>
                <a:cxnLst/>
                <a:rect l="l" t="t" r="r" b="b"/>
                <a:pathLst>
                  <a:path w="24105" h="288" extrusionOk="0">
                    <a:moveTo>
                      <a:pt x="1" y="0"/>
                    </a:moveTo>
                    <a:lnTo>
                      <a:pt x="1" y="288"/>
                    </a:lnTo>
                    <a:lnTo>
                      <a:pt x="24104" y="288"/>
                    </a:lnTo>
                    <a:lnTo>
                      <a:pt x="24104"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0"/>
              <p:cNvSpPr/>
              <p:nvPr/>
            </p:nvSpPr>
            <p:spPr>
              <a:xfrm>
                <a:off x="5199500" y="4178161"/>
                <a:ext cx="626750" cy="14889"/>
              </a:xfrm>
              <a:custGeom>
                <a:avLst/>
                <a:gdLst/>
                <a:ahLst/>
                <a:cxnLst/>
                <a:rect l="l" t="t" r="r" b="b"/>
                <a:pathLst>
                  <a:path w="24078" h="572" extrusionOk="0">
                    <a:moveTo>
                      <a:pt x="1" y="0"/>
                    </a:moveTo>
                    <a:lnTo>
                      <a:pt x="1" y="571"/>
                    </a:lnTo>
                    <a:lnTo>
                      <a:pt x="24078" y="571"/>
                    </a:lnTo>
                    <a:lnTo>
                      <a:pt x="2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0"/>
              <p:cNvSpPr/>
              <p:nvPr/>
            </p:nvSpPr>
            <p:spPr>
              <a:xfrm>
                <a:off x="5199500" y="4178161"/>
                <a:ext cx="627453" cy="7393"/>
              </a:xfrm>
              <a:custGeom>
                <a:avLst/>
                <a:gdLst/>
                <a:ahLst/>
                <a:cxnLst/>
                <a:rect l="l" t="t" r="r" b="b"/>
                <a:pathLst>
                  <a:path w="24105" h="284" extrusionOk="0">
                    <a:moveTo>
                      <a:pt x="1" y="0"/>
                    </a:moveTo>
                    <a:lnTo>
                      <a:pt x="1" y="283"/>
                    </a:lnTo>
                    <a:lnTo>
                      <a:pt x="24104" y="283"/>
                    </a:lnTo>
                    <a:lnTo>
                      <a:pt x="24104"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0"/>
              <p:cNvSpPr/>
              <p:nvPr/>
            </p:nvSpPr>
            <p:spPr>
              <a:xfrm>
                <a:off x="5199500" y="4307087"/>
                <a:ext cx="631019" cy="14889"/>
              </a:xfrm>
              <a:custGeom>
                <a:avLst/>
                <a:gdLst/>
                <a:ahLst/>
                <a:cxnLst/>
                <a:rect l="l" t="t" r="r" b="b"/>
                <a:pathLst>
                  <a:path w="24242" h="572" extrusionOk="0">
                    <a:moveTo>
                      <a:pt x="1" y="1"/>
                    </a:moveTo>
                    <a:lnTo>
                      <a:pt x="1" y="572"/>
                    </a:lnTo>
                    <a:lnTo>
                      <a:pt x="24242" y="572"/>
                    </a:lnTo>
                    <a:lnTo>
                      <a:pt x="24242" y="1"/>
                    </a:lnTo>
                    <a:close/>
                  </a:path>
                </a:pathLst>
              </a:custGeom>
              <a:solidFill>
                <a:srgbClr val="AAA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0"/>
              <p:cNvSpPr/>
              <p:nvPr/>
            </p:nvSpPr>
            <p:spPr>
              <a:xfrm>
                <a:off x="5199500" y="4307087"/>
                <a:ext cx="631722" cy="7393"/>
              </a:xfrm>
              <a:custGeom>
                <a:avLst/>
                <a:gdLst/>
                <a:ahLst/>
                <a:cxnLst/>
                <a:rect l="l" t="t" r="r" b="b"/>
                <a:pathLst>
                  <a:path w="24269" h="284" extrusionOk="0">
                    <a:moveTo>
                      <a:pt x="1" y="1"/>
                    </a:moveTo>
                    <a:lnTo>
                      <a:pt x="1" y="284"/>
                    </a:lnTo>
                    <a:lnTo>
                      <a:pt x="24268" y="284"/>
                    </a:lnTo>
                    <a:lnTo>
                      <a:pt x="24268" y="1"/>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0"/>
              <p:cNvSpPr/>
              <p:nvPr/>
            </p:nvSpPr>
            <p:spPr>
              <a:xfrm>
                <a:off x="5834424" y="4353863"/>
                <a:ext cx="126193" cy="49587"/>
              </a:xfrm>
              <a:custGeom>
                <a:avLst/>
                <a:gdLst/>
                <a:ahLst/>
                <a:cxnLst/>
                <a:rect l="l" t="t" r="r" b="b"/>
                <a:pathLst>
                  <a:path w="4848" h="1905" extrusionOk="0">
                    <a:moveTo>
                      <a:pt x="0" y="1"/>
                    </a:moveTo>
                    <a:lnTo>
                      <a:pt x="0" y="1904"/>
                    </a:lnTo>
                    <a:lnTo>
                      <a:pt x="4847" y="1904"/>
                    </a:lnTo>
                    <a:lnTo>
                      <a:pt x="4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0"/>
              <p:cNvSpPr/>
              <p:nvPr/>
            </p:nvSpPr>
            <p:spPr>
              <a:xfrm>
                <a:off x="5886484" y="4402852"/>
                <a:ext cx="98445" cy="237159"/>
              </a:xfrm>
              <a:custGeom>
                <a:avLst/>
                <a:gdLst/>
                <a:ahLst/>
                <a:cxnLst/>
                <a:rect l="l" t="t" r="r" b="b"/>
                <a:pathLst>
                  <a:path w="3782" h="9111" extrusionOk="0">
                    <a:moveTo>
                      <a:pt x="1" y="0"/>
                    </a:moveTo>
                    <a:lnTo>
                      <a:pt x="1" y="9111"/>
                    </a:lnTo>
                    <a:lnTo>
                      <a:pt x="3781" y="9111"/>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0"/>
              <p:cNvSpPr/>
              <p:nvPr/>
            </p:nvSpPr>
            <p:spPr>
              <a:xfrm>
                <a:off x="5809513" y="3509008"/>
                <a:ext cx="141994" cy="41622"/>
              </a:xfrm>
              <a:custGeom>
                <a:avLst/>
                <a:gdLst/>
                <a:ahLst/>
                <a:cxnLst/>
                <a:rect l="l" t="t" r="r" b="b"/>
                <a:pathLst>
                  <a:path w="5455" h="1599" extrusionOk="0">
                    <a:moveTo>
                      <a:pt x="1" y="1"/>
                    </a:moveTo>
                    <a:lnTo>
                      <a:pt x="1" y="1599"/>
                    </a:lnTo>
                    <a:lnTo>
                      <a:pt x="5455" y="1599"/>
                    </a:lnTo>
                    <a:lnTo>
                      <a:pt x="5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0"/>
              <p:cNvSpPr/>
              <p:nvPr/>
            </p:nvSpPr>
            <p:spPr>
              <a:xfrm>
                <a:off x="5809513" y="3551072"/>
                <a:ext cx="141187" cy="28841"/>
              </a:xfrm>
              <a:custGeom>
                <a:avLst/>
                <a:gdLst/>
                <a:ahLst/>
                <a:cxnLst/>
                <a:rect l="l" t="t" r="r" b="b"/>
                <a:pathLst>
                  <a:path w="5424" h="1108" extrusionOk="0">
                    <a:moveTo>
                      <a:pt x="1" y="1"/>
                    </a:moveTo>
                    <a:lnTo>
                      <a:pt x="1" y="1107"/>
                    </a:lnTo>
                    <a:lnTo>
                      <a:pt x="5424" y="1107"/>
                    </a:lnTo>
                    <a:lnTo>
                      <a:pt x="5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0"/>
              <p:cNvSpPr/>
              <p:nvPr/>
            </p:nvSpPr>
            <p:spPr>
              <a:xfrm>
                <a:off x="5810450" y="3675626"/>
                <a:ext cx="140952" cy="28841"/>
              </a:xfrm>
              <a:custGeom>
                <a:avLst/>
                <a:gdLst/>
                <a:ahLst/>
                <a:cxnLst/>
                <a:rect l="l" t="t" r="r" b="b"/>
                <a:pathLst>
                  <a:path w="5415" h="1108" extrusionOk="0">
                    <a:moveTo>
                      <a:pt x="0" y="1"/>
                    </a:moveTo>
                    <a:lnTo>
                      <a:pt x="0" y="1108"/>
                    </a:lnTo>
                    <a:lnTo>
                      <a:pt x="5414" y="1108"/>
                    </a:lnTo>
                    <a:lnTo>
                      <a:pt x="54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0"/>
              <p:cNvSpPr/>
              <p:nvPr/>
            </p:nvSpPr>
            <p:spPr>
              <a:xfrm>
                <a:off x="5810216" y="3671825"/>
                <a:ext cx="141057" cy="7991"/>
              </a:xfrm>
              <a:custGeom>
                <a:avLst/>
                <a:gdLst/>
                <a:ahLst/>
                <a:cxnLst/>
                <a:rect l="l" t="t" r="r" b="b"/>
                <a:pathLst>
                  <a:path w="5419" h="307" extrusionOk="0">
                    <a:moveTo>
                      <a:pt x="0" y="1"/>
                    </a:moveTo>
                    <a:lnTo>
                      <a:pt x="0" y="306"/>
                    </a:lnTo>
                    <a:lnTo>
                      <a:pt x="5419" y="306"/>
                    </a:lnTo>
                    <a:lnTo>
                      <a:pt x="5419" y="1"/>
                    </a:lnTo>
                    <a:close/>
                  </a:path>
                </a:pathLst>
              </a:custGeom>
              <a:solidFill>
                <a:srgbClr val="E6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0"/>
              <p:cNvSpPr/>
              <p:nvPr/>
            </p:nvSpPr>
            <p:spPr>
              <a:xfrm>
                <a:off x="5810216" y="3679218"/>
                <a:ext cx="141291" cy="7497"/>
              </a:xfrm>
              <a:custGeom>
                <a:avLst/>
                <a:gdLst/>
                <a:ahLst/>
                <a:cxnLst/>
                <a:rect l="l" t="t" r="r" b="b"/>
                <a:pathLst>
                  <a:path w="5428" h="288" extrusionOk="0">
                    <a:moveTo>
                      <a:pt x="0" y="0"/>
                    </a:moveTo>
                    <a:lnTo>
                      <a:pt x="0" y="288"/>
                    </a:lnTo>
                    <a:lnTo>
                      <a:pt x="5428" y="288"/>
                    </a:lnTo>
                    <a:lnTo>
                      <a:pt x="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0"/>
              <p:cNvSpPr/>
              <p:nvPr/>
            </p:nvSpPr>
            <p:spPr>
              <a:xfrm>
                <a:off x="5810450" y="3580001"/>
                <a:ext cx="140250" cy="99604"/>
              </a:xfrm>
              <a:custGeom>
                <a:avLst/>
                <a:gdLst/>
                <a:ahLst/>
                <a:cxnLst/>
                <a:rect l="l" t="t" r="r" b="b"/>
                <a:pathLst>
                  <a:path w="5388" h="3538" extrusionOk="0">
                    <a:moveTo>
                      <a:pt x="0" y="1"/>
                    </a:moveTo>
                    <a:lnTo>
                      <a:pt x="0" y="3538"/>
                    </a:lnTo>
                    <a:lnTo>
                      <a:pt x="5388" y="3538"/>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0"/>
              <p:cNvSpPr/>
              <p:nvPr/>
            </p:nvSpPr>
            <p:spPr>
              <a:xfrm>
                <a:off x="5810450" y="3704571"/>
                <a:ext cx="140250" cy="94489"/>
              </a:xfrm>
              <a:custGeom>
                <a:avLst/>
                <a:gdLst/>
                <a:ahLst/>
                <a:cxnLst/>
                <a:rect l="l" t="t" r="r" b="b"/>
                <a:pathLst>
                  <a:path w="5388" h="3630" extrusionOk="0">
                    <a:moveTo>
                      <a:pt x="0" y="0"/>
                    </a:moveTo>
                    <a:lnTo>
                      <a:pt x="0" y="3630"/>
                    </a:lnTo>
                    <a:lnTo>
                      <a:pt x="5388" y="3630"/>
                    </a:lnTo>
                    <a:lnTo>
                      <a:pt x="53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0"/>
              <p:cNvSpPr/>
              <p:nvPr/>
            </p:nvSpPr>
            <p:spPr>
              <a:xfrm>
                <a:off x="5810450" y="3830608"/>
                <a:ext cx="140250" cy="94515"/>
              </a:xfrm>
              <a:custGeom>
                <a:avLst/>
                <a:gdLst/>
                <a:ahLst/>
                <a:cxnLst/>
                <a:rect l="l" t="t" r="r" b="b"/>
                <a:pathLst>
                  <a:path w="5388" h="3631" extrusionOk="0">
                    <a:moveTo>
                      <a:pt x="0" y="1"/>
                    </a:moveTo>
                    <a:lnTo>
                      <a:pt x="0" y="3631"/>
                    </a:lnTo>
                    <a:lnTo>
                      <a:pt x="5388" y="3631"/>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0"/>
              <p:cNvSpPr/>
              <p:nvPr/>
            </p:nvSpPr>
            <p:spPr>
              <a:xfrm>
                <a:off x="5810320" y="3931917"/>
                <a:ext cx="140952" cy="29622"/>
              </a:xfrm>
              <a:custGeom>
                <a:avLst/>
                <a:gdLst/>
                <a:ahLst/>
                <a:cxnLst/>
                <a:rect l="l" t="t" r="r" b="b"/>
                <a:pathLst>
                  <a:path w="5415" h="1138" extrusionOk="0">
                    <a:moveTo>
                      <a:pt x="1" y="0"/>
                    </a:moveTo>
                    <a:lnTo>
                      <a:pt x="1" y="1138"/>
                    </a:lnTo>
                    <a:lnTo>
                      <a:pt x="5415" y="1138"/>
                    </a:lnTo>
                    <a:lnTo>
                      <a:pt x="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0"/>
              <p:cNvSpPr/>
              <p:nvPr/>
            </p:nvSpPr>
            <p:spPr>
              <a:xfrm>
                <a:off x="5810216" y="3925227"/>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0"/>
              <p:cNvSpPr/>
              <p:nvPr/>
            </p:nvSpPr>
            <p:spPr>
              <a:xfrm>
                <a:off x="5810216" y="3932932"/>
                <a:ext cx="141291" cy="7653"/>
              </a:xfrm>
              <a:custGeom>
                <a:avLst/>
                <a:gdLst/>
                <a:ahLst/>
                <a:cxnLst/>
                <a:rect l="l" t="t" r="r" b="b"/>
                <a:pathLst>
                  <a:path w="5428" h="294" extrusionOk="0">
                    <a:moveTo>
                      <a:pt x="0" y="1"/>
                    </a:moveTo>
                    <a:lnTo>
                      <a:pt x="0" y="293"/>
                    </a:lnTo>
                    <a:lnTo>
                      <a:pt x="5428" y="293"/>
                    </a:lnTo>
                    <a:lnTo>
                      <a:pt x="54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0"/>
              <p:cNvSpPr/>
              <p:nvPr/>
            </p:nvSpPr>
            <p:spPr>
              <a:xfrm>
                <a:off x="5810450" y="3961513"/>
                <a:ext cx="140250" cy="92328"/>
              </a:xfrm>
              <a:custGeom>
                <a:avLst/>
                <a:gdLst/>
                <a:ahLst/>
                <a:cxnLst/>
                <a:rect l="l" t="t" r="r" b="b"/>
                <a:pathLst>
                  <a:path w="5388" h="3547" extrusionOk="0">
                    <a:moveTo>
                      <a:pt x="0" y="1"/>
                    </a:moveTo>
                    <a:lnTo>
                      <a:pt x="0" y="3547"/>
                    </a:lnTo>
                    <a:lnTo>
                      <a:pt x="5388" y="3547"/>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0"/>
              <p:cNvSpPr/>
              <p:nvPr/>
            </p:nvSpPr>
            <p:spPr>
              <a:xfrm>
                <a:off x="5810320" y="4058189"/>
                <a:ext cx="140952" cy="28269"/>
              </a:xfrm>
              <a:custGeom>
                <a:avLst/>
                <a:gdLst/>
                <a:ahLst/>
                <a:cxnLst/>
                <a:rect l="l" t="t" r="r" b="b"/>
                <a:pathLst>
                  <a:path w="5415" h="1086" extrusionOk="0">
                    <a:moveTo>
                      <a:pt x="1" y="1"/>
                    </a:moveTo>
                    <a:lnTo>
                      <a:pt x="1" y="1085"/>
                    </a:lnTo>
                    <a:lnTo>
                      <a:pt x="5415" y="1085"/>
                    </a:lnTo>
                    <a:lnTo>
                      <a:pt x="54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0"/>
              <p:cNvSpPr/>
              <p:nvPr/>
            </p:nvSpPr>
            <p:spPr>
              <a:xfrm>
                <a:off x="5810450" y="4053946"/>
                <a:ext cx="141057" cy="7731"/>
              </a:xfrm>
              <a:custGeom>
                <a:avLst/>
                <a:gdLst/>
                <a:ahLst/>
                <a:cxnLst/>
                <a:rect l="l" t="t" r="r" b="b"/>
                <a:pathLst>
                  <a:path w="5419" h="297" extrusionOk="0">
                    <a:moveTo>
                      <a:pt x="0" y="0"/>
                    </a:moveTo>
                    <a:lnTo>
                      <a:pt x="0" y="297"/>
                    </a:lnTo>
                    <a:lnTo>
                      <a:pt x="5419" y="297"/>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0"/>
              <p:cNvSpPr/>
              <p:nvPr/>
            </p:nvSpPr>
            <p:spPr>
              <a:xfrm>
                <a:off x="5810450" y="4061182"/>
                <a:ext cx="141525" cy="7523"/>
              </a:xfrm>
              <a:custGeom>
                <a:avLst/>
                <a:gdLst/>
                <a:ahLst/>
                <a:cxnLst/>
                <a:rect l="l" t="t" r="r" b="b"/>
                <a:pathLst>
                  <a:path w="5437" h="289" extrusionOk="0">
                    <a:moveTo>
                      <a:pt x="0" y="1"/>
                    </a:moveTo>
                    <a:lnTo>
                      <a:pt x="0" y="289"/>
                    </a:lnTo>
                    <a:lnTo>
                      <a:pt x="5436" y="289"/>
                    </a:lnTo>
                    <a:lnTo>
                      <a:pt x="54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0"/>
              <p:cNvSpPr/>
              <p:nvPr/>
            </p:nvSpPr>
            <p:spPr>
              <a:xfrm>
                <a:off x="5811125" y="4086200"/>
                <a:ext cx="140146" cy="95325"/>
              </a:xfrm>
              <a:custGeom>
                <a:avLst/>
                <a:gdLst/>
                <a:ahLst/>
                <a:cxnLst/>
                <a:rect l="l" t="t" r="r" b="b"/>
                <a:pathLst>
                  <a:path w="5384" h="3653" extrusionOk="0">
                    <a:moveTo>
                      <a:pt x="1" y="0"/>
                    </a:moveTo>
                    <a:lnTo>
                      <a:pt x="1" y="3652"/>
                    </a:lnTo>
                    <a:lnTo>
                      <a:pt x="5384" y="3652"/>
                    </a:lnTo>
                    <a:lnTo>
                      <a:pt x="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0"/>
              <p:cNvSpPr/>
              <p:nvPr/>
            </p:nvSpPr>
            <p:spPr>
              <a:xfrm>
                <a:off x="5810450" y="4215358"/>
                <a:ext cx="140250" cy="95088"/>
              </a:xfrm>
              <a:custGeom>
                <a:avLst/>
                <a:gdLst/>
                <a:ahLst/>
                <a:cxnLst/>
                <a:rect l="l" t="t" r="r" b="b"/>
                <a:pathLst>
                  <a:path w="5388" h="3653" extrusionOk="0">
                    <a:moveTo>
                      <a:pt x="0" y="1"/>
                    </a:moveTo>
                    <a:lnTo>
                      <a:pt x="0" y="3653"/>
                    </a:lnTo>
                    <a:lnTo>
                      <a:pt x="5388" y="3653"/>
                    </a:lnTo>
                    <a:lnTo>
                      <a:pt x="5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0"/>
              <p:cNvSpPr/>
              <p:nvPr/>
            </p:nvSpPr>
            <p:spPr>
              <a:xfrm>
                <a:off x="5810320" y="4186204"/>
                <a:ext cx="140952" cy="29180"/>
              </a:xfrm>
              <a:custGeom>
                <a:avLst/>
                <a:gdLst/>
                <a:ahLst/>
                <a:cxnLst/>
                <a:rect l="l" t="t" r="r" b="b"/>
                <a:pathLst>
                  <a:path w="5415" h="1121" extrusionOk="0">
                    <a:moveTo>
                      <a:pt x="1" y="1"/>
                    </a:moveTo>
                    <a:lnTo>
                      <a:pt x="1" y="1121"/>
                    </a:lnTo>
                    <a:lnTo>
                      <a:pt x="5415" y="1121"/>
                    </a:lnTo>
                    <a:lnTo>
                      <a:pt x="5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0"/>
              <p:cNvSpPr/>
              <p:nvPr/>
            </p:nvSpPr>
            <p:spPr>
              <a:xfrm>
                <a:off x="5810320" y="4178161"/>
                <a:ext cx="141083" cy="8069"/>
              </a:xfrm>
              <a:custGeom>
                <a:avLst/>
                <a:gdLst/>
                <a:ahLst/>
                <a:cxnLst/>
                <a:rect l="l" t="t" r="r" b="b"/>
                <a:pathLst>
                  <a:path w="5420" h="310" extrusionOk="0">
                    <a:moveTo>
                      <a:pt x="1" y="0"/>
                    </a:moveTo>
                    <a:lnTo>
                      <a:pt x="1"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0"/>
              <p:cNvSpPr/>
              <p:nvPr/>
            </p:nvSpPr>
            <p:spPr>
              <a:xfrm>
                <a:off x="5810320" y="4185631"/>
                <a:ext cx="141421" cy="7757"/>
              </a:xfrm>
              <a:custGeom>
                <a:avLst/>
                <a:gdLst/>
                <a:ahLst/>
                <a:cxnLst/>
                <a:rect l="l" t="t" r="r" b="b"/>
                <a:pathLst>
                  <a:path w="5433" h="298" extrusionOk="0">
                    <a:moveTo>
                      <a:pt x="1" y="1"/>
                    </a:moveTo>
                    <a:lnTo>
                      <a:pt x="1" y="297"/>
                    </a:lnTo>
                    <a:lnTo>
                      <a:pt x="5432" y="297"/>
                    </a:lnTo>
                    <a:lnTo>
                      <a:pt x="54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0"/>
              <p:cNvSpPr/>
              <p:nvPr/>
            </p:nvSpPr>
            <p:spPr>
              <a:xfrm>
                <a:off x="5810684" y="4314922"/>
                <a:ext cx="140822" cy="39201"/>
              </a:xfrm>
              <a:custGeom>
                <a:avLst/>
                <a:gdLst/>
                <a:ahLst/>
                <a:cxnLst/>
                <a:rect l="l" t="t" r="r" b="b"/>
                <a:pathLst>
                  <a:path w="5410" h="1506" extrusionOk="0">
                    <a:moveTo>
                      <a:pt x="0" y="1"/>
                    </a:moveTo>
                    <a:lnTo>
                      <a:pt x="0" y="1506"/>
                    </a:lnTo>
                    <a:lnTo>
                      <a:pt x="5410" y="1506"/>
                    </a:lnTo>
                    <a:lnTo>
                      <a:pt x="5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0"/>
              <p:cNvSpPr/>
              <p:nvPr/>
            </p:nvSpPr>
            <p:spPr>
              <a:xfrm>
                <a:off x="5810450" y="4306749"/>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0"/>
              <p:cNvSpPr/>
              <p:nvPr/>
            </p:nvSpPr>
            <p:spPr>
              <a:xfrm>
                <a:off x="5810450" y="4314246"/>
                <a:ext cx="141525" cy="7497"/>
              </a:xfrm>
              <a:custGeom>
                <a:avLst/>
                <a:gdLst/>
                <a:ahLst/>
                <a:cxnLst/>
                <a:rect l="l" t="t" r="r" b="b"/>
                <a:pathLst>
                  <a:path w="5437" h="288" extrusionOk="0">
                    <a:moveTo>
                      <a:pt x="0" y="0"/>
                    </a:moveTo>
                    <a:lnTo>
                      <a:pt x="0" y="288"/>
                    </a:lnTo>
                    <a:lnTo>
                      <a:pt x="5436" y="288"/>
                    </a:lnTo>
                    <a:lnTo>
                      <a:pt x="54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0"/>
              <p:cNvSpPr/>
              <p:nvPr/>
            </p:nvSpPr>
            <p:spPr>
              <a:xfrm>
                <a:off x="5810320" y="3802964"/>
                <a:ext cx="140952" cy="29648"/>
              </a:xfrm>
              <a:custGeom>
                <a:avLst/>
                <a:gdLst/>
                <a:ahLst/>
                <a:cxnLst/>
                <a:rect l="l" t="t" r="r" b="b"/>
                <a:pathLst>
                  <a:path w="5415" h="1139" extrusionOk="0">
                    <a:moveTo>
                      <a:pt x="1" y="1"/>
                    </a:moveTo>
                    <a:lnTo>
                      <a:pt x="1" y="1138"/>
                    </a:lnTo>
                    <a:lnTo>
                      <a:pt x="5415" y="1138"/>
                    </a:lnTo>
                    <a:lnTo>
                      <a:pt x="5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0"/>
              <p:cNvSpPr/>
              <p:nvPr/>
            </p:nvSpPr>
            <p:spPr>
              <a:xfrm>
                <a:off x="5810216" y="3796405"/>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0"/>
              <p:cNvSpPr/>
              <p:nvPr/>
            </p:nvSpPr>
            <p:spPr>
              <a:xfrm>
                <a:off x="5810216" y="3804006"/>
                <a:ext cx="141291" cy="7627"/>
              </a:xfrm>
              <a:custGeom>
                <a:avLst/>
                <a:gdLst/>
                <a:ahLst/>
                <a:cxnLst/>
                <a:rect l="l" t="t" r="r" b="b"/>
                <a:pathLst>
                  <a:path w="5428" h="293" extrusionOk="0">
                    <a:moveTo>
                      <a:pt x="0" y="0"/>
                    </a:moveTo>
                    <a:lnTo>
                      <a:pt x="0" y="293"/>
                    </a:lnTo>
                    <a:lnTo>
                      <a:pt x="5428" y="293"/>
                    </a:lnTo>
                    <a:lnTo>
                      <a:pt x="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0"/>
              <p:cNvSpPr/>
              <p:nvPr/>
            </p:nvSpPr>
            <p:spPr>
              <a:xfrm>
                <a:off x="5811361" y="3509008"/>
                <a:ext cx="14655" cy="813438"/>
              </a:xfrm>
              <a:custGeom>
                <a:avLst/>
                <a:gdLst/>
                <a:ahLst/>
                <a:cxnLst/>
                <a:rect l="l" t="t" r="r" b="b"/>
                <a:pathLst>
                  <a:path w="563" h="31250" extrusionOk="0">
                    <a:moveTo>
                      <a:pt x="1" y="1"/>
                    </a:moveTo>
                    <a:lnTo>
                      <a:pt x="1" y="31249"/>
                    </a:lnTo>
                    <a:lnTo>
                      <a:pt x="563" y="31249"/>
                    </a:lnTo>
                    <a:lnTo>
                      <a:pt x="5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0"/>
              <p:cNvSpPr/>
              <p:nvPr/>
            </p:nvSpPr>
            <p:spPr>
              <a:xfrm>
                <a:off x="5797435" y="3507160"/>
                <a:ext cx="16841" cy="846964"/>
              </a:xfrm>
              <a:custGeom>
                <a:avLst/>
                <a:gdLst/>
                <a:ahLst/>
                <a:cxnLst/>
                <a:rect l="l" t="t" r="r" b="b"/>
                <a:pathLst>
                  <a:path w="647" h="32538" extrusionOk="0">
                    <a:moveTo>
                      <a:pt x="0" y="1"/>
                    </a:moveTo>
                    <a:lnTo>
                      <a:pt x="0" y="32538"/>
                    </a:lnTo>
                    <a:lnTo>
                      <a:pt x="646" y="32538"/>
                    </a:lnTo>
                    <a:lnTo>
                      <a:pt x="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50"/>
            <p:cNvGrpSpPr/>
            <p:nvPr/>
          </p:nvGrpSpPr>
          <p:grpSpPr>
            <a:xfrm>
              <a:off x="6804486" y="4189682"/>
              <a:ext cx="1511655" cy="863674"/>
              <a:chOff x="3414623" y="564806"/>
              <a:chExt cx="1264772" cy="722619"/>
            </a:xfrm>
          </p:grpSpPr>
          <p:sp>
            <p:nvSpPr>
              <p:cNvPr id="2013" name="Google Shape;2013;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50"/>
            <p:cNvGrpSpPr/>
            <p:nvPr/>
          </p:nvGrpSpPr>
          <p:grpSpPr>
            <a:xfrm>
              <a:off x="6241079" y="3792255"/>
              <a:ext cx="563400" cy="779745"/>
              <a:chOff x="3984449" y="1826912"/>
              <a:chExt cx="382589" cy="529502"/>
            </a:xfrm>
          </p:grpSpPr>
          <p:sp>
            <p:nvSpPr>
              <p:cNvPr id="2024" name="Google Shape;2024;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50"/>
            <p:cNvGrpSpPr/>
            <p:nvPr/>
          </p:nvGrpSpPr>
          <p:grpSpPr>
            <a:xfrm>
              <a:off x="5604324" y="4248751"/>
              <a:ext cx="1304865" cy="745526"/>
              <a:chOff x="3414623" y="564806"/>
              <a:chExt cx="1264772" cy="722619"/>
            </a:xfrm>
          </p:grpSpPr>
          <p:sp>
            <p:nvSpPr>
              <p:cNvPr id="2039" name="Google Shape;2039;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50"/>
            <p:cNvGrpSpPr/>
            <p:nvPr/>
          </p:nvGrpSpPr>
          <p:grpSpPr>
            <a:xfrm>
              <a:off x="4766709" y="4342734"/>
              <a:ext cx="975898" cy="557573"/>
              <a:chOff x="3414623" y="564806"/>
              <a:chExt cx="1264772" cy="722619"/>
            </a:xfrm>
          </p:grpSpPr>
          <p:sp>
            <p:nvSpPr>
              <p:cNvPr id="2050" name="Google Shape;2050;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50"/>
            <p:cNvGrpSpPr/>
            <p:nvPr/>
          </p:nvGrpSpPr>
          <p:grpSpPr>
            <a:xfrm>
              <a:off x="8460150" y="3792250"/>
              <a:ext cx="465190" cy="643822"/>
              <a:chOff x="3984449" y="1826912"/>
              <a:chExt cx="382589" cy="529502"/>
            </a:xfrm>
          </p:grpSpPr>
          <p:sp>
            <p:nvSpPr>
              <p:cNvPr id="2061" name="Google Shape;2061;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50"/>
            <p:cNvGrpSpPr/>
            <p:nvPr/>
          </p:nvGrpSpPr>
          <p:grpSpPr>
            <a:xfrm>
              <a:off x="8113848" y="3902255"/>
              <a:ext cx="769769" cy="1065359"/>
              <a:chOff x="3984449" y="1826912"/>
              <a:chExt cx="382589" cy="529502"/>
            </a:xfrm>
          </p:grpSpPr>
          <p:sp>
            <p:nvSpPr>
              <p:cNvPr id="2076" name="Google Shape;2076;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pic>
        <p:nvPicPr>
          <p:cNvPr id="6" name="Picture 5">
            <a:extLst>
              <a:ext uri="{FF2B5EF4-FFF2-40B4-BE49-F238E27FC236}">
                <a16:creationId xmlns:a16="http://schemas.microsoft.com/office/drawing/2014/main" id="{4480607A-1FAF-D7CB-9866-239B480C2451}"/>
              </a:ext>
            </a:extLst>
          </p:cNvPr>
          <p:cNvPicPr>
            <a:picLocks noChangeAspect="1"/>
          </p:cNvPicPr>
          <p:nvPr/>
        </p:nvPicPr>
        <p:blipFill rotWithShape="1">
          <a:blip r:embed="rId3"/>
          <a:srcRect l="1551" t="6519" r="-1" b="7245"/>
          <a:stretch/>
        </p:blipFill>
        <p:spPr>
          <a:xfrm>
            <a:off x="3942042" y="1151783"/>
            <a:ext cx="5074570" cy="3359757"/>
          </a:xfrm>
          <a:prstGeom prst="rect">
            <a:avLst/>
          </a:prstGeom>
        </p:spPr>
      </p:pic>
      <p:sp>
        <p:nvSpPr>
          <p:cNvPr id="7" name="TextBox 6">
            <a:extLst>
              <a:ext uri="{FF2B5EF4-FFF2-40B4-BE49-F238E27FC236}">
                <a16:creationId xmlns:a16="http://schemas.microsoft.com/office/drawing/2014/main" id="{74D2DEE2-EAA4-9B94-FAC9-62C74521AC76}"/>
              </a:ext>
            </a:extLst>
          </p:cNvPr>
          <p:cNvSpPr txBox="1"/>
          <p:nvPr/>
        </p:nvSpPr>
        <p:spPr>
          <a:xfrm>
            <a:off x="2664673" y="291964"/>
            <a:ext cx="3814654" cy="477054"/>
          </a:xfrm>
          <a:prstGeom prst="rect">
            <a:avLst/>
          </a:prstGeom>
          <a:noFill/>
        </p:spPr>
        <p:txBody>
          <a:bodyPr wrap="square" rtlCol="0">
            <a:spAutoFit/>
          </a:bodyPr>
          <a:lstStyle/>
          <a:p>
            <a:pPr algn="ctr"/>
            <a:r>
              <a:rPr lang="en-US" sz="2500" b="1">
                <a:solidFill>
                  <a:srgbClr val="0070C0"/>
                </a:solidFill>
              </a:rPr>
              <a:t>LÀM VIỆC NHÓM </a:t>
            </a:r>
          </a:p>
        </p:txBody>
      </p:sp>
      <p:grpSp>
        <p:nvGrpSpPr>
          <p:cNvPr id="15" name="Group 14">
            <a:extLst>
              <a:ext uri="{FF2B5EF4-FFF2-40B4-BE49-F238E27FC236}">
                <a16:creationId xmlns:a16="http://schemas.microsoft.com/office/drawing/2014/main" id="{9A1E8D6A-F127-F6B1-FC4D-B1943E71AB81}"/>
              </a:ext>
            </a:extLst>
          </p:cNvPr>
          <p:cNvGrpSpPr/>
          <p:nvPr/>
        </p:nvGrpSpPr>
        <p:grpSpPr>
          <a:xfrm>
            <a:off x="238591" y="922840"/>
            <a:ext cx="3795939" cy="3565398"/>
            <a:chOff x="321087" y="1006601"/>
            <a:chExt cx="3795939" cy="3565398"/>
          </a:xfrm>
        </p:grpSpPr>
        <p:grpSp>
          <p:nvGrpSpPr>
            <p:cNvPr id="10" name="Group 9">
              <a:extLst>
                <a:ext uri="{FF2B5EF4-FFF2-40B4-BE49-F238E27FC236}">
                  <a16:creationId xmlns:a16="http://schemas.microsoft.com/office/drawing/2014/main" id="{5CE74348-E58D-F09B-1D28-A8DD793CF031}"/>
                </a:ext>
              </a:extLst>
            </p:cNvPr>
            <p:cNvGrpSpPr/>
            <p:nvPr/>
          </p:nvGrpSpPr>
          <p:grpSpPr>
            <a:xfrm>
              <a:off x="321087" y="1006601"/>
              <a:ext cx="3795939" cy="3565398"/>
              <a:chOff x="321087" y="1006601"/>
              <a:chExt cx="3795939" cy="3565398"/>
            </a:xfrm>
          </p:grpSpPr>
          <p:sp>
            <p:nvSpPr>
              <p:cNvPr id="8" name="Rectangle: Rounded Corners 7">
                <a:extLst>
                  <a:ext uri="{FF2B5EF4-FFF2-40B4-BE49-F238E27FC236}">
                    <a16:creationId xmlns:a16="http://schemas.microsoft.com/office/drawing/2014/main" id="{C3EF9969-0434-243A-7839-1A1D774128FF}"/>
                  </a:ext>
                </a:extLst>
              </p:cNvPr>
              <p:cNvSpPr/>
              <p:nvPr/>
            </p:nvSpPr>
            <p:spPr>
              <a:xfrm>
                <a:off x="321087" y="1212242"/>
                <a:ext cx="3591289" cy="3359757"/>
              </a:xfrm>
              <a:prstGeom prst="roundRect">
                <a:avLst>
                  <a:gd name="adj" fmla="val 10470"/>
                </a:avLst>
              </a:prstGeom>
              <a:solidFill>
                <a:srgbClr val="FFFFFF"/>
              </a:solidFill>
              <a:ln w="1905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a:extLst>
                  <a:ext uri="{FF2B5EF4-FFF2-40B4-BE49-F238E27FC236}">
                    <a16:creationId xmlns:a16="http://schemas.microsoft.com/office/drawing/2014/main" id="{BC02CF48-9538-4454-839B-1159C278719C}"/>
                  </a:ext>
                </a:extLst>
              </p:cNvPr>
              <p:cNvSpPr/>
              <p:nvPr/>
            </p:nvSpPr>
            <p:spPr>
              <a:xfrm>
                <a:off x="3612533" y="1006601"/>
                <a:ext cx="504493" cy="50449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1" name="TextBox 10">
              <a:extLst>
                <a:ext uri="{FF2B5EF4-FFF2-40B4-BE49-F238E27FC236}">
                  <a16:creationId xmlns:a16="http://schemas.microsoft.com/office/drawing/2014/main" id="{454C29D0-EA21-F911-B083-318614AC2A56}"/>
                </a:ext>
              </a:extLst>
            </p:cNvPr>
            <p:cNvSpPr txBox="1"/>
            <p:nvPr/>
          </p:nvSpPr>
          <p:spPr>
            <a:xfrm>
              <a:off x="355506" y="1258848"/>
              <a:ext cx="3522449" cy="3313151"/>
            </a:xfrm>
            <a:prstGeom prst="rect">
              <a:avLst/>
            </a:prstGeom>
            <a:noFill/>
          </p:spPr>
          <p:txBody>
            <a:bodyPr wrap="square" rtlCol="0">
              <a:spAutoFit/>
            </a:bodyPr>
            <a:lstStyle/>
            <a:p>
              <a:pPr algn="ctr">
                <a:lnSpc>
                  <a:spcPct val="150000"/>
                </a:lnSpc>
              </a:pPr>
              <a:r>
                <a:rPr lang="en-US" sz="2200" b="1"/>
                <a:t>NHIỆM VỤ </a:t>
              </a:r>
            </a:p>
            <a:p>
              <a:pPr marL="342900" indent="-342900" algn="just">
                <a:lnSpc>
                  <a:spcPct val="150000"/>
                </a:lnSpc>
                <a:buFont typeface="Wingdings" panose="05000000000000000000" pitchFamily="2" charset="2"/>
                <a:buChar char="§"/>
              </a:pPr>
              <a:r>
                <a:rPr lang="vi-VN" sz="2000"/>
                <a:t>Thiết kế sơ đồ tư duy hệ thống hóa kiến thức chương I trong thời gian 10 phút.</a:t>
              </a:r>
              <a:endParaRPr lang="en-US" sz="2000"/>
            </a:p>
            <a:p>
              <a:pPr marL="342900" indent="-342900" algn="just">
                <a:lnSpc>
                  <a:spcPct val="150000"/>
                </a:lnSpc>
                <a:buFont typeface="Wingdings" panose="05000000000000000000" pitchFamily="2" charset="2"/>
                <a:buChar char="§"/>
              </a:pPr>
              <a:r>
                <a:rPr lang="en-US" sz="2000"/>
                <a:t>Trình bày sơ đồ của nhóm mình trước lớp. </a:t>
              </a:r>
            </a:p>
          </p:txBody>
        </p:sp>
      </p:grpSp>
    </p:spTree>
    <p:extLst>
      <p:ext uri="{BB962C8B-B14F-4D97-AF65-F5344CB8AC3E}">
        <p14:creationId xmlns:p14="http://schemas.microsoft.com/office/powerpoint/2010/main" val="11395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F3FA55-5A02-1FA0-30EE-941534996878}"/>
              </a:ext>
            </a:extLst>
          </p:cNvPr>
          <p:cNvGraphicFramePr>
            <a:graphicFrameLocks noGrp="1"/>
          </p:cNvGraphicFramePr>
          <p:nvPr>
            <p:extLst>
              <p:ext uri="{D42A27DB-BD31-4B8C-83A1-F6EECF244321}">
                <p14:modId xmlns:p14="http://schemas.microsoft.com/office/powerpoint/2010/main" val="2918028877"/>
              </p:ext>
            </p:extLst>
          </p:nvPr>
        </p:nvGraphicFramePr>
        <p:xfrm>
          <a:off x="95054" y="854006"/>
          <a:ext cx="8953891" cy="4206903"/>
        </p:xfrm>
        <a:graphic>
          <a:graphicData uri="http://schemas.openxmlformats.org/drawingml/2006/table">
            <a:tbl>
              <a:tblPr/>
              <a:tblGrid>
                <a:gridCol w="599653">
                  <a:extLst>
                    <a:ext uri="{9D8B030D-6E8A-4147-A177-3AD203B41FA5}">
                      <a16:colId xmlns:a16="http://schemas.microsoft.com/office/drawing/2014/main" val="410606251"/>
                    </a:ext>
                  </a:extLst>
                </a:gridCol>
                <a:gridCol w="5069780">
                  <a:extLst>
                    <a:ext uri="{9D8B030D-6E8A-4147-A177-3AD203B41FA5}">
                      <a16:colId xmlns:a16="http://schemas.microsoft.com/office/drawing/2014/main" val="2298997049"/>
                    </a:ext>
                  </a:extLst>
                </a:gridCol>
                <a:gridCol w="1430986">
                  <a:extLst>
                    <a:ext uri="{9D8B030D-6E8A-4147-A177-3AD203B41FA5}">
                      <a16:colId xmlns:a16="http://schemas.microsoft.com/office/drawing/2014/main" val="2102559851"/>
                    </a:ext>
                  </a:extLst>
                </a:gridCol>
                <a:gridCol w="926736">
                  <a:extLst>
                    <a:ext uri="{9D8B030D-6E8A-4147-A177-3AD203B41FA5}">
                      <a16:colId xmlns:a16="http://schemas.microsoft.com/office/drawing/2014/main" val="1952816078"/>
                    </a:ext>
                  </a:extLst>
                </a:gridCol>
                <a:gridCol w="926736">
                  <a:extLst>
                    <a:ext uri="{9D8B030D-6E8A-4147-A177-3AD203B41FA5}">
                      <a16:colId xmlns:a16="http://schemas.microsoft.com/office/drawing/2014/main" val="3880242874"/>
                    </a:ext>
                  </a:extLst>
                </a:gridCol>
              </a:tblGrid>
              <a:tr h="512737">
                <a:tc>
                  <a:txBody>
                    <a:bodyPr/>
                    <a:lstStyle/>
                    <a:p>
                      <a:pPr marL="0" marR="0" algn="ctr">
                        <a:lnSpc>
                          <a:spcPct val="100000"/>
                        </a:lnSpc>
                        <a:spcBef>
                          <a:spcPts val="0"/>
                        </a:spcBef>
                        <a:spcAft>
                          <a:spcPts val="0"/>
                        </a:spcAft>
                      </a:pPr>
                      <a:r>
                        <a:rPr lang="vi-VN" sz="1800" b="1">
                          <a:solidFill>
                            <a:srgbClr val="000000"/>
                          </a:solidFill>
                          <a:effectLst/>
                          <a:latin typeface="+mn-lt"/>
                          <a:ea typeface="Times New Roman" panose="02020603050405020304" pitchFamily="18" charset="0"/>
                        </a:rPr>
                        <a:t>TT</a:t>
                      </a:r>
                      <a:endParaRPr lang="en-US" sz="1800">
                        <a:effectLst/>
                        <a:latin typeface="+mn-lt"/>
                        <a:ea typeface="Calibri" panose="020F0502020204030204" pitchFamily="34" charset="0"/>
                      </a:endParaRPr>
                    </a:p>
                  </a:txBody>
                  <a:tcPr marL="0" marR="0" marT="0" marB="0"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a:txBody>
                    <a:bodyPr/>
                    <a:lstStyle/>
                    <a:p>
                      <a:pPr marL="0" marR="0" algn="ctr">
                        <a:lnSpc>
                          <a:spcPct val="100000"/>
                        </a:lnSpc>
                        <a:spcBef>
                          <a:spcPts val="0"/>
                        </a:spcBef>
                        <a:spcAft>
                          <a:spcPts val="0"/>
                        </a:spcAft>
                      </a:pPr>
                      <a:r>
                        <a:rPr lang="vi-VN" sz="1800" b="1">
                          <a:solidFill>
                            <a:srgbClr val="000000"/>
                          </a:solidFill>
                          <a:effectLst/>
                          <a:latin typeface="+mn-lt"/>
                          <a:ea typeface="Times New Roman" panose="02020603050405020304" pitchFamily="18" charset="0"/>
                        </a:rPr>
                        <a:t>Các tiêu chí</a:t>
                      </a:r>
                      <a:endParaRPr lang="en-US" sz="1800">
                        <a:effectLst/>
                        <a:latin typeface="+mn-lt"/>
                        <a:ea typeface="Calibri" panose="020F0502020204030204" pitchFamily="34" charset="0"/>
                      </a:endParaRPr>
                    </a:p>
                  </a:txBody>
                  <a:tcPr marL="0" marR="0" marT="0" marB="0"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a:txBody>
                    <a:bodyPr/>
                    <a:lstStyle/>
                    <a:p>
                      <a:pPr marL="0" marR="0" algn="ctr">
                        <a:lnSpc>
                          <a:spcPct val="100000"/>
                        </a:lnSpc>
                        <a:spcBef>
                          <a:spcPts val="0"/>
                        </a:spcBef>
                        <a:spcAft>
                          <a:spcPts val="0"/>
                        </a:spcAft>
                      </a:pPr>
                      <a:r>
                        <a:rPr lang="vi-VN" sz="1800" b="1">
                          <a:solidFill>
                            <a:srgbClr val="000000"/>
                          </a:solidFill>
                          <a:effectLst/>
                          <a:latin typeface="+mn-lt"/>
                          <a:ea typeface="Times New Roman" panose="02020603050405020304" pitchFamily="18" charset="0"/>
                        </a:rPr>
                        <a:t>Điểm</a:t>
                      </a:r>
                      <a:endParaRPr lang="en-US" sz="1800">
                        <a:effectLst/>
                        <a:latin typeface="+mn-lt"/>
                        <a:ea typeface="Calibri" panose="020F0502020204030204" pitchFamily="34" charset="0"/>
                      </a:endParaRPr>
                    </a:p>
                  </a:txBody>
                  <a:tcPr marL="0" marR="0" marT="0" marB="0"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a:txBody>
                    <a:bodyPr/>
                    <a:lstStyle/>
                    <a:p>
                      <a:pPr marL="0" marR="0" algn="ctr">
                        <a:lnSpc>
                          <a:spcPct val="100000"/>
                        </a:lnSpc>
                        <a:spcBef>
                          <a:spcPts val="0"/>
                        </a:spcBef>
                        <a:spcAft>
                          <a:spcPts val="0"/>
                        </a:spcAft>
                      </a:pPr>
                      <a:r>
                        <a:rPr lang="vi-VN" sz="1800" b="1">
                          <a:solidFill>
                            <a:srgbClr val="000000"/>
                          </a:solidFill>
                          <a:effectLst/>
                          <a:latin typeface="+mn-lt"/>
                          <a:ea typeface="Times New Roman" panose="02020603050405020304" pitchFamily="18" charset="0"/>
                        </a:rPr>
                        <a:t>Có</a:t>
                      </a:r>
                      <a:endParaRPr lang="en-US" sz="1800">
                        <a:effectLst/>
                        <a:latin typeface="+mn-lt"/>
                        <a:ea typeface="Calibri" panose="020F0502020204030204" pitchFamily="34" charset="0"/>
                      </a:endParaRPr>
                    </a:p>
                  </a:txBody>
                  <a:tcPr marL="0" marR="0" marT="0" marB="0"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a:txBody>
                    <a:bodyPr/>
                    <a:lstStyle/>
                    <a:p>
                      <a:pPr marL="0" marR="0" algn="ctr">
                        <a:lnSpc>
                          <a:spcPct val="100000"/>
                        </a:lnSpc>
                        <a:spcBef>
                          <a:spcPts val="0"/>
                        </a:spcBef>
                        <a:spcAft>
                          <a:spcPts val="0"/>
                        </a:spcAft>
                      </a:pPr>
                      <a:r>
                        <a:rPr lang="vi-VN" sz="1800" b="1">
                          <a:solidFill>
                            <a:srgbClr val="000000"/>
                          </a:solidFill>
                          <a:effectLst/>
                          <a:latin typeface="+mn-lt"/>
                          <a:ea typeface="Times New Roman" panose="02020603050405020304" pitchFamily="18" charset="0"/>
                        </a:rPr>
                        <a:t>Không</a:t>
                      </a:r>
                      <a:endParaRPr lang="en-US" sz="1800">
                        <a:effectLst/>
                        <a:latin typeface="+mn-lt"/>
                        <a:ea typeface="Calibri" panose="020F0502020204030204" pitchFamily="34" charset="0"/>
                      </a:endParaRPr>
                    </a:p>
                  </a:txBody>
                  <a:tcPr marL="0" marR="0" marT="0" marB="0"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extLst>
                  <a:ext uri="{0D108BD9-81ED-4DB2-BD59-A6C34878D82A}">
                    <a16:rowId xmlns:a16="http://schemas.microsoft.com/office/drawing/2014/main" val="1349929028"/>
                  </a:ext>
                </a:extLst>
              </a:tr>
              <a:tr h="358176">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Sơ đồ tư duy rõ ràng, đúng yêu cầu.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1,5</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584531392"/>
                  </a:ext>
                </a:extLst>
              </a:tr>
              <a:tr h="358176">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2</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Thiết kế bắt mắt, đẹp, sáng tạo.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1,5</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4203069583"/>
                  </a:ext>
                </a:extLst>
              </a:tr>
              <a:tr h="414824">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3</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Trình bày được ý tưởng thiết kế sơ đồ tư duy.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1,0</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4020348632"/>
                  </a:ext>
                </a:extLst>
              </a:tr>
              <a:tr h="414824">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4</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Trình bày đủ kiến thức đã học trong chủ đề.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2,0</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1221114592"/>
                  </a:ext>
                </a:extLst>
              </a:tr>
              <a:tr h="358176">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5</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Diễn đạt trôi chảy, to, rõ.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1,0</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2631137723"/>
                  </a:ext>
                </a:extLst>
              </a:tr>
              <a:tr h="358176">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6</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Thuyết trình dễ hiểu, súc tích.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1,0</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556276528"/>
                  </a:ext>
                </a:extLst>
              </a:tr>
              <a:tr h="414824">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7</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Tương tác với người nghe trong khi thuyết trình.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1,0</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833323220"/>
                  </a:ext>
                </a:extLst>
              </a:tr>
              <a:tr h="414824">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8</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a:solidFill>
                            <a:srgbClr val="000000"/>
                          </a:solidFill>
                          <a:effectLst/>
                          <a:latin typeface="+mn-lt"/>
                          <a:ea typeface="Times New Roman" panose="02020603050405020304" pitchFamily="18" charset="0"/>
                        </a:rPr>
                        <a:t>Kết hợp sử dụng ngôn ngữ cơ thể phù hợp.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vi-VN" sz="1800">
                          <a:solidFill>
                            <a:srgbClr val="000000"/>
                          </a:solidFill>
                          <a:effectLst/>
                          <a:latin typeface="+mn-lt"/>
                          <a:ea typeface="Times New Roman" panose="02020603050405020304" pitchFamily="18" charset="0"/>
                        </a:rPr>
                        <a:t>1,0</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 </a:t>
                      </a:r>
                      <a:endParaRPr lang="en-US" sz="1800">
                        <a:solidFill>
                          <a:srgbClr val="000000"/>
                        </a:solidFill>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FFFFF"/>
                    </a:solidFill>
                  </a:tcPr>
                </a:tc>
                <a:extLst>
                  <a:ext uri="{0D108BD9-81ED-4DB2-BD59-A6C34878D82A}">
                    <a16:rowId xmlns:a16="http://schemas.microsoft.com/office/drawing/2014/main" val="536515276"/>
                  </a:ext>
                </a:extLst>
              </a:tr>
              <a:tr h="358176">
                <a:tc>
                  <a:txBody>
                    <a:bodyPr/>
                    <a:lstStyle/>
                    <a:p>
                      <a:pPr marL="0" marR="0" algn="ctr">
                        <a:lnSpc>
                          <a:spcPct val="150000"/>
                        </a:lnSpc>
                        <a:spcBef>
                          <a:spcPts val="0"/>
                        </a:spcBef>
                        <a:spcAft>
                          <a:spcPts val="0"/>
                        </a:spcAft>
                      </a:pPr>
                      <a:r>
                        <a:rPr lang="vi-VN" sz="1800">
                          <a:effectLst/>
                          <a:latin typeface="+mn-lt"/>
                          <a:ea typeface="Times New Roman" panose="02020603050405020304" pitchFamily="18" charset="0"/>
                        </a:rPr>
                        <a:t> </a:t>
                      </a:r>
                      <a:endParaRPr lang="en-US" sz="1800">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a:txBody>
                    <a:bodyPr/>
                    <a:lstStyle/>
                    <a:p>
                      <a:pPr marL="0" marR="0" algn="ctr">
                        <a:lnSpc>
                          <a:spcPct val="150000"/>
                        </a:lnSpc>
                        <a:spcBef>
                          <a:spcPts val="0"/>
                        </a:spcBef>
                        <a:spcAft>
                          <a:spcPts val="0"/>
                        </a:spcAft>
                      </a:pPr>
                      <a:r>
                        <a:rPr lang="vi-VN" sz="1800" b="1">
                          <a:solidFill>
                            <a:srgbClr val="000000"/>
                          </a:solidFill>
                          <a:effectLst/>
                          <a:latin typeface="+mn-lt"/>
                          <a:ea typeface="Times New Roman" panose="02020603050405020304" pitchFamily="18" charset="0"/>
                        </a:rPr>
                        <a:t>Tổng điểm</a:t>
                      </a:r>
                      <a:endParaRPr lang="en-US" sz="1800">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gridSpan="3">
                  <a:txBody>
                    <a:bodyPr/>
                    <a:lstStyle/>
                    <a:p>
                      <a:pPr marL="0" marR="0" algn="just">
                        <a:lnSpc>
                          <a:spcPct val="150000"/>
                        </a:lnSpc>
                        <a:spcBef>
                          <a:spcPts val="0"/>
                        </a:spcBef>
                        <a:spcAft>
                          <a:spcPts val="0"/>
                        </a:spcAft>
                      </a:pPr>
                      <a:r>
                        <a:rPr lang="vi-VN" sz="1800" b="1">
                          <a:effectLst/>
                          <a:latin typeface="+mn-lt"/>
                          <a:ea typeface="Times New Roman" panose="02020603050405020304" pitchFamily="18" charset="0"/>
                        </a:rPr>
                        <a:t> </a:t>
                      </a:r>
                      <a:endParaRPr lang="en-US" sz="1800">
                        <a:effectLst/>
                        <a:latin typeface="+mn-lt"/>
                        <a:ea typeface="Calibri" panose="020F0502020204030204" pitchFamily="34" charset="0"/>
                      </a:endParaRPr>
                    </a:p>
                  </a:txBody>
                  <a:tcPr marL="23147" marR="23147" marT="23147" marB="23147"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solidFill>
                      <a:srgbClr val="F4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498312"/>
                  </a:ext>
                </a:extLst>
              </a:tr>
            </a:tbl>
          </a:graphicData>
        </a:graphic>
      </p:graphicFrame>
      <p:sp>
        <p:nvSpPr>
          <p:cNvPr id="4" name="TextBox 3">
            <a:extLst>
              <a:ext uri="{FF2B5EF4-FFF2-40B4-BE49-F238E27FC236}">
                <a16:creationId xmlns:a16="http://schemas.microsoft.com/office/drawing/2014/main" id="{88A308F1-FEF6-5789-CD82-1B0564E3DCD9}"/>
              </a:ext>
            </a:extLst>
          </p:cNvPr>
          <p:cNvSpPr txBox="1"/>
          <p:nvPr/>
        </p:nvSpPr>
        <p:spPr>
          <a:xfrm>
            <a:off x="1868935" y="198611"/>
            <a:ext cx="5406128" cy="400110"/>
          </a:xfrm>
          <a:prstGeom prst="rect">
            <a:avLst/>
          </a:prstGeom>
          <a:noFill/>
        </p:spPr>
        <p:txBody>
          <a:bodyPr wrap="square">
            <a:spAutoFit/>
          </a:bodyPr>
          <a:lstStyle/>
          <a:p>
            <a:pPr algn="ctr"/>
            <a:r>
              <a:rPr lang="en-US" sz="2000" b="1">
                <a:solidFill>
                  <a:srgbClr val="C00000"/>
                </a:solidFill>
              </a:rPr>
              <a:t>PHIẾU ĐÁNH GIÁ SẢN PHẨM </a:t>
            </a:r>
          </a:p>
        </p:txBody>
      </p:sp>
    </p:spTree>
    <p:extLst>
      <p:ext uri="{BB962C8B-B14F-4D97-AF65-F5344CB8AC3E}">
        <p14:creationId xmlns:p14="http://schemas.microsoft.com/office/powerpoint/2010/main" val="8177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9" name="Google Shape;1899;p50"/>
          <p:cNvSpPr txBox="1">
            <a:spLocks noGrp="1"/>
          </p:cNvSpPr>
          <p:nvPr>
            <p:ph type="subTitle" idx="1"/>
          </p:nvPr>
        </p:nvSpPr>
        <p:spPr>
          <a:xfrm>
            <a:off x="818725" y="2594079"/>
            <a:ext cx="3914877" cy="91935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000" b="1">
                <a:latin typeface="+mj-lt"/>
              </a:rPr>
              <a:t>LUYỆN TẬP </a:t>
            </a:r>
          </a:p>
        </p:txBody>
      </p:sp>
      <p:sp>
        <p:nvSpPr>
          <p:cNvPr id="1900" name="Google Shape;1900;p50"/>
          <p:cNvSpPr txBox="1">
            <a:spLocks noGrp="1"/>
          </p:cNvSpPr>
          <p:nvPr>
            <p:ph type="title" idx="2"/>
          </p:nvPr>
        </p:nvSpPr>
        <p:spPr>
          <a:xfrm>
            <a:off x="1717500" y="1132200"/>
            <a:ext cx="1884600" cy="115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Bahnschrift SemiBold SemiConden" panose="020B0502040204020203" pitchFamily="34" charset="0"/>
              </a:rPr>
              <a:t>02</a:t>
            </a:r>
            <a:endParaRPr b="1">
              <a:latin typeface="Bahnschrift SemiBold SemiConden" panose="020B0502040204020203" pitchFamily="34" charset="0"/>
            </a:endParaRPr>
          </a:p>
        </p:txBody>
      </p:sp>
      <p:grpSp>
        <p:nvGrpSpPr>
          <p:cNvPr id="1901" name="Google Shape;1901;p50"/>
          <p:cNvGrpSpPr/>
          <p:nvPr/>
        </p:nvGrpSpPr>
        <p:grpSpPr>
          <a:xfrm>
            <a:off x="4535950" y="1209995"/>
            <a:ext cx="5320500" cy="4629655"/>
            <a:chOff x="4535950" y="1209995"/>
            <a:chExt cx="5320500" cy="4629655"/>
          </a:xfrm>
        </p:grpSpPr>
        <p:grpSp>
          <p:nvGrpSpPr>
            <p:cNvPr id="1902" name="Google Shape;1902;p50"/>
            <p:cNvGrpSpPr/>
            <p:nvPr/>
          </p:nvGrpSpPr>
          <p:grpSpPr>
            <a:xfrm flipH="1">
              <a:off x="5548459" y="3012408"/>
              <a:ext cx="438660" cy="1526611"/>
              <a:chOff x="299324" y="2437171"/>
              <a:chExt cx="613425" cy="2134822"/>
            </a:xfrm>
          </p:grpSpPr>
          <p:sp>
            <p:nvSpPr>
              <p:cNvPr id="1903" name="Google Shape;1903;p5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5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5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5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5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5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5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5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5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5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5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5" name="Google Shape;1915;p50"/>
            <p:cNvGrpSpPr/>
            <p:nvPr/>
          </p:nvGrpSpPr>
          <p:grpSpPr>
            <a:xfrm flipH="1">
              <a:off x="5905846" y="2706033"/>
              <a:ext cx="502457" cy="1748632"/>
              <a:chOff x="299324" y="2437171"/>
              <a:chExt cx="613425" cy="2134822"/>
            </a:xfrm>
          </p:grpSpPr>
          <p:sp>
            <p:nvSpPr>
              <p:cNvPr id="1916" name="Google Shape;1916;p50"/>
              <p:cNvSpPr/>
              <p:nvPr/>
            </p:nvSpPr>
            <p:spPr>
              <a:xfrm>
                <a:off x="510488" y="4261643"/>
                <a:ext cx="61474" cy="310350"/>
              </a:xfrm>
              <a:custGeom>
                <a:avLst/>
                <a:gdLst/>
                <a:ahLst/>
                <a:cxnLst/>
                <a:rect l="l" t="t" r="r" b="b"/>
                <a:pathLst>
                  <a:path w="1455" h="7346" extrusionOk="0">
                    <a:moveTo>
                      <a:pt x="31" y="1"/>
                    </a:moveTo>
                    <a:cubicBezTo>
                      <a:pt x="18" y="2017"/>
                      <a:pt x="9" y="6817"/>
                      <a:pt x="0" y="7345"/>
                    </a:cubicBezTo>
                    <a:lnTo>
                      <a:pt x="1455" y="7345"/>
                    </a:lnTo>
                    <a:cubicBezTo>
                      <a:pt x="1445" y="6817"/>
                      <a:pt x="1436" y="2017"/>
                      <a:pt x="14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50"/>
              <p:cNvSpPr/>
              <p:nvPr/>
            </p:nvSpPr>
            <p:spPr>
              <a:xfrm>
                <a:off x="546780" y="4261643"/>
                <a:ext cx="25181" cy="310350"/>
              </a:xfrm>
              <a:custGeom>
                <a:avLst/>
                <a:gdLst/>
                <a:ahLst/>
                <a:cxnLst/>
                <a:rect l="l" t="t" r="r" b="b"/>
                <a:pathLst>
                  <a:path w="596" h="7346" extrusionOk="0">
                    <a:moveTo>
                      <a:pt x="0" y="1"/>
                    </a:moveTo>
                    <a:lnTo>
                      <a:pt x="0" y="7345"/>
                    </a:lnTo>
                    <a:lnTo>
                      <a:pt x="596" y="7345"/>
                    </a:lnTo>
                    <a:cubicBezTo>
                      <a:pt x="586" y="6817"/>
                      <a:pt x="577" y="2017"/>
                      <a:pt x="5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50"/>
              <p:cNvSpPr/>
              <p:nvPr/>
            </p:nvSpPr>
            <p:spPr>
              <a:xfrm>
                <a:off x="516614" y="2731399"/>
                <a:ext cx="48926" cy="1530331"/>
              </a:xfrm>
              <a:custGeom>
                <a:avLst/>
                <a:gdLst/>
                <a:ahLst/>
                <a:cxnLst/>
                <a:rect l="l" t="t" r="r" b="b"/>
                <a:pathLst>
                  <a:path w="1158" h="36223" extrusionOk="0">
                    <a:moveTo>
                      <a:pt x="462" y="0"/>
                    </a:moveTo>
                    <a:cubicBezTo>
                      <a:pt x="420" y="1451"/>
                      <a:pt x="10" y="35145"/>
                      <a:pt x="1" y="36223"/>
                    </a:cubicBezTo>
                    <a:lnTo>
                      <a:pt x="1158" y="36223"/>
                    </a:lnTo>
                    <a:cubicBezTo>
                      <a:pt x="1149" y="35145"/>
                      <a:pt x="739" y="1451"/>
                      <a:pt x="6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0"/>
              <p:cNvSpPr/>
              <p:nvPr/>
            </p:nvSpPr>
            <p:spPr>
              <a:xfrm>
                <a:off x="543569" y="2731399"/>
                <a:ext cx="19689" cy="1530331"/>
              </a:xfrm>
              <a:custGeom>
                <a:avLst/>
                <a:gdLst/>
                <a:ahLst/>
                <a:cxnLst/>
                <a:rect l="l" t="t" r="r" b="b"/>
                <a:pathLst>
                  <a:path w="466" h="36223" extrusionOk="0">
                    <a:moveTo>
                      <a:pt x="37" y="0"/>
                    </a:moveTo>
                    <a:lnTo>
                      <a:pt x="37" y="0"/>
                    </a:lnTo>
                    <a:cubicBezTo>
                      <a:pt x="1" y="0"/>
                      <a:pt x="80" y="36223"/>
                      <a:pt x="80" y="36223"/>
                    </a:cubicBezTo>
                    <a:lnTo>
                      <a:pt x="465" y="36223"/>
                    </a:lnTo>
                    <a:cubicBezTo>
                      <a:pt x="450" y="35114"/>
                      <a:pt x="80" y="1451"/>
                      <a:pt x="37" y="0"/>
                    </a:cubicBezTo>
                    <a:close/>
                  </a:path>
                </a:pathLst>
              </a:custGeom>
              <a:solidFill>
                <a:srgbClr val="395110">
                  <a:alpha val="45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0"/>
              <p:cNvSpPr/>
              <p:nvPr/>
            </p:nvSpPr>
            <p:spPr>
              <a:xfrm>
                <a:off x="299324" y="2437171"/>
                <a:ext cx="242768" cy="291634"/>
              </a:xfrm>
              <a:custGeom>
                <a:avLst/>
                <a:gdLst/>
                <a:ahLst/>
                <a:cxnLst/>
                <a:rect l="l" t="t" r="r" b="b"/>
                <a:pathLst>
                  <a:path w="5746" h="6903" extrusionOk="0">
                    <a:moveTo>
                      <a:pt x="209" y="1"/>
                    </a:moveTo>
                    <a:cubicBezTo>
                      <a:pt x="203" y="1"/>
                      <a:pt x="198" y="2"/>
                      <a:pt x="195" y="5"/>
                    </a:cubicBezTo>
                    <a:cubicBezTo>
                      <a:pt x="0" y="169"/>
                      <a:pt x="1160" y="1900"/>
                      <a:pt x="2794" y="3876"/>
                    </a:cubicBezTo>
                    <a:cubicBezTo>
                      <a:pt x="4326" y="5734"/>
                      <a:pt x="5237" y="6903"/>
                      <a:pt x="5504" y="6903"/>
                    </a:cubicBezTo>
                    <a:cubicBezTo>
                      <a:pt x="5521" y="6903"/>
                      <a:pt x="5536" y="6898"/>
                      <a:pt x="5548" y="6888"/>
                    </a:cubicBezTo>
                    <a:cubicBezTo>
                      <a:pt x="5745" y="6727"/>
                      <a:pt x="5499" y="5999"/>
                      <a:pt x="5220" y="4997"/>
                    </a:cubicBezTo>
                    <a:cubicBezTo>
                      <a:pt x="5074" y="4492"/>
                      <a:pt x="550" y="1"/>
                      <a:pt x="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50"/>
              <p:cNvSpPr/>
              <p:nvPr/>
            </p:nvSpPr>
            <p:spPr>
              <a:xfrm>
                <a:off x="325097" y="2454156"/>
                <a:ext cx="204786" cy="247993"/>
              </a:xfrm>
              <a:custGeom>
                <a:avLst/>
                <a:gdLst/>
                <a:ahLst/>
                <a:cxnLst/>
                <a:rect l="l" t="t" r="r" b="b"/>
                <a:pathLst>
                  <a:path w="4847" h="5870" extrusionOk="0">
                    <a:moveTo>
                      <a:pt x="1" y="1"/>
                    </a:moveTo>
                    <a:lnTo>
                      <a:pt x="4847" y="5870"/>
                    </a:lnTo>
                    <a:cubicBezTo>
                      <a:pt x="4792" y="5606"/>
                      <a:pt x="4695" y="5281"/>
                      <a:pt x="4604" y="4977"/>
                    </a:cubicBezTo>
                    <a:cubicBezTo>
                      <a:pt x="4570" y="4862"/>
                      <a:pt x="4540" y="4746"/>
                      <a:pt x="4504" y="4625"/>
                    </a:cubicBezTo>
                    <a:cubicBezTo>
                      <a:pt x="4400" y="4248"/>
                      <a:pt x="1200" y="1015"/>
                      <a:pt x="1" y="1"/>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50"/>
              <p:cNvSpPr/>
              <p:nvPr/>
            </p:nvSpPr>
            <p:spPr>
              <a:xfrm>
                <a:off x="393626" y="2737145"/>
                <a:ext cx="158733" cy="341909"/>
              </a:xfrm>
              <a:custGeom>
                <a:avLst/>
                <a:gdLst/>
                <a:ahLst/>
                <a:cxnLst/>
                <a:rect l="l" t="t" r="r" b="b"/>
                <a:pathLst>
                  <a:path w="3757" h="8093" extrusionOk="0">
                    <a:moveTo>
                      <a:pt x="3467" y="0"/>
                    </a:moveTo>
                    <a:cubicBezTo>
                      <a:pt x="3206" y="0"/>
                      <a:pt x="2716" y="548"/>
                      <a:pt x="2047" y="1243"/>
                    </a:cubicBezTo>
                    <a:cubicBezTo>
                      <a:pt x="1673" y="1625"/>
                      <a:pt x="0" y="8001"/>
                      <a:pt x="234" y="8089"/>
                    </a:cubicBezTo>
                    <a:cubicBezTo>
                      <a:pt x="240" y="8091"/>
                      <a:pt x="246" y="8092"/>
                      <a:pt x="252" y="8092"/>
                    </a:cubicBezTo>
                    <a:cubicBezTo>
                      <a:pt x="517" y="8092"/>
                      <a:pt x="1415" y="6245"/>
                      <a:pt x="2290" y="3902"/>
                    </a:cubicBezTo>
                    <a:cubicBezTo>
                      <a:pt x="3185" y="1501"/>
                      <a:pt x="3756" y="98"/>
                      <a:pt x="3522" y="10"/>
                    </a:cubicBezTo>
                    <a:cubicBezTo>
                      <a:pt x="3505" y="3"/>
                      <a:pt x="3487" y="0"/>
                      <a:pt x="34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50"/>
              <p:cNvSpPr/>
              <p:nvPr/>
            </p:nvSpPr>
            <p:spPr>
              <a:xfrm>
                <a:off x="409258" y="2753960"/>
                <a:ext cx="112300" cy="301225"/>
              </a:xfrm>
              <a:custGeom>
                <a:avLst/>
                <a:gdLst/>
                <a:ahLst/>
                <a:cxnLst/>
                <a:rect l="l" t="t" r="r" b="b"/>
                <a:pathLst>
                  <a:path w="2658" h="7130" extrusionOk="0">
                    <a:moveTo>
                      <a:pt x="2657" y="0"/>
                    </a:moveTo>
                    <a:cubicBezTo>
                      <a:pt x="2460" y="186"/>
                      <a:pt x="2226" y="426"/>
                      <a:pt x="2005" y="653"/>
                    </a:cubicBezTo>
                    <a:cubicBezTo>
                      <a:pt x="1926" y="738"/>
                      <a:pt x="1838" y="829"/>
                      <a:pt x="1753" y="917"/>
                    </a:cubicBezTo>
                    <a:cubicBezTo>
                      <a:pt x="1479" y="1194"/>
                      <a:pt x="274" y="5584"/>
                      <a:pt x="1" y="7130"/>
                    </a:cubicBezTo>
                    <a:lnTo>
                      <a:pt x="2657" y="0"/>
                    </a:lnTo>
                    <a:close/>
                  </a:path>
                </a:pathLst>
              </a:custGeom>
              <a:solidFill>
                <a:srgbClr val="3E6B6C">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0"/>
              <p:cNvSpPr/>
              <p:nvPr/>
            </p:nvSpPr>
            <p:spPr>
              <a:xfrm>
                <a:off x="544203" y="2669714"/>
                <a:ext cx="368547" cy="84030"/>
              </a:xfrm>
              <a:custGeom>
                <a:avLst/>
                <a:gdLst/>
                <a:ahLst/>
                <a:cxnLst/>
                <a:rect l="l" t="t" r="r" b="b"/>
                <a:pathLst>
                  <a:path w="8723" h="1989" extrusionOk="0">
                    <a:moveTo>
                      <a:pt x="8014" y="1"/>
                    </a:moveTo>
                    <a:cubicBezTo>
                      <a:pt x="7196" y="1"/>
                      <a:pt x="5712" y="158"/>
                      <a:pt x="4030" y="443"/>
                    </a:cubicBezTo>
                    <a:cubicBezTo>
                      <a:pt x="1504" y="868"/>
                      <a:pt x="1" y="1074"/>
                      <a:pt x="40" y="1323"/>
                    </a:cubicBezTo>
                    <a:cubicBezTo>
                      <a:pt x="86" y="1572"/>
                      <a:pt x="842" y="1727"/>
                      <a:pt x="1847" y="1982"/>
                    </a:cubicBezTo>
                    <a:cubicBezTo>
                      <a:pt x="1865" y="1987"/>
                      <a:pt x="1891" y="1989"/>
                      <a:pt x="1923" y="1989"/>
                    </a:cubicBezTo>
                    <a:cubicBezTo>
                      <a:pt x="2808" y="1989"/>
                      <a:pt x="8723" y="367"/>
                      <a:pt x="8684" y="124"/>
                    </a:cubicBezTo>
                    <a:cubicBezTo>
                      <a:pt x="8669" y="41"/>
                      <a:pt x="8426" y="1"/>
                      <a:pt x="80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50"/>
              <p:cNvSpPr/>
              <p:nvPr/>
            </p:nvSpPr>
            <p:spPr>
              <a:xfrm>
                <a:off x="570651" y="2681882"/>
                <a:ext cx="317002" cy="67469"/>
              </a:xfrm>
              <a:custGeom>
                <a:avLst/>
                <a:gdLst/>
                <a:ahLst/>
                <a:cxnLst/>
                <a:rect l="l" t="t" r="r" b="b"/>
                <a:pathLst>
                  <a:path w="7503" h="1597" extrusionOk="0">
                    <a:moveTo>
                      <a:pt x="7503" y="0"/>
                    </a:moveTo>
                    <a:lnTo>
                      <a:pt x="0" y="1263"/>
                    </a:lnTo>
                    <a:cubicBezTo>
                      <a:pt x="258" y="1345"/>
                      <a:pt x="583" y="1427"/>
                      <a:pt x="893" y="1503"/>
                    </a:cubicBezTo>
                    <a:cubicBezTo>
                      <a:pt x="1005" y="1530"/>
                      <a:pt x="1124" y="1561"/>
                      <a:pt x="1248" y="1591"/>
                    </a:cubicBezTo>
                    <a:cubicBezTo>
                      <a:pt x="1262" y="1594"/>
                      <a:pt x="1282" y="1596"/>
                      <a:pt x="1308" y="1596"/>
                    </a:cubicBezTo>
                    <a:cubicBezTo>
                      <a:pt x="1953" y="1596"/>
                      <a:pt x="6083" y="511"/>
                      <a:pt x="7503" y="0"/>
                    </a:cubicBezTo>
                    <a:close/>
                  </a:path>
                </a:pathLst>
              </a:custGeom>
              <a:solidFill>
                <a:srgbClr val="3E6B6C">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50"/>
              <p:cNvSpPr/>
              <p:nvPr/>
            </p:nvSpPr>
            <p:spPr>
              <a:xfrm>
                <a:off x="519445" y="2711288"/>
                <a:ext cx="42630" cy="38149"/>
              </a:xfrm>
              <a:custGeom>
                <a:avLst/>
                <a:gdLst/>
                <a:ahLst/>
                <a:cxnLst/>
                <a:rect l="l" t="t" r="r" b="b"/>
                <a:pathLst>
                  <a:path w="1009" h="903" extrusionOk="0">
                    <a:moveTo>
                      <a:pt x="503" y="1"/>
                    </a:moveTo>
                    <a:cubicBezTo>
                      <a:pt x="402" y="1"/>
                      <a:pt x="300" y="35"/>
                      <a:pt x="216" y="106"/>
                    </a:cubicBezTo>
                    <a:cubicBezTo>
                      <a:pt x="25" y="264"/>
                      <a:pt x="1" y="549"/>
                      <a:pt x="156" y="740"/>
                    </a:cubicBezTo>
                    <a:cubicBezTo>
                      <a:pt x="247" y="847"/>
                      <a:pt x="377" y="903"/>
                      <a:pt x="508" y="903"/>
                    </a:cubicBezTo>
                    <a:cubicBezTo>
                      <a:pt x="608" y="903"/>
                      <a:pt x="708" y="870"/>
                      <a:pt x="790" y="801"/>
                    </a:cubicBezTo>
                    <a:cubicBezTo>
                      <a:pt x="981" y="640"/>
                      <a:pt x="1009" y="355"/>
                      <a:pt x="851" y="166"/>
                    </a:cubicBezTo>
                    <a:cubicBezTo>
                      <a:pt x="762" y="57"/>
                      <a:pt x="633" y="1"/>
                      <a:pt x="5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50"/>
              <p:cNvSpPr/>
              <p:nvPr/>
            </p:nvSpPr>
            <p:spPr>
              <a:xfrm>
                <a:off x="526247" y="2717583"/>
                <a:ext cx="28645" cy="25602"/>
              </a:xfrm>
              <a:custGeom>
                <a:avLst/>
                <a:gdLst/>
                <a:ahLst/>
                <a:cxnLst/>
                <a:rect l="l" t="t" r="r" b="b"/>
                <a:pathLst>
                  <a:path w="678" h="606" extrusionOk="0">
                    <a:moveTo>
                      <a:pt x="337" y="1"/>
                    </a:moveTo>
                    <a:cubicBezTo>
                      <a:pt x="270" y="1"/>
                      <a:pt x="203" y="23"/>
                      <a:pt x="146" y="69"/>
                    </a:cubicBezTo>
                    <a:cubicBezTo>
                      <a:pt x="19" y="175"/>
                      <a:pt x="1" y="367"/>
                      <a:pt x="107" y="494"/>
                    </a:cubicBezTo>
                    <a:cubicBezTo>
                      <a:pt x="166" y="567"/>
                      <a:pt x="252" y="605"/>
                      <a:pt x="338" y="605"/>
                    </a:cubicBezTo>
                    <a:cubicBezTo>
                      <a:pt x="406" y="605"/>
                      <a:pt x="475" y="582"/>
                      <a:pt x="532" y="534"/>
                    </a:cubicBezTo>
                    <a:cubicBezTo>
                      <a:pt x="660" y="430"/>
                      <a:pt x="678" y="242"/>
                      <a:pt x="571" y="111"/>
                    </a:cubicBezTo>
                    <a:cubicBezTo>
                      <a:pt x="511" y="39"/>
                      <a:pt x="424" y="1"/>
                      <a:pt x="3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8" name="Google Shape;1928;p50"/>
            <p:cNvGrpSpPr/>
            <p:nvPr/>
          </p:nvGrpSpPr>
          <p:grpSpPr>
            <a:xfrm>
              <a:off x="8087391" y="1209995"/>
              <a:ext cx="975904" cy="3124146"/>
              <a:chOff x="2242838" y="1653807"/>
              <a:chExt cx="503173" cy="1610800"/>
            </a:xfrm>
          </p:grpSpPr>
          <p:sp>
            <p:nvSpPr>
              <p:cNvPr id="1929" name="Google Shape;1929;p50"/>
              <p:cNvSpPr/>
              <p:nvPr/>
            </p:nvSpPr>
            <p:spPr>
              <a:xfrm>
                <a:off x="2279068" y="1653807"/>
                <a:ext cx="433454" cy="138690"/>
              </a:xfrm>
              <a:custGeom>
                <a:avLst/>
                <a:gdLst/>
                <a:ahLst/>
                <a:cxnLst/>
                <a:rect l="l" t="t" r="r" b="b"/>
                <a:pathLst>
                  <a:path w="8363" h="2676" extrusionOk="0">
                    <a:moveTo>
                      <a:pt x="4181" y="0"/>
                    </a:moveTo>
                    <a:cubicBezTo>
                      <a:pt x="2326" y="0"/>
                      <a:pt x="732" y="1096"/>
                      <a:pt x="0" y="2675"/>
                    </a:cubicBezTo>
                    <a:lnTo>
                      <a:pt x="8362" y="2675"/>
                    </a:lnTo>
                    <a:cubicBezTo>
                      <a:pt x="7634" y="1096"/>
                      <a:pt x="6033" y="0"/>
                      <a:pt x="418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50"/>
              <p:cNvSpPr/>
              <p:nvPr/>
            </p:nvSpPr>
            <p:spPr>
              <a:xfrm>
                <a:off x="2523763" y="1655517"/>
                <a:ext cx="188454" cy="136980"/>
              </a:xfrm>
              <a:custGeom>
                <a:avLst/>
                <a:gdLst/>
                <a:ahLst/>
                <a:cxnLst/>
                <a:rect l="l" t="t" r="r" b="b"/>
                <a:pathLst>
                  <a:path w="3636" h="2643" extrusionOk="0">
                    <a:moveTo>
                      <a:pt x="1" y="0"/>
                    </a:moveTo>
                    <a:lnTo>
                      <a:pt x="1" y="0"/>
                    </a:lnTo>
                    <a:cubicBezTo>
                      <a:pt x="596" y="377"/>
                      <a:pt x="1091" y="1352"/>
                      <a:pt x="1355" y="2642"/>
                    </a:cubicBezTo>
                    <a:lnTo>
                      <a:pt x="3635" y="2642"/>
                    </a:lnTo>
                    <a:cubicBezTo>
                      <a:pt x="2979" y="1218"/>
                      <a:pt x="1616" y="195"/>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50"/>
              <p:cNvSpPr/>
              <p:nvPr/>
            </p:nvSpPr>
            <p:spPr>
              <a:xfrm>
                <a:off x="2330536" y="1686977"/>
                <a:ext cx="216442" cy="94171"/>
              </a:xfrm>
              <a:custGeom>
                <a:avLst/>
                <a:gdLst/>
                <a:ahLst/>
                <a:cxnLst/>
                <a:rect l="l" t="t" r="r" b="b"/>
                <a:pathLst>
                  <a:path w="4176" h="1817" extrusionOk="0">
                    <a:moveTo>
                      <a:pt x="951" y="1"/>
                    </a:moveTo>
                    <a:cubicBezTo>
                      <a:pt x="890" y="1"/>
                      <a:pt x="823" y="34"/>
                      <a:pt x="805" y="80"/>
                    </a:cubicBezTo>
                    <a:lnTo>
                      <a:pt x="24" y="1737"/>
                    </a:lnTo>
                    <a:cubicBezTo>
                      <a:pt x="0" y="1780"/>
                      <a:pt x="31" y="1816"/>
                      <a:pt x="91" y="1816"/>
                    </a:cubicBezTo>
                    <a:lnTo>
                      <a:pt x="3225" y="1816"/>
                    </a:lnTo>
                    <a:cubicBezTo>
                      <a:pt x="3279" y="1816"/>
                      <a:pt x="3349" y="1783"/>
                      <a:pt x="3367" y="1737"/>
                    </a:cubicBezTo>
                    <a:lnTo>
                      <a:pt x="4154" y="80"/>
                    </a:lnTo>
                    <a:cubicBezTo>
                      <a:pt x="4175" y="34"/>
                      <a:pt x="4145" y="1"/>
                      <a:pt x="40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50"/>
              <p:cNvSpPr/>
              <p:nvPr/>
            </p:nvSpPr>
            <p:spPr>
              <a:xfrm>
                <a:off x="2337274" y="1691071"/>
                <a:ext cx="201671" cy="85982"/>
              </a:xfrm>
              <a:custGeom>
                <a:avLst/>
                <a:gdLst/>
                <a:ahLst/>
                <a:cxnLst/>
                <a:rect l="l" t="t" r="r" b="b"/>
                <a:pathLst>
                  <a:path w="3891" h="1659" extrusionOk="0">
                    <a:moveTo>
                      <a:pt x="781" y="1"/>
                    </a:moveTo>
                    <a:lnTo>
                      <a:pt x="596" y="395"/>
                    </a:lnTo>
                    <a:lnTo>
                      <a:pt x="1309" y="395"/>
                    </a:lnTo>
                    <a:lnTo>
                      <a:pt x="1495" y="1"/>
                    </a:lnTo>
                    <a:close/>
                    <a:moveTo>
                      <a:pt x="1583" y="1"/>
                    </a:moveTo>
                    <a:lnTo>
                      <a:pt x="1394" y="395"/>
                    </a:lnTo>
                    <a:lnTo>
                      <a:pt x="2111" y="395"/>
                    </a:lnTo>
                    <a:lnTo>
                      <a:pt x="2296" y="1"/>
                    </a:lnTo>
                    <a:close/>
                    <a:moveTo>
                      <a:pt x="2381" y="1"/>
                    </a:moveTo>
                    <a:lnTo>
                      <a:pt x="2190" y="395"/>
                    </a:lnTo>
                    <a:lnTo>
                      <a:pt x="2906" y="395"/>
                    </a:lnTo>
                    <a:lnTo>
                      <a:pt x="3095" y="1"/>
                    </a:lnTo>
                    <a:close/>
                    <a:moveTo>
                      <a:pt x="3177" y="1"/>
                    </a:moveTo>
                    <a:lnTo>
                      <a:pt x="2991" y="395"/>
                    </a:lnTo>
                    <a:lnTo>
                      <a:pt x="3705" y="395"/>
                    </a:lnTo>
                    <a:lnTo>
                      <a:pt x="3890" y="1"/>
                    </a:lnTo>
                    <a:close/>
                    <a:moveTo>
                      <a:pt x="581" y="420"/>
                    </a:moveTo>
                    <a:lnTo>
                      <a:pt x="395" y="817"/>
                    </a:lnTo>
                    <a:lnTo>
                      <a:pt x="1109" y="817"/>
                    </a:lnTo>
                    <a:lnTo>
                      <a:pt x="1294" y="420"/>
                    </a:lnTo>
                    <a:close/>
                    <a:moveTo>
                      <a:pt x="1382" y="420"/>
                    </a:moveTo>
                    <a:lnTo>
                      <a:pt x="1197" y="817"/>
                    </a:lnTo>
                    <a:lnTo>
                      <a:pt x="1908" y="817"/>
                    </a:lnTo>
                    <a:lnTo>
                      <a:pt x="2096" y="420"/>
                    </a:lnTo>
                    <a:close/>
                    <a:moveTo>
                      <a:pt x="2178" y="420"/>
                    </a:moveTo>
                    <a:lnTo>
                      <a:pt x="1993" y="817"/>
                    </a:lnTo>
                    <a:lnTo>
                      <a:pt x="2706" y="817"/>
                    </a:lnTo>
                    <a:lnTo>
                      <a:pt x="2891" y="420"/>
                    </a:lnTo>
                    <a:close/>
                    <a:moveTo>
                      <a:pt x="2979" y="420"/>
                    </a:moveTo>
                    <a:lnTo>
                      <a:pt x="2794" y="817"/>
                    </a:lnTo>
                    <a:lnTo>
                      <a:pt x="3508" y="817"/>
                    </a:lnTo>
                    <a:lnTo>
                      <a:pt x="3693" y="420"/>
                    </a:lnTo>
                    <a:close/>
                    <a:moveTo>
                      <a:pt x="383" y="842"/>
                    </a:moveTo>
                    <a:lnTo>
                      <a:pt x="198" y="1239"/>
                    </a:lnTo>
                    <a:lnTo>
                      <a:pt x="912" y="1239"/>
                    </a:lnTo>
                    <a:lnTo>
                      <a:pt x="1097" y="842"/>
                    </a:lnTo>
                    <a:close/>
                    <a:moveTo>
                      <a:pt x="1185" y="842"/>
                    </a:moveTo>
                    <a:lnTo>
                      <a:pt x="997" y="1239"/>
                    </a:lnTo>
                    <a:lnTo>
                      <a:pt x="1710" y="1239"/>
                    </a:lnTo>
                    <a:lnTo>
                      <a:pt x="1898" y="842"/>
                    </a:lnTo>
                    <a:close/>
                    <a:moveTo>
                      <a:pt x="1980" y="842"/>
                    </a:moveTo>
                    <a:lnTo>
                      <a:pt x="1795" y="1239"/>
                    </a:lnTo>
                    <a:lnTo>
                      <a:pt x="2509" y="1239"/>
                    </a:lnTo>
                    <a:lnTo>
                      <a:pt x="2694" y="842"/>
                    </a:lnTo>
                    <a:close/>
                    <a:moveTo>
                      <a:pt x="2779" y="842"/>
                    </a:moveTo>
                    <a:lnTo>
                      <a:pt x="2591" y="1239"/>
                    </a:lnTo>
                    <a:lnTo>
                      <a:pt x="3304" y="1239"/>
                    </a:lnTo>
                    <a:lnTo>
                      <a:pt x="3492" y="842"/>
                    </a:lnTo>
                    <a:close/>
                    <a:moveTo>
                      <a:pt x="186" y="1264"/>
                    </a:moveTo>
                    <a:lnTo>
                      <a:pt x="1" y="1658"/>
                    </a:lnTo>
                    <a:lnTo>
                      <a:pt x="714" y="1658"/>
                    </a:lnTo>
                    <a:lnTo>
                      <a:pt x="899" y="1264"/>
                    </a:lnTo>
                    <a:close/>
                    <a:moveTo>
                      <a:pt x="984" y="1264"/>
                    </a:moveTo>
                    <a:lnTo>
                      <a:pt x="796" y="1658"/>
                    </a:lnTo>
                    <a:lnTo>
                      <a:pt x="1510" y="1658"/>
                    </a:lnTo>
                    <a:lnTo>
                      <a:pt x="1698" y="1264"/>
                    </a:lnTo>
                    <a:close/>
                    <a:moveTo>
                      <a:pt x="1783" y="1264"/>
                    </a:moveTo>
                    <a:lnTo>
                      <a:pt x="1598" y="1658"/>
                    </a:lnTo>
                    <a:lnTo>
                      <a:pt x="2314" y="1658"/>
                    </a:lnTo>
                    <a:lnTo>
                      <a:pt x="2503" y="1264"/>
                    </a:lnTo>
                    <a:close/>
                    <a:moveTo>
                      <a:pt x="2582" y="1264"/>
                    </a:moveTo>
                    <a:lnTo>
                      <a:pt x="2396" y="1658"/>
                    </a:lnTo>
                    <a:lnTo>
                      <a:pt x="3110" y="1658"/>
                    </a:lnTo>
                    <a:lnTo>
                      <a:pt x="3295" y="1264"/>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50"/>
              <p:cNvSpPr/>
              <p:nvPr/>
            </p:nvSpPr>
            <p:spPr>
              <a:xfrm>
                <a:off x="2556675" y="1686977"/>
                <a:ext cx="132685" cy="94171"/>
              </a:xfrm>
              <a:custGeom>
                <a:avLst/>
                <a:gdLst/>
                <a:ahLst/>
                <a:cxnLst/>
                <a:rect l="l" t="t" r="r" b="b"/>
                <a:pathLst>
                  <a:path w="2560" h="1817" extrusionOk="0">
                    <a:moveTo>
                      <a:pt x="22" y="1"/>
                    </a:moveTo>
                    <a:cubicBezTo>
                      <a:pt x="0" y="1"/>
                      <a:pt x="9" y="34"/>
                      <a:pt x="46" y="80"/>
                    </a:cubicBezTo>
                    <a:lnTo>
                      <a:pt x="1315" y="1737"/>
                    </a:lnTo>
                    <a:cubicBezTo>
                      <a:pt x="1351" y="1783"/>
                      <a:pt x="1391" y="1816"/>
                      <a:pt x="1415" y="1816"/>
                    </a:cubicBezTo>
                    <a:lnTo>
                      <a:pt x="2539" y="1816"/>
                    </a:lnTo>
                    <a:cubicBezTo>
                      <a:pt x="2560" y="1816"/>
                      <a:pt x="2548" y="1780"/>
                      <a:pt x="2514" y="1737"/>
                    </a:cubicBezTo>
                    <a:lnTo>
                      <a:pt x="1242" y="80"/>
                    </a:lnTo>
                    <a:cubicBezTo>
                      <a:pt x="1209" y="34"/>
                      <a:pt x="1163" y="1"/>
                      <a:pt x="11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50"/>
              <p:cNvSpPr/>
              <p:nvPr/>
            </p:nvSpPr>
            <p:spPr>
              <a:xfrm>
                <a:off x="2561392" y="1691071"/>
                <a:ext cx="123874" cy="85982"/>
              </a:xfrm>
              <a:custGeom>
                <a:avLst/>
                <a:gdLst/>
                <a:ahLst/>
                <a:cxnLst/>
                <a:rect l="l" t="t" r="r" b="b"/>
                <a:pathLst>
                  <a:path w="2390" h="1659" extrusionOk="0">
                    <a:moveTo>
                      <a:pt x="0" y="1"/>
                    </a:moveTo>
                    <a:lnTo>
                      <a:pt x="304" y="395"/>
                    </a:lnTo>
                    <a:lnTo>
                      <a:pt x="562" y="395"/>
                    </a:lnTo>
                    <a:lnTo>
                      <a:pt x="258" y="1"/>
                    </a:lnTo>
                    <a:close/>
                    <a:moveTo>
                      <a:pt x="289" y="1"/>
                    </a:moveTo>
                    <a:lnTo>
                      <a:pt x="592" y="395"/>
                    </a:lnTo>
                    <a:lnTo>
                      <a:pt x="848" y="395"/>
                    </a:lnTo>
                    <a:lnTo>
                      <a:pt x="544" y="1"/>
                    </a:lnTo>
                    <a:close/>
                    <a:moveTo>
                      <a:pt x="571" y="1"/>
                    </a:moveTo>
                    <a:lnTo>
                      <a:pt x="875" y="395"/>
                    </a:lnTo>
                    <a:lnTo>
                      <a:pt x="1133" y="395"/>
                    </a:lnTo>
                    <a:lnTo>
                      <a:pt x="829" y="1"/>
                    </a:lnTo>
                    <a:close/>
                    <a:moveTo>
                      <a:pt x="860" y="1"/>
                    </a:moveTo>
                    <a:lnTo>
                      <a:pt x="1163" y="395"/>
                    </a:lnTo>
                    <a:lnTo>
                      <a:pt x="1421" y="395"/>
                    </a:lnTo>
                    <a:lnTo>
                      <a:pt x="1118" y="1"/>
                    </a:lnTo>
                    <a:close/>
                    <a:moveTo>
                      <a:pt x="322" y="420"/>
                    </a:moveTo>
                    <a:lnTo>
                      <a:pt x="626" y="817"/>
                    </a:lnTo>
                    <a:lnTo>
                      <a:pt x="881" y="817"/>
                    </a:lnTo>
                    <a:lnTo>
                      <a:pt x="577" y="420"/>
                    </a:lnTo>
                    <a:close/>
                    <a:moveTo>
                      <a:pt x="611" y="420"/>
                    </a:moveTo>
                    <a:lnTo>
                      <a:pt x="914" y="817"/>
                    </a:lnTo>
                    <a:lnTo>
                      <a:pt x="1172" y="817"/>
                    </a:lnTo>
                    <a:lnTo>
                      <a:pt x="869" y="420"/>
                    </a:lnTo>
                    <a:close/>
                    <a:moveTo>
                      <a:pt x="896" y="420"/>
                    </a:moveTo>
                    <a:lnTo>
                      <a:pt x="1200" y="817"/>
                    </a:lnTo>
                    <a:lnTo>
                      <a:pt x="1455" y="817"/>
                    </a:lnTo>
                    <a:lnTo>
                      <a:pt x="1151" y="420"/>
                    </a:lnTo>
                    <a:close/>
                    <a:moveTo>
                      <a:pt x="1178" y="420"/>
                    </a:moveTo>
                    <a:lnTo>
                      <a:pt x="1482" y="817"/>
                    </a:lnTo>
                    <a:lnTo>
                      <a:pt x="1740" y="817"/>
                    </a:lnTo>
                    <a:lnTo>
                      <a:pt x="1437" y="420"/>
                    </a:lnTo>
                    <a:close/>
                    <a:moveTo>
                      <a:pt x="644" y="842"/>
                    </a:moveTo>
                    <a:lnTo>
                      <a:pt x="948" y="1239"/>
                    </a:lnTo>
                    <a:lnTo>
                      <a:pt x="1206" y="1239"/>
                    </a:lnTo>
                    <a:lnTo>
                      <a:pt x="902" y="842"/>
                    </a:lnTo>
                    <a:close/>
                    <a:moveTo>
                      <a:pt x="929" y="842"/>
                    </a:moveTo>
                    <a:lnTo>
                      <a:pt x="1233" y="1239"/>
                    </a:lnTo>
                    <a:lnTo>
                      <a:pt x="1491" y="1239"/>
                    </a:lnTo>
                    <a:lnTo>
                      <a:pt x="1188" y="842"/>
                    </a:lnTo>
                    <a:close/>
                    <a:moveTo>
                      <a:pt x="1218" y="842"/>
                    </a:moveTo>
                    <a:lnTo>
                      <a:pt x="1522" y="1239"/>
                    </a:lnTo>
                    <a:lnTo>
                      <a:pt x="1780" y="1239"/>
                    </a:lnTo>
                    <a:lnTo>
                      <a:pt x="1476" y="842"/>
                    </a:lnTo>
                    <a:close/>
                    <a:moveTo>
                      <a:pt x="1506" y="842"/>
                    </a:moveTo>
                    <a:lnTo>
                      <a:pt x="1810" y="1239"/>
                    </a:lnTo>
                    <a:lnTo>
                      <a:pt x="2068" y="1239"/>
                    </a:lnTo>
                    <a:lnTo>
                      <a:pt x="1764" y="842"/>
                    </a:lnTo>
                    <a:close/>
                    <a:moveTo>
                      <a:pt x="966" y="1264"/>
                    </a:moveTo>
                    <a:lnTo>
                      <a:pt x="1270" y="1658"/>
                    </a:lnTo>
                    <a:lnTo>
                      <a:pt x="1525" y="1658"/>
                    </a:lnTo>
                    <a:lnTo>
                      <a:pt x="1221" y="1264"/>
                    </a:lnTo>
                    <a:close/>
                    <a:moveTo>
                      <a:pt x="1254" y="1264"/>
                    </a:moveTo>
                    <a:lnTo>
                      <a:pt x="1558" y="1658"/>
                    </a:lnTo>
                    <a:lnTo>
                      <a:pt x="1813" y="1658"/>
                    </a:lnTo>
                    <a:lnTo>
                      <a:pt x="1509" y="1264"/>
                    </a:lnTo>
                    <a:close/>
                    <a:moveTo>
                      <a:pt x="1540" y="1264"/>
                    </a:moveTo>
                    <a:lnTo>
                      <a:pt x="1843" y="1658"/>
                    </a:lnTo>
                    <a:lnTo>
                      <a:pt x="2101" y="1658"/>
                    </a:lnTo>
                    <a:lnTo>
                      <a:pt x="1798" y="1264"/>
                    </a:lnTo>
                    <a:close/>
                    <a:moveTo>
                      <a:pt x="1828" y="1264"/>
                    </a:moveTo>
                    <a:lnTo>
                      <a:pt x="2132" y="1658"/>
                    </a:lnTo>
                    <a:lnTo>
                      <a:pt x="2390" y="1658"/>
                    </a:lnTo>
                    <a:lnTo>
                      <a:pt x="2086" y="1264"/>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50"/>
              <p:cNvSpPr/>
              <p:nvPr/>
            </p:nvSpPr>
            <p:spPr>
              <a:xfrm>
                <a:off x="2597881" y="1814784"/>
                <a:ext cx="135224" cy="1449822"/>
              </a:xfrm>
              <a:custGeom>
                <a:avLst/>
                <a:gdLst/>
                <a:ahLst/>
                <a:cxnLst/>
                <a:rect l="l" t="t" r="r" b="b"/>
                <a:pathLst>
                  <a:path w="2609" h="27974" extrusionOk="0">
                    <a:moveTo>
                      <a:pt x="1" y="0"/>
                    </a:moveTo>
                    <a:lnTo>
                      <a:pt x="1" y="27973"/>
                    </a:lnTo>
                    <a:lnTo>
                      <a:pt x="2609" y="27973"/>
                    </a:lnTo>
                    <a:lnTo>
                      <a:pt x="260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50"/>
              <p:cNvSpPr/>
              <p:nvPr/>
            </p:nvSpPr>
            <p:spPr>
              <a:xfrm>
                <a:off x="2261757" y="1814784"/>
                <a:ext cx="336325" cy="1449822"/>
              </a:xfrm>
              <a:custGeom>
                <a:avLst/>
                <a:gdLst/>
                <a:ahLst/>
                <a:cxnLst/>
                <a:rect l="l" t="t" r="r" b="b"/>
                <a:pathLst>
                  <a:path w="6489" h="27974" extrusionOk="0">
                    <a:moveTo>
                      <a:pt x="0" y="0"/>
                    </a:moveTo>
                    <a:lnTo>
                      <a:pt x="0" y="27973"/>
                    </a:lnTo>
                    <a:lnTo>
                      <a:pt x="6489" y="27973"/>
                    </a:lnTo>
                    <a:lnTo>
                      <a:pt x="648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50"/>
              <p:cNvSpPr/>
              <p:nvPr/>
            </p:nvSpPr>
            <p:spPr>
              <a:xfrm>
                <a:off x="2597881" y="1781407"/>
                <a:ext cx="148130" cy="44105"/>
              </a:xfrm>
              <a:custGeom>
                <a:avLst/>
                <a:gdLst/>
                <a:ahLst/>
                <a:cxnLst/>
                <a:rect l="l" t="t" r="r" b="b"/>
                <a:pathLst>
                  <a:path w="2858" h="851" extrusionOk="0">
                    <a:moveTo>
                      <a:pt x="1" y="0"/>
                    </a:moveTo>
                    <a:lnTo>
                      <a:pt x="1" y="851"/>
                    </a:lnTo>
                    <a:lnTo>
                      <a:pt x="2858" y="851"/>
                    </a:lnTo>
                    <a:lnTo>
                      <a:pt x="285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50"/>
              <p:cNvSpPr/>
              <p:nvPr/>
            </p:nvSpPr>
            <p:spPr>
              <a:xfrm>
                <a:off x="2242838" y="1781407"/>
                <a:ext cx="355087" cy="44105"/>
              </a:xfrm>
              <a:custGeom>
                <a:avLst/>
                <a:gdLst/>
                <a:ahLst/>
                <a:cxnLst/>
                <a:rect l="l" t="t" r="r" b="b"/>
                <a:pathLst>
                  <a:path w="6851" h="851" extrusionOk="0">
                    <a:moveTo>
                      <a:pt x="1" y="0"/>
                    </a:moveTo>
                    <a:lnTo>
                      <a:pt x="1" y="851"/>
                    </a:lnTo>
                    <a:lnTo>
                      <a:pt x="6851" y="851"/>
                    </a:lnTo>
                    <a:lnTo>
                      <a:pt x="685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50"/>
              <p:cNvSpPr/>
              <p:nvPr/>
            </p:nvSpPr>
            <p:spPr>
              <a:xfrm>
                <a:off x="2613165" y="1847798"/>
                <a:ext cx="104697" cy="676712"/>
              </a:xfrm>
              <a:custGeom>
                <a:avLst/>
                <a:gdLst/>
                <a:ahLst/>
                <a:cxnLst/>
                <a:rect l="l" t="t" r="r" b="b"/>
                <a:pathLst>
                  <a:path w="2020" h="13057" extrusionOk="0">
                    <a:moveTo>
                      <a:pt x="0" y="1"/>
                    </a:moveTo>
                    <a:lnTo>
                      <a:pt x="0" y="1185"/>
                    </a:lnTo>
                    <a:lnTo>
                      <a:pt x="307" y="1185"/>
                    </a:lnTo>
                    <a:lnTo>
                      <a:pt x="307" y="1"/>
                    </a:lnTo>
                    <a:close/>
                    <a:moveTo>
                      <a:pt x="568" y="1"/>
                    </a:moveTo>
                    <a:lnTo>
                      <a:pt x="568" y="1185"/>
                    </a:lnTo>
                    <a:lnTo>
                      <a:pt x="878" y="1185"/>
                    </a:lnTo>
                    <a:lnTo>
                      <a:pt x="878" y="1"/>
                    </a:lnTo>
                    <a:close/>
                    <a:moveTo>
                      <a:pt x="1139" y="1"/>
                    </a:moveTo>
                    <a:lnTo>
                      <a:pt x="1139" y="1185"/>
                    </a:lnTo>
                    <a:lnTo>
                      <a:pt x="1448" y="1185"/>
                    </a:lnTo>
                    <a:lnTo>
                      <a:pt x="1448" y="1"/>
                    </a:lnTo>
                    <a:close/>
                    <a:moveTo>
                      <a:pt x="1706" y="1"/>
                    </a:moveTo>
                    <a:lnTo>
                      <a:pt x="1706" y="1185"/>
                    </a:lnTo>
                    <a:lnTo>
                      <a:pt x="2019" y="1185"/>
                    </a:lnTo>
                    <a:lnTo>
                      <a:pt x="2019" y="1"/>
                    </a:lnTo>
                    <a:close/>
                    <a:moveTo>
                      <a:pt x="0" y="1698"/>
                    </a:moveTo>
                    <a:lnTo>
                      <a:pt x="0" y="2882"/>
                    </a:lnTo>
                    <a:lnTo>
                      <a:pt x="307" y="2882"/>
                    </a:lnTo>
                    <a:lnTo>
                      <a:pt x="307" y="1698"/>
                    </a:lnTo>
                    <a:close/>
                    <a:moveTo>
                      <a:pt x="568" y="1698"/>
                    </a:moveTo>
                    <a:lnTo>
                      <a:pt x="568" y="2882"/>
                    </a:lnTo>
                    <a:lnTo>
                      <a:pt x="878" y="2882"/>
                    </a:lnTo>
                    <a:lnTo>
                      <a:pt x="878" y="1698"/>
                    </a:lnTo>
                    <a:close/>
                    <a:moveTo>
                      <a:pt x="1139" y="1698"/>
                    </a:moveTo>
                    <a:lnTo>
                      <a:pt x="1139" y="2882"/>
                    </a:lnTo>
                    <a:lnTo>
                      <a:pt x="1448" y="2882"/>
                    </a:lnTo>
                    <a:lnTo>
                      <a:pt x="1448" y="1698"/>
                    </a:lnTo>
                    <a:close/>
                    <a:moveTo>
                      <a:pt x="1706" y="1698"/>
                    </a:moveTo>
                    <a:lnTo>
                      <a:pt x="1706" y="2882"/>
                    </a:lnTo>
                    <a:lnTo>
                      <a:pt x="2019" y="2882"/>
                    </a:lnTo>
                    <a:lnTo>
                      <a:pt x="2019" y="1698"/>
                    </a:lnTo>
                    <a:close/>
                    <a:moveTo>
                      <a:pt x="0" y="3395"/>
                    </a:moveTo>
                    <a:lnTo>
                      <a:pt x="0" y="4579"/>
                    </a:lnTo>
                    <a:lnTo>
                      <a:pt x="307" y="4579"/>
                    </a:lnTo>
                    <a:lnTo>
                      <a:pt x="307" y="3395"/>
                    </a:lnTo>
                    <a:close/>
                    <a:moveTo>
                      <a:pt x="568" y="3395"/>
                    </a:moveTo>
                    <a:lnTo>
                      <a:pt x="568" y="4579"/>
                    </a:lnTo>
                    <a:lnTo>
                      <a:pt x="878" y="4579"/>
                    </a:lnTo>
                    <a:lnTo>
                      <a:pt x="878" y="3395"/>
                    </a:lnTo>
                    <a:close/>
                    <a:moveTo>
                      <a:pt x="1139" y="3395"/>
                    </a:moveTo>
                    <a:lnTo>
                      <a:pt x="1139" y="4579"/>
                    </a:lnTo>
                    <a:lnTo>
                      <a:pt x="1448" y="4579"/>
                    </a:lnTo>
                    <a:lnTo>
                      <a:pt x="1448" y="3395"/>
                    </a:lnTo>
                    <a:close/>
                    <a:moveTo>
                      <a:pt x="1706" y="3395"/>
                    </a:moveTo>
                    <a:lnTo>
                      <a:pt x="1706" y="4579"/>
                    </a:lnTo>
                    <a:lnTo>
                      <a:pt x="2019" y="4579"/>
                    </a:lnTo>
                    <a:lnTo>
                      <a:pt x="2019" y="3395"/>
                    </a:lnTo>
                    <a:close/>
                    <a:moveTo>
                      <a:pt x="0" y="5093"/>
                    </a:moveTo>
                    <a:lnTo>
                      <a:pt x="0" y="6277"/>
                    </a:lnTo>
                    <a:lnTo>
                      <a:pt x="307" y="6277"/>
                    </a:lnTo>
                    <a:lnTo>
                      <a:pt x="307" y="5093"/>
                    </a:lnTo>
                    <a:close/>
                    <a:moveTo>
                      <a:pt x="568" y="5093"/>
                    </a:moveTo>
                    <a:lnTo>
                      <a:pt x="568" y="6277"/>
                    </a:lnTo>
                    <a:lnTo>
                      <a:pt x="878" y="6277"/>
                    </a:lnTo>
                    <a:lnTo>
                      <a:pt x="878" y="5093"/>
                    </a:lnTo>
                    <a:close/>
                    <a:moveTo>
                      <a:pt x="1139" y="5093"/>
                    </a:moveTo>
                    <a:lnTo>
                      <a:pt x="1139" y="6277"/>
                    </a:lnTo>
                    <a:lnTo>
                      <a:pt x="1448" y="6277"/>
                    </a:lnTo>
                    <a:lnTo>
                      <a:pt x="1448" y="5093"/>
                    </a:lnTo>
                    <a:close/>
                    <a:moveTo>
                      <a:pt x="1706" y="5093"/>
                    </a:moveTo>
                    <a:lnTo>
                      <a:pt x="1706" y="6277"/>
                    </a:lnTo>
                    <a:lnTo>
                      <a:pt x="2019" y="6277"/>
                    </a:lnTo>
                    <a:lnTo>
                      <a:pt x="2019" y="5093"/>
                    </a:lnTo>
                    <a:close/>
                    <a:moveTo>
                      <a:pt x="0" y="6787"/>
                    </a:moveTo>
                    <a:lnTo>
                      <a:pt x="0" y="7971"/>
                    </a:lnTo>
                    <a:lnTo>
                      <a:pt x="307" y="7971"/>
                    </a:lnTo>
                    <a:lnTo>
                      <a:pt x="307" y="6787"/>
                    </a:lnTo>
                    <a:close/>
                    <a:moveTo>
                      <a:pt x="568" y="6787"/>
                    </a:moveTo>
                    <a:lnTo>
                      <a:pt x="568" y="7971"/>
                    </a:lnTo>
                    <a:lnTo>
                      <a:pt x="878" y="7971"/>
                    </a:lnTo>
                    <a:lnTo>
                      <a:pt x="878" y="6787"/>
                    </a:lnTo>
                    <a:close/>
                    <a:moveTo>
                      <a:pt x="1139" y="6787"/>
                    </a:moveTo>
                    <a:lnTo>
                      <a:pt x="1139" y="7971"/>
                    </a:lnTo>
                    <a:lnTo>
                      <a:pt x="1448" y="7971"/>
                    </a:lnTo>
                    <a:lnTo>
                      <a:pt x="1448" y="6787"/>
                    </a:lnTo>
                    <a:close/>
                    <a:moveTo>
                      <a:pt x="1706" y="6787"/>
                    </a:moveTo>
                    <a:lnTo>
                      <a:pt x="1706" y="7971"/>
                    </a:lnTo>
                    <a:lnTo>
                      <a:pt x="2019" y="7971"/>
                    </a:lnTo>
                    <a:lnTo>
                      <a:pt x="2019" y="6787"/>
                    </a:lnTo>
                    <a:close/>
                    <a:moveTo>
                      <a:pt x="0" y="8481"/>
                    </a:moveTo>
                    <a:lnTo>
                      <a:pt x="0" y="9665"/>
                    </a:lnTo>
                    <a:lnTo>
                      <a:pt x="307" y="9665"/>
                    </a:lnTo>
                    <a:lnTo>
                      <a:pt x="307" y="8481"/>
                    </a:lnTo>
                    <a:close/>
                    <a:moveTo>
                      <a:pt x="568" y="8481"/>
                    </a:moveTo>
                    <a:lnTo>
                      <a:pt x="568" y="9665"/>
                    </a:lnTo>
                    <a:lnTo>
                      <a:pt x="878" y="9665"/>
                    </a:lnTo>
                    <a:lnTo>
                      <a:pt x="878" y="8481"/>
                    </a:lnTo>
                    <a:close/>
                    <a:moveTo>
                      <a:pt x="1139" y="8481"/>
                    </a:moveTo>
                    <a:lnTo>
                      <a:pt x="1139" y="9665"/>
                    </a:lnTo>
                    <a:lnTo>
                      <a:pt x="1448" y="9665"/>
                    </a:lnTo>
                    <a:lnTo>
                      <a:pt x="1448" y="8481"/>
                    </a:lnTo>
                    <a:close/>
                    <a:moveTo>
                      <a:pt x="1706" y="8481"/>
                    </a:moveTo>
                    <a:lnTo>
                      <a:pt x="1706" y="9665"/>
                    </a:lnTo>
                    <a:lnTo>
                      <a:pt x="2019" y="9665"/>
                    </a:lnTo>
                    <a:lnTo>
                      <a:pt x="2019" y="8481"/>
                    </a:lnTo>
                    <a:close/>
                    <a:moveTo>
                      <a:pt x="0" y="10178"/>
                    </a:moveTo>
                    <a:lnTo>
                      <a:pt x="0" y="11362"/>
                    </a:lnTo>
                    <a:lnTo>
                      <a:pt x="307" y="11362"/>
                    </a:lnTo>
                    <a:lnTo>
                      <a:pt x="307" y="10178"/>
                    </a:lnTo>
                    <a:close/>
                    <a:moveTo>
                      <a:pt x="568" y="10178"/>
                    </a:moveTo>
                    <a:lnTo>
                      <a:pt x="568" y="11362"/>
                    </a:lnTo>
                    <a:lnTo>
                      <a:pt x="878" y="11362"/>
                    </a:lnTo>
                    <a:lnTo>
                      <a:pt x="878" y="10178"/>
                    </a:lnTo>
                    <a:close/>
                    <a:moveTo>
                      <a:pt x="1139" y="10178"/>
                    </a:moveTo>
                    <a:lnTo>
                      <a:pt x="1139" y="11362"/>
                    </a:lnTo>
                    <a:lnTo>
                      <a:pt x="1448" y="11362"/>
                    </a:lnTo>
                    <a:lnTo>
                      <a:pt x="1448" y="10178"/>
                    </a:lnTo>
                    <a:close/>
                    <a:moveTo>
                      <a:pt x="1706" y="10178"/>
                    </a:moveTo>
                    <a:lnTo>
                      <a:pt x="1706" y="11362"/>
                    </a:lnTo>
                    <a:lnTo>
                      <a:pt x="2019" y="11362"/>
                    </a:lnTo>
                    <a:lnTo>
                      <a:pt x="2019" y="10178"/>
                    </a:lnTo>
                    <a:close/>
                    <a:moveTo>
                      <a:pt x="0" y="11873"/>
                    </a:moveTo>
                    <a:lnTo>
                      <a:pt x="0" y="13057"/>
                    </a:lnTo>
                    <a:lnTo>
                      <a:pt x="307" y="13057"/>
                    </a:lnTo>
                    <a:lnTo>
                      <a:pt x="307" y="11873"/>
                    </a:lnTo>
                    <a:close/>
                    <a:moveTo>
                      <a:pt x="568" y="11873"/>
                    </a:moveTo>
                    <a:lnTo>
                      <a:pt x="568" y="13057"/>
                    </a:lnTo>
                    <a:lnTo>
                      <a:pt x="878" y="13057"/>
                    </a:lnTo>
                    <a:lnTo>
                      <a:pt x="878" y="11873"/>
                    </a:lnTo>
                    <a:close/>
                    <a:moveTo>
                      <a:pt x="1139" y="11873"/>
                    </a:moveTo>
                    <a:lnTo>
                      <a:pt x="1139" y="13057"/>
                    </a:lnTo>
                    <a:lnTo>
                      <a:pt x="1448" y="13057"/>
                    </a:lnTo>
                    <a:lnTo>
                      <a:pt x="1448" y="11873"/>
                    </a:lnTo>
                    <a:close/>
                    <a:moveTo>
                      <a:pt x="1706" y="11873"/>
                    </a:moveTo>
                    <a:lnTo>
                      <a:pt x="1706" y="13057"/>
                    </a:lnTo>
                    <a:lnTo>
                      <a:pt x="2019" y="13057"/>
                    </a:lnTo>
                    <a:lnTo>
                      <a:pt x="2019" y="11873"/>
                    </a:lnTo>
                    <a:close/>
                  </a:path>
                </a:pathLst>
              </a:custGeom>
              <a:solidFill>
                <a:srgbClr val="434343">
                  <a:alpha val="518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0" name="Google Shape;1940;p50"/>
              <p:cNvSpPr/>
              <p:nvPr/>
            </p:nvSpPr>
            <p:spPr>
              <a:xfrm>
                <a:off x="2288101" y="1847798"/>
                <a:ext cx="283614" cy="1382499"/>
              </a:xfrm>
              <a:custGeom>
                <a:avLst/>
                <a:gdLst/>
                <a:ahLst/>
                <a:cxnLst/>
                <a:rect l="l" t="t" r="r" b="b"/>
                <a:pathLst>
                  <a:path w="5472" h="26675" extrusionOk="0">
                    <a:moveTo>
                      <a:pt x="1840" y="1185"/>
                    </a:moveTo>
                    <a:lnTo>
                      <a:pt x="1179" y="1185"/>
                    </a:lnTo>
                    <a:lnTo>
                      <a:pt x="1179" y="1"/>
                    </a:lnTo>
                    <a:lnTo>
                      <a:pt x="1840" y="1"/>
                    </a:lnTo>
                    <a:close/>
                    <a:moveTo>
                      <a:pt x="3052" y="1"/>
                    </a:moveTo>
                    <a:lnTo>
                      <a:pt x="2393" y="1"/>
                    </a:lnTo>
                    <a:lnTo>
                      <a:pt x="2393" y="1185"/>
                    </a:lnTo>
                    <a:lnTo>
                      <a:pt x="3052" y="1185"/>
                    </a:lnTo>
                    <a:close/>
                    <a:moveTo>
                      <a:pt x="4257" y="1"/>
                    </a:moveTo>
                    <a:lnTo>
                      <a:pt x="3602" y="1"/>
                    </a:lnTo>
                    <a:lnTo>
                      <a:pt x="3602" y="1185"/>
                    </a:lnTo>
                    <a:lnTo>
                      <a:pt x="4257" y="1185"/>
                    </a:lnTo>
                    <a:close/>
                    <a:moveTo>
                      <a:pt x="5472" y="1"/>
                    </a:moveTo>
                    <a:lnTo>
                      <a:pt x="4810" y="1"/>
                    </a:lnTo>
                    <a:lnTo>
                      <a:pt x="4810" y="1185"/>
                    </a:lnTo>
                    <a:lnTo>
                      <a:pt x="5472" y="1185"/>
                    </a:lnTo>
                    <a:close/>
                    <a:moveTo>
                      <a:pt x="1840" y="1698"/>
                    </a:moveTo>
                    <a:lnTo>
                      <a:pt x="1179" y="1698"/>
                    </a:lnTo>
                    <a:lnTo>
                      <a:pt x="1179" y="2882"/>
                    </a:lnTo>
                    <a:lnTo>
                      <a:pt x="1840" y="2882"/>
                    </a:lnTo>
                    <a:close/>
                    <a:moveTo>
                      <a:pt x="3052" y="1698"/>
                    </a:moveTo>
                    <a:lnTo>
                      <a:pt x="2393" y="1698"/>
                    </a:lnTo>
                    <a:lnTo>
                      <a:pt x="2393" y="2882"/>
                    </a:lnTo>
                    <a:lnTo>
                      <a:pt x="3052" y="2882"/>
                    </a:lnTo>
                    <a:close/>
                    <a:moveTo>
                      <a:pt x="4257" y="1698"/>
                    </a:moveTo>
                    <a:lnTo>
                      <a:pt x="3602" y="1698"/>
                    </a:lnTo>
                    <a:lnTo>
                      <a:pt x="3602" y="2882"/>
                    </a:lnTo>
                    <a:lnTo>
                      <a:pt x="4257" y="2882"/>
                    </a:lnTo>
                    <a:close/>
                    <a:moveTo>
                      <a:pt x="5472" y="1698"/>
                    </a:moveTo>
                    <a:lnTo>
                      <a:pt x="4810" y="1698"/>
                    </a:lnTo>
                    <a:lnTo>
                      <a:pt x="4810" y="2882"/>
                    </a:lnTo>
                    <a:lnTo>
                      <a:pt x="5472" y="2882"/>
                    </a:lnTo>
                    <a:close/>
                    <a:moveTo>
                      <a:pt x="1840" y="3395"/>
                    </a:moveTo>
                    <a:lnTo>
                      <a:pt x="1179" y="3395"/>
                    </a:lnTo>
                    <a:lnTo>
                      <a:pt x="1179" y="4579"/>
                    </a:lnTo>
                    <a:lnTo>
                      <a:pt x="1840" y="4579"/>
                    </a:lnTo>
                    <a:close/>
                    <a:moveTo>
                      <a:pt x="3052" y="3395"/>
                    </a:moveTo>
                    <a:lnTo>
                      <a:pt x="2393" y="3395"/>
                    </a:lnTo>
                    <a:lnTo>
                      <a:pt x="2393" y="4579"/>
                    </a:lnTo>
                    <a:lnTo>
                      <a:pt x="3052" y="4579"/>
                    </a:lnTo>
                    <a:close/>
                    <a:moveTo>
                      <a:pt x="4257" y="3395"/>
                    </a:moveTo>
                    <a:lnTo>
                      <a:pt x="3602" y="3395"/>
                    </a:lnTo>
                    <a:lnTo>
                      <a:pt x="3602" y="4579"/>
                    </a:lnTo>
                    <a:lnTo>
                      <a:pt x="4257" y="4579"/>
                    </a:lnTo>
                    <a:close/>
                    <a:moveTo>
                      <a:pt x="5472" y="3395"/>
                    </a:moveTo>
                    <a:lnTo>
                      <a:pt x="4810" y="3395"/>
                    </a:lnTo>
                    <a:lnTo>
                      <a:pt x="4810" y="4579"/>
                    </a:lnTo>
                    <a:lnTo>
                      <a:pt x="5472" y="4579"/>
                    </a:lnTo>
                    <a:close/>
                    <a:moveTo>
                      <a:pt x="1840" y="5093"/>
                    </a:moveTo>
                    <a:lnTo>
                      <a:pt x="1179" y="5093"/>
                    </a:lnTo>
                    <a:lnTo>
                      <a:pt x="1179" y="6277"/>
                    </a:lnTo>
                    <a:lnTo>
                      <a:pt x="1840" y="6277"/>
                    </a:lnTo>
                    <a:close/>
                    <a:moveTo>
                      <a:pt x="3052" y="5093"/>
                    </a:moveTo>
                    <a:lnTo>
                      <a:pt x="2393" y="5093"/>
                    </a:lnTo>
                    <a:lnTo>
                      <a:pt x="2393" y="6277"/>
                    </a:lnTo>
                    <a:lnTo>
                      <a:pt x="3052" y="6277"/>
                    </a:lnTo>
                    <a:close/>
                    <a:moveTo>
                      <a:pt x="4257" y="5093"/>
                    </a:moveTo>
                    <a:lnTo>
                      <a:pt x="3602" y="5093"/>
                    </a:lnTo>
                    <a:lnTo>
                      <a:pt x="3602" y="6277"/>
                    </a:lnTo>
                    <a:lnTo>
                      <a:pt x="4257" y="6277"/>
                    </a:lnTo>
                    <a:close/>
                    <a:moveTo>
                      <a:pt x="5472" y="5093"/>
                    </a:moveTo>
                    <a:lnTo>
                      <a:pt x="4810" y="5093"/>
                    </a:lnTo>
                    <a:lnTo>
                      <a:pt x="4810" y="6277"/>
                    </a:lnTo>
                    <a:lnTo>
                      <a:pt x="5472" y="6277"/>
                    </a:lnTo>
                    <a:close/>
                    <a:moveTo>
                      <a:pt x="1840" y="6787"/>
                    </a:moveTo>
                    <a:lnTo>
                      <a:pt x="1179" y="6787"/>
                    </a:lnTo>
                    <a:lnTo>
                      <a:pt x="1179" y="7971"/>
                    </a:lnTo>
                    <a:lnTo>
                      <a:pt x="1840" y="7971"/>
                    </a:lnTo>
                    <a:close/>
                    <a:moveTo>
                      <a:pt x="3052" y="6787"/>
                    </a:moveTo>
                    <a:lnTo>
                      <a:pt x="2393" y="6787"/>
                    </a:lnTo>
                    <a:lnTo>
                      <a:pt x="2393" y="7971"/>
                    </a:lnTo>
                    <a:lnTo>
                      <a:pt x="3052" y="7971"/>
                    </a:lnTo>
                    <a:close/>
                    <a:moveTo>
                      <a:pt x="4257" y="6787"/>
                    </a:moveTo>
                    <a:lnTo>
                      <a:pt x="3602" y="6787"/>
                    </a:lnTo>
                    <a:lnTo>
                      <a:pt x="3602" y="7971"/>
                    </a:lnTo>
                    <a:lnTo>
                      <a:pt x="4257" y="7971"/>
                    </a:lnTo>
                    <a:close/>
                    <a:moveTo>
                      <a:pt x="5472" y="6787"/>
                    </a:moveTo>
                    <a:lnTo>
                      <a:pt x="4810" y="6787"/>
                    </a:lnTo>
                    <a:lnTo>
                      <a:pt x="4810" y="7971"/>
                    </a:lnTo>
                    <a:lnTo>
                      <a:pt x="5472" y="7971"/>
                    </a:lnTo>
                    <a:close/>
                    <a:moveTo>
                      <a:pt x="1840" y="8481"/>
                    </a:moveTo>
                    <a:lnTo>
                      <a:pt x="1179" y="8481"/>
                    </a:lnTo>
                    <a:lnTo>
                      <a:pt x="1179" y="9665"/>
                    </a:lnTo>
                    <a:lnTo>
                      <a:pt x="1840" y="9665"/>
                    </a:lnTo>
                    <a:close/>
                    <a:moveTo>
                      <a:pt x="3052" y="8481"/>
                    </a:moveTo>
                    <a:lnTo>
                      <a:pt x="2393" y="8481"/>
                    </a:lnTo>
                    <a:lnTo>
                      <a:pt x="2393" y="9665"/>
                    </a:lnTo>
                    <a:lnTo>
                      <a:pt x="3052" y="9665"/>
                    </a:lnTo>
                    <a:close/>
                    <a:moveTo>
                      <a:pt x="4257" y="8481"/>
                    </a:moveTo>
                    <a:lnTo>
                      <a:pt x="3602" y="8481"/>
                    </a:lnTo>
                    <a:lnTo>
                      <a:pt x="3602" y="9665"/>
                    </a:lnTo>
                    <a:lnTo>
                      <a:pt x="4257" y="9665"/>
                    </a:lnTo>
                    <a:close/>
                    <a:moveTo>
                      <a:pt x="5472" y="8481"/>
                    </a:moveTo>
                    <a:lnTo>
                      <a:pt x="4810" y="8481"/>
                    </a:lnTo>
                    <a:lnTo>
                      <a:pt x="4810" y="9665"/>
                    </a:lnTo>
                    <a:lnTo>
                      <a:pt x="5472" y="9665"/>
                    </a:lnTo>
                    <a:close/>
                    <a:moveTo>
                      <a:pt x="1840" y="10178"/>
                    </a:moveTo>
                    <a:lnTo>
                      <a:pt x="1179" y="10178"/>
                    </a:lnTo>
                    <a:lnTo>
                      <a:pt x="1179" y="11362"/>
                    </a:lnTo>
                    <a:lnTo>
                      <a:pt x="1840" y="11362"/>
                    </a:lnTo>
                    <a:close/>
                    <a:moveTo>
                      <a:pt x="3052" y="10178"/>
                    </a:moveTo>
                    <a:lnTo>
                      <a:pt x="2393" y="10178"/>
                    </a:lnTo>
                    <a:lnTo>
                      <a:pt x="2393" y="11362"/>
                    </a:lnTo>
                    <a:lnTo>
                      <a:pt x="3052" y="11362"/>
                    </a:lnTo>
                    <a:close/>
                    <a:moveTo>
                      <a:pt x="4257" y="10178"/>
                    </a:moveTo>
                    <a:lnTo>
                      <a:pt x="3602" y="10178"/>
                    </a:lnTo>
                    <a:lnTo>
                      <a:pt x="3602" y="11362"/>
                    </a:lnTo>
                    <a:lnTo>
                      <a:pt x="4257" y="11362"/>
                    </a:lnTo>
                    <a:close/>
                    <a:moveTo>
                      <a:pt x="5472" y="10178"/>
                    </a:moveTo>
                    <a:lnTo>
                      <a:pt x="4810" y="10178"/>
                    </a:lnTo>
                    <a:lnTo>
                      <a:pt x="4810" y="11362"/>
                    </a:lnTo>
                    <a:lnTo>
                      <a:pt x="5472" y="11362"/>
                    </a:lnTo>
                    <a:close/>
                    <a:moveTo>
                      <a:pt x="1840" y="11873"/>
                    </a:moveTo>
                    <a:lnTo>
                      <a:pt x="1179" y="11873"/>
                    </a:lnTo>
                    <a:lnTo>
                      <a:pt x="1179" y="13057"/>
                    </a:lnTo>
                    <a:lnTo>
                      <a:pt x="1840" y="13057"/>
                    </a:lnTo>
                    <a:close/>
                    <a:moveTo>
                      <a:pt x="3052" y="11873"/>
                    </a:moveTo>
                    <a:lnTo>
                      <a:pt x="2393" y="11873"/>
                    </a:lnTo>
                    <a:lnTo>
                      <a:pt x="2393" y="13057"/>
                    </a:lnTo>
                    <a:lnTo>
                      <a:pt x="3052" y="13057"/>
                    </a:lnTo>
                    <a:close/>
                    <a:moveTo>
                      <a:pt x="4257" y="11873"/>
                    </a:moveTo>
                    <a:lnTo>
                      <a:pt x="3602" y="11873"/>
                    </a:lnTo>
                    <a:lnTo>
                      <a:pt x="3602" y="13057"/>
                    </a:lnTo>
                    <a:lnTo>
                      <a:pt x="4257" y="13057"/>
                    </a:lnTo>
                    <a:close/>
                    <a:moveTo>
                      <a:pt x="5472" y="11873"/>
                    </a:moveTo>
                    <a:lnTo>
                      <a:pt x="4810" y="11873"/>
                    </a:lnTo>
                    <a:lnTo>
                      <a:pt x="4810" y="13057"/>
                    </a:lnTo>
                    <a:lnTo>
                      <a:pt x="5472" y="13057"/>
                    </a:lnTo>
                    <a:close/>
                    <a:moveTo>
                      <a:pt x="1840" y="14800"/>
                    </a:moveTo>
                    <a:lnTo>
                      <a:pt x="1179" y="14800"/>
                    </a:lnTo>
                    <a:lnTo>
                      <a:pt x="1179" y="13615"/>
                    </a:lnTo>
                    <a:lnTo>
                      <a:pt x="1840" y="13615"/>
                    </a:lnTo>
                    <a:close/>
                    <a:moveTo>
                      <a:pt x="3052" y="13612"/>
                    </a:moveTo>
                    <a:lnTo>
                      <a:pt x="2393" y="13612"/>
                    </a:lnTo>
                    <a:lnTo>
                      <a:pt x="2393" y="14797"/>
                    </a:lnTo>
                    <a:lnTo>
                      <a:pt x="3052" y="14797"/>
                    </a:lnTo>
                    <a:close/>
                    <a:moveTo>
                      <a:pt x="4257" y="13612"/>
                    </a:moveTo>
                    <a:lnTo>
                      <a:pt x="3602" y="13612"/>
                    </a:lnTo>
                    <a:lnTo>
                      <a:pt x="3602" y="14797"/>
                    </a:lnTo>
                    <a:lnTo>
                      <a:pt x="4257" y="14797"/>
                    </a:lnTo>
                    <a:close/>
                    <a:moveTo>
                      <a:pt x="5472" y="13612"/>
                    </a:moveTo>
                    <a:lnTo>
                      <a:pt x="4810" y="13612"/>
                    </a:lnTo>
                    <a:lnTo>
                      <a:pt x="4810" y="14797"/>
                    </a:lnTo>
                    <a:lnTo>
                      <a:pt x="5472" y="14797"/>
                    </a:lnTo>
                    <a:close/>
                    <a:moveTo>
                      <a:pt x="1840" y="15310"/>
                    </a:moveTo>
                    <a:lnTo>
                      <a:pt x="1179" y="15310"/>
                    </a:lnTo>
                    <a:lnTo>
                      <a:pt x="1179" y="16494"/>
                    </a:lnTo>
                    <a:lnTo>
                      <a:pt x="1840" y="16494"/>
                    </a:lnTo>
                    <a:close/>
                    <a:moveTo>
                      <a:pt x="3052" y="15310"/>
                    </a:moveTo>
                    <a:lnTo>
                      <a:pt x="2393" y="15310"/>
                    </a:lnTo>
                    <a:lnTo>
                      <a:pt x="2393" y="16494"/>
                    </a:lnTo>
                    <a:lnTo>
                      <a:pt x="3052" y="16494"/>
                    </a:lnTo>
                    <a:close/>
                    <a:moveTo>
                      <a:pt x="4257" y="15310"/>
                    </a:moveTo>
                    <a:lnTo>
                      <a:pt x="3602" y="15310"/>
                    </a:lnTo>
                    <a:lnTo>
                      <a:pt x="3602" y="16494"/>
                    </a:lnTo>
                    <a:lnTo>
                      <a:pt x="4257" y="16494"/>
                    </a:lnTo>
                    <a:close/>
                    <a:moveTo>
                      <a:pt x="5472" y="15310"/>
                    </a:moveTo>
                    <a:lnTo>
                      <a:pt x="4810" y="15310"/>
                    </a:lnTo>
                    <a:lnTo>
                      <a:pt x="4810" y="16494"/>
                    </a:lnTo>
                    <a:lnTo>
                      <a:pt x="5472" y="16494"/>
                    </a:lnTo>
                    <a:close/>
                    <a:moveTo>
                      <a:pt x="1840" y="17004"/>
                    </a:moveTo>
                    <a:lnTo>
                      <a:pt x="1179" y="17004"/>
                    </a:lnTo>
                    <a:lnTo>
                      <a:pt x="1179" y="18188"/>
                    </a:lnTo>
                    <a:lnTo>
                      <a:pt x="1840" y="18188"/>
                    </a:lnTo>
                    <a:close/>
                    <a:moveTo>
                      <a:pt x="3052" y="17004"/>
                    </a:moveTo>
                    <a:lnTo>
                      <a:pt x="2393" y="17004"/>
                    </a:lnTo>
                    <a:lnTo>
                      <a:pt x="2393" y="18188"/>
                    </a:lnTo>
                    <a:lnTo>
                      <a:pt x="3052" y="18188"/>
                    </a:lnTo>
                    <a:close/>
                    <a:moveTo>
                      <a:pt x="4257" y="17004"/>
                    </a:moveTo>
                    <a:lnTo>
                      <a:pt x="3602" y="17004"/>
                    </a:lnTo>
                    <a:lnTo>
                      <a:pt x="3602" y="18188"/>
                    </a:lnTo>
                    <a:lnTo>
                      <a:pt x="4257" y="18188"/>
                    </a:lnTo>
                    <a:close/>
                    <a:moveTo>
                      <a:pt x="5472" y="17004"/>
                    </a:moveTo>
                    <a:lnTo>
                      <a:pt x="4810" y="17004"/>
                    </a:lnTo>
                    <a:lnTo>
                      <a:pt x="4810" y="18188"/>
                    </a:lnTo>
                    <a:lnTo>
                      <a:pt x="5472" y="18188"/>
                    </a:lnTo>
                    <a:close/>
                    <a:moveTo>
                      <a:pt x="1840" y="18701"/>
                    </a:moveTo>
                    <a:lnTo>
                      <a:pt x="1179" y="18701"/>
                    </a:lnTo>
                    <a:lnTo>
                      <a:pt x="1179" y="19885"/>
                    </a:lnTo>
                    <a:lnTo>
                      <a:pt x="1840" y="19885"/>
                    </a:lnTo>
                    <a:close/>
                    <a:moveTo>
                      <a:pt x="3052" y="18701"/>
                    </a:moveTo>
                    <a:lnTo>
                      <a:pt x="2393" y="18701"/>
                    </a:lnTo>
                    <a:lnTo>
                      <a:pt x="2393" y="19885"/>
                    </a:lnTo>
                    <a:lnTo>
                      <a:pt x="3052" y="19885"/>
                    </a:lnTo>
                    <a:close/>
                    <a:moveTo>
                      <a:pt x="4257" y="18701"/>
                    </a:moveTo>
                    <a:lnTo>
                      <a:pt x="3602" y="18701"/>
                    </a:lnTo>
                    <a:lnTo>
                      <a:pt x="3602" y="19885"/>
                    </a:lnTo>
                    <a:lnTo>
                      <a:pt x="4257" y="19885"/>
                    </a:lnTo>
                    <a:close/>
                    <a:moveTo>
                      <a:pt x="5472" y="18701"/>
                    </a:moveTo>
                    <a:lnTo>
                      <a:pt x="4810" y="18701"/>
                    </a:lnTo>
                    <a:lnTo>
                      <a:pt x="4810" y="19885"/>
                    </a:lnTo>
                    <a:lnTo>
                      <a:pt x="5472" y="19885"/>
                    </a:lnTo>
                    <a:close/>
                    <a:moveTo>
                      <a:pt x="1840" y="20398"/>
                    </a:moveTo>
                    <a:lnTo>
                      <a:pt x="1179" y="20398"/>
                    </a:lnTo>
                    <a:lnTo>
                      <a:pt x="1179" y="21583"/>
                    </a:lnTo>
                    <a:lnTo>
                      <a:pt x="1840" y="21583"/>
                    </a:lnTo>
                    <a:close/>
                    <a:moveTo>
                      <a:pt x="3052" y="20398"/>
                    </a:moveTo>
                    <a:lnTo>
                      <a:pt x="2393" y="20398"/>
                    </a:lnTo>
                    <a:lnTo>
                      <a:pt x="2393" y="21583"/>
                    </a:lnTo>
                    <a:lnTo>
                      <a:pt x="3052" y="21583"/>
                    </a:lnTo>
                    <a:close/>
                    <a:moveTo>
                      <a:pt x="4257" y="20398"/>
                    </a:moveTo>
                    <a:lnTo>
                      <a:pt x="3602" y="20398"/>
                    </a:lnTo>
                    <a:lnTo>
                      <a:pt x="3602" y="21583"/>
                    </a:lnTo>
                    <a:lnTo>
                      <a:pt x="4257" y="21583"/>
                    </a:lnTo>
                    <a:close/>
                    <a:moveTo>
                      <a:pt x="5472" y="20398"/>
                    </a:moveTo>
                    <a:lnTo>
                      <a:pt x="4810" y="20398"/>
                    </a:lnTo>
                    <a:lnTo>
                      <a:pt x="4810" y="21583"/>
                    </a:lnTo>
                    <a:lnTo>
                      <a:pt x="5472" y="21583"/>
                    </a:lnTo>
                    <a:close/>
                    <a:moveTo>
                      <a:pt x="1840" y="22096"/>
                    </a:moveTo>
                    <a:lnTo>
                      <a:pt x="1179" y="22096"/>
                    </a:lnTo>
                    <a:lnTo>
                      <a:pt x="1179" y="23283"/>
                    </a:lnTo>
                    <a:lnTo>
                      <a:pt x="1840" y="23283"/>
                    </a:lnTo>
                    <a:close/>
                    <a:moveTo>
                      <a:pt x="3052" y="22096"/>
                    </a:moveTo>
                    <a:lnTo>
                      <a:pt x="2393" y="22096"/>
                    </a:lnTo>
                    <a:lnTo>
                      <a:pt x="2393" y="23283"/>
                    </a:lnTo>
                    <a:lnTo>
                      <a:pt x="3052" y="23283"/>
                    </a:lnTo>
                    <a:close/>
                    <a:moveTo>
                      <a:pt x="4257" y="22096"/>
                    </a:moveTo>
                    <a:lnTo>
                      <a:pt x="3602" y="22096"/>
                    </a:lnTo>
                    <a:lnTo>
                      <a:pt x="3602" y="23283"/>
                    </a:lnTo>
                    <a:lnTo>
                      <a:pt x="4257" y="23283"/>
                    </a:lnTo>
                    <a:close/>
                    <a:moveTo>
                      <a:pt x="5472" y="22096"/>
                    </a:moveTo>
                    <a:lnTo>
                      <a:pt x="4810" y="22096"/>
                    </a:lnTo>
                    <a:lnTo>
                      <a:pt x="4810" y="23283"/>
                    </a:lnTo>
                    <a:lnTo>
                      <a:pt x="5472" y="23283"/>
                    </a:lnTo>
                    <a:close/>
                    <a:moveTo>
                      <a:pt x="1840" y="23790"/>
                    </a:moveTo>
                    <a:lnTo>
                      <a:pt x="1179" y="23790"/>
                    </a:lnTo>
                    <a:lnTo>
                      <a:pt x="1179" y="24980"/>
                    </a:lnTo>
                    <a:lnTo>
                      <a:pt x="1840" y="24980"/>
                    </a:lnTo>
                    <a:close/>
                    <a:moveTo>
                      <a:pt x="3052" y="23790"/>
                    </a:moveTo>
                    <a:lnTo>
                      <a:pt x="2393" y="23790"/>
                    </a:lnTo>
                    <a:lnTo>
                      <a:pt x="2393" y="24980"/>
                    </a:lnTo>
                    <a:lnTo>
                      <a:pt x="3052" y="24980"/>
                    </a:lnTo>
                    <a:close/>
                    <a:moveTo>
                      <a:pt x="4257" y="23790"/>
                    </a:moveTo>
                    <a:lnTo>
                      <a:pt x="3602" y="23790"/>
                    </a:lnTo>
                    <a:lnTo>
                      <a:pt x="3602" y="24980"/>
                    </a:lnTo>
                    <a:lnTo>
                      <a:pt x="4257" y="24980"/>
                    </a:lnTo>
                    <a:close/>
                    <a:moveTo>
                      <a:pt x="5472" y="23790"/>
                    </a:moveTo>
                    <a:lnTo>
                      <a:pt x="4810" y="23790"/>
                    </a:lnTo>
                    <a:lnTo>
                      <a:pt x="4810" y="24980"/>
                    </a:lnTo>
                    <a:lnTo>
                      <a:pt x="5472" y="24980"/>
                    </a:lnTo>
                    <a:close/>
                    <a:moveTo>
                      <a:pt x="1840" y="25487"/>
                    </a:moveTo>
                    <a:lnTo>
                      <a:pt x="1179" y="25487"/>
                    </a:lnTo>
                    <a:lnTo>
                      <a:pt x="1179" y="26674"/>
                    </a:lnTo>
                    <a:lnTo>
                      <a:pt x="1840" y="26674"/>
                    </a:lnTo>
                    <a:close/>
                    <a:moveTo>
                      <a:pt x="3052" y="25487"/>
                    </a:moveTo>
                    <a:lnTo>
                      <a:pt x="2393" y="25487"/>
                    </a:lnTo>
                    <a:lnTo>
                      <a:pt x="2393" y="26674"/>
                    </a:lnTo>
                    <a:lnTo>
                      <a:pt x="3052" y="26674"/>
                    </a:lnTo>
                    <a:close/>
                    <a:moveTo>
                      <a:pt x="4257" y="25487"/>
                    </a:moveTo>
                    <a:lnTo>
                      <a:pt x="3602" y="25487"/>
                    </a:lnTo>
                    <a:lnTo>
                      <a:pt x="3602" y="26674"/>
                    </a:lnTo>
                    <a:lnTo>
                      <a:pt x="4257" y="26674"/>
                    </a:lnTo>
                    <a:close/>
                    <a:moveTo>
                      <a:pt x="5472" y="25487"/>
                    </a:moveTo>
                    <a:lnTo>
                      <a:pt x="4810" y="25487"/>
                    </a:lnTo>
                    <a:lnTo>
                      <a:pt x="4810" y="26674"/>
                    </a:lnTo>
                    <a:lnTo>
                      <a:pt x="5472" y="26674"/>
                    </a:lnTo>
                    <a:close/>
                    <a:moveTo>
                      <a:pt x="0" y="13063"/>
                    </a:moveTo>
                    <a:lnTo>
                      <a:pt x="656" y="13063"/>
                    </a:lnTo>
                    <a:lnTo>
                      <a:pt x="656" y="11879"/>
                    </a:lnTo>
                    <a:lnTo>
                      <a:pt x="0" y="11879"/>
                    </a:lnTo>
                    <a:close/>
                    <a:moveTo>
                      <a:pt x="0" y="9668"/>
                    </a:moveTo>
                    <a:lnTo>
                      <a:pt x="656" y="9668"/>
                    </a:lnTo>
                    <a:lnTo>
                      <a:pt x="656" y="8484"/>
                    </a:lnTo>
                    <a:lnTo>
                      <a:pt x="0" y="8484"/>
                    </a:lnTo>
                    <a:close/>
                    <a:moveTo>
                      <a:pt x="0" y="11366"/>
                    </a:moveTo>
                    <a:lnTo>
                      <a:pt x="656" y="11366"/>
                    </a:lnTo>
                    <a:lnTo>
                      <a:pt x="656" y="10181"/>
                    </a:lnTo>
                    <a:lnTo>
                      <a:pt x="0" y="10181"/>
                    </a:lnTo>
                    <a:close/>
                    <a:moveTo>
                      <a:pt x="0" y="7971"/>
                    </a:moveTo>
                    <a:lnTo>
                      <a:pt x="656" y="7971"/>
                    </a:lnTo>
                    <a:lnTo>
                      <a:pt x="656" y="6787"/>
                    </a:lnTo>
                    <a:lnTo>
                      <a:pt x="0" y="6787"/>
                    </a:lnTo>
                    <a:close/>
                    <a:moveTo>
                      <a:pt x="0" y="2882"/>
                    </a:moveTo>
                    <a:lnTo>
                      <a:pt x="656" y="2882"/>
                    </a:lnTo>
                    <a:lnTo>
                      <a:pt x="656" y="1698"/>
                    </a:lnTo>
                    <a:lnTo>
                      <a:pt x="0" y="1698"/>
                    </a:lnTo>
                    <a:close/>
                    <a:moveTo>
                      <a:pt x="0" y="6277"/>
                    </a:moveTo>
                    <a:lnTo>
                      <a:pt x="656" y="6277"/>
                    </a:lnTo>
                    <a:lnTo>
                      <a:pt x="656" y="5093"/>
                    </a:lnTo>
                    <a:lnTo>
                      <a:pt x="0" y="5093"/>
                    </a:lnTo>
                    <a:close/>
                    <a:moveTo>
                      <a:pt x="0" y="4579"/>
                    </a:moveTo>
                    <a:lnTo>
                      <a:pt x="656" y="4579"/>
                    </a:lnTo>
                    <a:lnTo>
                      <a:pt x="656" y="3395"/>
                    </a:lnTo>
                    <a:lnTo>
                      <a:pt x="0" y="3395"/>
                    </a:lnTo>
                    <a:close/>
                    <a:moveTo>
                      <a:pt x="0" y="24974"/>
                    </a:moveTo>
                    <a:lnTo>
                      <a:pt x="656" y="24974"/>
                    </a:lnTo>
                    <a:lnTo>
                      <a:pt x="656" y="23787"/>
                    </a:lnTo>
                    <a:lnTo>
                      <a:pt x="0" y="23787"/>
                    </a:lnTo>
                    <a:close/>
                    <a:moveTo>
                      <a:pt x="0" y="23280"/>
                    </a:moveTo>
                    <a:lnTo>
                      <a:pt x="656" y="23280"/>
                    </a:lnTo>
                    <a:lnTo>
                      <a:pt x="656" y="22090"/>
                    </a:lnTo>
                    <a:lnTo>
                      <a:pt x="0" y="22090"/>
                    </a:lnTo>
                    <a:close/>
                    <a:moveTo>
                      <a:pt x="0" y="1185"/>
                    </a:moveTo>
                    <a:lnTo>
                      <a:pt x="656" y="1185"/>
                    </a:lnTo>
                    <a:lnTo>
                      <a:pt x="656" y="1"/>
                    </a:lnTo>
                    <a:lnTo>
                      <a:pt x="0" y="1"/>
                    </a:lnTo>
                    <a:close/>
                    <a:moveTo>
                      <a:pt x="0" y="21583"/>
                    </a:moveTo>
                    <a:lnTo>
                      <a:pt x="656" y="21583"/>
                    </a:lnTo>
                    <a:lnTo>
                      <a:pt x="656" y="20398"/>
                    </a:lnTo>
                    <a:lnTo>
                      <a:pt x="0" y="20398"/>
                    </a:lnTo>
                    <a:close/>
                    <a:moveTo>
                      <a:pt x="0" y="14800"/>
                    </a:moveTo>
                    <a:lnTo>
                      <a:pt x="656" y="14800"/>
                    </a:lnTo>
                    <a:lnTo>
                      <a:pt x="656" y="13615"/>
                    </a:lnTo>
                    <a:lnTo>
                      <a:pt x="0" y="13615"/>
                    </a:lnTo>
                    <a:close/>
                    <a:moveTo>
                      <a:pt x="0" y="16494"/>
                    </a:moveTo>
                    <a:lnTo>
                      <a:pt x="656" y="16494"/>
                    </a:lnTo>
                    <a:lnTo>
                      <a:pt x="656" y="15310"/>
                    </a:lnTo>
                    <a:lnTo>
                      <a:pt x="0" y="15310"/>
                    </a:lnTo>
                    <a:close/>
                    <a:moveTo>
                      <a:pt x="0" y="18188"/>
                    </a:moveTo>
                    <a:lnTo>
                      <a:pt x="656" y="18188"/>
                    </a:lnTo>
                    <a:lnTo>
                      <a:pt x="656" y="17004"/>
                    </a:lnTo>
                    <a:lnTo>
                      <a:pt x="0" y="17004"/>
                    </a:lnTo>
                    <a:close/>
                    <a:moveTo>
                      <a:pt x="0" y="19885"/>
                    </a:moveTo>
                    <a:lnTo>
                      <a:pt x="656" y="19885"/>
                    </a:lnTo>
                    <a:lnTo>
                      <a:pt x="656" y="18701"/>
                    </a:lnTo>
                    <a:lnTo>
                      <a:pt x="0" y="18701"/>
                    </a:lnTo>
                    <a:close/>
                    <a:moveTo>
                      <a:pt x="0" y="26671"/>
                    </a:moveTo>
                    <a:lnTo>
                      <a:pt x="656" y="26671"/>
                    </a:lnTo>
                    <a:lnTo>
                      <a:pt x="656" y="25484"/>
                    </a:lnTo>
                    <a:lnTo>
                      <a:pt x="0" y="25484"/>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1" name="Google Shape;1941;p50"/>
              <p:cNvSpPr/>
              <p:nvPr/>
            </p:nvSpPr>
            <p:spPr>
              <a:xfrm>
                <a:off x="2613165" y="2553279"/>
                <a:ext cx="104697" cy="677023"/>
              </a:xfrm>
              <a:custGeom>
                <a:avLst/>
                <a:gdLst/>
                <a:ahLst/>
                <a:cxnLst/>
                <a:rect l="l" t="t" r="r" b="b"/>
                <a:pathLst>
                  <a:path w="2020" h="13063" extrusionOk="0">
                    <a:moveTo>
                      <a:pt x="568" y="0"/>
                    </a:moveTo>
                    <a:lnTo>
                      <a:pt x="568" y="1185"/>
                    </a:lnTo>
                    <a:lnTo>
                      <a:pt x="878" y="1185"/>
                    </a:lnTo>
                    <a:lnTo>
                      <a:pt x="878" y="0"/>
                    </a:lnTo>
                    <a:close/>
                    <a:moveTo>
                      <a:pt x="1139" y="0"/>
                    </a:moveTo>
                    <a:lnTo>
                      <a:pt x="1139" y="1185"/>
                    </a:lnTo>
                    <a:lnTo>
                      <a:pt x="1448" y="1185"/>
                    </a:lnTo>
                    <a:lnTo>
                      <a:pt x="1448" y="0"/>
                    </a:lnTo>
                    <a:close/>
                    <a:moveTo>
                      <a:pt x="1706" y="0"/>
                    </a:moveTo>
                    <a:lnTo>
                      <a:pt x="1706" y="1185"/>
                    </a:lnTo>
                    <a:lnTo>
                      <a:pt x="2019" y="1185"/>
                    </a:lnTo>
                    <a:lnTo>
                      <a:pt x="2019" y="0"/>
                    </a:lnTo>
                    <a:close/>
                    <a:moveTo>
                      <a:pt x="0" y="3"/>
                    </a:moveTo>
                    <a:lnTo>
                      <a:pt x="0" y="1188"/>
                    </a:lnTo>
                    <a:lnTo>
                      <a:pt x="307" y="1188"/>
                    </a:lnTo>
                    <a:lnTo>
                      <a:pt x="307" y="3"/>
                    </a:lnTo>
                    <a:close/>
                    <a:moveTo>
                      <a:pt x="0" y="1698"/>
                    </a:moveTo>
                    <a:lnTo>
                      <a:pt x="0" y="2882"/>
                    </a:lnTo>
                    <a:lnTo>
                      <a:pt x="307" y="2882"/>
                    </a:lnTo>
                    <a:lnTo>
                      <a:pt x="307" y="1698"/>
                    </a:lnTo>
                    <a:close/>
                    <a:moveTo>
                      <a:pt x="568" y="1698"/>
                    </a:moveTo>
                    <a:lnTo>
                      <a:pt x="568" y="2882"/>
                    </a:lnTo>
                    <a:lnTo>
                      <a:pt x="878" y="2882"/>
                    </a:lnTo>
                    <a:lnTo>
                      <a:pt x="878" y="1698"/>
                    </a:lnTo>
                    <a:close/>
                    <a:moveTo>
                      <a:pt x="1139" y="1698"/>
                    </a:moveTo>
                    <a:lnTo>
                      <a:pt x="1139" y="2882"/>
                    </a:lnTo>
                    <a:lnTo>
                      <a:pt x="1448" y="2882"/>
                    </a:lnTo>
                    <a:lnTo>
                      <a:pt x="1448" y="1698"/>
                    </a:lnTo>
                    <a:close/>
                    <a:moveTo>
                      <a:pt x="1706" y="1698"/>
                    </a:moveTo>
                    <a:lnTo>
                      <a:pt x="1706" y="2882"/>
                    </a:lnTo>
                    <a:lnTo>
                      <a:pt x="2019" y="2882"/>
                    </a:lnTo>
                    <a:lnTo>
                      <a:pt x="2019" y="1698"/>
                    </a:lnTo>
                    <a:close/>
                    <a:moveTo>
                      <a:pt x="0" y="3392"/>
                    </a:moveTo>
                    <a:lnTo>
                      <a:pt x="0" y="4576"/>
                    </a:lnTo>
                    <a:lnTo>
                      <a:pt x="307" y="4576"/>
                    </a:lnTo>
                    <a:lnTo>
                      <a:pt x="307" y="3392"/>
                    </a:lnTo>
                    <a:close/>
                    <a:moveTo>
                      <a:pt x="568" y="3392"/>
                    </a:moveTo>
                    <a:lnTo>
                      <a:pt x="568" y="4576"/>
                    </a:lnTo>
                    <a:lnTo>
                      <a:pt x="878" y="4576"/>
                    </a:lnTo>
                    <a:lnTo>
                      <a:pt x="878" y="3392"/>
                    </a:lnTo>
                    <a:close/>
                    <a:moveTo>
                      <a:pt x="1139" y="3392"/>
                    </a:moveTo>
                    <a:lnTo>
                      <a:pt x="1139" y="4576"/>
                    </a:lnTo>
                    <a:lnTo>
                      <a:pt x="1448" y="4576"/>
                    </a:lnTo>
                    <a:lnTo>
                      <a:pt x="1448" y="3392"/>
                    </a:lnTo>
                    <a:close/>
                    <a:moveTo>
                      <a:pt x="1706" y="3392"/>
                    </a:moveTo>
                    <a:lnTo>
                      <a:pt x="1706" y="4576"/>
                    </a:lnTo>
                    <a:lnTo>
                      <a:pt x="2019" y="4576"/>
                    </a:lnTo>
                    <a:lnTo>
                      <a:pt x="2019" y="3392"/>
                    </a:lnTo>
                    <a:close/>
                    <a:moveTo>
                      <a:pt x="0" y="5089"/>
                    </a:moveTo>
                    <a:lnTo>
                      <a:pt x="0" y="6273"/>
                    </a:lnTo>
                    <a:lnTo>
                      <a:pt x="307" y="6273"/>
                    </a:lnTo>
                    <a:lnTo>
                      <a:pt x="307" y="5089"/>
                    </a:lnTo>
                    <a:close/>
                    <a:moveTo>
                      <a:pt x="568" y="5089"/>
                    </a:moveTo>
                    <a:lnTo>
                      <a:pt x="568" y="6273"/>
                    </a:lnTo>
                    <a:lnTo>
                      <a:pt x="878" y="6273"/>
                    </a:lnTo>
                    <a:lnTo>
                      <a:pt x="878" y="5089"/>
                    </a:lnTo>
                    <a:close/>
                    <a:moveTo>
                      <a:pt x="1139" y="5089"/>
                    </a:moveTo>
                    <a:lnTo>
                      <a:pt x="1139" y="6273"/>
                    </a:lnTo>
                    <a:lnTo>
                      <a:pt x="1448" y="6273"/>
                    </a:lnTo>
                    <a:lnTo>
                      <a:pt x="1448" y="5089"/>
                    </a:lnTo>
                    <a:close/>
                    <a:moveTo>
                      <a:pt x="1706" y="5089"/>
                    </a:moveTo>
                    <a:lnTo>
                      <a:pt x="1706" y="6273"/>
                    </a:lnTo>
                    <a:lnTo>
                      <a:pt x="2019" y="6273"/>
                    </a:lnTo>
                    <a:lnTo>
                      <a:pt x="2019" y="5089"/>
                    </a:lnTo>
                    <a:close/>
                    <a:moveTo>
                      <a:pt x="0" y="6786"/>
                    </a:moveTo>
                    <a:lnTo>
                      <a:pt x="0" y="7971"/>
                    </a:lnTo>
                    <a:lnTo>
                      <a:pt x="307" y="7971"/>
                    </a:lnTo>
                    <a:lnTo>
                      <a:pt x="307" y="6786"/>
                    </a:lnTo>
                    <a:close/>
                    <a:moveTo>
                      <a:pt x="568" y="6786"/>
                    </a:moveTo>
                    <a:lnTo>
                      <a:pt x="568" y="7971"/>
                    </a:lnTo>
                    <a:lnTo>
                      <a:pt x="878" y="7971"/>
                    </a:lnTo>
                    <a:lnTo>
                      <a:pt x="878" y="6786"/>
                    </a:lnTo>
                    <a:close/>
                    <a:moveTo>
                      <a:pt x="1139" y="6786"/>
                    </a:moveTo>
                    <a:lnTo>
                      <a:pt x="1139" y="7971"/>
                    </a:lnTo>
                    <a:lnTo>
                      <a:pt x="1448" y="7971"/>
                    </a:lnTo>
                    <a:lnTo>
                      <a:pt x="1448" y="6786"/>
                    </a:lnTo>
                    <a:close/>
                    <a:moveTo>
                      <a:pt x="1706" y="6786"/>
                    </a:moveTo>
                    <a:lnTo>
                      <a:pt x="1706" y="7971"/>
                    </a:lnTo>
                    <a:lnTo>
                      <a:pt x="2019" y="7971"/>
                    </a:lnTo>
                    <a:lnTo>
                      <a:pt x="2019" y="6786"/>
                    </a:lnTo>
                    <a:close/>
                    <a:moveTo>
                      <a:pt x="0" y="8484"/>
                    </a:moveTo>
                    <a:lnTo>
                      <a:pt x="0" y="9671"/>
                    </a:lnTo>
                    <a:lnTo>
                      <a:pt x="307" y="9671"/>
                    </a:lnTo>
                    <a:lnTo>
                      <a:pt x="307" y="8484"/>
                    </a:lnTo>
                    <a:close/>
                    <a:moveTo>
                      <a:pt x="568" y="8484"/>
                    </a:moveTo>
                    <a:lnTo>
                      <a:pt x="568" y="9671"/>
                    </a:lnTo>
                    <a:lnTo>
                      <a:pt x="878" y="9671"/>
                    </a:lnTo>
                    <a:lnTo>
                      <a:pt x="878" y="8484"/>
                    </a:lnTo>
                    <a:close/>
                    <a:moveTo>
                      <a:pt x="1139" y="8484"/>
                    </a:moveTo>
                    <a:lnTo>
                      <a:pt x="1139" y="9671"/>
                    </a:lnTo>
                    <a:lnTo>
                      <a:pt x="1448" y="9671"/>
                    </a:lnTo>
                    <a:lnTo>
                      <a:pt x="1448" y="8484"/>
                    </a:lnTo>
                    <a:close/>
                    <a:moveTo>
                      <a:pt x="1706" y="8484"/>
                    </a:moveTo>
                    <a:lnTo>
                      <a:pt x="1706" y="9671"/>
                    </a:lnTo>
                    <a:lnTo>
                      <a:pt x="2019" y="9671"/>
                    </a:lnTo>
                    <a:lnTo>
                      <a:pt x="2019" y="8484"/>
                    </a:lnTo>
                    <a:close/>
                    <a:moveTo>
                      <a:pt x="0" y="10178"/>
                    </a:moveTo>
                    <a:lnTo>
                      <a:pt x="0" y="11368"/>
                    </a:lnTo>
                    <a:lnTo>
                      <a:pt x="307" y="11368"/>
                    </a:lnTo>
                    <a:lnTo>
                      <a:pt x="307" y="10178"/>
                    </a:lnTo>
                    <a:close/>
                    <a:moveTo>
                      <a:pt x="568" y="10178"/>
                    </a:moveTo>
                    <a:lnTo>
                      <a:pt x="568" y="11368"/>
                    </a:lnTo>
                    <a:lnTo>
                      <a:pt x="878" y="11368"/>
                    </a:lnTo>
                    <a:lnTo>
                      <a:pt x="878" y="10178"/>
                    </a:lnTo>
                    <a:close/>
                    <a:moveTo>
                      <a:pt x="1139" y="10178"/>
                    </a:moveTo>
                    <a:lnTo>
                      <a:pt x="1139" y="11368"/>
                    </a:lnTo>
                    <a:lnTo>
                      <a:pt x="1448" y="11368"/>
                    </a:lnTo>
                    <a:lnTo>
                      <a:pt x="1448" y="10178"/>
                    </a:lnTo>
                    <a:close/>
                    <a:moveTo>
                      <a:pt x="1706" y="10178"/>
                    </a:moveTo>
                    <a:lnTo>
                      <a:pt x="1706" y="11368"/>
                    </a:lnTo>
                    <a:lnTo>
                      <a:pt x="2019" y="11368"/>
                    </a:lnTo>
                    <a:lnTo>
                      <a:pt x="2019" y="10178"/>
                    </a:lnTo>
                    <a:close/>
                    <a:moveTo>
                      <a:pt x="0" y="11875"/>
                    </a:moveTo>
                    <a:lnTo>
                      <a:pt x="0" y="13062"/>
                    </a:lnTo>
                    <a:lnTo>
                      <a:pt x="307" y="13062"/>
                    </a:lnTo>
                    <a:lnTo>
                      <a:pt x="307" y="11875"/>
                    </a:lnTo>
                    <a:close/>
                    <a:moveTo>
                      <a:pt x="568" y="11875"/>
                    </a:moveTo>
                    <a:lnTo>
                      <a:pt x="568" y="13062"/>
                    </a:lnTo>
                    <a:lnTo>
                      <a:pt x="878" y="13062"/>
                    </a:lnTo>
                    <a:lnTo>
                      <a:pt x="878" y="11875"/>
                    </a:lnTo>
                    <a:close/>
                    <a:moveTo>
                      <a:pt x="1139" y="11875"/>
                    </a:moveTo>
                    <a:lnTo>
                      <a:pt x="1139" y="13062"/>
                    </a:lnTo>
                    <a:lnTo>
                      <a:pt x="1448" y="13062"/>
                    </a:lnTo>
                    <a:lnTo>
                      <a:pt x="1448" y="11875"/>
                    </a:lnTo>
                    <a:close/>
                    <a:moveTo>
                      <a:pt x="1706" y="11875"/>
                    </a:moveTo>
                    <a:lnTo>
                      <a:pt x="1706" y="13062"/>
                    </a:lnTo>
                    <a:lnTo>
                      <a:pt x="2019" y="13062"/>
                    </a:lnTo>
                    <a:lnTo>
                      <a:pt x="2019" y="11875"/>
                    </a:lnTo>
                    <a:close/>
                  </a:path>
                </a:pathLst>
              </a:custGeom>
              <a:solidFill>
                <a:srgbClr val="434343">
                  <a:alpha val="518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42" name="Google Shape;1942;p50"/>
            <p:cNvSpPr/>
            <p:nvPr/>
          </p:nvSpPr>
          <p:spPr>
            <a:xfrm>
              <a:off x="4535950" y="4055850"/>
              <a:ext cx="5320500" cy="17838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43" name="Google Shape;1943;p50"/>
            <p:cNvGrpSpPr/>
            <p:nvPr/>
          </p:nvGrpSpPr>
          <p:grpSpPr>
            <a:xfrm>
              <a:off x="6537686" y="1896839"/>
              <a:ext cx="1922476" cy="2614081"/>
              <a:chOff x="5151787" y="3507148"/>
              <a:chExt cx="833142" cy="1132863"/>
            </a:xfrm>
          </p:grpSpPr>
          <p:sp>
            <p:nvSpPr>
              <p:cNvPr id="1944" name="Google Shape;1944;p50"/>
              <p:cNvSpPr/>
              <p:nvPr/>
            </p:nvSpPr>
            <p:spPr>
              <a:xfrm>
                <a:off x="5803760" y="3509008"/>
                <a:ext cx="147174" cy="845480"/>
              </a:xfrm>
              <a:custGeom>
                <a:avLst/>
                <a:gdLst/>
                <a:ahLst/>
                <a:cxnLst/>
                <a:rect l="l" t="t" r="r" b="b"/>
                <a:pathLst>
                  <a:path w="5654" h="32481" extrusionOk="0">
                    <a:moveTo>
                      <a:pt x="0" y="1"/>
                    </a:moveTo>
                    <a:lnTo>
                      <a:pt x="0" y="32480"/>
                    </a:lnTo>
                    <a:lnTo>
                      <a:pt x="5653" y="32480"/>
                    </a:lnTo>
                    <a:lnTo>
                      <a:pt x="5653" y="1"/>
                    </a:ln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5" name="Google Shape;1945;p50"/>
              <p:cNvSpPr/>
              <p:nvPr/>
            </p:nvSpPr>
            <p:spPr>
              <a:xfrm>
                <a:off x="5255625" y="3507148"/>
                <a:ext cx="554283" cy="49577"/>
              </a:xfrm>
              <a:custGeom>
                <a:avLst/>
                <a:gdLst/>
                <a:ahLst/>
                <a:cxnLst/>
                <a:rect l="l" t="t" r="r" b="b"/>
                <a:pathLst>
                  <a:path w="21294" h="1688" extrusionOk="0">
                    <a:moveTo>
                      <a:pt x="0" y="1"/>
                    </a:moveTo>
                    <a:lnTo>
                      <a:pt x="0" y="1688"/>
                    </a:lnTo>
                    <a:lnTo>
                      <a:pt x="21293" y="1688"/>
                    </a:lnTo>
                    <a:lnTo>
                      <a:pt x="2129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6" name="Google Shape;1946;p50"/>
              <p:cNvSpPr/>
              <p:nvPr/>
            </p:nvSpPr>
            <p:spPr>
              <a:xfrm>
                <a:off x="5151787" y="3551072"/>
                <a:ext cx="734853" cy="1088939"/>
              </a:xfrm>
              <a:custGeom>
                <a:avLst/>
                <a:gdLst/>
                <a:ahLst/>
                <a:cxnLst/>
                <a:rect l="l" t="t" r="r" b="b"/>
                <a:pathLst>
                  <a:path w="28231" h="41834" extrusionOk="0">
                    <a:moveTo>
                      <a:pt x="3086" y="1"/>
                    </a:moveTo>
                    <a:lnTo>
                      <a:pt x="3086" y="30842"/>
                    </a:lnTo>
                    <a:lnTo>
                      <a:pt x="1546" y="30842"/>
                    </a:lnTo>
                    <a:lnTo>
                      <a:pt x="1546" y="32723"/>
                    </a:lnTo>
                    <a:lnTo>
                      <a:pt x="1" y="32723"/>
                    </a:lnTo>
                    <a:lnTo>
                      <a:pt x="1" y="41834"/>
                    </a:lnTo>
                    <a:lnTo>
                      <a:pt x="28230" y="41834"/>
                    </a:lnTo>
                    <a:lnTo>
                      <a:pt x="28230" y="32723"/>
                    </a:lnTo>
                    <a:lnTo>
                      <a:pt x="26225" y="32723"/>
                    </a:lnTo>
                    <a:lnTo>
                      <a:pt x="26225" y="30842"/>
                    </a:lnTo>
                    <a:lnTo>
                      <a:pt x="25300" y="30842"/>
                    </a:lnTo>
                    <a:lnTo>
                      <a:pt x="2530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7" name="Google Shape;1947;p50"/>
              <p:cNvSpPr/>
              <p:nvPr/>
            </p:nvSpPr>
            <p:spPr>
              <a:xfrm>
                <a:off x="5173808" y="4447780"/>
                <a:ext cx="95556" cy="99591"/>
              </a:xfrm>
              <a:custGeom>
                <a:avLst/>
                <a:gdLst/>
                <a:ahLst/>
                <a:cxnLst/>
                <a:rect l="l" t="t" r="r" b="b"/>
                <a:pathLst>
                  <a:path w="3671" h="3826" extrusionOk="0">
                    <a:moveTo>
                      <a:pt x="0" y="1"/>
                    </a:moveTo>
                    <a:lnTo>
                      <a:pt x="0"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8" name="Google Shape;1948;p50"/>
              <p:cNvSpPr/>
              <p:nvPr/>
            </p:nvSpPr>
            <p:spPr>
              <a:xfrm>
                <a:off x="5329363" y="4447780"/>
                <a:ext cx="95660" cy="99591"/>
              </a:xfrm>
              <a:custGeom>
                <a:avLst/>
                <a:gdLst/>
                <a:ahLst/>
                <a:cxnLst/>
                <a:rect l="l" t="t" r="r" b="b"/>
                <a:pathLst>
                  <a:path w="3675" h="3826" extrusionOk="0">
                    <a:moveTo>
                      <a:pt x="1" y="1"/>
                    </a:moveTo>
                    <a:lnTo>
                      <a:pt x="1" y="3825"/>
                    </a:lnTo>
                    <a:lnTo>
                      <a:pt x="3675" y="3825"/>
                    </a:lnTo>
                    <a:lnTo>
                      <a:pt x="367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9" name="Google Shape;1949;p50"/>
              <p:cNvSpPr/>
              <p:nvPr/>
            </p:nvSpPr>
            <p:spPr>
              <a:xfrm>
                <a:off x="5485257" y="4447780"/>
                <a:ext cx="95686" cy="99591"/>
              </a:xfrm>
              <a:custGeom>
                <a:avLst/>
                <a:gdLst/>
                <a:ahLst/>
                <a:cxnLst/>
                <a:rect l="l" t="t" r="r" b="b"/>
                <a:pathLst>
                  <a:path w="3676" h="3826" extrusionOk="0">
                    <a:moveTo>
                      <a:pt x="1" y="1"/>
                    </a:moveTo>
                    <a:lnTo>
                      <a:pt x="1" y="3825"/>
                    </a:lnTo>
                    <a:lnTo>
                      <a:pt x="3675" y="3825"/>
                    </a:lnTo>
                    <a:lnTo>
                      <a:pt x="367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50"/>
              <p:cNvSpPr/>
              <p:nvPr/>
            </p:nvSpPr>
            <p:spPr>
              <a:xfrm>
                <a:off x="5629880" y="4447780"/>
                <a:ext cx="95556" cy="99591"/>
              </a:xfrm>
              <a:custGeom>
                <a:avLst/>
                <a:gdLst/>
                <a:ahLst/>
                <a:cxnLst/>
                <a:rect l="l" t="t" r="r" b="b"/>
                <a:pathLst>
                  <a:path w="3671" h="3826" extrusionOk="0">
                    <a:moveTo>
                      <a:pt x="1" y="1"/>
                    </a:moveTo>
                    <a:lnTo>
                      <a:pt x="1"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1" name="Google Shape;1951;p50"/>
              <p:cNvSpPr/>
              <p:nvPr/>
            </p:nvSpPr>
            <p:spPr>
              <a:xfrm>
                <a:off x="5774502" y="4447780"/>
                <a:ext cx="95530" cy="99591"/>
              </a:xfrm>
              <a:custGeom>
                <a:avLst/>
                <a:gdLst/>
                <a:ahLst/>
                <a:cxnLst/>
                <a:rect l="l" t="t" r="r" b="b"/>
                <a:pathLst>
                  <a:path w="3670" h="3826" extrusionOk="0">
                    <a:moveTo>
                      <a:pt x="0" y="1"/>
                    </a:moveTo>
                    <a:lnTo>
                      <a:pt x="0" y="3825"/>
                    </a:lnTo>
                    <a:lnTo>
                      <a:pt x="3670" y="3825"/>
                    </a:lnTo>
                    <a:lnTo>
                      <a:pt x="36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2" name="Google Shape;1952;p50"/>
              <p:cNvSpPr/>
              <p:nvPr/>
            </p:nvSpPr>
            <p:spPr>
              <a:xfrm>
                <a:off x="5232792" y="3579991"/>
                <a:ext cx="577788" cy="95218"/>
              </a:xfrm>
              <a:custGeom>
                <a:avLst/>
                <a:gdLst/>
                <a:ahLst/>
                <a:cxnLst/>
                <a:rect l="l" t="t" r="r" b="b"/>
                <a:pathLst>
                  <a:path w="22197" h="3658" extrusionOk="0">
                    <a:moveTo>
                      <a:pt x="1" y="1"/>
                    </a:moveTo>
                    <a:lnTo>
                      <a:pt x="1" y="3657"/>
                    </a:lnTo>
                    <a:lnTo>
                      <a:pt x="22197" y="3657"/>
                    </a:lnTo>
                    <a:lnTo>
                      <a:pt x="2219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50"/>
              <p:cNvSpPr/>
              <p:nvPr/>
            </p:nvSpPr>
            <p:spPr>
              <a:xfrm>
                <a:off x="5232792" y="3579991"/>
                <a:ext cx="528357" cy="96259"/>
              </a:xfrm>
              <a:custGeom>
                <a:avLst/>
                <a:gdLst/>
                <a:ahLst/>
                <a:cxnLst/>
                <a:rect l="l" t="t" r="r" b="b"/>
                <a:pathLst>
                  <a:path w="20298" h="3698" extrusionOk="0">
                    <a:moveTo>
                      <a:pt x="11356" y="1"/>
                    </a:moveTo>
                    <a:lnTo>
                      <a:pt x="1" y="3657"/>
                    </a:lnTo>
                    <a:lnTo>
                      <a:pt x="10333" y="3697"/>
                    </a:lnTo>
                    <a:lnTo>
                      <a:pt x="20298"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50"/>
              <p:cNvSpPr/>
              <p:nvPr/>
            </p:nvSpPr>
            <p:spPr>
              <a:xfrm>
                <a:off x="5566497" y="3579991"/>
                <a:ext cx="244083" cy="96259"/>
              </a:xfrm>
              <a:custGeom>
                <a:avLst/>
                <a:gdLst/>
                <a:ahLst/>
                <a:cxnLst/>
                <a:rect l="l" t="t" r="r" b="b"/>
                <a:pathLst>
                  <a:path w="9377" h="3698" extrusionOk="0">
                    <a:moveTo>
                      <a:pt x="9377" y="1"/>
                    </a:moveTo>
                    <a:lnTo>
                      <a:pt x="1" y="3697"/>
                    </a:lnTo>
                    <a:lnTo>
                      <a:pt x="2196" y="3622"/>
                    </a:lnTo>
                    <a:lnTo>
                      <a:pt x="9377" y="908"/>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50"/>
              <p:cNvSpPr/>
              <p:nvPr/>
            </p:nvSpPr>
            <p:spPr>
              <a:xfrm>
                <a:off x="5232792" y="3704441"/>
                <a:ext cx="577788" cy="95218"/>
              </a:xfrm>
              <a:custGeom>
                <a:avLst/>
                <a:gdLst/>
                <a:ahLst/>
                <a:cxnLst/>
                <a:rect l="l" t="t" r="r" b="b"/>
                <a:pathLst>
                  <a:path w="22197" h="3658" extrusionOk="0">
                    <a:moveTo>
                      <a:pt x="1" y="1"/>
                    </a:moveTo>
                    <a:lnTo>
                      <a:pt x="1" y="3657"/>
                    </a:lnTo>
                    <a:lnTo>
                      <a:pt x="22197" y="3657"/>
                    </a:lnTo>
                    <a:lnTo>
                      <a:pt x="2219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50"/>
              <p:cNvSpPr/>
              <p:nvPr/>
            </p:nvSpPr>
            <p:spPr>
              <a:xfrm>
                <a:off x="5232792" y="3704441"/>
                <a:ext cx="528357" cy="96233"/>
              </a:xfrm>
              <a:custGeom>
                <a:avLst/>
                <a:gdLst/>
                <a:ahLst/>
                <a:cxnLst/>
                <a:rect l="l" t="t" r="r" b="b"/>
                <a:pathLst>
                  <a:path w="20298" h="3697" extrusionOk="0">
                    <a:moveTo>
                      <a:pt x="11356" y="1"/>
                    </a:moveTo>
                    <a:lnTo>
                      <a:pt x="1" y="3653"/>
                    </a:lnTo>
                    <a:lnTo>
                      <a:pt x="10333" y="3697"/>
                    </a:lnTo>
                    <a:lnTo>
                      <a:pt x="20298"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50"/>
              <p:cNvSpPr/>
              <p:nvPr/>
            </p:nvSpPr>
            <p:spPr>
              <a:xfrm>
                <a:off x="5566497" y="3704441"/>
                <a:ext cx="244083" cy="96233"/>
              </a:xfrm>
              <a:custGeom>
                <a:avLst/>
                <a:gdLst/>
                <a:ahLst/>
                <a:cxnLst/>
                <a:rect l="l" t="t" r="r" b="b"/>
                <a:pathLst>
                  <a:path w="9377" h="3697" extrusionOk="0">
                    <a:moveTo>
                      <a:pt x="9377" y="1"/>
                    </a:moveTo>
                    <a:lnTo>
                      <a:pt x="1" y="3697"/>
                    </a:lnTo>
                    <a:lnTo>
                      <a:pt x="2196" y="3622"/>
                    </a:lnTo>
                    <a:lnTo>
                      <a:pt x="9377" y="904"/>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50"/>
              <p:cNvSpPr/>
              <p:nvPr/>
            </p:nvSpPr>
            <p:spPr>
              <a:xfrm>
                <a:off x="5232792" y="3833159"/>
                <a:ext cx="577788" cy="95322"/>
              </a:xfrm>
              <a:custGeom>
                <a:avLst/>
                <a:gdLst/>
                <a:ahLst/>
                <a:cxnLst/>
                <a:rect l="l" t="t" r="r" b="b"/>
                <a:pathLst>
                  <a:path w="22197" h="3662" extrusionOk="0">
                    <a:moveTo>
                      <a:pt x="1" y="0"/>
                    </a:moveTo>
                    <a:lnTo>
                      <a:pt x="1" y="3661"/>
                    </a:lnTo>
                    <a:lnTo>
                      <a:pt x="22197" y="3661"/>
                    </a:lnTo>
                    <a:lnTo>
                      <a:pt x="2219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50"/>
              <p:cNvSpPr/>
              <p:nvPr/>
            </p:nvSpPr>
            <p:spPr>
              <a:xfrm>
                <a:off x="5232792" y="3833263"/>
                <a:ext cx="528253" cy="96259"/>
              </a:xfrm>
              <a:custGeom>
                <a:avLst/>
                <a:gdLst/>
                <a:ahLst/>
                <a:cxnLst/>
                <a:rect l="l" t="t" r="r" b="b"/>
                <a:pathLst>
                  <a:path w="20294" h="3698" extrusionOk="0">
                    <a:moveTo>
                      <a:pt x="11356" y="1"/>
                    </a:moveTo>
                    <a:lnTo>
                      <a:pt x="1" y="3657"/>
                    </a:lnTo>
                    <a:lnTo>
                      <a:pt x="10333" y="3697"/>
                    </a:lnTo>
                    <a:lnTo>
                      <a:pt x="20293"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50"/>
              <p:cNvSpPr/>
              <p:nvPr/>
            </p:nvSpPr>
            <p:spPr>
              <a:xfrm>
                <a:off x="5566497" y="3833263"/>
                <a:ext cx="244083" cy="96259"/>
              </a:xfrm>
              <a:custGeom>
                <a:avLst/>
                <a:gdLst/>
                <a:ahLst/>
                <a:cxnLst/>
                <a:rect l="l" t="t" r="r" b="b"/>
                <a:pathLst>
                  <a:path w="9377" h="3698" extrusionOk="0">
                    <a:moveTo>
                      <a:pt x="9377" y="1"/>
                    </a:moveTo>
                    <a:lnTo>
                      <a:pt x="1" y="3697"/>
                    </a:lnTo>
                    <a:lnTo>
                      <a:pt x="2196" y="3617"/>
                    </a:lnTo>
                    <a:lnTo>
                      <a:pt x="9377" y="908"/>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50"/>
              <p:cNvSpPr/>
              <p:nvPr/>
            </p:nvSpPr>
            <p:spPr>
              <a:xfrm>
                <a:off x="5232792" y="3961982"/>
                <a:ext cx="577788" cy="95192"/>
              </a:xfrm>
              <a:custGeom>
                <a:avLst/>
                <a:gdLst/>
                <a:ahLst/>
                <a:cxnLst/>
                <a:rect l="l" t="t" r="r" b="b"/>
                <a:pathLst>
                  <a:path w="22197" h="3657" extrusionOk="0">
                    <a:moveTo>
                      <a:pt x="1" y="0"/>
                    </a:moveTo>
                    <a:lnTo>
                      <a:pt x="1" y="3657"/>
                    </a:lnTo>
                    <a:lnTo>
                      <a:pt x="22197" y="3657"/>
                    </a:lnTo>
                    <a:lnTo>
                      <a:pt x="2219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50"/>
              <p:cNvSpPr/>
              <p:nvPr/>
            </p:nvSpPr>
            <p:spPr>
              <a:xfrm>
                <a:off x="5232792" y="3961982"/>
                <a:ext cx="528253" cy="96233"/>
              </a:xfrm>
              <a:custGeom>
                <a:avLst/>
                <a:gdLst/>
                <a:ahLst/>
                <a:cxnLst/>
                <a:rect l="l" t="t" r="r" b="b"/>
                <a:pathLst>
                  <a:path w="20294" h="3697" extrusionOk="0">
                    <a:moveTo>
                      <a:pt x="11356" y="0"/>
                    </a:moveTo>
                    <a:lnTo>
                      <a:pt x="1" y="3657"/>
                    </a:lnTo>
                    <a:lnTo>
                      <a:pt x="10333" y="3697"/>
                    </a:lnTo>
                    <a:lnTo>
                      <a:pt x="20293" y="5"/>
                    </a:lnTo>
                    <a:lnTo>
                      <a:pt x="11356" y="0"/>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50"/>
              <p:cNvSpPr/>
              <p:nvPr/>
            </p:nvSpPr>
            <p:spPr>
              <a:xfrm>
                <a:off x="5566497" y="3962086"/>
                <a:ext cx="244083" cy="96129"/>
              </a:xfrm>
              <a:custGeom>
                <a:avLst/>
                <a:gdLst/>
                <a:ahLst/>
                <a:cxnLst/>
                <a:rect l="l" t="t" r="r" b="b"/>
                <a:pathLst>
                  <a:path w="9377" h="3693" extrusionOk="0">
                    <a:moveTo>
                      <a:pt x="9377" y="1"/>
                    </a:moveTo>
                    <a:lnTo>
                      <a:pt x="1" y="3693"/>
                    </a:lnTo>
                    <a:lnTo>
                      <a:pt x="2196" y="3618"/>
                    </a:lnTo>
                    <a:lnTo>
                      <a:pt x="9377" y="904"/>
                    </a:lnTo>
                    <a:lnTo>
                      <a:pt x="9377" y="1"/>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50"/>
              <p:cNvSpPr/>
              <p:nvPr/>
            </p:nvSpPr>
            <p:spPr>
              <a:xfrm>
                <a:off x="5232792" y="4086431"/>
                <a:ext cx="577788" cy="95192"/>
              </a:xfrm>
              <a:custGeom>
                <a:avLst/>
                <a:gdLst/>
                <a:ahLst/>
                <a:cxnLst/>
                <a:rect l="l" t="t" r="r" b="b"/>
                <a:pathLst>
                  <a:path w="22197" h="3657" extrusionOk="0">
                    <a:moveTo>
                      <a:pt x="1" y="0"/>
                    </a:moveTo>
                    <a:lnTo>
                      <a:pt x="1" y="3657"/>
                    </a:lnTo>
                    <a:lnTo>
                      <a:pt x="22197" y="3657"/>
                    </a:lnTo>
                    <a:lnTo>
                      <a:pt x="2219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50"/>
              <p:cNvSpPr/>
              <p:nvPr/>
            </p:nvSpPr>
            <p:spPr>
              <a:xfrm>
                <a:off x="5232792" y="4086431"/>
                <a:ext cx="528253" cy="96233"/>
              </a:xfrm>
              <a:custGeom>
                <a:avLst/>
                <a:gdLst/>
                <a:ahLst/>
                <a:cxnLst/>
                <a:rect l="l" t="t" r="r" b="b"/>
                <a:pathLst>
                  <a:path w="20294" h="3697" extrusionOk="0">
                    <a:moveTo>
                      <a:pt x="11356" y="0"/>
                    </a:moveTo>
                    <a:lnTo>
                      <a:pt x="1" y="3652"/>
                    </a:lnTo>
                    <a:lnTo>
                      <a:pt x="10324" y="3697"/>
                    </a:lnTo>
                    <a:lnTo>
                      <a:pt x="2029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50"/>
              <p:cNvSpPr/>
              <p:nvPr/>
            </p:nvSpPr>
            <p:spPr>
              <a:xfrm>
                <a:off x="5566497" y="4086431"/>
                <a:ext cx="244083" cy="96233"/>
              </a:xfrm>
              <a:custGeom>
                <a:avLst/>
                <a:gdLst/>
                <a:ahLst/>
                <a:cxnLst/>
                <a:rect l="l" t="t" r="r" b="b"/>
                <a:pathLst>
                  <a:path w="9377" h="3697" extrusionOk="0">
                    <a:moveTo>
                      <a:pt x="9377" y="0"/>
                    </a:moveTo>
                    <a:lnTo>
                      <a:pt x="1" y="3697"/>
                    </a:lnTo>
                    <a:lnTo>
                      <a:pt x="1" y="3697"/>
                    </a:lnTo>
                    <a:lnTo>
                      <a:pt x="2196" y="3621"/>
                    </a:lnTo>
                    <a:lnTo>
                      <a:pt x="9377" y="903"/>
                    </a:lnTo>
                    <a:lnTo>
                      <a:pt x="937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50"/>
              <p:cNvSpPr/>
              <p:nvPr/>
            </p:nvSpPr>
            <p:spPr>
              <a:xfrm>
                <a:off x="5232792" y="4215254"/>
                <a:ext cx="577788" cy="95322"/>
              </a:xfrm>
              <a:custGeom>
                <a:avLst/>
                <a:gdLst/>
                <a:ahLst/>
                <a:cxnLst/>
                <a:rect l="l" t="t" r="r" b="b"/>
                <a:pathLst>
                  <a:path w="22197" h="3662" extrusionOk="0">
                    <a:moveTo>
                      <a:pt x="1" y="0"/>
                    </a:moveTo>
                    <a:lnTo>
                      <a:pt x="1" y="3661"/>
                    </a:lnTo>
                    <a:lnTo>
                      <a:pt x="22197" y="3661"/>
                    </a:lnTo>
                    <a:lnTo>
                      <a:pt x="2219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50"/>
              <p:cNvSpPr/>
              <p:nvPr/>
            </p:nvSpPr>
            <p:spPr>
              <a:xfrm>
                <a:off x="5232792" y="4215254"/>
                <a:ext cx="528253" cy="96233"/>
              </a:xfrm>
              <a:custGeom>
                <a:avLst/>
                <a:gdLst/>
                <a:ahLst/>
                <a:cxnLst/>
                <a:rect l="l" t="t" r="r" b="b"/>
                <a:pathLst>
                  <a:path w="20294" h="3697" extrusionOk="0">
                    <a:moveTo>
                      <a:pt x="11356" y="0"/>
                    </a:moveTo>
                    <a:lnTo>
                      <a:pt x="1" y="3657"/>
                    </a:lnTo>
                    <a:lnTo>
                      <a:pt x="10324" y="3697"/>
                    </a:lnTo>
                    <a:lnTo>
                      <a:pt x="20293" y="0"/>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50"/>
              <p:cNvSpPr/>
              <p:nvPr/>
            </p:nvSpPr>
            <p:spPr>
              <a:xfrm>
                <a:off x="5566497" y="4215254"/>
                <a:ext cx="244083" cy="96363"/>
              </a:xfrm>
              <a:custGeom>
                <a:avLst/>
                <a:gdLst/>
                <a:ahLst/>
                <a:cxnLst/>
                <a:rect l="l" t="t" r="r" b="b"/>
                <a:pathLst>
                  <a:path w="9377" h="3702" extrusionOk="0">
                    <a:moveTo>
                      <a:pt x="9377" y="0"/>
                    </a:moveTo>
                    <a:lnTo>
                      <a:pt x="1" y="3701"/>
                    </a:lnTo>
                    <a:lnTo>
                      <a:pt x="2196" y="3617"/>
                    </a:lnTo>
                    <a:lnTo>
                      <a:pt x="9377" y="908"/>
                    </a:lnTo>
                    <a:lnTo>
                      <a:pt x="9377" y="0"/>
                    </a:lnTo>
                    <a:close/>
                  </a:path>
                </a:pathLst>
              </a:custGeom>
              <a:solidFill>
                <a:srgbClr val="FFFFFF">
                  <a:alpha val="4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50"/>
              <p:cNvSpPr/>
              <p:nvPr/>
            </p:nvSpPr>
            <p:spPr>
              <a:xfrm>
                <a:off x="5199500" y="3671721"/>
                <a:ext cx="610976" cy="14889"/>
              </a:xfrm>
              <a:custGeom>
                <a:avLst/>
                <a:gdLst/>
                <a:ahLst/>
                <a:cxnLst/>
                <a:rect l="l" t="t" r="r" b="b"/>
                <a:pathLst>
                  <a:path w="23472" h="572" extrusionOk="0">
                    <a:moveTo>
                      <a:pt x="1" y="0"/>
                    </a:moveTo>
                    <a:lnTo>
                      <a:pt x="1" y="571"/>
                    </a:lnTo>
                    <a:lnTo>
                      <a:pt x="23471" y="571"/>
                    </a:lnTo>
                    <a:lnTo>
                      <a:pt x="2347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50"/>
              <p:cNvSpPr/>
              <p:nvPr/>
            </p:nvSpPr>
            <p:spPr>
              <a:xfrm>
                <a:off x="5199500" y="3671721"/>
                <a:ext cx="610742" cy="7393"/>
              </a:xfrm>
              <a:custGeom>
                <a:avLst/>
                <a:gdLst/>
                <a:ahLst/>
                <a:cxnLst/>
                <a:rect l="l" t="t" r="r" b="b"/>
                <a:pathLst>
                  <a:path w="23463" h="284" extrusionOk="0">
                    <a:moveTo>
                      <a:pt x="1" y="0"/>
                    </a:moveTo>
                    <a:lnTo>
                      <a:pt x="1" y="284"/>
                    </a:lnTo>
                    <a:lnTo>
                      <a:pt x="23462" y="284"/>
                    </a:lnTo>
                    <a:lnTo>
                      <a:pt x="23462"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50"/>
              <p:cNvSpPr/>
              <p:nvPr/>
            </p:nvSpPr>
            <p:spPr>
              <a:xfrm>
                <a:off x="5199500" y="3796171"/>
                <a:ext cx="629405" cy="14759"/>
              </a:xfrm>
              <a:custGeom>
                <a:avLst/>
                <a:gdLst/>
                <a:ahLst/>
                <a:cxnLst/>
                <a:rect l="l" t="t" r="r" b="b"/>
                <a:pathLst>
                  <a:path w="24180" h="567" extrusionOk="0">
                    <a:moveTo>
                      <a:pt x="1" y="0"/>
                    </a:moveTo>
                    <a:lnTo>
                      <a:pt x="1" y="567"/>
                    </a:lnTo>
                    <a:lnTo>
                      <a:pt x="24180" y="567"/>
                    </a:lnTo>
                    <a:lnTo>
                      <a:pt x="2418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50"/>
              <p:cNvSpPr/>
              <p:nvPr/>
            </p:nvSpPr>
            <p:spPr>
              <a:xfrm>
                <a:off x="5199500" y="3796171"/>
                <a:ext cx="630316" cy="7393"/>
              </a:xfrm>
              <a:custGeom>
                <a:avLst/>
                <a:gdLst/>
                <a:ahLst/>
                <a:cxnLst/>
                <a:rect l="l" t="t" r="r" b="b"/>
                <a:pathLst>
                  <a:path w="24215" h="284" extrusionOk="0">
                    <a:moveTo>
                      <a:pt x="1" y="0"/>
                    </a:moveTo>
                    <a:lnTo>
                      <a:pt x="1" y="284"/>
                    </a:lnTo>
                    <a:lnTo>
                      <a:pt x="24215" y="284"/>
                    </a:lnTo>
                    <a:lnTo>
                      <a:pt x="24215"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50"/>
              <p:cNvSpPr/>
              <p:nvPr/>
            </p:nvSpPr>
            <p:spPr>
              <a:xfrm>
                <a:off x="5199500" y="3924993"/>
                <a:ext cx="611315" cy="14889"/>
              </a:xfrm>
              <a:custGeom>
                <a:avLst/>
                <a:gdLst/>
                <a:ahLst/>
                <a:cxnLst/>
                <a:rect l="l" t="t" r="r" b="b"/>
                <a:pathLst>
                  <a:path w="23485" h="572" extrusionOk="0">
                    <a:moveTo>
                      <a:pt x="1" y="0"/>
                    </a:moveTo>
                    <a:lnTo>
                      <a:pt x="1" y="572"/>
                    </a:lnTo>
                    <a:lnTo>
                      <a:pt x="23485" y="572"/>
                    </a:lnTo>
                    <a:lnTo>
                      <a:pt x="2348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50"/>
              <p:cNvSpPr/>
              <p:nvPr/>
            </p:nvSpPr>
            <p:spPr>
              <a:xfrm>
                <a:off x="5199500" y="3924993"/>
                <a:ext cx="612121" cy="7523"/>
              </a:xfrm>
              <a:custGeom>
                <a:avLst/>
                <a:gdLst/>
                <a:ahLst/>
                <a:cxnLst/>
                <a:rect l="l" t="t" r="r" b="b"/>
                <a:pathLst>
                  <a:path w="23516" h="289" extrusionOk="0">
                    <a:moveTo>
                      <a:pt x="1" y="0"/>
                    </a:moveTo>
                    <a:lnTo>
                      <a:pt x="1" y="288"/>
                    </a:lnTo>
                    <a:lnTo>
                      <a:pt x="23516" y="288"/>
                    </a:lnTo>
                    <a:lnTo>
                      <a:pt x="23516"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50"/>
              <p:cNvSpPr/>
              <p:nvPr/>
            </p:nvSpPr>
            <p:spPr>
              <a:xfrm>
                <a:off x="5199500" y="4053946"/>
                <a:ext cx="626750" cy="14759"/>
              </a:xfrm>
              <a:custGeom>
                <a:avLst/>
                <a:gdLst/>
                <a:ahLst/>
                <a:cxnLst/>
                <a:rect l="l" t="t" r="r" b="b"/>
                <a:pathLst>
                  <a:path w="24078" h="567" extrusionOk="0">
                    <a:moveTo>
                      <a:pt x="1" y="0"/>
                    </a:moveTo>
                    <a:lnTo>
                      <a:pt x="1" y="567"/>
                    </a:lnTo>
                    <a:lnTo>
                      <a:pt x="24078" y="567"/>
                    </a:lnTo>
                    <a:lnTo>
                      <a:pt x="24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50"/>
              <p:cNvSpPr/>
              <p:nvPr/>
            </p:nvSpPr>
            <p:spPr>
              <a:xfrm>
                <a:off x="5199500" y="4053946"/>
                <a:ext cx="627453" cy="7497"/>
              </a:xfrm>
              <a:custGeom>
                <a:avLst/>
                <a:gdLst/>
                <a:ahLst/>
                <a:cxnLst/>
                <a:rect l="l" t="t" r="r" b="b"/>
                <a:pathLst>
                  <a:path w="24105" h="288" extrusionOk="0">
                    <a:moveTo>
                      <a:pt x="1" y="0"/>
                    </a:moveTo>
                    <a:lnTo>
                      <a:pt x="1" y="288"/>
                    </a:lnTo>
                    <a:lnTo>
                      <a:pt x="24104" y="288"/>
                    </a:lnTo>
                    <a:lnTo>
                      <a:pt x="24104"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50"/>
              <p:cNvSpPr/>
              <p:nvPr/>
            </p:nvSpPr>
            <p:spPr>
              <a:xfrm>
                <a:off x="5199500" y="4178161"/>
                <a:ext cx="626750" cy="14889"/>
              </a:xfrm>
              <a:custGeom>
                <a:avLst/>
                <a:gdLst/>
                <a:ahLst/>
                <a:cxnLst/>
                <a:rect l="l" t="t" r="r" b="b"/>
                <a:pathLst>
                  <a:path w="24078" h="572" extrusionOk="0">
                    <a:moveTo>
                      <a:pt x="1" y="0"/>
                    </a:moveTo>
                    <a:lnTo>
                      <a:pt x="1" y="571"/>
                    </a:lnTo>
                    <a:lnTo>
                      <a:pt x="24078" y="571"/>
                    </a:lnTo>
                    <a:lnTo>
                      <a:pt x="24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50"/>
              <p:cNvSpPr/>
              <p:nvPr/>
            </p:nvSpPr>
            <p:spPr>
              <a:xfrm>
                <a:off x="5199500" y="4178161"/>
                <a:ext cx="627453" cy="7393"/>
              </a:xfrm>
              <a:custGeom>
                <a:avLst/>
                <a:gdLst/>
                <a:ahLst/>
                <a:cxnLst/>
                <a:rect l="l" t="t" r="r" b="b"/>
                <a:pathLst>
                  <a:path w="24105" h="284" extrusionOk="0">
                    <a:moveTo>
                      <a:pt x="1" y="0"/>
                    </a:moveTo>
                    <a:lnTo>
                      <a:pt x="1" y="283"/>
                    </a:lnTo>
                    <a:lnTo>
                      <a:pt x="24104" y="283"/>
                    </a:lnTo>
                    <a:lnTo>
                      <a:pt x="24104"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50"/>
              <p:cNvSpPr/>
              <p:nvPr/>
            </p:nvSpPr>
            <p:spPr>
              <a:xfrm>
                <a:off x="5199500" y="4307087"/>
                <a:ext cx="631019" cy="14889"/>
              </a:xfrm>
              <a:custGeom>
                <a:avLst/>
                <a:gdLst/>
                <a:ahLst/>
                <a:cxnLst/>
                <a:rect l="l" t="t" r="r" b="b"/>
                <a:pathLst>
                  <a:path w="24242" h="572" extrusionOk="0">
                    <a:moveTo>
                      <a:pt x="1" y="1"/>
                    </a:moveTo>
                    <a:lnTo>
                      <a:pt x="1" y="572"/>
                    </a:lnTo>
                    <a:lnTo>
                      <a:pt x="24242" y="572"/>
                    </a:lnTo>
                    <a:lnTo>
                      <a:pt x="24242" y="1"/>
                    </a:lnTo>
                    <a:close/>
                  </a:path>
                </a:pathLst>
              </a:custGeom>
              <a:solidFill>
                <a:srgbClr val="AA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50"/>
              <p:cNvSpPr/>
              <p:nvPr/>
            </p:nvSpPr>
            <p:spPr>
              <a:xfrm>
                <a:off x="5199500" y="4307087"/>
                <a:ext cx="631722" cy="7393"/>
              </a:xfrm>
              <a:custGeom>
                <a:avLst/>
                <a:gdLst/>
                <a:ahLst/>
                <a:cxnLst/>
                <a:rect l="l" t="t" r="r" b="b"/>
                <a:pathLst>
                  <a:path w="24269" h="284" extrusionOk="0">
                    <a:moveTo>
                      <a:pt x="1" y="1"/>
                    </a:moveTo>
                    <a:lnTo>
                      <a:pt x="1" y="284"/>
                    </a:lnTo>
                    <a:lnTo>
                      <a:pt x="24268" y="284"/>
                    </a:lnTo>
                    <a:lnTo>
                      <a:pt x="24268" y="1"/>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50"/>
              <p:cNvSpPr/>
              <p:nvPr/>
            </p:nvSpPr>
            <p:spPr>
              <a:xfrm>
                <a:off x="5834424" y="4353863"/>
                <a:ext cx="126193" cy="49587"/>
              </a:xfrm>
              <a:custGeom>
                <a:avLst/>
                <a:gdLst/>
                <a:ahLst/>
                <a:cxnLst/>
                <a:rect l="l" t="t" r="r" b="b"/>
                <a:pathLst>
                  <a:path w="4848" h="1905" extrusionOk="0">
                    <a:moveTo>
                      <a:pt x="0" y="1"/>
                    </a:moveTo>
                    <a:lnTo>
                      <a:pt x="0" y="1904"/>
                    </a:lnTo>
                    <a:lnTo>
                      <a:pt x="4847" y="1904"/>
                    </a:lnTo>
                    <a:lnTo>
                      <a:pt x="48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50"/>
              <p:cNvSpPr/>
              <p:nvPr/>
            </p:nvSpPr>
            <p:spPr>
              <a:xfrm>
                <a:off x="5886484" y="4402852"/>
                <a:ext cx="98445" cy="237159"/>
              </a:xfrm>
              <a:custGeom>
                <a:avLst/>
                <a:gdLst/>
                <a:ahLst/>
                <a:cxnLst/>
                <a:rect l="l" t="t" r="r" b="b"/>
                <a:pathLst>
                  <a:path w="3782" h="9111" extrusionOk="0">
                    <a:moveTo>
                      <a:pt x="1" y="0"/>
                    </a:moveTo>
                    <a:lnTo>
                      <a:pt x="1" y="9111"/>
                    </a:lnTo>
                    <a:lnTo>
                      <a:pt x="3781" y="9111"/>
                    </a:lnTo>
                    <a:lnTo>
                      <a:pt x="37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50"/>
              <p:cNvSpPr/>
              <p:nvPr/>
            </p:nvSpPr>
            <p:spPr>
              <a:xfrm>
                <a:off x="5809513" y="3509008"/>
                <a:ext cx="141994" cy="41622"/>
              </a:xfrm>
              <a:custGeom>
                <a:avLst/>
                <a:gdLst/>
                <a:ahLst/>
                <a:cxnLst/>
                <a:rect l="l" t="t" r="r" b="b"/>
                <a:pathLst>
                  <a:path w="5455" h="1599" extrusionOk="0">
                    <a:moveTo>
                      <a:pt x="1" y="1"/>
                    </a:moveTo>
                    <a:lnTo>
                      <a:pt x="1" y="1599"/>
                    </a:lnTo>
                    <a:lnTo>
                      <a:pt x="5455" y="1599"/>
                    </a:lnTo>
                    <a:lnTo>
                      <a:pt x="54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50"/>
              <p:cNvSpPr/>
              <p:nvPr/>
            </p:nvSpPr>
            <p:spPr>
              <a:xfrm>
                <a:off x="5809513" y="3551072"/>
                <a:ext cx="141187" cy="28841"/>
              </a:xfrm>
              <a:custGeom>
                <a:avLst/>
                <a:gdLst/>
                <a:ahLst/>
                <a:cxnLst/>
                <a:rect l="l" t="t" r="r" b="b"/>
                <a:pathLst>
                  <a:path w="5424" h="1108" extrusionOk="0">
                    <a:moveTo>
                      <a:pt x="1" y="1"/>
                    </a:moveTo>
                    <a:lnTo>
                      <a:pt x="1" y="1107"/>
                    </a:lnTo>
                    <a:lnTo>
                      <a:pt x="5424" y="1107"/>
                    </a:lnTo>
                    <a:lnTo>
                      <a:pt x="542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50"/>
              <p:cNvSpPr/>
              <p:nvPr/>
            </p:nvSpPr>
            <p:spPr>
              <a:xfrm>
                <a:off x="5810450" y="3675626"/>
                <a:ext cx="140952" cy="28841"/>
              </a:xfrm>
              <a:custGeom>
                <a:avLst/>
                <a:gdLst/>
                <a:ahLst/>
                <a:cxnLst/>
                <a:rect l="l" t="t" r="r" b="b"/>
                <a:pathLst>
                  <a:path w="5415" h="1108" extrusionOk="0">
                    <a:moveTo>
                      <a:pt x="0" y="1"/>
                    </a:moveTo>
                    <a:lnTo>
                      <a:pt x="0" y="1108"/>
                    </a:lnTo>
                    <a:lnTo>
                      <a:pt x="5414" y="1108"/>
                    </a:lnTo>
                    <a:lnTo>
                      <a:pt x="54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50"/>
              <p:cNvSpPr/>
              <p:nvPr/>
            </p:nvSpPr>
            <p:spPr>
              <a:xfrm>
                <a:off x="5810216" y="3671825"/>
                <a:ext cx="141057" cy="7991"/>
              </a:xfrm>
              <a:custGeom>
                <a:avLst/>
                <a:gdLst/>
                <a:ahLst/>
                <a:cxnLst/>
                <a:rect l="l" t="t" r="r" b="b"/>
                <a:pathLst>
                  <a:path w="5419" h="307" extrusionOk="0">
                    <a:moveTo>
                      <a:pt x="0" y="1"/>
                    </a:moveTo>
                    <a:lnTo>
                      <a:pt x="0" y="306"/>
                    </a:lnTo>
                    <a:lnTo>
                      <a:pt x="5419" y="306"/>
                    </a:lnTo>
                    <a:lnTo>
                      <a:pt x="5419" y="1"/>
                    </a:lnTo>
                    <a:close/>
                  </a:path>
                </a:pathLst>
              </a:custGeom>
              <a:solidFill>
                <a:srgbClr val="E6E7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50"/>
              <p:cNvSpPr/>
              <p:nvPr/>
            </p:nvSpPr>
            <p:spPr>
              <a:xfrm>
                <a:off x="5810216" y="3679218"/>
                <a:ext cx="141291" cy="7497"/>
              </a:xfrm>
              <a:custGeom>
                <a:avLst/>
                <a:gdLst/>
                <a:ahLst/>
                <a:cxnLst/>
                <a:rect l="l" t="t" r="r" b="b"/>
                <a:pathLst>
                  <a:path w="5428" h="288" extrusionOk="0">
                    <a:moveTo>
                      <a:pt x="0" y="0"/>
                    </a:moveTo>
                    <a:lnTo>
                      <a:pt x="0" y="288"/>
                    </a:lnTo>
                    <a:lnTo>
                      <a:pt x="5428" y="288"/>
                    </a:lnTo>
                    <a:lnTo>
                      <a:pt x="54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50"/>
              <p:cNvSpPr/>
              <p:nvPr/>
            </p:nvSpPr>
            <p:spPr>
              <a:xfrm>
                <a:off x="5810450" y="3580001"/>
                <a:ext cx="140250" cy="99604"/>
              </a:xfrm>
              <a:custGeom>
                <a:avLst/>
                <a:gdLst/>
                <a:ahLst/>
                <a:cxnLst/>
                <a:rect l="l" t="t" r="r" b="b"/>
                <a:pathLst>
                  <a:path w="5388" h="3538" extrusionOk="0">
                    <a:moveTo>
                      <a:pt x="0" y="1"/>
                    </a:moveTo>
                    <a:lnTo>
                      <a:pt x="0" y="3538"/>
                    </a:lnTo>
                    <a:lnTo>
                      <a:pt x="5388" y="3538"/>
                    </a:lnTo>
                    <a:lnTo>
                      <a:pt x="53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50"/>
              <p:cNvSpPr/>
              <p:nvPr/>
            </p:nvSpPr>
            <p:spPr>
              <a:xfrm>
                <a:off x="5810450" y="3704571"/>
                <a:ext cx="140250" cy="94489"/>
              </a:xfrm>
              <a:custGeom>
                <a:avLst/>
                <a:gdLst/>
                <a:ahLst/>
                <a:cxnLst/>
                <a:rect l="l" t="t" r="r" b="b"/>
                <a:pathLst>
                  <a:path w="5388" h="3630" extrusionOk="0">
                    <a:moveTo>
                      <a:pt x="0" y="0"/>
                    </a:moveTo>
                    <a:lnTo>
                      <a:pt x="0" y="3630"/>
                    </a:lnTo>
                    <a:lnTo>
                      <a:pt x="5388" y="3630"/>
                    </a:lnTo>
                    <a:lnTo>
                      <a:pt x="538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50"/>
              <p:cNvSpPr/>
              <p:nvPr/>
            </p:nvSpPr>
            <p:spPr>
              <a:xfrm>
                <a:off x="5810450" y="3830608"/>
                <a:ext cx="140250" cy="94515"/>
              </a:xfrm>
              <a:custGeom>
                <a:avLst/>
                <a:gdLst/>
                <a:ahLst/>
                <a:cxnLst/>
                <a:rect l="l" t="t" r="r" b="b"/>
                <a:pathLst>
                  <a:path w="5388" h="3631" extrusionOk="0">
                    <a:moveTo>
                      <a:pt x="0" y="1"/>
                    </a:moveTo>
                    <a:lnTo>
                      <a:pt x="0" y="3631"/>
                    </a:lnTo>
                    <a:lnTo>
                      <a:pt x="5388" y="3631"/>
                    </a:lnTo>
                    <a:lnTo>
                      <a:pt x="53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50"/>
              <p:cNvSpPr/>
              <p:nvPr/>
            </p:nvSpPr>
            <p:spPr>
              <a:xfrm>
                <a:off x="5810320" y="3931917"/>
                <a:ext cx="140952" cy="29622"/>
              </a:xfrm>
              <a:custGeom>
                <a:avLst/>
                <a:gdLst/>
                <a:ahLst/>
                <a:cxnLst/>
                <a:rect l="l" t="t" r="r" b="b"/>
                <a:pathLst>
                  <a:path w="5415" h="1138" extrusionOk="0">
                    <a:moveTo>
                      <a:pt x="1" y="0"/>
                    </a:moveTo>
                    <a:lnTo>
                      <a:pt x="1" y="1138"/>
                    </a:lnTo>
                    <a:lnTo>
                      <a:pt x="5415" y="1138"/>
                    </a:lnTo>
                    <a:lnTo>
                      <a:pt x="54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50"/>
              <p:cNvSpPr/>
              <p:nvPr/>
            </p:nvSpPr>
            <p:spPr>
              <a:xfrm>
                <a:off x="5810216" y="3925227"/>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50"/>
              <p:cNvSpPr/>
              <p:nvPr/>
            </p:nvSpPr>
            <p:spPr>
              <a:xfrm>
                <a:off x="5810216" y="3932932"/>
                <a:ext cx="141291" cy="7653"/>
              </a:xfrm>
              <a:custGeom>
                <a:avLst/>
                <a:gdLst/>
                <a:ahLst/>
                <a:cxnLst/>
                <a:rect l="l" t="t" r="r" b="b"/>
                <a:pathLst>
                  <a:path w="5428" h="294" extrusionOk="0">
                    <a:moveTo>
                      <a:pt x="0" y="1"/>
                    </a:moveTo>
                    <a:lnTo>
                      <a:pt x="0" y="293"/>
                    </a:lnTo>
                    <a:lnTo>
                      <a:pt x="5428" y="293"/>
                    </a:lnTo>
                    <a:lnTo>
                      <a:pt x="54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50"/>
              <p:cNvSpPr/>
              <p:nvPr/>
            </p:nvSpPr>
            <p:spPr>
              <a:xfrm>
                <a:off x="5810450" y="3961513"/>
                <a:ext cx="140250" cy="92328"/>
              </a:xfrm>
              <a:custGeom>
                <a:avLst/>
                <a:gdLst/>
                <a:ahLst/>
                <a:cxnLst/>
                <a:rect l="l" t="t" r="r" b="b"/>
                <a:pathLst>
                  <a:path w="5388" h="3547" extrusionOk="0">
                    <a:moveTo>
                      <a:pt x="0" y="1"/>
                    </a:moveTo>
                    <a:lnTo>
                      <a:pt x="0" y="3547"/>
                    </a:lnTo>
                    <a:lnTo>
                      <a:pt x="5388" y="3547"/>
                    </a:lnTo>
                    <a:lnTo>
                      <a:pt x="53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50"/>
              <p:cNvSpPr/>
              <p:nvPr/>
            </p:nvSpPr>
            <p:spPr>
              <a:xfrm>
                <a:off x="5810320" y="4058189"/>
                <a:ext cx="140952" cy="28269"/>
              </a:xfrm>
              <a:custGeom>
                <a:avLst/>
                <a:gdLst/>
                <a:ahLst/>
                <a:cxnLst/>
                <a:rect l="l" t="t" r="r" b="b"/>
                <a:pathLst>
                  <a:path w="5415" h="1086" extrusionOk="0">
                    <a:moveTo>
                      <a:pt x="1" y="1"/>
                    </a:moveTo>
                    <a:lnTo>
                      <a:pt x="1" y="1085"/>
                    </a:lnTo>
                    <a:lnTo>
                      <a:pt x="5415" y="1085"/>
                    </a:lnTo>
                    <a:lnTo>
                      <a:pt x="54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50"/>
              <p:cNvSpPr/>
              <p:nvPr/>
            </p:nvSpPr>
            <p:spPr>
              <a:xfrm>
                <a:off x="5810450" y="4053946"/>
                <a:ext cx="141057" cy="7731"/>
              </a:xfrm>
              <a:custGeom>
                <a:avLst/>
                <a:gdLst/>
                <a:ahLst/>
                <a:cxnLst/>
                <a:rect l="l" t="t" r="r" b="b"/>
                <a:pathLst>
                  <a:path w="5419" h="297" extrusionOk="0">
                    <a:moveTo>
                      <a:pt x="0" y="0"/>
                    </a:moveTo>
                    <a:lnTo>
                      <a:pt x="0" y="297"/>
                    </a:lnTo>
                    <a:lnTo>
                      <a:pt x="5419" y="297"/>
                    </a:lnTo>
                    <a:lnTo>
                      <a:pt x="54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8" name="Google Shape;1998;p50"/>
              <p:cNvSpPr/>
              <p:nvPr/>
            </p:nvSpPr>
            <p:spPr>
              <a:xfrm>
                <a:off x="5810450" y="4061182"/>
                <a:ext cx="141525" cy="7523"/>
              </a:xfrm>
              <a:custGeom>
                <a:avLst/>
                <a:gdLst/>
                <a:ahLst/>
                <a:cxnLst/>
                <a:rect l="l" t="t" r="r" b="b"/>
                <a:pathLst>
                  <a:path w="5437" h="289" extrusionOk="0">
                    <a:moveTo>
                      <a:pt x="0" y="1"/>
                    </a:moveTo>
                    <a:lnTo>
                      <a:pt x="0" y="289"/>
                    </a:lnTo>
                    <a:lnTo>
                      <a:pt x="5436" y="289"/>
                    </a:lnTo>
                    <a:lnTo>
                      <a:pt x="543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9" name="Google Shape;1999;p50"/>
              <p:cNvSpPr/>
              <p:nvPr/>
            </p:nvSpPr>
            <p:spPr>
              <a:xfrm>
                <a:off x="5811125" y="4086200"/>
                <a:ext cx="140146" cy="95325"/>
              </a:xfrm>
              <a:custGeom>
                <a:avLst/>
                <a:gdLst/>
                <a:ahLst/>
                <a:cxnLst/>
                <a:rect l="l" t="t" r="r" b="b"/>
                <a:pathLst>
                  <a:path w="5384" h="3653" extrusionOk="0">
                    <a:moveTo>
                      <a:pt x="1" y="0"/>
                    </a:moveTo>
                    <a:lnTo>
                      <a:pt x="1" y="3652"/>
                    </a:lnTo>
                    <a:lnTo>
                      <a:pt x="5384" y="3652"/>
                    </a:lnTo>
                    <a:lnTo>
                      <a:pt x="53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0" name="Google Shape;2000;p50"/>
              <p:cNvSpPr/>
              <p:nvPr/>
            </p:nvSpPr>
            <p:spPr>
              <a:xfrm>
                <a:off x="5810450" y="4215358"/>
                <a:ext cx="140250" cy="95088"/>
              </a:xfrm>
              <a:custGeom>
                <a:avLst/>
                <a:gdLst/>
                <a:ahLst/>
                <a:cxnLst/>
                <a:rect l="l" t="t" r="r" b="b"/>
                <a:pathLst>
                  <a:path w="5388" h="3653" extrusionOk="0">
                    <a:moveTo>
                      <a:pt x="0" y="1"/>
                    </a:moveTo>
                    <a:lnTo>
                      <a:pt x="0" y="3653"/>
                    </a:lnTo>
                    <a:lnTo>
                      <a:pt x="5388" y="3653"/>
                    </a:lnTo>
                    <a:lnTo>
                      <a:pt x="53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50"/>
              <p:cNvSpPr/>
              <p:nvPr/>
            </p:nvSpPr>
            <p:spPr>
              <a:xfrm>
                <a:off x="5810320" y="4186204"/>
                <a:ext cx="140952" cy="29180"/>
              </a:xfrm>
              <a:custGeom>
                <a:avLst/>
                <a:gdLst/>
                <a:ahLst/>
                <a:cxnLst/>
                <a:rect l="l" t="t" r="r" b="b"/>
                <a:pathLst>
                  <a:path w="5415" h="1121" extrusionOk="0">
                    <a:moveTo>
                      <a:pt x="1" y="1"/>
                    </a:moveTo>
                    <a:lnTo>
                      <a:pt x="1" y="1121"/>
                    </a:lnTo>
                    <a:lnTo>
                      <a:pt x="5415" y="1121"/>
                    </a:lnTo>
                    <a:lnTo>
                      <a:pt x="54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50"/>
              <p:cNvSpPr/>
              <p:nvPr/>
            </p:nvSpPr>
            <p:spPr>
              <a:xfrm>
                <a:off x="5810320" y="4178161"/>
                <a:ext cx="141083" cy="8069"/>
              </a:xfrm>
              <a:custGeom>
                <a:avLst/>
                <a:gdLst/>
                <a:ahLst/>
                <a:cxnLst/>
                <a:rect l="l" t="t" r="r" b="b"/>
                <a:pathLst>
                  <a:path w="5420" h="310" extrusionOk="0">
                    <a:moveTo>
                      <a:pt x="1" y="0"/>
                    </a:moveTo>
                    <a:lnTo>
                      <a:pt x="1"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50"/>
              <p:cNvSpPr/>
              <p:nvPr/>
            </p:nvSpPr>
            <p:spPr>
              <a:xfrm>
                <a:off x="5810320" y="4185631"/>
                <a:ext cx="141421" cy="7757"/>
              </a:xfrm>
              <a:custGeom>
                <a:avLst/>
                <a:gdLst/>
                <a:ahLst/>
                <a:cxnLst/>
                <a:rect l="l" t="t" r="r" b="b"/>
                <a:pathLst>
                  <a:path w="5433" h="298" extrusionOk="0">
                    <a:moveTo>
                      <a:pt x="1" y="1"/>
                    </a:moveTo>
                    <a:lnTo>
                      <a:pt x="1" y="297"/>
                    </a:lnTo>
                    <a:lnTo>
                      <a:pt x="5432" y="297"/>
                    </a:lnTo>
                    <a:lnTo>
                      <a:pt x="54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50"/>
              <p:cNvSpPr/>
              <p:nvPr/>
            </p:nvSpPr>
            <p:spPr>
              <a:xfrm>
                <a:off x="5810684" y="4314922"/>
                <a:ext cx="140822" cy="39201"/>
              </a:xfrm>
              <a:custGeom>
                <a:avLst/>
                <a:gdLst/>
                <a:ahLst/>
                <a:cxnLst/>
                <a:rect l="l" t="t" r="r" b="b"/>
                <a:pathLst>
                  <a:path w="5410" h="1506" extrusionOk="0">
                    <a:moveTo>
                      <a:pt x="0" y="1"/>
                    </a:moveTo>
                    <a:lnTo>
                      <a:pt x="0" y="1506"/>
                    </a:lnTo>
                    <a:lnTo>
                      <a:pt x="5410" y="1506"/>
                    </a:lnTo>
                    <a:lnTo>
                      <a:pt x="541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50"/>
              <p:cNvSpPr/>
              <p:nvPr/>
            </p:nvSpPr>
            <p:spPr>
              <a:xfrm>
                <a:off x="5810450" y="4306749"/>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50"/>
              <p:cNvSpPr/>
              <p:nvPr/>
            </p:nvSpPr>
            <p:spPr>
              <a:xfrm>
                <a:off x="5810450" y="4314246"/>
                <a:ext cx="141525" cy="7497"/>
              </a:xfrm>
              <a:custGeom>
                <a:avLst/>
                <a:gdLst/>
                <a:ahLst/>
                <a:cxnLst/>
                <a:rect l="l" t="t" r="r" b="b"/>
                <a:pathLst>
                  <a:path w="5437" h="288" extrusionOk="0">
                    <a:moveTo>
                      <a:pt x="0" y="0"/>
                    </a:moveTo>
                    <a:lnTo>
                      <a:pt x="0" y="288"/>
                    </a:lnTo>
                    <a:lnTo>
                      <a:pt x="5436" y="288"/>
                    </a:lnTo>
                    <a:lnTo>
                      <a:pt x="543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50"/>
              <p:cNvSpPr/>
              <p:nvPr/>
            </p:nvSpPr>
            <p:spPr>
              <a:xfrm>
                <a:off x="5810320" y="3802964"/>
                <a:ext cx="140952" cy="29648"/>
              </a:xfrm>
              <a:custGeom>
                <a:avLst/>
                <a:gdLst/>
                <a:ahLst/>
                <a:cxnLst/>
                <a:rect l="l" t="t" r="r" b="b"/>
                <a:pathLst>
                  <a:path w="5415" h="1139" extrusionOk="0">
                    <a:moveTo>
                      <a:pt x="1" y="1"/>
                    </a:moveTo>
                    <a:lnTo>
                      <a:pt x="1" y="1138"/>
                    </a:lnTo>
                    <a:lnTo>
                      <a:pt x="5415" y="1138"/>
                    </a:lnTo>
                    <a:lnTo>
                      <a:pt x="54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50"/>
              <p:cNvSpPr/>
              <p:nvPr/>
            </p:nvSpPr>
            <p:spPr>
              <a:xfrm>
                <a:off x="5810216" y="3796405"/>
                <a:ext cx="141057" cy="8095"/>
              </a:xfrm>
              <a:custGeom>
                <a:avLst/>
                <a:gdLst/>
                <a:ahLst/>
                <a:cxnLst/>
                <a:rect l="l" t="t" r="r" b="b"/>
                <a:pathLst>
                  <a:path w="5419" h="311" extrusionOk="0">
                    <a:moveTo>
                      <a:pt x="0" y="0"/>
                    </a:moveTo>
                    <a:lnTo>
                      <a:pt x="0" y="310"/>
                    </a:lnTo>
                    <a:lnTo>
                      <a:pt x="5419" y="310"/>
                    </a:lnTo>
                    <a:lnTo>
                      <a:pt x="54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50"/>
              <p:cNvSpPr/>
              <p:nvPr/>
            </p:nvSpPr>
            <p:spPr>
              <a:xfrm>
                <a:off x="5810216" y="3804006"/>
                <a:ext cx="141291" cy="7627"/>
              </a:xfrm>
              <a:custGeom>
                <a:avLst/>
                <a:gdLst/>
                <a:ahLst/>
                <a:cxnLst/>
                <a:rect l="l" t="t" r="r" b="b"/>
                <a:pathLst>
                  <a:path w="5428" h="293" extrusionOk="0">
                    <a:moveTo>
                      <a:pt x="0" y="0"/>
                    </a:moveTo>
                    <a:lnTo>
                      <a:pt x="0" y="293"/>
                    </a:lnTo>
                    <a:lnTo>
                      <a:pt x="5428" y="293"/>
                    </a:lnTo>
                    <a:lnTo>
                      <a:pt x="54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50"/>
              <p:cNvSpPr/>
              <p:nvPr/>
            </p:nvSpPr>
            <p:spPr>
              <a:xfrm>
                <a:off x="5811361" y="3509008"/>
                <a:ext cx="14655" cy="813438"/>
              </a:xfrm>
              <a:custGeom>
                <a:avLst/>
                <a:gdLst/>
                <a:ahLst/>
                <a:cxnLst/>
                <a:rect l="l" t="t" r="r" b="b"/>
                <a:pathLst>
                  <a:path w="563" h="31250" extrusionOk="0">
                    <a:moveTo>
                      <a:pt x="1" y="1"/>
                    </a:moveTo>
                    <a:lnTo>
                      <a:pt x="1" y="31249"/>
                    </a:lnTo>
                    <a:lnTo>
                      <a:pt x="563" y="31249"/>
                    </a:lnTo>
                    <a:lnTo>
                      <a:pt x="5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50"/>
              <p:cNvSpPr/>
              <p:nvPr/>
            </p:nvSpPr>
            <p:spPr>
              <a:xfrm>
                <a:off x="5797435" y="3507160"/>
                <a:ext cx="16841" cy="846964"/>
              </a:xfrm>
              <a:custGeom>
                <a:avLst/>
                <a:gdLst/>
                <a:ahLst/>
                <a:cxnLst/>
                <a:rect l="l" t="t" r="r" b="b"/>
                <a:pathLst>
                  <a:path w="647" h="32538" extrusionOk="0">
                    <a:moveTo>
                      <a:pt x="0" y="1"/>
                    </a:moveTo>
                    <a:lnTo>
                      <a:pt x="0" y="32538"/>
                    </a:lnTo>
                    <a:lnTo>
                      <a:pt x="646" y="32538"/>
                    </a:lnTo>
                    <a:lnTo>
                      <a:pt x="64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12" name="Google Shape;2012;p50"/>
            <p:cNvGrpSpPr/>
            <p:nvPr/>
          </p:nvGrpSpPr>
          <p:grpSpPr>
            <a:xfrm>
              <a:off x="6804486" y="4189682"/>
              <a:ext cx="1511655" cy="863674"/>
              <a:chOff x="3414623" y="564806"/>
              <a:chExt cx="1264772" cy="722619"/>
            </a:xfrm>
          </p:grpSpPr>
          <p:sp>
            <p:nvSpPr>
              <p:cNvPr id="2013" name="Google Shape;2013;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7" name="Google Shape;2017;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8" name="Google Shape;2018;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9" name="Google Shape;2019;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0" name="Google Shape;2020;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1" name="Google Shape;2021;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2" name="Google Shape;2022;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23" name="Google Shape;2023;p50"/>
            <p:cNvGrpSpPr/>
            <p:nvPr/>
          </p:nvGrpSpPr>
          <p:grpSpPr>
            <a:xfrm>
              <a:off x="6241079" y="3792255"/>
              <a:ext cx="563400" cy="779745"/>
              <a:chOff x="3984449" y="1826912"/>
              <a:chExt cx="382589" cy="529502"/>
            </a:xfrm>
          </p:grpSpPr>
          <p:sp>
            <p:nvSpPr>
              <p:cNvPr id="2024" name="Google Shape;2024;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5" name="Google Shape;2025;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7" name="Google Shape;2027;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8" name="Google Shape;2028;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9" name="Google Shape;2029;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0" name="Google Shape;2030;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8" name="Google Shape;2038;p50"/>
            <p:cNvGrpSpPr/>
            <p:nvPr/>
          </p:nvGrpSpPr>
          <p:grpSpPr>
            <a:xfrm>
              <a:off x="5604324" y="4248751"/>
              <a:ext cx="1304865" cy="745526"/>
              <a:chOff x="3414623" y="564806"/>
              <a:chExt cx="1264772" cy="722619"/>
            </a:xfrm>
          </p:grpSpPr>
          <p:sp>
            <p:nvSpPr>
              <p:cNvPr id="2039" name="Google Shape;2039;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49" name="Google Shape;2049;p50"/>
            <p:cNvGrpSpPr/>
            <p:nvPr/>
          </p:nvGrpSpPr>
          <p:grpSpPr>
            <a:xfrm>
              <a:off x="4766709" y="4342734"/>
              <a:ext cx="975898" cy="557573"/>
              <a:chOff x="3414623" y="564806"/>
              <a:chExt cx="1264772" cy="722619"/>
            </a:xfrm>
          </p:grpSpPr>
          <p:sp>
            <p:nvSpPr>
              <p:cNvPr id="2050" name="Google Shape;2050;p50"/>
              <p:cNvSpPr/>
              <p:nvPr/>
            </p:nvSpPr>
            <p:spPr>
              <a:xfrm>
                <a:off x="3807077" y="807250"/>
                <a:ext cx="249966" cy="443994"/>
              </a:xfrm>
              <a:custGeom>
                <a:avLst/>
                <a:gdLst/>
                <a:ahLst/>
                <a:cxnLst/>
                <a:rect l="l" t="t" r="r" b="b"/>
                <a:pathLst>
                  <a:path w="9603" h="17057" extrusionOk="0">
                    <a:moveTo>
                      <a:pt x="1" y="0"/>
                    </a:moveTo>
                    <a:lnTo>
                      <a:pt x="1" y="17057"/>
                    </a:lnTo>
                    <a:lnTo>
                      <a:pt x="9602" y="17057"/>
                    </a:lnTo>
                    <a:lnTo>
                      <a:pt x="960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50"/>
              <p:cNvSpPr/>
              <p:nvPr/>
            </p:nvSpPr>
            <p:spPr>
              <a:xfrm>
                <a:off x="4033512" y="807250"/>
                <a:ext cx="114662" cy="443994"/>
              </a:xfrm>
              <a:custGeom>
                <a:avLst/>
                <a:gdLst/>
                <a:ahLst/>
                <a:cxnLst/>
                <a:rect l="l" t="t" r="r" b="b"/>
                <a:pathLst>
                  <a:path w="4405" h="17057" extrusionOk="0">
                    <a:moveTo>
                      <a:pt x="0" y="0"/>
                    </a:moveTo>
                    <a:lnTo>
                      <a:pt x="0" y="17057"/>
                    </a:lnTo>
                    <a:lnTo>
                      <a:pt x="4405" y="17057"/>
                    </a:lnTo>
                    <a:lnTo>
                      <a:pt x="440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50"/>
              <p:cNvSpPr/>
              <p:nvPr/>
            </p:nvSpPr>
            <p:spPr>
              <a:xfrm>
                <a:off x="3708918" y="1246376"/>
                <a:ext cx="325531" cy="41049"/>
              </a:xfrm>
              <a:custGeom>
                <a:avLst/>
                <a:gdLst/>
                <a:ahLst/>
                <a:cxnLst/>
                <a:rect l="l" t="t" r="r" b="b"/>
                <a:pathLst>
                  <a:path w="12506" h="1577" extrusionOk="0">
                    <a:moveTo>
                      <a:pt x="0" y="1"/>
                    </a:moveTo>
                    <a:lnTo>
                      <a:pt x="0" y="1577"/>
                    </a:lnTo>
                    <a:lnTo>
                      <a:pt x="12506" y="1577"/>
                    </a:lnTo>
                    <a:lnTo>
                      <a:pt x="1250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50"/>
              <p:cNvSpPr/>
              <p:nvPr/>
            </p:nvSpPr>
            <p:spPr>
              <a:xfrm>
                <a:off x="4031768" y="1246376"/>
                <a:ext cx="208474" cy="41049"/>
              </a:xfrm>
              <a:custGeom>
                <a:avLst/>
                <a:gdLst/>
                <a:ahLst/>
                <a:cxnLst/>
                <a:rect l="l" t="t" r="r" b="b"/>
                <a:pathLst>
                  <a:path w="8009" h="1577" extrusionOk="0">
                    <a:moveTo>
                      <a:pt x="1" y="1"/>
                    </a:moveTo>
                    <a:lnTo>
                      <a:pt x="1" y="1577"/>
                    </a:lnTo>
                    <a:lnTo>
                      <a:pt x="8009" y="1577"/>
                    </a:lnTo>
                    <a:lnTo>
                      <a:pt x="800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50"/>
              <p:cNvSpPr/>
              <p:nvPr/>
            </p:nvSpPr>
            <p:spPr>
              <a:xfrm>
                <a:off x="3485815" y="564806"/>
                <a:ext cx="1193580" cy="475698"/>
              </a:xfrm>
              <a:custGeom>
                <a:avLst/>
                <a:gdLst/>
                <a:ahLst/>
                <a:cxnLst/>
                <a:rect l="l" t="t" r="r" b="b"/>
                <a:pathLst>
                  <a:path w="45854" h="18275" extrusionOk="0">
                    <a:moveTo>
                      <a:pt x="10125" y="0"/>
                    </a:moveTo>
                    <a:lnTo>
                      <a:pt x="1" y="18274"/>
                    </a:lnTo>
                    <a:lnTo>
                      <a:pt x="37017" y="18274"/>
                    </a:lnTo>
                    <a:lnTo>
                      <a:pt x="45853" y="67"/>
                    </a:lnTo>
                    <a:lnTo>
                      <a:pt x="10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50"/>
              <p:cNvSpPr/>
              <p:nvPr/>
            </p:nvSpPr>
            <p:spPr>
              <a:xfrm>
                <a:off x="3414623" y="564806"/>
                <a:ext cx="1193788" cy="475698"/>
              </a:xfrm>
              <a:custGeom>
                <a:avLst/>
                <a:gdLst/>
                <a:ahLst/>
                <a:cxnLst/>
                <a:rect l="l" t="t" r="r" b="b"/>
                <a:pathLst>
                  <a:path w="45862" h="18275" extrusionOk="0">
                    <a:moveTo>
                      <a:pt x="10129" y="0"/>
                    </a:moveTo>
                    <a:lnTo>
                      <a:pt x="0" y="18274"/>
                    </a:lnTo>
                    <a:lnTo>
                      <a:pt x="37026" y="18274"/>
                    </a:lnTo>
                    <a:lnTo>
                      <a:pt x="45861" y="67"/>
                    </a:lnTo>
                    <a:lnTo>
                      <a:pt x="1012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50"/>
              <p:cNvSpPr/>
              <p:nvPr/>
            </p:nvSpPr>
            <p:spPr>
              <a:xfrm>
                <a:off x="3431204" y="574594"/>
                <a:ext cx="1157034" cy="453234"/>
              </a:xfrm>
              <a:custGeom>
                <a:avLst/>
                <a:gdLst/>
                <a:ahLst/>
                <a:cxnLst/>
                <a:rect l="l" t="t" r="r" b="b"/>
                <a:pathLst>
                  <a:path w="44450" h="17412" extrusionOk="0">
                    <a:moveTo>
                      <a:pt x="9815" y="1"/>
                    </a:moveTo>
                    <a:lnTo>
                      <a:pt x="1" y="17411"/>
                    </a:lnTo>
                    <a:lnTo>
                      <a:pt x="35884" y="17411"/>
                    </a:lnTo>
                    <a:lnTo>
                      <a:pt x="44450" y="54"/>
                    </a:lnTo>
                    <a:lnTo>
                      <a:pt x="9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50"/>
              <p:cNvSpPr/>
              <p:nvPr/>
            </p:nvSpPr>
            <p:spPr>
              <a:xfrm>
                <a:off x="3453225" y="588650"/>
                <a:ext cx="1118431" cy="423274"/>
              </a:xfrm>
              <a:custGeom>
                <a:avLst/>
                <a:gdLst/>
                <a:ahLst/>
                <a:cxnLst/>
                <a:rect l="l" t="t" r="r" b="b"/>
                <a:pathLst>
                  <a:path w="42967" h="16261" extrusionOk="0">
                    <a:moveTo>
                      <a:pt x="9190" y="1"/>
                    </a:moveTo>
                    <a:lnTo>
                      <a:pt x="0" y="16260"/>
                    </a:lnTo>
                    <a:lnTo>
                      <a:pt x="34772" y="16260"/>
                    </a:lnTo>
                    <a:lnTo>
                      <a:pt x="42966" y="125"/>
                    </a:lnTo>
                    <a:lnTo>
                      <a:pt x="919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50"/>
              <p:cNvSpPr/>
              <p:nvPr/>
            </p:nvSpPr>
            <p:spPr>
              <a:xfrm>
                <a:off x="3500339" y="576546"/>
                <a:ext cx="1026727" cy="450345"/>
              </a:xfrm>
              <a:custGeom>
                <a:avLst/>
                <a:gdLst/>
                <a:ahLst/>
                <a:cxnLst/>
                <a:rect l="l" t="t" r="r" b="b"/>
                <a:pathLst>
                  <a:path w="39444" h="17301" extrusionOk="0">
                    <a:moveTo>
                      <a:pt x="8947" y="4122"/>
                    </a:moveTo>
                    <a:lnTo>
                      <a:pt x="11984" y="4189"/>
                    </a:lnTo>
                    <a:lnTo>
                      <a:pt x="9735" y="8540"/>
                    </a:lnTo>
                    <a:lnTo>
                      <a:pt x="6694" y="8474"/>
                    </a:lnTo>
                    <a:lnTo>
                      <a:pt x="8947" y="4122"/>
                    </a:lnTo>
                    <a:close/>
                    <a:moveTo>
                      <a:pt x="12458" y="4198"/>
                    </a:moveTo>
                    <a:lnTo>
                      <a:pt x="16043" y="4273"/>
                    </a:lnTo>
                    <a:lnTo>
                      <a:pt x="13786" y="8624"/>
                    </a:lnTo>
                    <a:lnTo>
                      <a:pt x="10204" y="8545"/>
                    </a:lnTo>
                    <a:lnTo>
                      <a:pt x="12458" y="4198"/>
                    </a:lnTo>
                    <a:close/>
                    <a:moveTo>
                      <a:pt x="16517" y="4277"/>
                    </a:moveTo>
                    <a:lnTo>
                      <a:pt x="19554" y="4352"/>
                    </a:lnTo>
                    <a:lnTo>
                      <a:pt x="17305" y="8695"/>
                    </a:lnTo>
                    <a:lnTo>
                      <a:pt x="14264" y="8629"/>
                    </a:lnTo>
                    <a:lnTo>
                      <a:pt x="16517" y="4277"/>
                    </a:lnTo>
                    <a:close/>
                    <a:moveTo>
                      <a:pt x="20027" y="4361"/>
                    </a:moveTo>
                    <a:lnTo>
                      <a:pt x="23604" y="4441"/>
                    </a:lnTo>
                    <a:lnTo>
                      <a:pt x="21355" y="8784"/>
                    </a:lnTo>
                    <a:lnTo>
                      <a:pt x="17774" y="8704"/>
                    </a:lnTo>
                    <a:lnTo>
                      <a:pt x="20027" y="4361"/>
                    </a:lnTo>
                    <a:close/>
                    <a:moveTo>
                      <a:pt x="24078" y="4445"/>
                    </a:moveTo>
                    <a:lnTo>
                      <a:pt x="27115" y="4512"/>
                    </a:lnTo>
                    <a:lnTo>
                      <a:pt x="24861" y="8854"/>
                    </a:lnTo>
                    <a:lnTo>
                      <a:pt x="21825" y="8788"/>
                    </a:lnTo>
                    <a:lnTo>
                      <a:pt x="24078" y="4445"/>
                    </a:lnTo>
                    <a:close/>
                    <a:moveTo>
                      <a:pt x="27584" y="4521"/>
                    </a:moveTo>
                    <a:lnTo>
                      <a:pt x="31165" y="4600"/>
                    </a:lnTo>
                    <a:lnTo>
                      <a:pt x="28912" y="8943"/>
                    </a:lnTo>
                    <a:lnTo>
                      <a:pt x="25331" y="8868"/>
                    </a:lnTo>
                    <a:lnTo>
                      <a:pt x="27584" y="4521"/>
                    </a:lnTo>
                    <a:close/>
                    <a:moveTo>
                      <a:pt x="31634" y="4609"/>
                    </a:moveTo>
                    <a:lnTo>
                      <a:pt x="34675" y="4676"/>
                    </a:lnTo>
                    <a:lnTo>
                      <a:pt x="32427" y="9023"/>
                    </a:lnTo>
                    <a:lnTo>
                      <a:pt x="29381" y="8952"/>
                    </a:lnTo>
                    <a:lnTo>
                      <a:pt x="31634" y="4609"/>
                    </a:lnTo>
                    <a:close/>
                    <a:moveTo>
                      <a:pt x="6287" y="9257"/>
                    </a:moveTo>
                    <a:lnTo>
                      <a:pt x="9323" y="9324"/>
                    </a:lnTo>
                    <a:lnTo>
                      <a:pt x="7637" y="12577"/>
                    </a:lnTo>
                    <a:lnTo>
                      <a:pt x="4600" y="12511"/>
                    </a:lnTo>
                    <a:lnTo>
                      <a:pt x="6287" y="9257"/>
                    </a:lnTo>
                    <a:close/>
                    <a:moveTo>
                      <a:pt x="9793" y="9333"/>
                    </a:moveTo>
                    <a:lnTo>
                      <a:pt x="13374" y="9408"/>
                    </a:lnTo>
                    <a:lnTo>
                      <a:pt x="11687" y="12657"/>
                    </a:lnTo>
                    <a:lnTo>
                      <a:pt x="8106" y="12582"/>
                    </a:lnTo>
                    <a:lnTo>
                      <a:pt x="9793" y="9333"/>
                    </a:lnTo>
                    <a:close/>
                    <a:moveTo>
                      <a:pt x="13852" y="9426"/>
                    </a:moveTo>
                    <a:lnTo>
                      <a:pt x="16889" y="9492"/>
                    </a:lnTo>
                    <a:lnTo>
                      <a:pt x="15202" y="12741"/>
                    </a:lnTo>
                    <a:lnTo>
                      <a:pt x="12161" y="12675"/>
                    </a:lnTo>
                    <a:lnTo>
                      <a:pt x="13852" y="9426"/>
                    </a:lnTo>
                    <a:close/>
                    <a:moveTo>
                      <a:pt x="17354" y="9496"/>
                    </a:moveTo>
                    <a:lnTo>
                      <a:pt x="20935" y="9576"/>
                    </a:lnTo>
                    <a:lnTo>
                      <a:pt x="19244" y="12821"/>
                    </a:lnTo>
                    <a:lnTo>
                      <a:pt x="15671" y="12746"/>
                    </a:lnTo>
                    <a:lnTo>
                      <a:pt x="17354" y="9496"/>
                    </a:lnTo>
                    <a:close/>
                    <a:moveTo>
                      <a:pt x="21408" y="9585"/>
                    </a:moveTo>
                    <a:lnTo>
                      <a:pt x="24445" y="9651"/>
                    </a:lnTo>
                    <a:lnTo>
                      <a:pt x="22763" y="12901"/>
                    </a:lnTo>
                    <a:lnTo>
                      <a:pt x="19726" y="12834"/>
                    </a:lnTo>
                    <a:lnTo>
                      <a:pt x="21408" y="9585"/>
                    </a:lnTo>
                    <a:close/>
                    <a:moveTo>
                      <a:pt x="24919" y="9656"/>
                    </a:moveTo>
                    <a:lnTo>
                      <a:pt x="28496" y="9735"/>
                    </a:lnTo>
                    <a:lnTo>
                      <a:pt x="26814" y="12985"/>
                    </a:lnTo>
                    <a:lnTo>
                      <a:pt x="23237" y="12905"/>
                    </a:lnTo>
                    <a:lnTo>
                      <a:pt x="24919" y="9656"/>
                    </a:lnTo>
                    <a:close/>
                    <a:moveTo>
                      <a:pt x="28969" y="9740"/>
                    </a:moveTo>
                    <a:lnTo>
                      <a:pt x="32011" y="9806"/>
                    </a:lnTo>
                    <a:lnTo>
                      <a:pt x="30328" y="13055"/>
                    </a:lnTo>
                    <a:lnTo>
                      <a:pt x="27287" y="12989"/>
                    </a:lnTo>
                    <a:lnTo>
                      <a:pt x="28969" y="9740"/>
                    </a:lnTo>
                    <a:close/>
                    <a:moveTo>
                      <a:pt x="18243" y="1"/>
                    </a:moveTo>
                    <a:lnTo>
                      <a:pt x="16442" y="3476"/>
                    </a:lnTo>
                    <a:lnTo>
                      <a:pt x="12865" y="3410"/>
                    </a:lnTo>
                    <a:lnTo>
                      <a:pt x="14538" y="182"/>
                    </a:lnTo>
                    <a:lnTo>
                      <a:pt x="14149" y="14"/>
                    </a:lnTo>
                    <a:lnTo>
                      <a:pt x="12396" y="3396"/>
                    </a:lnTo>
                    <a:lnTo>
                      <a:pt x="9359" y="3334"/>
                    </a:lnTo>
                    <a:lnTo>
                      <a:pt x="10988" y="182"/>
                    </a:lnTo>
                    <a:lnTo>
                      <a:pt x="10603" y="14"/>
                    </a:lnTo>
                    <a:lnTo>
                      <a:pt x="8885" y="3321"/>
                    </a:lnTo>
                    <a:lnTo>
                      <a:pt x="5273" y="3246"/>
                    </a:lnTo>
                    <a:lnTo>
                      <a:pt x="5255" y="4043"/>
                    </a:lnTo>
                    <a:lnTo>
                      <a:pt x="8482" y="4113"/>
                    </a:lnTo>
                    <a:lnTo>
                      <a:pt x="6225" y="8461"/>
                    </a:lnTo>
                    <a:lnTo>
                      <a:pt x="2387" y="8376"/>
                    </a:lnTo>
                    <a:lnTo>
                      <a:pt x="2369" y="9173"/>
                    </a:lnTo>
                    <a:lnTo>
                      <a:pt x="5817" y="9248"/>
                    </a:lnTo>
                    <a:lnTo>
                      <a:pt x="4126" y="12502"/>
                    </a:lnTo>
                    <a:lnTo>
                      <a:pt x="23" y="12414"/>
                    </a:lnTo>
                    <a:lnTo>
                      <a:pt x="1" y="13202"/>
                    </a:lnTo>
                    <a:lnTo>
                      <a:pt x="3724" y="13281"/>
                    </a:lnTo>
                    <a:lnTo>
                      <a:pt x="1732" y="17119"/>
                    </a:lnTo>
                    <a:lnTo>
                      <a:pt x="2112" y="17292"/>
                    </a:lnTo>
                    <a:lnTo>
                      <a:pt x="4188" y="13290"/>
                    </a:lnTo>
                    <a:lnTo>
                      <a:pt x="7225" y="13357"/>
                    </a:lnTo>
                    <a:lnTo>
                      <a:pt x="5273" y="17119"/>
                    </a:lnTo>
                    <a:lnTo>
                      <a:pt x="5663" y="17292"/>
                    </a:lnTo>
                    <a:lnTo>
                      <a:pt x="7699" y="13365"/>
                    </a:lnTo>
                    <a:lnTo>
                      <a:pt x="11276" y="13441"/>
                    </a:lnTo>
                    <a:lnTo>
                      <a:pt x="9368" y="17119"/>
                    </a:lnTo>
                    <a:lnTo>
                      <a:pt x="9762" y="17292"/>
                    </a:lnTo>
                    <a:lnTo>
                      <a:pt x="11754" y="13454"/>
                    </a:lnTo>
                    <a:lnTo>
                      <a:pt x="14790" y="13520"/>
                    </a:lnTo>
                    <a:lnTo>
                      <a:pt x="12922" y="17128"/>
                    </a:lnTo>
                    <a:lnTo>
                      <a:pt x="13303" y="17301"/>
                    </a:lnTo>
                    <a:lnTo>
                      <a:pt x="15255" y="13529"/>
                    </a:lnTo>
                    <a:lnTo>
                      <a:pt x="18837" y="13609"/>
                    </a:lnTo>
                    <a:lnTo>
                      <a:pt x="17008" y="17128"/>
                    </a:lnTo>
                    <a:lnTo>
                      <a:pt x="17398" y="17301"/>
                    </a:lnTo>
                    <a:lnTo>
                      <a:pt x="19306" y="13613"/>
                    </a:lnTo>
                    <a:lnTo>
                      <a:pt x="22343" y="13680"/>
                    </a:lnTo>
                    <a:lnTo>
                      <a:pt x="20559" y="17128"/>
                    </a:lnTo>
                    <a:lnTo>
                      <a:pt x="20944" y="17301"/>
                    </a:lnTo>
                    <a:lnTo>
                      <a:pt x="22816" y="13689"/>
                    </a:lnTo>
                    <a:lnTo>
                      <a:pt x="26393" y="13768"/>
                    </a:lnTo>
                    <a:lnTo>
                      <a:pt x="24653" y="17128"/>
                    </a:lnTo>
                    <a:lnTo>
                      <a:pt x="25038" y="17301"/>
                    </a:lnTo>
                    <a:lnTo>
                      <a:pt x="26867" y="13773"/>
                    </a:lnTo>
                    <a:lnTo>
                      <a:pt x="29908" y="13839"/>
                    </a:lnTo>
                    <a:lnTo>
                      <a:pt x="28204" y="17128"/>
                    </a:lnTo>
                    <a:lnTo>
                      <a:pt x="28593" y="17301"/>
                    </a:lnTo>
                    <a:lnTo>
                      <a:pt x="30377" y="13848"/>
                    </a:lnTo>
                    <a:lnTo>
                      <a:pt x="34848" y="13941"/>
                    </a:lnTo>
                    <a:lnTo>
                      <a:pt x="34870" y="13148"/>
                    </a:lnTo>
                    <a:lnTo>
                      <a:pt x="30789" y="13060"/>
                    </a:lnTo>
                    <a:lnTo>
                      <a:pt x="32471" y="9811"/>
                    </a:lnTo>
                    <a:lnTo>
                      <a:pt x="36880" y="9908"/>
                    </a:lnTo>
                    <a:lnTo>
                      <a:pt x="36898" y="9111"/>
                    </a:lnTo>
                    <a:lnTo>
                      <a:pt x="32878" y="9027"/>
                    </a:lnTo>
                    <a:lnTo>
                      <a:pt x="35131" y="4684"/>
                    </a:lnTo>
                    <a:lnTo>
                      <a:pt x="39421" y="4777"/>
                    </a:lnTo>
                    <a:lnTo>
                      <a:pt x="39443" y="3981"/>
                    </a:lnTo>
                    <a:lnTo>
                      <a:pt x="35556" y="3897"/>
                    </a:lnTo>
                    <a:lnTo>
                      <a:pt x="37482" y="182"/>
                    </a:lnTo>
                    <a:lnTo>
                      <a:pt x="37097" y="14"/>
                    </a:lnTo>
                    <a:lnTo>
                      <a:pt x="35087" y="3888"/>
                    </a:lnTo>
                    <a:lnTo>
                      <a:pt x="32046" y="3821"/>
                    </a:lnTo>
                    <a:lnTo>
                      <a:pt x="33932" y="182"/>
                    </a:lnTo>
                    <a:lnTo>
                      <a:pt x="33542" y="14"/>
                    </a:lnTo>
                    <a:lnTo>
                      <a:pt x="31572" y="3808"/>
                    </a:lnTo>
                    <a:lnTo>
                      <a:pt x="27995" y="3733"/>
                    </a:lnTo>
                    <a:lnTo>
                      <a:pt x="29837" y="178"/>
                    </a:lnTo>
                    <a:lnTo>
                      <a:pt x="29447" y="5"/>
                    </a:lnTo>
                    <a:lnTo>
                      <a:pt x="27522" y="3719"/>
                    </a:lnTo>
                    <a:lnTo>
                      <a:pt x="24481" y="3653"/>
                    </a:lnTo>
                    <a:lnTo>
                      <a:pt x="26282" y="178"/>
                    </a:lnTo>
                    <a:lnTo>
                      <a:pt x="25897" y="5"/>
                    </a:lnTo>
                    <a:lnTo>
                      <a:pt x="24011" y="3644"/>
                    </a:lnTo>
                    <a:lnTo>
                      <a:pt x="20426" y="3564"/>
                    </a:lnTo>
                    <a:lnTo>
                      <a:pt x="22183" y="178"/>
                    </a:lnTo>
                    <a:lnTo>
                      <a:pt x="21802" y="5"/>
                    </a:lnTo>
                    <a:lnTo>
                      <a:pt x="19961" y="3556"/>
                    </a:lnTo>
                    <a:lnTo>
                      <a:pt x="16915" y="3489"/>
                    </a:lnTo>
                    <a:lnTo>
                      <a:pt x="18633" y="174"/>
                    </a:lnTo>
                    <a:lnTo>
                      <a:pt x="182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50"/>
              <p:cNvSpPr/>
              <p:nvPr/>
            </p:nvSpPr>
            <p:spPr>
              <a:xfrm>
                <a:off x="3806608" y="1040348"/>
                <a:ext cx="341462" cy="65127"/>
              </a:xfrm>
              <a:custGeom>
                <a:avLst/>
                <a:gdLst/>
                <a:ahLst/>
                <a:cxnLst/>
                <a:rect l="l" t="t" r="r" b="b"/>
                <a:pathLst>
                  <a:path w="13118" h="2502" extrusionOk="0">
                    <a:moveTo>
                      <a:pt x="1" y="1"/>
                    </a:moveTo>
                    <a:lnTo>
                      <a:pt x="1" y="2502"/>
                    </a:lnTo>
                    <a:lnTo>
                      <a:pt x="13117" y="2502"/>
                    </a:lnTo>
                    <a:lnTo>
                      <a:pt x="13117" y="1"/>
                    </a:lnTo>
                    <a:close/>
                  </a:path>
                </a:pathLst>
              </a:custGeom>
              <a:solidFill>
                <a:srgbClr val="434343">
                  <a:alpha val="518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60" name="Google Shape;2060;p50"/>
            <p:cNvGrpSpPr/>
            <p:nvPr/>
          </p:nvGrpSpPr>
          <p:grpSpPr>
            <a:xfrm>
              <a:off x="8460150" y="3792250"/>
              <a:ext cx="465190" cy="643822"/>
              <a:chOff x="3984449" y="1826912"/>
              <a:chExt cx="382589" cy="529502"/>
            </a:xfrm>
          </p:grpSpPr>
          <p:sp>
            <p:nvSpPr>
              <p:cNvPr id="2061" name="Google Shape;2061;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0" name="Google Shape;2070;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1" name="Google Shape;2071;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2" name="Google Shape;2072;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2073;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4" name="Google Shape;2074;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75" name="Google Shape;2075;p50"/>
            <p:cNvGrpSpPr/>
            <p:nvPr/>
          </p:nvGrpSpPr>
          <p:grpSpPr>
            <a:xfrm>
              <a:off x="8113848" y="3902255"/>
              <a:ext cx="769769" cy="1065359"/>
              <a:chOff x="3984449" y="1826912"/>
              <a:chExt cx="382589" cy="529502"/>
            </a:xfrm>
          </p:grpSpPr>
          <p:sp>
            <p:nvSpPr>
              <p:cNvPr id="2076" name="Google Shape;2076;p50"/>
              <p:cNvSpPr/>
              <p:nvPr/>
            </p:nvSpPr>
            <p:spPr>
              <a:xfrm>
                <a:off x="4182173" y="1995144"/>
                <a:ext cx="53622" cy="360099"/>
              </a:xfrm>
              <a:custGeom>
                <a:avLst/>
                <a:gdLst/>
                <a:ahLst/>
                <a:cxnLst/>
                <a:rect l="l" t="t" r="r" b="b"/>
                <a:pathLst>
                  <a:path w="2060" h="13834" extrusionOk="0">
                    <a:moveTo>
                      <a:pt x="1174" y="0"/>
                    </a:moveTo>
                    <a:lnTo>
                      <a:pt x="523" y="14"/>
                    </a:lnTo>
                    <a:lnTo>
                      <a:pt x="1" y="13834"/>
                    </a:lnTo>
                    <a:lnTo>
                      <a:pt x="2059" y="13790"/>
                    </a:lnTo>
                    <a:lnTo>
                      <a:pt x="1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50"/>
              <p:cNvSpPr/>
              <p:nvPr/>
            </p:nvSpPr>
            <p:spPr>
              <a:xfrm>
                <a:off x="4139666" y="1995144"/>
                <a:ext cx="53596" cy="361270"/>
              </a:xfrm>
              <a:custGeom>
                <a:avLst/>
                <a:gdLst/>
                <a:ahLst/>
                <a:cxnLst/>
                <a:rect l="l" t="t" r="r" b="b"/>
                <a:pathLst>
                  <a:path w="2059" h="13879" extrusionOk="0">
                    <a:moveTo>
                      <a:pt x="1182" y="0"/>
                    </a:moveTo>
                    <a:lnTo>
                      <a:pt x="527" y="14"/>
                    </a:lnTo>
                    <a:lnTo>
                      <a:pt x="0" y="13878"/>
                    </a:lnTo>
                    <a:lnTo>
                      <a:pt x="2059" y="13834"/>
                    </a:lnTo>
                    <a:lnTo>
                      <a:pt x="11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rgbClr val="67B8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50"/>
              <p:cNvSpPr/>
              <p:nvPr/>
            </p:nvSpPr>
            <p:spPr>
              <a:xfrm>
                <a:off x="3984449" y="1826912"/>
                <a:ext cx="382589" cy="495976"/>
              </a:xfrm>
              <a:custGeom>
                <a:avLst/>
                <a:gdLst/>
                <a:ahLst/>
                <a:cxnLst/>
                <a:rect l="l" t="t" r="r" b="b"/>
                <a:pathLst>
                  <a:path w="14698" h="19054" extrusionOk="0">
                    <a:moveTo>
                      <a:pt x="6959" y="0"/>
                    </a:moveTo>
                    <a:lnTo>
                      <a:pt x="2789" y="8438"/>
                    </a:lnTo>
                    <a:lnTo>
                      <a:pt x="3692" y="8438"/>
                    </a:lnTo>
                    <a:lnTo>
                      <a:pt x="2023" y="11802"/>
                    </a:lnTo>
                    <a:lnTo>
                      <a:pt x="2944" y="11802"/>
                    </a:lnTo>
                    <a:lnTo>
                      <a:pt x="1138" y="15454"/>
                    </a:lnTo>
                    <a:lnTo>
                      <a:pt x="1780" y="15454"/>
                    </a:lnTo>
                    <a:lnTo>
                      <a:pt x="0" y="19053"/>
                    </a:lnTo>
                    <a:lnTo>
                      <a:pt x="14697" y="19053"/>
                    </a:lnTo>
                    <a:lnTo>
                      <a:pt x="12714" y="15454"/>
                    </a:lnTo>
                    <a:lnTo>
                      <a:pt x="13387" y="15454"/>
                    </a:lnTo>
                    <a:lnTo>
                      <a:pt x="11373" y="11802"/>
                    </a:lnTo>
                    <a:lnTo>
                      <a:pt x="12493" y="11802"/>
                    </a:lnTo>
                    <a:lnTo>
                      <a:pt x="10642" y="8438"/>
                    </a:lnTo>
                    <a:lnTo>
                      <a:pt x="11616" y="8438"/>
                    </a:lnTo>
                    <a:lnTo>
                      <a:pt x="69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50"/>
              <p:cNvSpPr/>
              <p:nvPr/>
            </p:nvSpPr>
            <p:spPr>
              <a:xfrm>
                <a:off x="4165591" y="1826912"/>
                <a:ext cx="201446" cy="495976"/>
              </a:xfrm>
              <a:custGeom>
                <a:avLst/>
                <a:gdLst/>
                <a:ahLst/>
                <a:cxnLst/>
                <a:rect l="l" t="t" r="r" b="b"/>
                <a:pathLst>
                  <a:path w="7739" h="19054" extrusionOk="0">
                    <a:moveTo>
                      <a:pt x="0" y="0"/>
                    </a:moveTo>
                    <a:lnTo>
                      <a:pt x="3422" y="19040"/>
                    </a:lnTo>
                    <a:lnTo>
                      <a:pt x="7738" y="19053"/>
                    </a:lnTo>
                    <a:lnTo>
                      <a:pt x="5755" y="15454"/>
                    </a:lnTo>
                    <a:lnTo>
                      <a:pt x="6428" y="15454"/>
                    </a:lnTo>
                    <a:lnTo>
                      <a:pt x="4414" y="11802"/>
                    </a:lnTo>
                    <a:lnTo>
                      <a:pt x="5534" y="11802"/>
                    </a:lnTo>
                    <a:lnTo>
                      <a:pt x="3683" y="8438"/>
                    </a:lnTo>
                    <a:lnTo>
                      <a:pt x="4657" y="8438"/>
                    </a:lnTo>
                    <a:lnTo>
                      <a:pt x="0" y="0"/>
                    </a:lnTo>
                    <a:close/>
                  </a:path>
                </a:pathLst>
              </a:custGeom>
              <a:solidFill>
                <a:srgbClr val="E5EEF3">
                  <a:alpha val="36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50"/>
              <p:cNvSpPr/>
              <p:nvPr/>
            </p:nvSpPr>
            <p:spPr>
              <a:xfrm>
                <a:off x="3984449" y="1826912"/>
                <a:ext cx="181169" cy="496783"/>
              </a:xfrm>
              <a:custGeom>
                <a:avLst/>
                <a:gdLst/>
                <a:ahLst/>
                <a:cxnLst/>
                <a:rect l="l" t="t" r="r" b="b"/>
                <a:pathLst>
                  <a:path w="6960" h="19085" extrusionOk="0">
                    <a:moveTo>
                      <a:pt x="6959" y="0"/>
                    </a:moveTo>
                    <a:lnTo>
                      <a:pt x="2789" y="8438"/>
                    </a:lnTo>
                    <a:lnTo>
                      <a:pt x="3692" y="8438"/>
                    </a:lnTo>
                    <a:lnTo>
                      <a:pt x="2023" y="11802"/>
                    </a:lnTo>
                    <a:lnTo>
                      <a:pt x="2944" y="11802"/>
                    </a:lnTo>
                    <a:lnTo>
                      <a:pt x="1138" y="15454"/>
                    </a:lnTo>
                    <a:lnTo>
                      <a:pt x="1780" y="15454"/>
                    </a:lnTo>
                    <a:lnTo>
                      <a:pt x="0" y="19053"/>
                    </a:lnTo>
                    <a:lnTo>
                      <a:pt x="5361" y="19084"/>
                    </a:lnTo>
                    <a:lnTo>
                      <a:pt x="69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50"/>
              <p:cNvSpPr/>
              <p:nvPr/>
            </p:nvSpPr>
            <p:spPr>
              <a:xfrm>
                <a:off x="4080551" y="2046527"/>
                <a:ext cx="26" cy="26"/>
              </a:xfrm>
              <a:custGeom>
                <a:avLst/>
                <a:gdLst/>
                <a:ahLst/>
                <a:cxnLst/>
                <a:rect l="l" t="t" r="r" b="b"/>
                <a:pathLst>
                  <a:path w="1" h="1" extrusionOk="0">
                    <a:moveTo>
                      <a:pt x="0" y="1"/>
                    </a:move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50"/>
              <p:cNvSpPr/>
              <p:nvPr/>
            </p:nvSpPr>
            <p:spPr>
              <a:xfrm>
                <a:off x="4067068" y="2046527"/>
                <a:ext cx="209047" cy="28503"/>
              </a:xfrm>
              <a:custGeom>
                <a:avLst/>
                <a:gdLst/>
                <a:ahLst/>
                <a:cxnLst/>
                <a:rect l="l" t="t" r="r" b="b"/>
                <a:pathLst>
                  <a:path w="8031" h="1095" extrusionOk="0">
                    <a:moveTo>
                      <a:pt x="518" y="1"/>
                    </a:moveTo>
                    <a:lnTo>
                      <a:pt x="0" y="1094"/>
                    </a:lnTo>
                    <a:lnTo>
                      <a:pt x="8030" y="1032"/>
                    </a:lnTo>
                    <a:lnTo>
                      <a:pt x="7468" y="1"/>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50"/>
              <p:cNvSpPr/>
              <p:nvPr/>
            </p:nvSpPr>
            <p:spPr>
              <a:xfrm>
                <a:off x="4047467" y="2134118"/>
                <a:ext cx="13640" cy="26863"/>
              </a:xfrm>
              <a:custGeom>
                <a:avLst/>
                <a:gdLst/>
                <a:ahLst/>
                <a:cxnLst/>
                <a:rect l="l" t="t" r="r" b="b"/>
                <a:pathLst>
                  <a:path w="524" h="1032" extrusionOk="0">
                    <a:moveTo>
                      <a:pt x="523" y="0"/>
                    </a:moveTo>
                    <a:lnTo>
                      <a:pt x="1" y="1031"/>
                    </a:lnTo>
                    <a:lnTo>
                      <a:pt x="14" y="1031"/>
                    </a:lnTo>
                    <a:lnTo>
                      <a:pt x="52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50"/>
              <p:cNvSpPr/>
              <p:nvPr/>
            </p:nvSpPr>
            <p:spPr>
              <a:xfrm>
                <a:off x="4047832" y="2134118"/>
                <a:ext cx="247649" cy="27436"/>
              </a:xfrm>
              <a:custGeom>
                <a:avLst/>
                <a:gdLst/>
                <a:ahLst/>
                <a:cxnLst/>
                <a:rect l="l" t="t" r="r" b="b"/>
                <a:pathLst>
                  <a:path w="9514" h="1054" extrusionOk="0">
                    <a:moveTo>
                      <a:pt x="509" y="0"/>
                    </a:moveTo>
                    <a:lnTo>
                      <a:pt x="0" y="1031"/>
                    </a:lnTo>
                    <a:lnTo>
                      <a:pt x="9513" y="1054"/>
                    </a:lnTo>
                    <a:lnTo>
                      <a:pt x="9513" y="1054"/>
                    </a:lnTo>
                    <a:lnTo>
                      <a:pt x="893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6" name="Google Shape;2086;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2087;p50"/>
              <p:cNvSpPr/>
              <p:nvPr/>
            </p:nvSpPr>
            <p:spPr>
              <a:xfrm>
                <a:off x="4305477" y="2134118"/>
                <a:ext cx="4165" cy="26"/>
              </a:xfrm>
              <a:custGeom>
                <a:avLst/>
                <a:gdLst/>
                <a:ahLst/>
                <a:cxnLst/>
                <a:rect l="l" t="t" r="r" b="b"/>
                <a:pathLst>
                  <a:path w="160" h="1" extrusionOk="0">
                    <a:moveTo>
                      <a:pt x="160" y="0"/>
                    </a:moveTo>
                    <a:lnTo>
                      <a:pt x="16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2088;p50"/>
              <p:cNvSpPr/>
              <p:nvPr/>
            </p:nvSpPr>
            <p:spPr>
              <a:xfrm>
                <a:off x="4016127" y="2229180"/>
                <a:ext cx="14655" cy="29049"/>
              </a:xfrm>
              <a:custGeom>
                <a:avLst/>
                <a:gdLst/>
                <a:ahLst/>
                <a:cxnLst/>
                <a:rect l="l" t="t" r="r" b="b"/>
                <a:pathLst>
                  <a:path w="563" h="1116" extrusionOk="0">
                    <a:moveTo>
                      <a:pt x="563" y="0"/>
                    </a:moveTo>
                    <a:lnTo>
                      <a:pt x="1" y="1116"/>
                    </a:lnTo>
                    <a:lnTo>
                      <a:pt x="10" y="1116"/>
                    </a:lnTo>
                    <a:lnTo>
                      <a:pt x="563"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9" name="Google Shape;2089;p50"/>
              <p:cNvSpPr/>
              <p:nvPr/>
            </p:nvSpPr>
            <p:spPr>
              <a:xfrm>
                <a:off x="4016361" y="2229180"/>
                <a:ext cx="313688" cy="29049"/>
              </a:xfrm>
              <a:custGeom>
                <a:avLst/>
                <a:gdLst/>
                <a:ahLst/>
                <a:cxnLst/>
                <a:rect l="l" t="t" r="r" b="b"/>
                <a:pathLst>
                  <a:path w="12051" h="1116" extrusionOk="0">
                    <a:moveTo>
                      <a:pt x="554" y="0"/>
                    </a:moveTo>
                    <a:lnTo>
                      <a:pt x="1" y="1116"/>
                    </a:lnTo>
                    <a:lnTo>
                      <a:pt x="1" y="1116"/>
                    </a:lnTo>
                    <a:lnTo>
                      <a:pt x="12050" y="1014"/>
                    </a:lnTo>
                    <a:lnTo>
                      <a:pt x="11488" y="0"/>
                    </a:lnTo>
                    <a:close/>
                  </a:path>
                </a:pathLst>
              </a:custGeom>
              <a:solidFill>
                <a:srgbClr val="434343">
                  <a:alpha val="240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8430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4" name="Group 13">
            <a:extLst>
              <a:ext uri="{FF2B5EF4-FFF2-40B4-BE49-F238E27FC236}">
                <a16:creationId xmlns:a16="http://schemas.microsoft.com/office/drawing/2014/main" id="{194BA2BF-16F2-C203-086B-A670C9E4E808}"/>
              </a:ext>
            </a:extLst>
          </p:cNvPr>
          <p:cNvGrpSpPr/>
          <p:nvPr/>
        </p:nvGrpSpPr>
        <p:grpSpPr>
          <a:xfrm>
            <a:off x="230121" y="301472"/>
            <a:ext cx="8683757" cy="1045223"/>
            <a:chOff x="201093" y="359529"/>
            <a:chExt cx="8683757" cy="1045223"/>
          </a:xfrm>
        </p:grpSpPr>
        <p:sp>
          <p:nvSpPr>
            <p:cNvPr id="12" name="TextBox 11">
              <a:extLst>
                <a:ext uri="{FF2B5EF4-FFF2-40B4-BE49-F238E27FC236}">
                  <a16:creationId xmlns:a16="http://schemas.microsoft.com/office/drawing/2014/main" id="{2C7A49E7-5C54-8DC7-59F3-32B6505CF4AA}"/>
                </a:ext>
              </a:extLst>
            </p:cNvPr>
            <p:cNvSpPr txBox="1"/>
            <p:nvPr/>
          </p:nvSpPr>
          <p:spPr>
            <a:xfrm>
              <a:off x="1043214" y="359529"/>
              <a:ext cx="7841636" cy="1045223"/>
            </a:xfrm>
            <a:prstGeom prst="rect">
              <a:avLst/>
            </a:prstGeom>
            <a:noFill/>
          </p:spPr>
          <p:txBody>
            <a:bodyPr wrap="square">
              <a:spAutoFit/>
            </a:bodyPr>
            <a:lstStyle/>
            <a:p>
              <a:pPr algn="just">
                <a:lnSpc>
                  <a:spcPct val="150000"/>
                </a:lnSpc>
              </a:pPr>
              <a:r>
                <a:rPr lang="en-US" sz="2200" i="1"/>
                <a:t>Dựa vào thông tin đã được học, trả lời những câu hỏi ôn tập sau đây:</a:t>
              </a:r>
              <a:endParaRPr lang="en-US" sz="2200"/>
            </a:p>
          </p:txBody>
        </p:sp>
        <p:sp>
          <p:nvSpPr>
            <p:cNvPr id="13" name="Freeform 4">
              <a:extLst>
                <a:ext uri="{FF2B5EF4-FFF2-40B4-BE49-F238E27FC236}">
                  <a16:creationId xmlns:a16="http://schemas.microsoft.com/office/drawing/2014/main" id="{2750D3BD-6FD8-77E7-4FCC-737A77E34157}"/>
                </a:ext>
              </a:extLst>
            </p:cNvPr>
            <p:cNvSpPr/>
            <p:nvPr/>
          </p:nvSpPr>
          <p:spPr>
            <a:xfrm>
              <a:off x="201093" y="558800"/>
              <a:ext cx="682526" cy="661197"/>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cxnSp>
        <p:nvCxnSpPr>
          <p:cNvPr id="16" name="Straight Connector 15">
            <a:extLst>
              <a:ext uri="{FF2B5EF4-FFF2-40B4-BE49-F238E27FC236}">
                <a16:creationId xmlns:a16="http://schemas.microsoft.com/office/drawing/2014/main" id="{2C4F983C-87F0-27DB-2B3D-5C7E82695ABD}"/>
              </a:ext>
            </a:extLst>
          </p:cNvPr>
          <p:cNvCxnSpPr/>
          <p:nvPr/>
        </p:nvCxnSpPr>
        <p:spPr>
          <a:xfrm>
            <a:off x="-420914" y="1978784"/>
            <a:ext cx="976811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042DFF6-AE65-ABD1-8434-F7999A2810F2}"/>
              </a:ext>
            </a:extLst>
          </p:cNvPr>
          <p:cNvGrpSpPr/>
          <p:nvPr/>
        </p:nvGrpSpPr>
        <p:grpSpPr>
          <a:xfrm>
            <a:off x="191731" y="1490905"/>
            <a:ext cx="2100429" cy="3380151"/>
            <a:chOff x="440755" y="1583733"/>
            <a:chExt cx="2100429" cy="3380151"/>
          </a:xfrm>
        </p:grpSpPr>
        <p:grpSp>
          <p:nvGrpSpPr>
            <p:cNvPr id="21" name="Group 20">
              <a:extLst>
                <a:ext uri="{FF2B5EF4-FFF2-40B4-BE49-F238E27FC236}">
                  <a16:creationId xmlns:a16="http://schemas.microsoft.com/office/drawing/2014/main" id="{05F7CA92-8DAD-C72D-2E10-3F2916AC55FB}"/>
                </a:ext>
              </a:extLst>
            </p:cNvPr>
            <p:cNvGrpSpPr/>
            <p:nvPr/>
          </p:nvGrpSpPr>
          <p:grpSpPr>
            <a:xfrm>
              <a:off x="440755" y="2328939"/>
              <a:ext cx="2100429" cy="2634945"/>
              <a:chOff x="440755" y="2328939"/>
              <a:chExt cx="2100429" cy="2634945"/>
            </a:xfrm>
          </p:grpSpPr>
          <p:sp>
            <p:nvSpPr>
              <p:cNvPr id="17" name="Rectangle: Rounded Corners 16">
                <a:extLst>
                  <a:ext uri="{FF2B5EF4-FFF2-40B4-BE49-F238E27FC236}">
                    <a16:creationId xmlns:a16="http://schemas.microsoft.com/office/drawing/2014/main" id="{A1089FDB-BECF-140B-AD75-BD1B5185C76C}"/>
                  </a:ext>
                </a:extLst>
              </p:cNvPr>
              <p:cNvSpPr/>
              <p:nvPr/>
            </p:nvSpPr>
            <p:spPr>
              <a:xfrm>
                <a:off x="440755" y="2328939"/>
                <a:ext cx="2064308" cy="2634945"/>
              </a:xfrm>
              <a:prstGeom prst="roundRect">
                <a:avLst>
                  <a:gd name="adj" fmla="val 11704"/>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ACBDFB0-FFBE-9CC2-1A7B-3D7687B72EAF}"/>
                  </a:ext>
                </a:extLst>
              </p:cNvPr>
              <p:cNvSpPr txBox="1"/>
              <p:nvPr/>
            </p:nvSpPr>
            <p:spPr>
              <a:xfrm>
                <a:off x="512975" y="2495857"/>
                <a:ext cx="2028209" cy="2343655"/>
              </a:xfrm>
              <a:prstGeom prst="rect">
                <a:avLst/>
              </a:prstGeom>
              <a:noFill/>
            </p:spPr>
            <p:txBody>
              <a:bodyPr wrap="square">
                <a:spAutoFit/>
              </a:bodyPr>
              <a:lstStyle/>
              <a:p>
                <a:pPr algn="just">
                  <a:lnSpc>
                    <a:spcPct val="150000"/>
                  </a:lnSpc>
                </a:pPr>
                <a:r>
                  <a:rPr lang="vi-VN" sz="2000"/>
                  <a:t>Trình bày vai trò, triển vọng của lâm nghiệp đối với đời sống và môi trường.</a:t>
                </a:r>
                <a:endParaRPr lang="en-US" sz="2000"/>
              </a:p>
            </p:txBody>
          </p:sp>
        </p:grpSp>
        <p:sp>
          <p:nvSpPr>
            <p:cNvPr id="20" name="Speech Bubble: Oval 19">
              <a:extLst>
                <a:ext uri="{FF2B5EF4-FFF2-40B4-BE49-F238E27FC236}">
                  <a16:creationId xmlns:a16="http://schemas.microsoft.com/office/drawing/2014/main" id="{583EFC00-A7C7-1D2A-FEA1-821C3698B6D9}"/>
                </a:ext>
              </a:extLst>
            </p:cNvPr>
            <p:cNvSpPr/>
            <p:nvPr/>
          </p:nvSpPr>
          <p:spPr>
            <a:xfrm>
              <a:off x="1099165" y="1583733"/>
              <a:ext cx="747487" cy="556968"/>
            </a:xfrm>
            <a:prstGeom prst="wedgeEllipseCallout">
              <a:avLst>
                <a:gd name="adj1" fmla="val 478"/>
                <a:gd name="adj2" fmla="val 664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latin typeface="+mj-lt"/>
                </a:rPr>
                <a:t>1</a:t>
              </a:r>
            </a:p>
          </p:txBody>
        </p:sp>
      </p:grpSp>
      <p:grpSp>
        <p:nvGrpSpPr>
          <p:cNvPr id="23" name="Group 22">
            <a:extLst>
              <a:ext uri="{FF2B5EF4-FFF2-40B4-BE49-F238E27FC236}">
                <a16:creationId xmlns:a16="http://schemas.microsoft.com/office/drawing/2014/main" id="{032B2BB5-A3FD-B40F-A064-79612C0FE21B}"/>
              </a:ext>
            </a:extLst>
          </p:cNvPr>
          <p:cNvGrpSpPr/>
          <p:nvPr/>
        </p:nvGrpSpPr>
        <p:grpSpPr>
          <a:xfrm>
            <a:off x="2385156" y="1490905"/>
            <a:ext cx="2110034" cy="3380151"/>
            <a:chOff x="440755" y="1583733"/>
            <a:chExt cx="2110034" cy="3380151"/>
          </a:xfrm>
        </p:grpSpPr>
        <p:grpSp>
          <p:nvGrpSpPr>
            <p:cNvPr id="24" name="Group 23">
              <a:extLst>
                <a:ext uri="{FF2B5EF4-FFF2-40B4-BE49-F238E27FC236}">
                  <a16:creationId xmlns:a16="http://schemas.microsoft.com/office/drawing/2014/main" id="{2FACC7DE-3947-A989-120A-61956733D233}"/>
                </a:ext>
              </a:extLst>
            </p:cNvPr>
            <p:cNvGrpSpPr/>
            <p:nvPr/>
          </p:nvGrpSpPr>
          <p:grpSpPr>
            <a:xfrm>
              <a:off x="440755" y="2328939"/>
              <a:ext cx="2110034" cy="2634945"/>
              <a:chOff x="440755" y="2328939"/>
              <a:chExt cx="2110034" cy="2634945"/>
            </a:xfrm>
          </p:grpSpPr>
          <p:sp>
            <p:nvSpPr>
              <p:cNvPr id="26" name="Rectangle: Rounded Corners 25">
                <a:extLst>
                  <a:ext uri="{FF2B5EF4-FFF2-40B4-BE49-F238E27FC236}">
                    <a16:creationId xmlns:a16="http://schemas.microsoft.com/office/drawing/2014/main" id="{11BD8A40-3264-092A-BA37-317B0731D5A1}"/>
                  </a:ext>
                </a:extLst>
              </p:cNvPr>
              <p:cNvSpPr/>
              <p:nvPr/>
            </p:nvSpPr>
            <p:spPr>
              <a:xfrm>
                <a:off x="440755" y="2328939"/>
                <a:ext cx="2110034" cy="2634945"/>
              </a:xfrm>
              <a:prstGeom prst="roundRect">
                <a:avLst>
                  <a:gd name="adj" fmla="val 11704"/>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388FAF4-8667-F235-A4A7-836B4566C53C}"/>
                  </a:ext>
                </a:extLst>
              </p:cNvPr>
              <p:cNvSpPr txBox="1"/>
              <p:nvPr/>
            </p:nvSpPr>
            <p:spPr>
              <a:xfrm>
                <a:off x="565473" y="2705416"/>
                <a:ext cx="1943985" cy="1420325"/>
              </a:xfrm>
              <a:prstGeom prst="rect">
                <a:avLst/>
              </a:prstGeom>
              <a:noFill/>
            </p:spPr>
            <p:txBody>
              <a:bodyPr wrap="square">
                <a:spAutoFit/>
              </a:bodyPr>
              <a:lstStyle/>
              <a:p>
                <a:pPr algn="just">
                  <a:lnSpc>
                    <a:spcPct val="150000"/>
                  </a:lnSpc>
                </a:pPr>
                <a:r>
                  <a:rPr lang="vi-VN" sz="2000"/>
                  <a:t>Trình bày các hoạt động lâm nghiệp cơ bản.</a:t>
                </a:r>
                <a:endParaRPr lang="en-US" sz="2000"/>
              </a:p>
            </p:txBody>
          </p:sp>
        </p:grpSp>
        <p:sp>
          <p:nvSpPr>
            <p:cNvPr id="25" name="Speech Bubble: Oval 24">
              <a:extLst>
                <a:ext uri="{FF2B5EF4-FFF2-40B4-BE49-F238E27FC236}">
                  <a16:creationId xmlns:a16="http://schemas.microsoft.com/office/drawing/2014/main" id="{C1D55CA6-07AB-E6F2-EE61-AB9B3BFA25BA}"/>
                </a:ext>
              </a:extLst>
            </p:cNvPr>
            <p:cNvSpPr/>
            <p:nvPr/>
          </p:nvSpPr>
          <p:spPr>
            <a:xfrm>
              <a:off x="1163721" y="1583733"/>
              <a:ext cx="747487" cy="556968"/>
            </a:xfrm>
            <a:prstGeom prst="wedgeEllipseCallout">
              <a:avLst>
                <a:gd name="adj1" fmla="val 478"/>
                <a:gd name="adj2" fmla="val 664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latin typeface="+mj-lt"/>
                </a:rPr>
                <a:t>2</a:t>
              </a:r>
            </a:p>
          </p:txBody>
        </p:sp>
      </p:grpSp>
      <p:grpSp>
        <p:nvGrpSpPr>
          <p:cNvPr id="28" name="Group 27">
            <a:extLst>
              <a:ext uri="{FF2B5EF4-FFF2-40B4-BE49-F238E27FC236}">
                <a16:creationId xmlns:a16="http://schemas.microsoft.com/office/drawing/2014/main" id="{61EA3AE5-E4E7-5519-644F-B77BB50C8E33}"/>
              </a:ext>
            </a:extLst>
          </p:cNvPr>
          <p:cNvGrpSpPr/>
          <p:nvPr/>
        </p:nvGrpSpPr>
        <p:grpSpPr>
          <a:xfrm>
            <a:off x="4665133" y="1490905"/>
            <a:ext cx="1981369" cy="3395866"/>
            <a:chOff x="440755" y="1583733"/>
            <a:chExt cx="1981369" cy="3395866"/>
          </a:xfrm>
        </p:grpSpPr>
        <p:grpSp>
          <p:nvGrpSpPr>
            <p:cNvPr id="29" name="Group 28">
              <a:extLst>
                <a:ext uri="{FF2B5EF4-FFF2-40B4-BE49-F238E27FC236}">
                  <a16:creationId xmlns:a16="http://schemas.microsoft.com/office/drawing/2014/main" id="{13886624-0484-9EC5-FB24-2BDECDAF41E0}"/>
                </a:ext>
              </a:extLst>
            </p:cNvPr>
            <p:cNvGrpSpPr/>
            <p:nvPr/>
          </p:nvGrpSpPr>
          <p:grpSpPr>
            <a:xfrm>
              <a:off x="440755" y="2328939"/>
              <a:ext cx="1981369" cy="2650660"/>
              <a:chOff x="440755" y="2328939"/>
              <a:chExt cx="1981369" cy="2650660"/>
            </a:xfrm>
          </p:grpSpPr>
          <p:sp>
            <p:nvSpPr>
              <p:cNvPr id="31" name="Rectangle: Rounded Corners 30">
                <a:extLst>
                  <a:ext uri="{FF2B5EF4-FFF2-40B4-BE49-F238E27FC236}">
                    <a16:creationId xmlns:a16="http://schemas.microsoft.com/office/drawing/2014/main" id="{86C4006D-1217-18C2-EEDA-97C76CA73901}"/>
                  </a:ext>
                </a:extLst>
              </p:cNvPr>
              <p:cNvSpPr/>
              <p:nvPr/>
            </p:nvSpPr>
            <p:spPr>
              <a:xfrm>
                <a:off x="440755" y="2328939"/>
                <a:ext cx="1965508" cy="2634945"/>
              </a:xfrm>
              <a:prstGeom prst="roundRect">
                <a:avLst>
                  <a:gd name="adj" fmla="val 11704"/>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95D10DA-0962-4B6A-469B-91C99BCE52B4}"/>
                  </a:ext>
                </a:extLst>
              </p:cNvPr>
              <p:cNvSpPr txBox="1"/>
              <p:nvPr/>
            </p:nvSpPr>
            <p:spPr>
              <a:xfrm>
                <a:off x="456617" y="2445572"/>
                <a:ext cx="1965507" cy="2534027"/>
              </a:xfrm>
              <a:prstGeom prst="rect">
                <a:avLst/>
              </a:prstGeom>
              <a:noFill/>
            </p:spPr>
            <p:txBody>
              <a:bodyPr wrap="square">
                <a:spAutoFit/>
              </a:bodyPr>
              <a:lstStyle/>
              <a:p>
                <a:pPr algn="just">
                  <a:lnSpc>
                    <a:spcPct val="150000"/>
                  </a:lnSpc>
                </a:pPr>
                <a:r>
                  <a:rPr lang="vi-VN" sz="1800"/>
                  <a:t>Phân tích nguyên nhân chủ yếu làm suy thoái tài nguyên rừng và giải pháp </a:t>
                </a:r>
                <a:r>
                  <a:rPr lang="en-US" sz="1800"/>
                  <a:t>khắc phục. </a:t>
                </a:r>
              </a:p>
            </p:txBody>
          </p:sp>
        </p:grpSp>
        <p:sp>
          <p:nvSpPr>
            <p:cNvPr id="30" name="Speech Bubble: Oval 29">
              <a:extLst>
                <a:ext uri="{FF2B5EF4-FFF2-40B4-BE49-F238E27FC236}">
                  <a16:creationId xmlns:a16="http://schemas.microsoft.com/office/drawing/2014/main" id="{515B4888-E3CD-EF6F-5EB5-D0BC82BA32FE}"/>
                </a:ext>
              </a:extLst>
            </p:cNvPr>
            <p:cNvSpPr/>
            <p:nvPr/>
          </p:nvSpPr>
          <p:spPr>
            <a:xfrm>
              <a:off x="1065628" y="1583733"/>
              <a:ext cx="747487" cy="556968"/>
            </a:xfrm>
            <a:prstGeom prst="wedgeEllipseCallout">
              <a:avLst>
                <a:gd name="adj1" fmla="val 478"/>
                <a:gd name="adj2" fmla="val 664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latin typeface="+mj-lt"/>
                </a:rPr>
                <a:t>3</a:t>
              </a:r>
            </a:p>
          </p:txBody>
        </p:sp>
      </p:grpSp>
      <p:grpSp>
        <p:nvGrpSpPr>
          <p:cNvPr id="33" name="Group 32">
            <a:extLst>
              <a:ext uri="{FF2B5EF4-FFF2-40B4-BE49-F238E27FC236}">
                <a16:creationId xmlns:a16="http://schemas.microsoft.com/office/drawing/2014/main" id="{4E654E19-49BA-5018-81D0-517798F0CDA3}"/>
              </a:ext>
            </a:extLst>
          </p:cNvPr>
          <p:cNvGrpSpPr/>
          <p:nvPr/>
        </p:nvGrpSpPr>
        <p:grpSpPr>
          <a:xfrm>
            <a:off x="6800584" y="1490905"/>
            <a:ext cx="2193426" cy="3380151"/>
            <a:chOff x="440755" y="1583733"/>
            <a:chExt cx="2193426" cy="3380151"/>
          </a:xfrm>
        </p:grpSpPr>
        <p:grpSp>
          <p:nvGrpSpPr>
            <p:cNvPr id="34" name="Group 33">
              <a:extLst>
                <a:ext uri="{FF2B5EF4-FFF2-40B4-BE49-F238E27FC236}">
                  <a16:creationId xmlns:a16="http://schemas.microsoft.com/office/drawing/2014/main" id="{B2CE8E2D-09A1-77DE-461A-20B010739AC4}"/>
                </a:ext>
              </a:extLst>
            </p:cNvPr>
            <p:cNvGrpSpPr/>
            <p:nvPr/>
          </p:nvGrpSpPr>
          <p:grpSpPr>
            <a:xfrm>
              <a:off x="440755" y="2328939"/>
              <a:ext cx="2193426" cy="2634945"/>
              <a:chOff x="440755" y="2328939"/>
              <a:chExt cx="2193426" cy="2634945"/>
            </a:xfrm>
          </p:grpSpPr>
          <p:sp>
            <p:nvSpPr>
              <p:cNvPr id="36" name="Rectangle: Rounded Corners 35">
                <a:extLst>
                  <a:ext uri="{FF2B5EF4-FFF2-40B4-BE49-F238E27FC236}">
                    <a16:creationId xmlns:a16="http://schemas.microsoft.com/office/drawing/2014/main" id="{F6C2FC26-0E5A-21C3-AA29-9BEA5E181D79}"/>
                  </a:ext>
                </a:extLst>
              </p:cNvPr>
              <p:cNvSpPr/>
              <p:nvPr/>
            </p:nvSpPr>
            <p:spPr>
              <a:xfrm>
                <a:off x="440755" y="2328939"/>
                <a:ext cx="2193426" cy="2634945"/>
              </a:xfrm>
              <a:prstGeom prst="roundRect">
                <a:avLst>
                  <a:gd name="adj" fmla="val 11704"/>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6AA38A7-0A94-DEF5-F950-44D72F2F99D5}"/>
                  </a:ext>
                </a:extLst>
              </p:cNvPr>
              <p:cNvSpPr txBox="1"/>
              <p:nvPr/>
            </p:nvSpPr>
            <p:spPr>
              <a:xfrm>
                <a:off x="544698" y="2587146"/>
                <a:ext cx="2047742" cy="2118529"/>
              </a:xfrm>
              <a:prstGeom prst="rect">
                <a:avLst/>
              </a:prstGeom>
              <a:noFill/>
            </p:spPr>
            <p:txBody>
              <a:bodyPr wrap="square">
                <a:spAutoFit/>
              </a:bodyPr>
              <a:lstStyle/>
              <a:p>
                <a:pPr algn="just">
                  <a:lnSpc>
                    <a:spcPct val="150000"/>
                  </a:lnSpc>
                </a:pPr>
                <a:r>
                  <a:rPr lang="vi-VN" sz="1800"/>
                  <a:t>Nêu những yêu cầu cơ bản đối với người lao động </a:t>
                </a:r>
                <a:r>
                  <a:rPr lang="en-US" sz="1800"/>
                  <a:t>trong ngành lâm nghiệp. </a:t>
                </a:r>
              </a:p>
            </p:txBody>
          </p:sp>
        </p:grpSp>
        <p:sp>
          <p:nvSpPr>
            <p:cNvPr id="35" name="Speech Bubble: Oval 34">
              <a:extLst>
                <a:ext uri="{FF2B5EF4-FFF2-40B4-BE49-F238E27FC236}">
                  <a16:creationId xmlns:a16="http://schemas.microsoft.com/office/drawing/2014/main" id="{D60559AB-6327-3CCE-E18B-AD72DC101BB1}"/>
                </a:ext>
              </a:extLst>
            </p:cNvPr>
            <p:cNvSpPr/>
            <p:nvPr/>
          </p:nvSpPr>
          <p:spPr>
            <a:xfrm>
              <a:off x="1163723" y="1583733"/>
              <a:ext cx="747487" cy="556968"/>
            </a:xfrm>
            <a:prstGeom prst="wedgeEllipseCallout">
              <a:avLst>
                <a:gd name="adj1" fmla="val 478"/>
                <a:gd name="adj2" fmla="val 664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latin typeface="+mj-lt"/>
                </a:rPr>
                <a:t>4</a:t>
              </a:r>
            </a:p>
          </p:txBody>
        </p:sp>
      </p:grpSp>
    </p:spTree>
    <p:extLst>
      <p:ext uri="{BB962C8B-B14F-4D97-AF65-F5344CB8AC3E}">
        <p14:creationId xmlns:p14="http://schemas.microsoft.com/office/powerpoint/2010/main" val="20553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ineering Major for College: Environmental Health Engineering by Slidesgo">
  <a:themeElements>
    <a:clrScheme name="Simple Light">
      <a:dk1>
        <a:srgbClr val="878787"/>
      </a:dk1>
      <a:lt1>
        <a:srgbClr val="434343"/>
      </a:lt1>
      <a:dk2>
        <a:srgbClr val="E5EEF3"/>
      </a:dk2>
      <a:lt2>
        <a:srgbClr val="9CAB9F"/>
      </a:lt2>
      <a:accent1>
        <a:srgbClr val="617915"/>
      </a:accent1>
      <a:accent2>
        <a:srgbClr val="A2BD4D"/>
      </a:accent2>
      <a:accent3>
        <a:srgbClr val="F9E925"/>
      </a:accent3>
      <a:accent4>
        <a:srgbClr val="E3AF7D"/>
      </a:accent4>
      <a:accent5>
        <a:srgbClr val="C2934F"/>
      </a:accent5>
      <a:accent6>
        <a:srgbClr val="557B9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1339</Words>
  <PresentationFormat>On-screen Show (16:9)</PresentationFormat>
  <Paragraphs>160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Anaheim</vt:lpstr>
      <vt:lpstr>Arial</vt:lpstr>
      <vt:lpstr>Bebas Neue</vt:lpstr>
      <vt:lpstr>Barlow</vt:lpstr>
      <vt:lpstr>Bahnschrift SemiBold SemiConden</vt:lpstr>
      <vt:lpstr>Wingdings</vt:lpstr>
      <vt:lpstr>Engineering Major for College: Environmental Health Engineering by Slidesgo</vt:lpstr>
      <vt:lpstr>XIN CHÀO CÁC EM! CHÀO MỪNG CÁC EM ĐẾN VỚI BÀI HỌC NGÀY HÔM NAY!</vt:lpstr>
      <vt:lpstr>KHỞI ĐỘNG </vt:lpstr>
      <vt:lpstr>PowerPoint Presentation</vt:lpstr>
      <vt:lpstr>NỘI DUNG BÀI HỌC </vt:lpstr>
      <vt:lpstr>01</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HƯỚNG DẪN VỀ NHÀ </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2024-08-02T07:05:49Z</dcterms:modified>
</cp:coreProperties>
</file>