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61" r:id="rId5"/>
    <p:sldId id="264" r:id="rId6"/>
    <p:sldId id="260" r:id="rId7"/>
    <p:sldId id="263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7835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23964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6295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765890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54199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78104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8108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223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3626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4883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78138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CAF7-9117-4B83-9BFA-3103DBC85BC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805E-6734-4F87-9870-BCD68E2B857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39409" y="5086097"/>
            <a:ext cx="32591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31314" y="6079244"/>
            <a:ext cx="619048" cy="518108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ES" b="0" dirty="0">
              <a:latin typeface="Arial Black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7997D9-FC30-4972-9BDA-D3B2B5036936}"/>
              </a:ext>
            </a:extLst>
          </p:cNvPr>
          <p:cNvSpPr txBox="1"/>
          <p:nvPr/>
        </p:nvSpPr>
        <p:spPr>
          <a:xfrm>
            <a:off x="598264" y="2038585"/>
            <a:ext cx="7882290" cy="20034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6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TRÒ CH</a:t>
            </a:r>
            <a:r>
              <a:rPr lang="vi-VN" sz="6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6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KÉO CO</a:t>
            </a:r>
          </a:p>
        </p:txBody>
      </p:sp>
    </p:spTree>
    <p:extLst>
      <p:ext uri="{BB962C8B-B14F-4D97-AF65-F5344CB8AC3E}">
        <p14:creationId xmlns:p14="http://schemas.microsoft.com/office/powerpoint/2010/main" val="9765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6 Llamada ovalada"/>
          <p:cNvSpPr/>
          <p:nvPr/>
        </p:nvSpPr>
        <p:spPr>
          <a:xfrm>
            <a:off x="660448" y="1824067"/>
            <a:ext cx="2982975" cy="986020"/>
          </a:xfrm>
          <a:prstGeom prst="wedgeEllipseCallout">
            <a:avLst>
              <a:gd name="adj1" fmla="val -19952"/>
              <a:gd name="adj2" fmla="val 9361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âm lịch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2" name="11 Llamada ovalada"/>
          <p:cNvSpPr/>
          <p:nvPr/>
        </p:nvSpPr>
        <p:spPr>
          <a:xfrm>
            <a:off x="5888658" y="1944641"/>
            <a:ext cx="2982975" cy="1008112"/>
          </a:xfrm>
          <a:prstGeom prst="wedgeEllipseCallout">
            <a:avLst>
              <a:gd name="adj1" fmla="val 15972"/>
              <a:gd name="adj2" fmla="val 10235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dương lịch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Tết ____________ vào ngày 31/12 hàng năm.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835696" y="407714"/>
            <a:ext cx="1962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>
                <a:solidFill>
                  <a:srgbClr val="FFFF00"/>
                </a:solidFill>
              </a:rPr>
              <a:t>dương lịch</a:t>
            </a:r>
            <a:endParaRPr lang="es-ES" sz="2800" b="1" dirty="0">
              <a:solidFill>
                <a:srgbClr val="FFFF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20" b="96566" l="6667" r="95833">
                        <a14:foregroundMark x1="9667" y1="48485" x2="33500" y2="82020"/>
                        <a14:foregroundMark x1="33500" y1="82020" x2="33500" y2="82020"/>
                        <a14:foregroundMark x1="41333" y1="71313" x2="60167" y2="83232"/>
                        <a14:foregroundMark x1="81000" y1="60606" x2="81000" y2="76162"/>
                        <a14:foregroundMark x1="86000" y1="32929" x2="88833" y2="71313"/>
                        <a14:foregroundMark x1="88833" y1="26869" x2="91833" y2="62828"/>
                        <a14:foregroundMark x1="85000" y1="22222" x2="54333" y2="3030"/>
                        <a14:foregroundMark x1="54333" y1="3030" x2="47333" y2="3030"/>
                        <a14:foregroundMark x1="12667" y1="48485" x2="6833" y2="64040"/>
                        <a14:foregroundMark x1="8667" y1="41414" x2="8667" y2="56970"/>
                        <a14:foregroundMark x1="26500" y1="56970" x2="45333" y2="65253"/>
                        <a14:foregroundMark x1="55333" y1="55758" x2="55333" y2="66465"/>
                        <a14:foregroundMark x1="57167" y1="56970" x2="62167" y2="68889"/>
                        <a14:foregroundMark x1="60167" y1="58182" x2="51333" y2="49697"/>
                        <a14:foregroundMark x1="44333" y1="59394" x2="56167" y2="55758"/>
                        <a14:foregroundMark x1="28500" y1="61818" x2="50333" y2="42626"/>
                        <a14:foregroundMark x1="21667" y1="62828" x2="38500" y2="53333"/>
                        <a14:foregroundMark x1="33500" y1="50909" x2="33500" y2="50909"/>
                        <a14:foregroundMark x1="30500" y1="55758" x2="49333" y2="43636"/>
                        <a14:foregroundMark x1="38500" y1="84444" x2="60167" y2="90505"/>
                        <a14:foregroundMark x1="47333" y1="91717" x2="63167" y2="91717"/>
                        <a14:foregroundMark x1="49333" y1="96566" x2="66167" y2="95354"/>
                        <a14:foregroundMark x1="38500" y1="65253" x2="25500" y2="48485"/>
                        <a14:foregroundMark x1="93833" y1="49697" x2="95833" y2="713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37" y="5715039"/>
            <a:ext cx="1352334" cy="11156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9250" y1="43250" x2="36750" y2="45125"/>
                        <a14:foregroundMark x1="37625" y1="45125" x2="52625" y2="48875"/>
                        <a14:foregroundMark x1="42250" y1="40375" x2="49750" y2="44125"/>
                        <a14:foregroundMark x1="44125" y1="38500" x2="33875" y2="52625"/>
                        <a14:foregroundMark x1="40500" y1="40375" x2="41375" y2="55375"/>
                        <a14:foregroundMark x1="39500" y1="38500" x2="26375" y2="46000"/>
                        <a14:foregroundMark x1="35750" y1="35750" x2="28250" y2="43250"/>
                        <a14:foregroundMark x1="34875" y1="36625" x2="26375" y2="41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1257" y="5373216"/>
            <a:ext cx="1799287" cy="1799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130542-189A-4BBC-B035-85B81F91CDB2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5" name="Pictur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3C853C2-1470-4C7E-9EF7-7ECC273B92A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467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2" grpId="0" animBg="1"/>
      <p:bldP spid="15" grpId="0" animBg="1"/>
      <p:bldP spid="17" grpId="0"/>
      <p:bldP spid="17" grpId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2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Mùa lá rụng báo hiệu mùa_________ đến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508104" y="432296"/>
            <a:ext cx="1662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thu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3750" y="5729325"/>
            <a:ext cx="1375450" cy="11448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3478" y="5368589"/>
            <a:ext cx="1735020" cy="17465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Llamada ovalada"/>
          <p:cNvSpPr/>
          <p:nvPr/>
        </p:nvSpPr>
        <p:spPr>
          <a:xfrm>
            <a:off x="6139878" y="2074641"/>
            <a:ext cx="2392562" cy="986020"/>
          </a:xfrm>
          <a:prstGeom prst="wedgeEllipseCallout">
            <a:avLst>
              <a:gd name="adj1" fmla="val 17204"/>
              <a:gd name="adj2" fmla="val 9098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xuân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24" name="23 Llamada ovalada"/>
          <p:cNvSpPr/>
          <p:nvPr/>
        </p:nvSpPr>
        <p:spPr>
          <a:xfrm>
            <a:off x="848337" y="2052549"/>
            <a:ext cx="2304256" cy="1008112"/>
          </a:xfrm>
          <a:prstGeom prst="wedgeEllipseCallout">
            <a:avLst>
              <a:gd name="adj1" fmla="val -22822"/>
              <a:gd name="adj2" fmla="val 8218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thu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F9DDB-848D-47C0-A222-BC454C96C0F8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25" name="Pictur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1B50D07-0B39-4CE9-8E36-569BBC74A0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647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7" grpId="1"/>
      <p:bldP spid="16" grpId="0" animBg="1"/>
      <p:bldP spid="16" grpId="1" animBg="1"/>
      <p:bldP spid="16" grpId="2" animBg="1"/>
      <p:bldP spid="2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6 Llamada ovalada"/>
          <p:cNvSpPr/>
          <p:nvPr/>
        </p:nvSpPr>
        <p:spPr>
          <a:xfrm>
            <a:off x="1021003" y="2063065"/>
            <a:ext cx="2190888" cy="986020"/>
          </a:xfrm>
          <a:prstGeom prst="wedgeEllipseCallout">
            <a:avLst>
              <a:gd name="adj1" fmla="val -22299"/>
              <a:gd name="adj2" fmla="val 8463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4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2" name="11 Llamada ovalada"/>
          <p:cNvSpPr/>
          <p:nvPr/>
        </p:nvSpPr>
        <p:spPr>
          <a:xfrm>
            <a:off x="6268484" y="2281920"/>
            <a:ext cx="2190888" cy="1008112"/>
          </a:xfrm>
          <a:prstGeom prst="wedgeEllipseCallout">
            <a:avLst>
              <a:gd name="adj1" fmla="val 17125"/>
              <a:gd name="adj2" fmla="val 9650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2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20 x ____________ = 40 .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208463" y="413732"/>
            <a:ext cx="215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2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50" y="5826326"/>
            <a:ext cx="1268635" cy="10559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7320" y="5373216"/>
            <a:ext cx="1797208" cy="18091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02F720A-ECFB-416C-AC7F-30ECB4F4B801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16" name="Picture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618057E-1690-477B-A122-8465959AB5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35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2" grpId="0" animBg="1"/>
      <p:bldP spid="15" grpId="0" animBg="1"/>
      <p:bldP spid="17" grpId="0"/>
      <p:bldP spid="17" grpId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2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1" y="3429000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Dao sắc không __________ được chuôi.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923928" y="407714"/>
            <a:ext cx="1662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gọt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0776" y="5701674"/>
            <a:ext cx="1389254" cy="11563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1330" y="5406631"/>
            <a:ext cx="1807478" cy="181952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Llamada ovalada"/>
          <p:cNvSpPr/>
          <p:nvPr/>
        </p:nvSpPr>
        <p:spPr>
          <a:xfrm>
            <a:off x="6084168" y="2058043"/>
            <a:ext cx="2023452" cy="986020"/>
          </a:xfrm>
          <a:prstGeom prst="wedgeEllipseCallout">
            <a:avLst>
              <a:gd name="adj1" fmla="val 20007"/>
              <a:gd name="adj2" fmla="val 8649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mài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24" name="23 Llamada ovalada"/>
          <p:cNvSpPr/>
          <p:nvPr/>
        </p:nvSpPr>
        <p:spPr>
          <a:xfrm>
            <a:off x="832409" y="2004513"/>
            <a:ext cx="2023452" cy="1008112"/>
          </a:xfrm>
          <a:prstGeom prst="wedgeEllipseCallout">
            <a:avLst>
              <a:gd name="adj1" fmla="val -19000"/>
              <a:gd name="adj2" fmla="val 9388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gọt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F683C1-8D34-4516-9D6A-010081C236C8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25" name="Pictur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DC746F2-2A61-4B41-91B2-4B58706F75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473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7" grpId="1"/>
      <p:bldP spid="16" grpId="0" animBg="1"/>
      <p:bldP spid="16" grpId="1" animBg="1"/>
      <p:bldP spid="16" grpId="2" animBg="1"/>
      <p:bldP spid="24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6 Llamada ovalada"/>
          <p:cNvSpPr/>
          <p:nvPr/>
        </p:nvSpPr>
        <p:spPr>
          <a:xfrm>
            <a:off x="797340" y="1918563"/>
            <a:ext cx="2815421" cy="986020"/>
          </a:xfrm>
          <a:prstGeom prst="wedgeEllipseCallout">
            <a:avLst>
              <a:gd name="adj1" fmla="val -17880"/>
              <a:gd name="adj2" fmla="val 8912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làm việc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2" name="11 Llamada ovalada"/>
          <p:cNvSpPr/>
          <p:nvPr/>
        </p:nvSpPr>
        <p:spPr>
          <a:xfrm>
            <a:off x="6043055" y="2191146"/>
            <a:ext cx="2517188" cy="1008112"/>
          </a:xfrm>
          <a:prstGeom prst="wedgeEllipseCallout">
            <a:avLst>
              <a:gd name="adj1" fmla="val 15972"/>
              <a:gd name="adj2" fmla="val 10235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mài sắt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Có công ____________ có ngày nên kim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587877" y="441293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mài sắt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063" y="5733256"/>
            <a:ext cx="1280554" cy="10658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8364" y="5342724"/>
            <a:ext cx="1787372" cy="1799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87B4C0A-BF6D-4305-9C05-67BF0F572C08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16" name="Picture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E4F737-7D37-491B-9E62-66280D2CBC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411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2" grpId="0" animBg="1"/>
      <p:bldP spid="15" grpId="0" animBg="1"/>
      <p:bldP spid="17" grpId="0"/>
      <p:bldP spid="17" grpId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6 Llamada ovalada"/>
          <p:cNvSpPr/>
          <p:nvPr/>
        </p:nvSpPr>
        <p:spPr>
          <a:xfrm>
            <a:off x="673125" y="2064109"/>
            <a:ext cx="2559305" cy="888644"/>
          </a:xfrm>
          <a:prstGeom prst="wedgeEllipseCallout">
            <a:avLst>
              <a:gd name="adj1" fmla="val -17974"/>
              <a:gd name="adj2" fmla="val 1055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ăn cơm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2" name="11 Llamada ovalada"/>
          <p:cNvSpPr/>
          <p:nvPr/>
        </p:nvSpPr>
        <p:spPr>
          <a:xfrm>
            <a:off x="6048627" y="2215231"/>
            <a:ext cx="2448272" cy="1008112"/>
          </a:xfrm>
          <a:prstGeom prst="wedgeEllipseCallout">
            <a:avLst>
              <a:gd name="adj1" fmla="val 18984"/>
              <a:gd name="adj2" fmla="val 8772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ăn muối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83568" y="332656"/>
            <a:ext cx="8136904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Cá không  ____________cá ươn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851920" y="412134"/>
            <a:ext cx="2283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ăn muối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81" y="5779970"/>
            <a:ext cx="1333815" cy="11101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5363692"/>
            <a:ext cx="1880184" cy="18927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1048981-CED3-4612-A82A-51BFAC762655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16" name="Picture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080C4B-9B5B-45C8-9D3E-03583F493D4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415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2" grpId="0" animBg="1"/>
      <p:bldP spid="15" grpId="0" animBg="1"/>
      <p:bldP spid="17" grpId="0"/>
      <p:bldP spid="17" grpId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 flipH="1">
            <a:off x="4578828" y="5157192"/>
            <a:ext cx="32590" cy="17992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2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7" y="3493933"/>
            <a:ext cx="8515409" cy="2383339"/>
          </a:xfrm>
          <a:prstGeom prst="rect">
            <a:avLst/>
          </a:prstGeom>
          <a:effectLst>
            <a:outerShdw blurRad="76200" dist="1397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14 Rectángulo redondeado"/>
          <p:cNvSpPr/>
          <p:nvPr/>
        </p:nvSpPr>
        <p:spPr>
          <a:xfrm>
            <a:off x="683568" y="332656"/>
            <a:ext cx="7848872" cy="7293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>
                <a:latin typeface="Bookman Old Style" panose="02050604050505020204" pitchFamily="18" charset="0"/>
              </a:rPr>
              <a:t>Con __________ biết nói “Xin chào”</a:t>
            </a:r>
            <a:endParaRPr lang="es-ES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461332" y="410204"/>
            <a:ext cx="1662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es-ES_tradnl"/>
              <a:t>vẹt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0243" y="5767792"/>
            <a:ext cx="1344050" cy="1118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3740" y="5368589"/>
            <a:ext cx="1872208" cy="18846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Llamada ovalada"/>
          <p:cNvSpPr/>
          <p:nvPr/>
        </p:nvSpPr>
        <p:spPr>
          <a:xfrm>
            <a:off x="6166670" y="2144388"/>
            <a:ext cx="2509786" cy="986020"/>
          </a:xfrm>
          <a:prstGeom prst="wedgeEllipseCallout">
            <a:avLst>
              <a:gd name="adj1" fmla="val 14882"/>
              <a:gd name="adj2" fmla="val 9846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chim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24" name="23 Llamada ovalada"/>
          <p:cNvSpPr/>
          <p:nvPr/>
        </p:nvSpPr>
        <p:spPr>
          <a:xfrm>
            <a:off x="933000" y="2035951"/>
            <a:ext cx="2167468" cy="1008112"/>
          </a:xfrm>
          <a:prstGeom prst="wedgeEllipseCallout">
            <a:avLst>
              <a:gd name="adj1" fmla="val -17978"/>
              <a:gd name="adj2" fmla="val 9535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b="1">
                <a:solidFill>
                  <a:prstClr val="black"/>
                </a:solidFill>
              </a:rPr>
              <a:t>vẹt</a:t>
            </a:r>
            <a:endParaRPr lang="es-ES" sz="3200" b="1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7A4A62-6A9B-40B3-8DED-2303F14BD6F0}"/>
              </a:ext>
            </a:extLst>
          </p:cNvPr>
          <p:cNvSpPr txBox="1"/>
          <p:nvPr/>
        </p:nvSpPr>
        <p:spPr>
          <a:xfrm>
            <a:off x="3292347" y="2411573"/>
            <a:ext cx="2559305" cy="1264980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Đội nào trả lời đúng?</a:t>
            </a:r>
          </a:p>
        </p:txBody>
      </p:sp>
      <p:pic>
        <p:nvPicPr>
          <p:cNvPr id="25" name="Pictur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D595BF-2D5B-4CB2-8F0D-07623C01FF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891" b="91392" l="10000" r="90000">
                        <a14:foregroundMark x1="41744" y1="88379" x2="48023" y2="91392"/>
                        <a14:foregroundMark x1="48023" y1="91392" x2="51047" y2="91392"/>
                        <a14:foregroundMark x1="46628" y1="7891" x2="49767" y2="78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13" y="6081173"/>
            <a:ext cx="924829" cy="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879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7" grpId="1"/>
      <p:bldP spid="16" grpId="0" animBg="1"/>
      <p:bldP spid="16" grpId="1" animBg="1"/>
      <p:bldP spid="16" grpId="2" animBg="1"/>
      <p:bldP spid="24" grpId="0" animBg="1"/>
      <p:bldP spid="14" grpId="0" animBg="1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128</Words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Bookman Old Style</vt:lpstr>
      <vt:lpstr>Calibri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2013-09-26T20:47:46Z</dcterms:created>
  <dcterms:modified xsi:type="dcterms:W3CDTF">2021-06-23T08:01:25Z</dcterms:modified>
</cp:coreProperties>
</file>