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6" r:id="rId3"/>
    <p:sldId id="432" r:id="rId4"/>
    <p:sldId id="433" r:id="rId5"/>
    <p:sldId id="434" r:id="rId6"/>
    <p:sldId id="435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F8C9C-FB02-4964-8D94-13F657B7D99D}" v="44" dt="2022-08-27T20:12:27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90F8C9C-FB02-4964-8D94-13F657B7D99D}"/>
    <pc:docChg chg="undo custSel addSld delSld modSld sldOrd">
      <pc:chgData name="T H" userId="270efafb50020bd6" providerId="LiveId" clId="{090F8C9C-FB02-4964-8D94-13F657B7D99D}" dt="2022-08-27T20:12:29.866" v="113"/>
      <pc:docMkLst>
        <pc:docMk/>
      </pc:docMkLst>
      <pc:sldChg chg="addSp delSp modSp mod">
        <pc:chgData name="T H" userId="270efafb50020bd6" providerId="LiveId" clId="{090F8C9C-FB02-4964-8D94-13F657B7D99D}" dt="2022-08-27T20:04:51.064" v="53"/>
        <pc:sldMkLst>
          <pc:docMk/>
          <pc:sldMk cId="739982329" sldId="433"/>
        </pc:sldMkLst>
        <pc:spChg chg="mod">
          <ac:chgData name="T H" userId="270efafb50020bd6" providerId="LiveId" clId="{090F8C9C-FB02-4964-8D94-13F657B7D99D}" dt="2022-08-27T20:04:35.485" v="52" actId="14100"/>
          <ac:spMkLst>
            <pc:docMk/>
            <pc:sldMk cId="739982329" sldId="433"/>
            <ac:spMk id="17" creationId="{00000000-0000-0000-0000-000000000000}"/>
          </ac:spMkLst>
        </pc:spChg>
        <pc:spChg chg="mod">
          <ac:chgData name="T H" userId="270efafb50020bd6" providerId="LiveId" clId="{090F8C9C-FB02-4964-8D94-13F657B7D99D}" dt="2022-08-27T20:04:35.485" v="52" actId="14100"/>
          <ac:spMkLst>
            <pc:docMk/>
            <pc:sldMk cId="739982329" sldId="433"/>
            <ac:spMk id="18" creationId="{00000000-0000-0000-0000-000000000000}"/>
          </ac:spMkLst>
        </pc:spChg>
        <pc:spChg chg="mod">
          <ac:chgData name="T H" userId="270efafb50020bd6" providerId="LiveId" clId="{090F8C9C-FB02-4964-8D94-13F657B7D99D}" dt="2022-08-27T20:04:15.837" v="49" actId="14100"/>
          <ac:spMkLst>
            <pc:docMk/>
            <pc:sldMk cId="739982329" sldId="433"/>
            <ac:spMk id="21" creationId="{00000000-0000-0000-0000-000000000000}"/>
          </ac:spMkLst>
        </pc:spChg>
        <pc:spChg chg="mod">
          <ac:chgData name="T H" userId="270efafb50020bd6" providerId="LiveId" clId="{090F8C9C-FB02-4964-8D94-13F657B7D99D}" dt="2022-08-27T20:04:15.837" v="49" actId="14100"/>
          <ac:spMkLst>
            <pc:docMk/>
            <pc:sldMk cId="739982329" sldId="433"/>
            <ac:spMk id="22" creationId="{00000000-0000-0000-0000-000000000000}"/>
          </ac:spMkLst>
        </pc:spChg>
        <pc:spChg chg="mod">
          <ac:chgData name="T H" userId="270efafb50020bd6" providerId="LiveId" clId="{090F8C9C-FB02-4964-8D94-13F657B7D99D}" dt="2022-08-27T20:02:54.081" v="39" actId="1076"/>
          <ac:spMkLst>
            <pc:docMk/>
            <pc:sldMk cId="739982329" sldId="433"/>
            <ac:spMk id="24" creationId="{00000000-0000-0000-0000-000000000000}"/>
          </ac:spMkLst>
        </pc:spChg>
        <pc:spChg chg="mod">
          <ac:chgData name="T H" userId="270efafb50020bd6" providerId="LiveId" clId="{090F8C9C-FB02-4964-8D94-13F657B7D99D}" dt="2022-08-27T20:02:47.166" v="38" actId="1076"/>
          <ac:spMkLst>
            <pc:docMk/>
            <pc:sldMk cId="739982329" sldId="433"/>
            <ac:spMk id="25" creationId="{00000000-0000-0000-0000-000000000000}"/>
          </ac:spMkLst>
        </pc:spChg>
        <pc:spChg chg="mod">
          <ac:chgData name="T H" userId="270efafb50020bd6" providerId="LiveId" clId="{090F8C9C-FB02-4964-8D94-13F657B7D99D}" dt="2022-08-27T20:04:27.956" v="51" actId="1076"/>
          <ac:spMkLst>
            <pc:docMk/>
            <pc:sldMk cId="739982329" sldId="433"/>
            <ac:spMk id="32" creationId="{00000000-0000-0000-0000-000000000000}"/>
          </ac:spMkLst>
        </pc:spChg>
        <pc:spChg chg="mod">
          <ac:chgData name="T H" userId="270efafb50020bd6" providerId="LiveId" clId="{090F8C9C-FB02-4964-8D94-13F657B7D99D}" dt="2022-08-27T20:04:27.956" v="51" actId="1076"/>
          <ac:spMkLst>
            <pc:docMk/>
            <pc:sldMk cId="739982329" sldId="433"/>
            <ac:spMk id="33" creationId="{00000000-0000-0000-0000-000000000000}"/>
          </ac:spMkLst>
        </pc:spChg>
        <pc:spChg chg="mod">
          <ac:chgData name="T H" userId="270efafb50020bd6" providerId="LiveId" clId="{090F8C9C-FB02-4964-8D94-13F657B7D99D}" dt="2022-08-27T20:02:58.422" v="40" actId="1076"/>
          <ac:spMkLst>
            <pc:docMk/>
            <pc:sldMk cId="739982329" sldId="433"/>
            <ac:spMk id="35" creationId="{00000000-0000-0000-0000-000000000000}"/>
          </ac:spMkLst>
        </pc:spChg>
        <pc:spChg chg="mod">
          <ac:chgData name="T H" userId="270efafb50020bd6" providerId="LiveId" clId="{090F8C9C-FB02-4964-8D94-13F657B7D99D}" dt="2022-08-27T20:02:58.422" v="40" actId="1076"/>
          <ac:spMkLst>
            <pc:docMk/>
            <pc:sldMk cId="739982329" sldId="433"/>
            <ac:spMk id="36" creationId="{00000000-0000-0000-0000-000000000000}"/>
          </ac:spMkLst>
        </pc:spChg>
        <pc:spChg chg="mod">
          <ac:chgData name="T H" userId="270efafb50020bd6" providerId="LiveId" clId="{090F8C9C-FB02-4964-8D94-13F657B7D99D}" dt="2022-08-27T20:04:24.270" v="50" actId="14100"/>
          <ac:spMkLst>
            <pc:docMk/>
            <pc:sldMk cId="739982329" sldId="433"/>
            <ac:spMk id="38" creationId="{00000000-0000-0000-0000-000000000000}"/>
          </ac:spMkLst>
        </pc:spChg>
        <pc:spChg chg="mod">
          <ac:chgData name="T H" userId="270efafb50020bd6" providerId="LiveId" clId="{090F8C9C-FB02-4964-8D94-13F657B7D99D}" dt="2022-08-27T20:04:24.270" v="50" actId="14100"/>
          <ac:spMkLst>
            <pc:docMk/>
            <pc:sldMk cId="739982329" sldId="433"/>
            <ac:spMk id="39" creationId="{00000000-0000-0000-0000-000000000000}"/>
          </ac:spMkLst>
        </pc:spChg>
        <pc:grpChg chg="mod">
          <ac:chgData name="T H" userId="270efafb50020bd6" providerId="LiveId" clId="{090F8C9C-FB02-4964-8D94-13F657B7D99D}" dt="2022-08-27T20:04:35.485" v="52" actId="14100"/>
          <ac:grpSpMkLst>
            <pc:docMk/>
            <pc:sldMk cId="739982329" sldId="433"/>
            <ac:grpSpMk id="16" creationId="{00000000-0000-0000-0000-000000000000}"/>
          </ac:grpSpMkLst>
        </pc:grpChg>
        <pc:grpChg chg="mod">
          <ac:chgData name="T H" userId="270efafb50020bd6" providerId="LiveId" clId="{090F8C9C-FB02-4964-8D94-13F657B7D99D}" dt="2022-08-27T20:04:15.837" v="49" actId="14100"/>
          <ac:grpSpMkLst>
            <pc:docMk/>
            <pc:sldMk cId="739982329" sldId="433"/>
            <ac:grpSpMk id="20" creationId="{00000000-0000-0000-0000-000000000000}"/>
          </ac:grpSpMkLst>
        </pc:grpChg>
        <pc:grpChg chg="mod">
          <ac:chgData name="T H" userId="270efafb50020bd6" providerId="LiveId" clId="{090F8C9C-FB02-4964-8D94-13F657B7D99D}" dt="2022-08-27T20:02:47.166" v="38" actId="1076"/>
          <ac:grpSpMkLst>
            <pc:docMk/>
            <pc:sldMk cId="739982329" sldId="433"/>
            <ac:grpSpMk id="23" creationId="{00000000-0000-0000-0000-000000000000}"/>
          </ac:grpSpMkLst>
        </pc:grpChg>
        <pc:grpChg chg="mod">
          <ac:chgData name="T H" userId="270efafb50020bd6" providerId="LiveId" clId="{090F8C9C-FB02-4964-8D94-13F657B7D99D}" dt="2022-08-27T20:04:27.956" v="51" actId="1076"/>
          <ac:grpSpMkLst>
            <pc:docMk/>
            <pc:sldMk cId="739982329" sldId="433"/>
            <ac:grpSpMk id="31" creationId="{00000000-0000-0000-0000-000000000000}"/>
          </ac:grpSpMkLst>
        </pc:grpChg>
        <pc:grpChg chg="mod">
          <ac:chgData name="T H" userId="270efafb50020bd6" providerId="LiveId" clId="{090F8C9C-FB02-4964-8D94-13F657B7D99D}" dt="2022-08-27T20:02:58.422" v="40" actId="1076"/>
          <ac:grpSpMkLst>
            <pc:docMk/>
            <pc:sldMk cId="739982329" sldId="433"/>
            <ac:grpSpMk id="34" creationId="{00000000-0000-0000-0000-000000000000}"/>
          </ac:grpSpMkLst>
        </pc:grpChg>
        <pc:grpChg chg="mod">
          <ac:chgData name="T H" userId="270efafb50020bd6" providerId="LiveId" clId="{090F8C9C-FB02-4964-8D94-13F657B7D99D}" dt="2022-08-27T20:04:24.270" v="50" actId="14100"/>
          <ac:grpSpMkLst>
            <pc:docMk/>
            <pc:sldMk cId="739982329" sldId="433"/>
            <ac:grpSpMk id="37" creationId="{00000000-0000-0000-0000-000000000000}"/>
          </ac:grpSpMkLst>
        </pc:grpChg>
        <pc:picChg chg="add del">
          <ac:chgData name="T H" userId="270efafb50020bd6" providerId="LiveId" clId="{090F8C9C-FB02-4964-8D94-13F657B7D99D}" dt="2022-08-27T19:59:02.756" v="1" actId="478"/>
          <ac:picMkLst>
            <pc:docMk/>
            <pc:sldMk cId="739982329" sldId="433"/>
            <ac:picMk id="3" creationId="{8CC0EB6E-0427-004D-FA9E-583780ECC0A1}"/>
          </ac:picMkLst>
        </pc:picChg>
        <pc:picChg chg="add del mod">
          <ac:chgData name="T H" userId="270efafb50020bd6" providerId="LiveId" clId="{090F8C9C-FB02-4964-8D94-13F657B7D99D}" dt="2022-08-27T20:01:19.372" v="23" actId="478"/>
          <ac:picMkLst>
            <pc:docMk/>
            <pc:sldMk cId="739982329" sldId="433"/>
            <ac:picMk id="4" creationId="{00000000-0000-0000-0000-000000000000}"/>
          </ac:picMkLst>
        </pc:picChg>
        <pc:picChg chg="add mod ord modCrop">
          <ac:chgData name="T H" userId="270efafb50020bd6" providerId="LiveId" clId="{090F8C9C-FB02-4964-8D94-13F657B7D99D}" dt="2022-08-27T20:04:51.064" v="53"/>
          <ac:picMkLst>
            <pc:docMk/>
            <pc:sldMk cId="739982329" sldId="433"/>
            <ac:picMk id="6" creationId="{56B41A00-A6AB-CF0E-7A7F-762670828E4C}"/>
          </ac:picMkLst>
        </pc:picChg>
      </pc:sldChg>
      <pc:sldChg chg="addSp delSp modSp mod">
        <pc:chgData name="T H" userId="270efafb50020bd6" providerId="LiveId" clId="{090F8C9C-FB02-4964-8D94-13F657B7D99D}" dt="2022-08-27T20:11:33.598" v="100"/>
        <pc:sldMkLst>
          <pc:docMk/>
          <pc:sldMk cId="2294060522" sldId="434"/>
        </pc:sldMkLst>
        <pc:spChg chg="mod">
          <ac:chgData name="T H" userId="270efafb50020bd6" providerId="LiveId" clId="{090F8C9C-FB02-4964-8D94-13F657B7D99D}" dt="2022-08-27T20:05:21.915" v="55" actId="1076"/>
          <ac:spMkLst>
            <pc:docMk/>
            <pc:sldMk cId="2294060522" sldId="434"/>
            <ac:spMk id="12" creationId="{00000000-0000-0000-0000-000000000000}"/>
          </ac:spMkLst>
        </pc:spChg>
        <pc:spChg chg="mod">
          <ac:chgData name="T H" userId="270efafb50020bd6" providerId="LiveId" clId="{090F8C9C-FB02-4964-8D94-13F657B7D99D}" dt="2022-08-27T20:05:21.915" v="55" actId="1076"/>
          <ac:spMkLst>
            <pc:docMk/>
            <pc:sldMk cId="2294060522" sldId="434"/>
            <ac:spMk id="13" creationId="{00000000-0000-0000-0000-000000000000}"/>
          </ac:spMkLst>
        </pc:spChg>
        <pc:spChg chg="mod">
          <ac:chgData name="T H" userId="270efafb50020bd6" providerId="LiveId" clId="{090F8C9C-FB02-4964-8D94-13F657B7D99D}" dt="2022-08-27T20:10:45.912" v="99" actId="1036"/>
          <ac:spMkLst>
            <pc:docMk/>
            <pc:sldMk cId="2294060522" sldId="434"/>
            <ac:spMk id="17" creationId="{00000000-0000-0000-0000-000000000000}"/>
          </ac:spMkLst>
        </pc:spChg>
        <pc:spChg chg="mod">
          <ac:chgData name="T H" userId="270efafb50020bd6" providerId="LiveId" clId="{090F8C9C-FB02-4964-8D94-13F657B7D99D}" dt="2022-08-27T20:10:45.912" v="99" actId="1036"/>
          <ac:spMkLst>
            <pc:docMk/>
            <pc:sldMk cId="2294060522" sldId="434"/>
            <ac:spMk id="18" creationId="{00000000-0000-0000-0000-000000000000}"/>
          </ac:spMkLst>
        </pc:spChg>
        <pc:spChg chg="mod">
          <ac:chgData name="T H" userId="270efafb50020bd6" providerId="LiveId" clId="{090F8C9C-FB02-4964-8D94-13F657B7D99D}" dt="2022-08-27T20:05:29.742" v="56" actId="1076"/>
          <ac:spMkLst>
            <pc:docMk/>
            <pc:sldMk cId="2294060522" sldId="434"/>
            <ac:spMk id="20" creationId="{00000000-0000-0000-0000-000000000000}"/>
          </ac:spMkLst>
        </pc:spChg>
        <pc:spChg chg="mod">
          <ac:chgData name="T H" userId="270efafb50020bd6" providerId="LiveId" clId="{090F8C9C-FB02-4964-8D94-13F657B7D99D}" dt="2022-08-27T20:10:16.583" v="91" actId="1076"/>
          <ac:spMkLst>
            <pc:docMk/>
            <pc:sldMk cId="2294060522" sldId="434"/>
            <ac:spMk id="23" creationId="{00000000-0000-0000-0000-000000000000}"/>
          </ac:spMkLst>
        </pc:spChg>
        <pc:spChg chg="mod">
          <ac:chgData name="T H" userId="270efafb50020bd6" providerId="LiveId" clId="{090F8C9C-FB02-4964-8D94-13F657B7D99D}" dt="2022-08-27T20:10:16.583" v="91" actId="1076"/>
          <ac:spMkLst>
            <pc:docMk/>
            <pc:sldMk cId="2294060522" sldId="434"/>
            <ac:spMk id="24" creationId="{00000000-0000-0000-0000-000000000000}"/>
          </ac:spMkLst>
        </pc:spChg>
        <pc:spChg chg="mod">
          <ac:chgData name="T H" userId="270efafb50020bd6" providerId="LiveId" clId="{090F8C9C-FB02-4964-8D94-13F657B7D99D}" dt="2022-08-27T20:10:27.053" v="93" actId="1038"/>
          <ac:spMkLst>
            <pc:docMk/>
            <pc:sldMk cId="2294060522" sldId="434"/>
            <ac:spMk id="34" creationId="{00000000-0000-0000-0000-000000000000}"/>
          </ac:spMkLst>
        </pc:spChg>
        <pc:spChg chg="mod">
          <ac:chgData name="T H" userId="270efafb50020bd6" providerId="LiveId" clId="{090F8C9C-FB02-4964-8D94-13F657B7D99D}" dt="2022-08-27T20:10:27.053" v="93" actId="1038"/>
          <ac:spMkLst>
            <pc:docMk/>
            <pc:sldMk cId="2294060522" sldId="434"/>
            <ac:spMk id="35" creationId="{00000000-0000-0000-0000-000000000000}"/>
          </ac:spMkLst>
        </pc:spChg>
        <pc:grpChg chg="mod">
          <ac:chgData name="T H" userId="270efafb50020bd6" providerId="LiveId" clId="{090F8C9C-FB02-4964-8D94-13F657B7D99D}" dt="2022-08-27T20:05:21.915" v="55" actId="1076"/>
          <ac:grpSpMkLst>
            <pc:docMk/>
            <pc:sldMk cId="2294060522" sldId="434"/>
            <ac:grpSpMk id="11" creationId="{00000000-0000-0000-0000-000000000000}"/>
          </ac:grpSpMkLst>
        </pc:grpChg>
        <pc:grpChg chg="mod">
          <ac:chgData name="T H" userId="270efafb50020bd6" providerId="LiveId" clId="{090F8C9C-FB02-4964-8D94-13F657B7D99D}" dt="2022-08-27T20:10:45.912" v="99" actId="1036"/>
          <ac:grpSpMkLst>
            <pc:docMk/>
            <pc:sldMk cId="2294060522" sldId="434"/>
            <ac:grpSpMk id="16" creationId="{00000000-0000-0000-0000-000000000000}"/>
          </ac:grpSpMkLst>
        </pc:grpChg>
        <pc:grpChg chg="mod">
          <ac:chgData name="T H" userId="270efafb50020bd6" providerId="LiveId" clId="{090F8C9C-FB02-4964-8D94-13F657B7D99D}" dt="2022-08-27T20:10:16.583" v="91" actId="1076"/>
          <ac:grpSpMkLst>
            <pc:docMk/>
            <pc:sldMk cId="2294060522" sldId="434"/>
            <ac:grpSpMk id="22" creationId="{00000000-0000-0000-0000-000000000000}"/>
          </ac:grpSpMkLst>
        </pc:grpChg>
        <pc:grpChg chg="mod">
          <ac:chgData name="T H" userId="270efafb50020bd6" providerId="LiveId" clId="{090F8C9C-FB02-4964-8D94-13F657B7D99D}" dt="2022-08-27T20:10:27.053" v="93" actId="1038"/>
          <ac:grpSpMkLst>
            <pc:docMk/>
            <pc:sldMk cId="2294060522" sldId="434"/>
            <ac:grpSpMk id="33" creationId="{00000000-0000-0000-0000-000000000000}"/>
          </ac:grpSpMkLst>
        </pc:grpChg>
        <pc:picChg chg="add del mod ord modCrop">
          <ac:chgData name="T H" userId="270efafb50020bd6" providerId="LiveId" clId="{090F8C9C-FB02-4964-8D94-13F657B7D99D}" dt="2022-08-27T20:11:33.598" v="100"/>
          <ac:picMkLst>
            <pc:docMk/>
            <pc:sldMk cId="2294060522" sldId="434"/>
            <ac:picMk id="3" creationId="{87975878-86F7-C852-1D1F-239478271C06}"/>
          </ac:picMkLst>
        </pc:picChg>
        <pc:picChg chg="add del mod">
          <ac:chgData name="T H" userId="270efafb50020bd6" providerId="LiveId" clId="{090F8C9C-FB02-4964-8D94-13F657B7D99D}" dt="2022-08-27T20:08:35.960" v="82" actId="21"/>
          <ac:picMkLst>
            <pc:docMk/>
            <pc:sldMk cId="2294060522" sldId="434"/>
            <ac:picMk id="4" creationId="{00000000-0000-0000-0000-000000000000}"/>
          </ac:picMkLst>
        </pc:picChg>
      </pc:sldChg>
      <pc:sldChg chg="delSp add modAnim">
        <pc:chgData name="T H" userId="270efafb50020bd6" providerId="LiveId" clId="{090F8C9C-FB02-4964-8D94-13F657B7D99D}" dt="2022-08-27T20:12:00.315" v="106" actId="478"/>
        <pc:sldMkLst>
          <pc:docMk/>
          <pc:sldMk cId="1912838390" sldId="435"/>
        </pc:sldMkLst>
        <pc:spChg chg="del">
          <ac:chgData name="T H" userId="270efafb50020bd6" providerId="LiveId" clId="{090F8C9C-FB02-4964-8D94-13F657B7D99D}" dt="2022-08-27T20:11:54.974" v="104" actId="478"/>
          <ac:spMkLst>
            <pc:docMk/>
            <pc:sldMk cId="1912838390" sldId="435"/>
            <ac:spMk id="10" creationId="{00000000-0000-0000-0000-000000000000}"/>
          </ac:spMkLst>
        </pc:spChg>
        <pc:spChg chg="del">
          <ac:chgData name="T H" userId="270efafb50020bd6" providerId="LiveId" clId="{090F8C9C-FB02-4964-8D94-13F657B7D99D}" dt="2022-08-27T20:11:54.974" v="104" actId="478"/>
          <ac:spMkLst>
            <pc:docMk/>
            <pc:sldMk cId="1912838390" sldId="435"/>
            <ac:spMk id="14" creationId="{00000000-0000-0000-0000-000000000000}"/>
          </ac:spMkLst>
        </pc:spChg>
        <pc:spChg chg="del">
          <ac:chgData name="T H" userId="270efafb50020bd6" providerId="LiveId" clId="{090F8C9C-FB02-4964-8D94-13F657B7D99D}" dt="2022-08-27T20:12:00.315" v="106" actId="478"/>
          <ac:spMkLst>
            <pc:docMk/>
            <pc:sldMk cId="1912838390" sldId="435"/>
            <ac:spMk id="15" creationId="{00000000-0000-0000-0000-000000000000}"/>
          </ac:spMkLst>
        </pc:s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11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16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19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22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25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7.836" v="105" actId="478"/>
          <ac:grpSpMkLst>
            <pc:docMk/>
            <pc:sldMk cId="1912838390" sldId="435"/>
            <ac:grpSpMk id="33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36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39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42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45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48" creationId="{00000000-0000-0000-0000-000000000000}"/>
          </ac:grpSpMkLst>
        </pc:grpChg>
        <pc:grpChg chg="del">
          <ac:chgData name="T H" userId="270efafb50020bd6" providerId="LiveId" clId="{090F8C9C-FB02-4964-8D94-13F657B7D99D}" dt="2022-08-27T20:11:54.974" v="104" actId="478"/>
          <ac:grpSpMkLst>
            <pc:docMk/>
            <pc:sldMk cId="1912838390" sldId="435"/>
            <ac:grpSpMk id="51" creationId="{00000000-0000-0000-0000-000000000000}"/>
          </ac:grpSpMkLst>
        </pc:grpChg>
        <pc:picChg chg="del">
          <ac:chgData name="T H" userId="270efafb50020bd6" providerId="LiveId" clId="{090F8C9C-FB02-4964-8D94-13F657B7D99D}" dt="2022-08-27T20:11:57.836" v="105" actId="478"/>
          <ac:picMkLst>
            <pc:docMk/>
            <pc:sldMk cId="1912838390" sldId="435"/>
            <ac:picMk id="3" creationId="{87975878-86F7-C852-1D1F-239478271C06}"/>
          </ac:picMkLst>
        </pc:picChg>
      </pc:sldChg>
      <pc:sldChg chg="new del">
        <pc:chgData name="T H" userId="270efafb50020bd6" providerId="LiveId" clId="{090F8C9C-FB02-4964-8D94-13F657B7D99D}" dt="2022-08-27T20:11:45.058" v="102" actId="680"/>
        <pc:sldMkLst>
          <pc:docMk/>
          <pc:sldMk cId="2367613471" sldId="435"/>
        </pc:sldMkLst>
      </pc:sldChg>
      <pc:sldChg chg="new del">
        <pc:chgData name="T H" userId="270efafb50020bd6" providerId="LiveId" clId="{090F8C9C-FB02-4964-8D94-13F657B7D99D}" dt="2022-08-27T20:12:14.402" v="108" actId="47"/>
        <pc:sldMkLst>
          <pc:docMk/>
          <pc:sldMk cId="3848002006" sldId="436"/>
        </pc:sldMkLst>
      </pc:sldChg>
      <pc:sldChg chg="delSp add mod ord delAnim">
        <pc:chgData name="T H" userId="270efafb50020bd6" providerId="LiveId" clId="{090F8C9C-FB02-4964-8D94-13F657B7D99D}" dt="2022-08-27T20:12:29.866" v="113"/>
        <pc:sldMkLst>
          <pc:docMk/>
          <pc:sldMk cId="3917712431" sldId="436"/>
        </pc:sldMkLst>
        <pc:spChg chg="del">
          <ac:chgData name="T H" userId="270efafb50020bd6" providerId="LiveId" clId="{090F8C9C-FB02-4964-8D94-13F657B7D99D}" dt="2022-08-27T20:12:25.563" v="110" actId="478"/>
          <ac:spMkLst>
            <pc:docMk/>
            <pc:sldMk cId="3917712431" sldId="436"/>
            <ac:spMk id="3" creationId="{00000000-0000-0000-0000-000000000000}"/>
          </ac:spMkLst>
        </pc:spChg>
        <pc:spChg chg="del">
          <ac:chgData name="T H" userId="270efafb50020bd6" providerId="LiveId" clId="{090F8C9C-FB02-4964-8D94-13F657B7D99D}" dt="2022-08-27T20:12:25.563" v="110" actId="478"/>
          <ac:spMkLst>
            <pc:docMk/>
            <pc:sldMk cId="3917712431" sldId="436"/>
            <ac:spMk id="10" creationId="{00000000-0000-0000-0000-000000000000}"/>
          </ac:spMkLst>
        </pc:spChg>
        <pc:spChg chg="del">
          <ac:chgData name="T H" userId="270efafb50020bd6" providerId="LiveId" clId="{090F8C9C-FB02-4964-8D94-13F657B7D99D}" dt="2022-08-27T20:12:25.563" v="110" actId="478"/>
          <ac:spMkLst>
            <pc:docMk/>
            <pc:sldMk cId="3917712431" sldId="436"/>
            <ac:spMk id="14" creationId="{00000000-0000-0000-0000-000000000000}"/>
          </ac:spMkLst>
        </pc:spChg>
        <pc:spChg chg="del">
          <ac:chgData name="T H" userId="270efafb50020bd6" providerId="LiveId" clId="{090F8C9C-FB02-4964-8D94-13F657B7D99D}" dt="2022-08-27T20:12:27.853" v="111" actId="478"/>
          <ac:spMkLst>
            <pc:docMk/>
            <pc:sldMk cId="3917712431" sldId="436"/>
            <ac:spMk id="15" creationId="{00000000-0000-0000-0000-000000000000}"/>
          </ac:spMkLst>
        </pc:spChg>
        <pc:picChg chg="del">
          <ac:chgData name="T H" userId="270efafb50020bd6" providerId="LiveId" clId="{090F8C9C-FB02-4964-8D94-13F657B7D99D}" dt="2022-08-27T20:12:25.563" v="110" actId="478"/>
          <ac:picMkLst>
            <pc:docMk/>
            <pc:sldMk cId="3917712431" sldId="43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CHỦ ĐỀ THỰC VẬT VÀ ĐỘNG VẬT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771243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(T1)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119" y="3725882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Rễ cây: 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 nước, chất khoáng trong đất để nuôi cây, rễ còn giúp cây bám chặt vào nước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cây: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vận chuyển các chất để nuôi cây, thân cây còn giúp nâng đỡ tán, lá, hoa, quả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cây:</a:t>
            </a:r>
            <a:r>
              <a:rPr lang="nl-NL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quang hợp, trao đổi khí và thoát hơi nước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và quả: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629" t="37500" r="32431" b="8333"/>
          <a:stretch/>
        </p:blipFill>
        <p:spPr>
          <a:xfrm>
            <a:off x="9509919" y="3429000"/>
            <a:ext cx="674317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B41A00-A6AB-CF0E-7A7F-762670828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878" r="4671" b="60160"/>
          <a:stretch/>
        </p:blipFill>
        <p:spPr>
          <a:xfrm>
            <a:off x="518319" y="3034722"/>
            <a:ext cx="15426897" cy="57892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(T1)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8462873" y="4398749"/>
            <a:ext cx="2799647" cy="935252"/>
            <a:chOff x="1515098" y="6857999"/>
            <a:chExt cx="1627561" cy="803701"/>
          </a:xfrm>
        </p:grpSpPr>
        <p:sp>
          <p:nvSpPr>
            <p:cNvPr id="17" name="Rounded Rectangle 16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50"/>
            <p:cNvSpPr txBox="1">
              <a:spLocks noChangeArrowheads="1"/>
            </p:cNvSpPr>
            <p:nvPr/>
          </p:nvSpPr>
          <p:spPr bwMode="auto">
            <a:xfrm>
              <a:off x="1650728" y="6897469"/>
              <a:ext cx="107585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rễ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chùm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1680689" y="4398748"/>
            <a:ext cx="4153830" cy="1066801"/>
            <a:chOff x="1509798" y="6857999"/>
            <a:chExt cx="1632861" cy="896756"/>
          </a:xfrm>
        </p:grpSpPr>
        <p:sp>
          <p:nvSpPr>
            <p:cNvPr id="21" name="Rounded Rectangle 20"/>
            <p:cNvSpPr/>
            <p:nvPr/>
          </p:nvSpPr>
          <p:spPr>
            <a:xfrm>
              <a:off x="1515098" y="6857999"/>
              <a:ext cx="1627561" cy="8967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Box 50"/>
            <p:cNvSpPr txBox="1">
              <a:spLocks noChangeArrowheads="1"/>
            </p:cNvSpPr>
            <p:nvPr/>
          </p:nvSpPr>
          <p:spPr bwMode="auto">
            <a:xfrm>
              <a:off x="1509798" y="6967806"/>
              <a:ext cx="1627561" cy="54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lúa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8443120" y="6785712"/>
            <a:ext cx="2743200" cy="803701"/>
            <a:chOff x="1469888" y="6557111"/>
            <a:chExt cx="1627561" cy="803701"/>
          </a:xfrm>
        </p:grpSpPr>
        <p:sp>
          <p:nvSpPr>
            <p:cNvPr id="24" name="Rounded Rectangle 23"/>
            <p:cNvSpPr/>
            <p:nvPr/>
          </p:nvSpPr>
          <p:spPr>
            <a:xfrm>
              <a:off x="1469888" y="6557111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50"/>
            <p:cNvSpPr txBox="1">
              <a:spLocks noChangeArrowheads="1"/>
            </p:cNvSpPr>
            <p:nvPr/>
          </p:nvSpPr>
          <p:spPr bwMode="auto">
            <a:xfrm>
              <a:off x="1627276" y="6691484"/>
              <a:ext cx="10454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1626644" y="6708133"/>
            <a:ext cx="4530801" cy="1338587"/>
            <a:chOff x="1514913" y="6623771"/>
            <a:chExt cx="1641256" cy="1074629"/>
          </a:xfrm>
        </p:grpSpPr>
        <p:sp>
          <p:nvSpPr>
            <p:cNvPr id="32" name="Rounded Rectangle 31"/>
            <p:cNvSpPr/>
            <p:nvPr/>
          </p:nvSpPr>
          <p:spPr>
            <a:xfrm>
              <a:off x="1514913" y="6623771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50"/>
            <p:cNvSpPr txBox="1">
              <a:spLocks noChangeArrowheads="1"/>
            </p:cNvSpPr>
            <p:nvPr/>
          </p:nvSpPr>
          <p:spPr bwMode="auto">
            <a:xfrm>
              <a:off x="1528608" y="6734765"/>
              <a:ext cx="1627561" cy="96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8462873" y="7740331"/>
            <a:ext cx="2743200" cy="803701"/>
            <a:chOff x="1515098" y="6857999"/>
            <a:chExt cx="1627561" cy="803701"/>
          </a:xfrm>
        </p:grpSpPr>
        <p:sp>
          <p:nvSpPr>
            <p:cNvPr id="35" name="Rounded Rectangle 34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Box 50"/>
            <p:cNvSpPr txBox="1">
              <a:spLocks noChangeArrowheads="1"/>
            </p:cNvSpPr>
            <p:nvPr/>
          </p:nvSpPr>
          <p:spPr bwMode="auto">
            <a:xfrm>
              <a:off x="1650728" y="6897469"/>
              <a:ext cx="9997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630531" y="7762110"/>
            <a:ext cx="4127788" cy="1001111"/>
            <a:chOff x="1515098" y="6857999"/>
            <a:chExt cx="1627561" cy="803701"/>
          </a:xfrm>
        </p:grpSpPr>
        <p:sp>
          <p:nvSpPr>
            <p:cNvPr id="38" name="Rounded Rectangle 37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TextBox 50"/>
            <p:cNvSpPr txBox="1">
              <a:spLocks noChangeArrowheads="1"/>
            </p:cNvSpPr>
            <p:nvPr/>
          </p:nvSpPr>
          <p:spPr bwMode="auto">
            <a:xfrm>
              <a:off x="1515098" y="6897469"/>
              <a:ext cx="1626109" cy="55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khoai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982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75878-86F7-C852-1D1F-239478271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2" t="3439"/>
          <a:stretch/>
        </p:blipFill>
        <p:spPr>
          <a:xfrm>
            <a:off x="463155" y="3576176"/>
            <a:ext cx="15469854" cy="54639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19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học được gì về chủ đề Thực vật và động vật.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719" y="2429114"/>
            <a:ext cx="1432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8534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CHỦ ĐỀ THỰC VẬT VÀ ĐỘNG VẬT (T1)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463657" y="3995235"/>
            <a:ext cx="2819400" cy="649070"/>
            <a:chOff x="1515098" y="6650276"/>
            <a:chExt cx="1627561" cy="1011424"/>
          </a:xfrm>
        </p:grpSpPr>
        <p:sp>
          <p:nvSpPr>
            <p:cNvPr id="12" name="Rounded Rectangle 11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50"/>
            <p:cNvSpPr txBox="1">
              <a:spLocks noChangeArrowheads="1"/>
            </p:cNvSpPr>
            <p:nvPr/>
          </p:nvSpPr>
          <p:spPr bwMode="auto">
            <a:xfrm>
              <a:off x="1747182" y="6650276"/>
              <a:ext cx="999584" cy="100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719719" y="4190998"/>
            <a:ext cx="4093764" cy="685802"/>
            <a:chOff x="1515098" y="6784997"/>
            <a:chExt cx="1627561" cy="876703"/>
          </a:xfrm>
        </p:grpSpPr>
        <p:sp>
          <p:nvSpPr>
            <p:cNvPr id="17" name="Rounded Rectangle 16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50"/>
            <p:cNvSpPr txBox="1">
              <a:spLocks noChangeArrowheads="1"/>
            </p:cNvSpPr>
            <p:nvPr/>
          </p:nvSpPr>
          <p:spPr bwMode="auto">
            <a:xfrm>
              <a:off x="1671234" y="6784997"/>
              <a:ext cx="1388820" cy="826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cua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428324" y="4622451"/>
            <a:ext cx="2819399" cy="783012"/>
            <a:chOff x="1436739" y="6653785"/>
            <a:chExt cx="1672771" cy="938335"/>
          </a:xfrm>
        </p:grpSpPr>
        <p:sp>
          <p:nvSpPr>
            <p:cNvPr id="20" name="Rounded Rectangle 19"/>
            <p:cNvSpPr/>
            <p:nvPr/>
          </p:nvSpPr>
          <p:spPr>
            <a:xfrm>
              <a:off x="1436739" y="6788419"/>
              <a:ext cx="167277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50"/>
            <p:cNvSpPr txBox="1">
              <a:spLocks noChangeArrowheads="1"/>
            </p:cNvSpPr>
            <p:nvPr/>
          </p:nvSpPr>
          <p:spPr bwMode="auto">
            <a:xfrm>
              <a:off x="1650728" y="6653785"/>
              <a:ext cx="11823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1699600" y="4851740"/>
            <a:ext cx="4408336" cy="748474"/>
            <a:chOff x="1519422" y="6929974"/>
            <a:chExt cx="1692190" cy="900302"/>
          </a:xfrm>
        </p:grpSpPr>
        <p:sp>
          <p:nvSpPr>
            <p:cNvPr id="23" name="Rounded Rectangle 22"/>
            <p:cNvSpPr/>
            <p:nvPr/>
          </p:nvSpPr>
          <p:spPr>
            <a:xfrm>
              <a:off x="1519422" y="7026575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50"/>
            <p:cNvSpPr txBox="1">
              <a:spLocks noChangeArrowheads="1"/>
            </p:cNvSpPr>
            <p:nvPr/>
          </p:nvSpPr>
          <p:spPr bwMode="auto">
            <a:xfrm>
              <a:off x="1605587" y="6929974"/>
              <a:ext cx="1606025" cy="77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trâu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mèo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8443120" y="5492228"/>
            <a:ext cx="2860475" cy="617494"/>
            <a:chOff x="1515098" y="6804564"/>
            <a:chExt cx="1627561" cy="857136"/>
          </a:xfrm>
        </p:grpSpPr>
        <p:sp>
          <p:nvSpPr>
            <p:cNvPr id="31" name="Rounded Rectangle 30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TextBox 50"/>
            <p:cNvSpPr txBox="1">
              <a:spLocks noChangeArrowheads="1"/>
            </p:cNvSpPr>
            <p:nvPr/>
          </p:nvSpPr>
          <p:spPr bwMode="auto">
            <a:xfrm>
              <a:off x="1650728" y="6804564"/>
              <a:ext cx="969334" cy="75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658600" y="5680524"/>
            <a:ext cx="4556919" cy="703530"/>
            <a:chOff x="1497629" y="6857998"/>
            <a:chExt cx="1781103" cy="945359"/>
          </a:xfrm>
        </p:grpSpPr>
        <p:sp>
          <p:nvSpPr>
            <p:cNvPr id="34" name="Rounded Rectangle 33"/>
            <p:cNvSpPr/>
            <p:nvPr/>
          </p:nvSpPr>
          <p:spPr>
            <a:xfrm>
              <a:off x="1515098" y="6857998"/>
              <a:ext cx="1627561" cy="9245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Box 50"/>
            <p:cNvSpPr txBox="1">
              <a:spLocks noChangeArrowheads="1"/>
            </p:cNvSpPr>
            <p:nvPr/>
          </p:nvSpPr>
          <p:spPr bwMode="auto">
            <a:xfrm>
              <a:off x="1497629" y="6934859"/>
              <a:ext cx="1781103" cy="86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8443119" y="6940183"/>
            <a:ext cx="2881014" cy="633527"/>
            <a:chOff x="1515098" y="6843991"/>
            <a:chExt cx="1627561" cy="646331"/>
          </a:xfrm>
        </p:grpSpPr>
        <p:sp>
          <p:nvSpPr>
            <p:cNvPr id="37" name="Rounded Rectangle 36"/>
            <p:cNvSpPr/>
            <p:nvPr/>
          </p:nvSpPr>
          <p:spPr>
            <a:xfrm>
              <a:off x="1515098" y="6858000"/>
              <a:ext cx="1627561" cy="630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50"/>
            <p:cNvSpPr txBox="1">
              <a:spLocks noChangeArrowheads="1"/>
            </p:cNvSpPr>
            <p:nvPr/>
          </p:nvSpPr>
          <p:spPr bwMode="auto">
            <a:xfrm>
              <a:off x="2065885" y="6843991"/>
              <a:ext cx="489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1719719" y="6858000"/>
            <a:ext cx="4093763" cy="736796"/>
            <a:chOff x="1515098" y="6857999"/>
            <a:chExt cx="1627561" cy="803701"/>
          </a:xfrm>
        </p:grpSpPr>
        <p:sp>
          <p:nvSpPr>
            <p:cNvPr id="40" name="Rounded Rectangle 39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50"/>
            <p:cNvSpPr txBox="1">
              <a:spLocks noChangeArrowheads="1"/>
            </p:cNvSpPr>
            <p:nvPr/>
          </p:nvSpPr>
          <p:spPr bwMode="auto">
            <a:xfrm>
              <a:off x="1650728" y="6897469"/>
              <a:ext cx="1368426" cy="70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trắm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8463657" y="7661677"/>
            <a:ext cx="2860476" cy="722531"/>
            <a:chOff x="1469886" y="7091569"/>
            <a:chExt cx="1697142" cy="646331"/>
          </a:xfrm>
        </p:grpSpPr>
        <p:sp>
          <p:nvSpPr>
            <p:cNvPr id="43" name="Rounded Rectangle 42"/>
            <p:cNvSpPr/>
            <p:nvPr/>
          </p:nvSpPr>
          <p:spPr>
            <a:xfrm>
              <a:off x="1469886" y="7124426"/>
              <a:ext cx="1697142" cy="5669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Box 50"/>
            <p:cNvSpPr txBox="1">
              <a:spLocks noChangeArrowheads="1"/>
            </p:cNvSpPr>
            <p:nvPr/>
          </p:nvSpPr>
          <p:spPr bwMode="auto">
            <a:xfrm>
              <a:off x="2064495" y="7091569"/>
              <a:ext cx="5356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bay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1704638" y="7620002"/>
            <a:ext cx="4093762" cy="776264"/>
            <a:chOff x="1594819" y="8449309"/>
            <a:chExt cx="1627561" cy="791634"/>
          </a:xfrm>
        </p:grpSpPr>
        <p:sp>
          <p:nvSpPr>
            <p:cNvPr id="46" name="Rounded Rectangle 45"/>
            <p:cNvSpPr/>
            <p:nvPr/>
          </p:nvSpPr>
          <p:spPr>
            <a:xfrm>
              <a:off x="1594819" y="8449309"/>
              <a:ext cx="1627561" cy="7916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50"/>
            <p:cNvSpPr txBox="1">
              <a:spLocks noChangeArrowheads="1"/>
            </p:cNvSpPr>
            <p:nvPr/>
          </p:nvSpPr>
          <p:spPr bwMode="auto">
            <a:xfrm>
              <a:off x="1818047" y="8453057"/>
              <a:ext cx="782104" cy="6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443119" y="8329526"/>
            <a:ext cx="2881014" cy="646331"/>
            <a:chOff x="1515098" y="6897469"/>
            <a:chExt cx="1627561" cy="884673"/>
          </a:xfrm>
        </p:grpSpPr>
        <p:sp>
          <p:nvSpPr>
            <p:cNvPr id="49" name="Rounded Rectangle 48"/>
            <p:cNvSpPr/>
            <p:nvPr/>
          </p:nvSpPr>
          <p:spPr>
            <a:xfrm>
              <a:off x="1515098" y="696928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TextBox 50"/>
            <p:cNvSpPr txBox="1">
              <a:spLocks noChangeArrowheads="1"/>
            </p:cNvSpPr>
            <p:nvPr/>
          </p:nvSpPr>
          <p:spPr bwMode="auto">
            <a:xfrm>
              <a:off x="1902525" y="6897469"/>
              <a:ext cx="817919" cy="88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11719718" y="8382000"/>
            <a:ext cx="4093763" cy="702825"/>
            <a:chOff x="1515098" y="6723548"/>
            <a:chExt cx="1627561" cy="938152"/>
          </a:xfrm>
        </p:grpSpPr>
        <p:sp>
          <p:nvSpPr>
            <p:cNvPr id="52" name="Rounded Rectangle 51"/>
            <p:cNvSpPr/>
            <p:nvPr/>
          </p:nvSpPr>
          <p:spPr>
            <a:xfrm>
              <a:off x="1515098" y="6857999"/>
              <a:ext cx="1627561" cy="8037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TextBox 50"/>
            <p:cNvSpPr txBox="1">
              <a:spLocks noChangeArrowheads="1"/>
            </p:cNvSpPr>
            <p:nvPr/>
          </p:nvSpPr>
          <p:spPr bwMode="auto">
            <a:xfrm>
              <a:off x="1783711" y="6723548"/>
              <a:ext cx="731119" cy="7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0605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83839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10090</TotalTime>
  <Words>393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1189</cp:revision>
  <dcterms:created xsi:type="dcterms:W3CDTF">2008-09-09T22:52:10Z</dcterms:created>
  <dcterms:modified xsi:type="dcterms:W3CDTF">2022-08-27T20:12:32Z</dcterms:modified>
</cp:coreProperties>
</file>