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425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899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217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081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913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038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3485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5608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166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3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408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8598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99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631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18" Type="http://schemas.microsoft.com/office/2007/relationships/hdphoto" Target="../media/hdphoto1.wdp"/><Relationship Id="rId26" Type="http://schemas.openxmlformats.org/officeDocument/2006/relationships/image" Target="../media/image13.png"/><Relationship Id="rId3" Type="http://schemas.openxmlformats.org/officeDocument/2006/relationships/image" Target="../media/image6.png"/><Relationship Id="rId21" Type="http://schemas.microsoft.com/office/2007/relationships/hdphoto" Target="../media/hdphoto7.wdp"/><Relationship Id="rId34" Type="http://schemas.openxmlformats.org/officeDocument/2006/relationships/slide" Target="slide6.xml"/><Relationship Id="rId7" Type="http://schemas.openxmlformats.org/officeDocument/2006/relationships/slide" Target="slide10.xml"/><Relationship Id="rId12" Type="http://schemas.microsoft.com/office/2007/relationships/hdphoto" Target="../media/hdphoto5.wdp"/><Relationship Id="rId17" Type="http://schemas.openxmlformats.org/officeDocument/2006/relationships/image" Target="../media/image2.png"/><Relationship Id="rId25" Type="http://schemas.openxmlformats.org/officeDocument/2006/relationships/slide" Target="slide8.xml"/><Relationship Id="rId33" Type="http://schemas.microsoft.com/office/2007/relationships/hdphoto" Target="../media/hdphoto11.wdp"/><Relationship Id="rId2" Type="http://schemas.openxmlformats.org/officeDocument/2006/relationships/image" Target="../media/image5.jpg"/><Relationship Id="rId16" Type="http://schemas.openxmlformats.org/officeDocument/2006/relationships/slide" Target="slide7.xml"/><Relationship Id="rId20" Type="http://schemas.openxmlformats.org/officeDocument/2006/relationships/image" Target="../media/image11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32" Type="http://schemas.openxmlformats.org/officeDocument/2006/relationships/image" Target="../media/image15.png"/><Relationship Id="rId37" Type="http://schemas.openxmlformats.org/officeDocument/2006/relationships/slide" Target="slide13.xml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openxmlformats.org/officeDocument/2006/relationships/slide" Target="slide12.xml"/><Relationship Id="rId36" Type="http://schemas.microsoft.com/office/2007/relationships/hdphoto" Target="../media/hdphoto12.wdp"/><Relationship Id="rId10" Type="http://schemas.openxmlformats.org/officeDocument/2006/relationships/slide" Target="slide3.xml"/><Relationship Id="rId19" Type="http://schemas.openxmlformats.org/officeDocument/2006/relationships/slide" Target="slide5.xml"/><Relationship Id="rId31" Type="http://schemas.openxmlformats.org/officeDocument/2006/relationships/slide" Target="slide4.xml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slide" Target="slide9.xml"/><Relationship Id="rId27" Type="http://schemas.microsoft.com/office/2007/relationships/hdphoto" Target="../media/hdphoto9.wdp"/><Relationship Id="rId30" Type="http://schemas.microsoft.com/office/2007/relationships/hdphoto" Target="../media/hdphoto10.wdp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4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6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7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1" y="3822767"/>
            <a:ext cx="1209293" cy="1303422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03" y="230067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66" y="818302"/>
            <a:ext cx="57052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hỏi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584" y="3729919"/>
            <a:ext cx="62797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trả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lời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1292" y="818302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hỏi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742" y="3495245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trả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lời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222" y="933706"/>
            <a:ext cx="57052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</a:rPr>
              <a:t>Thầy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cô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điền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câu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hỏi</a:t>
            </a:r>
            <a:r>
              <a:rPr lang="en-US" sz="4000" dirty="0">
                <a:solidFill>
                  <a:srgbClr val="0000FF"/>
                </a:solidFill>
              </a:rPr>
              <a:t> ở </a:t>
            </a:r>
            <a:r>
              <a:rPr lang="en-US" sz="4000" dirty="0" err="1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6385" y="3358857"/>
            <a:ext cx="62797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8000"/>
                </a:solidFill>
              </a:rPr>
              <a:t>Thầy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cô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điền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câu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trả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>
                <a:solidFill>
                  <a:srgbClr val="008000"/>
                </a:solidFill>
              </a:rPr>
              <a:t>lời</a:t>
            </a:r>
            <a:r>
              <a:rPr lang="en-US" sz="4000" dirty="0">
                <a:solidFill>
                  <a:srgbClr val="008000"/>
                </a:solidFill>
              </a:rPr>
              <a:t> ở </a:t>
            </a:r>
            <a:r>
              <a:rPr lang="en-US" sz="4000" dirty="0" err="1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3189398" y="1841680"/>
            <a:ext cx="5452325" cy="2009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40620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70" y="1686771"/>
            <a:ext cx="1893401" cy="637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" y="330630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49" y="3926570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6" y="585282"/>
            <a:ext cx="1414645" cy="1418698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7" y="2772778"/>
            <a:ext cx="1753487" cy="1274238"/>
          </a:xfrm>
          <a:prstGeom prst="rect">
            <a:avLst/>
          </a:prstGeom>
        </p:spPr>
      </p:pic>
      <p:pic>
        <p:nvPicPr>
          <p:cNvPr id="24" name="Picture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2947313"/>
            <a:ext cx="1209293" cy="1303422"/>
          </a:xfrm>
          <a:prstGeom prst="rect">
            <a:avLst/>
          </a:prstGeom>
        </p:spPr>
      </p:pic>
      <p:pic>
        <p:nvPicPr>
          <p:cNvPr id="25" name="Picture 2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3868873" y="2565377"/>
            <a:ext cx="1893401" cy="637032"/>
          </a:xfrm>
          <a:prstGeom prst="rect">
            <a:avLst/>
          </a:prstGeom>
        </p:spPr>
      </p:pic>
      <p:pic>
        <p:nvPicPr>
          <p:cNvPr id="42" name="Picture 41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0" y="1736713"/>
            <a:ext cx="1543813" cy="1251090"/>
          </a:xfrm>
          <a:prstGeom prst="rect">
            <a:avLst/>
          </a:prstGeom>
        </p:spPr>
      </p:pic>
      <p:sp>
        <p:nvSpPr>
          <p:cNvPr id="35" name="Rounded Rectangle 34">
            <a:hlinkClick r:id="rId37" action="ppaction://hlinksldjump"/>
          </p:cNvPr>
          <p:cNvSpPr/>
          <p:nvPr/>
        </p:nvSpPr>
        <p:spPr>
          <a:xfrm>
            <a:off x="10706100" y="-966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722" y="567205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điền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ở </a:t>
            </a:r>
            <a:r>
              <a:rPr lang="en-US" sz="4000" dirty="0" err="1"/>
              <a:t>đây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1074" y="3224336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điền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ở </a:t>
            </a:r>
            <a:r>
              <a:rPr lang="en-US" sz="4000" dirty="0" err="1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722" y="567205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điền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ở </a:t>
            </a:r>
            <a:r>
              <a:rPr lang="en-US" sz="4000" dirty="0" err="1"/>
              <a:t>đây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1074" y="3224336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điền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ở </a:t>
            </a:r>
            <a:r>
              <a:rPr lang="en-US" sz="4000" dirty="0" err="1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449" y="1026471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điền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ở </a:t>
            </a:r>
            <a:r>
              <a:rPr lang="en-US" sz="4000" dirty="0" err="1"/>
              <a:t>đây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10699" y="3828741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điền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ở </a:t>
            </a:r>
            <a:r>
              <a:rPr lang="en-US" sz="4000" dirty="0" err="1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01" y="483665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611" y="2961292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6005" y="708419"/>
            <a:ext cx="57052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hỏi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0038" y="3849188"/>
            <a:ext cx="62797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trả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lời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9744" y="668663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hỏi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352" y="2749258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trả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lời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12" y="5409841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11" y="5136233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283" y="628906"/>
            <a:ext cx="570521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hỏi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2204" y="3147360"/>
            <a:ext cx="62797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Thầy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điền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câu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trả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lời</a:t>
            </a:r>
            <a:r>
              <a:rPr lang="en-US" sz="4000" dirty="0">
                <a:solidFill>
                  <a:schemeClr val="tx1"/>
                </a:solidFill>
              </a:rPr>
              <a:t> ở </a:t>
            </a:r>
            <a:r>
              <a:rPr lang="en-US" sz="4000" dirty="0" err="1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195</Words>
  <PresentationFormat>Màn hình rộng</PresentationFormat>
  <Paragraphs>25</Paragraphs>
  <Slides>14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2018-08-07T02:06:19Z</dcterms:created>
  <dcterms:modified xsi:type="dcterms:W3CDTF">2023-09-16T10:01:14Z</dcterms:modified>
</cp:coreProperties>
</file>