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4" r:id="rId2"/>
    <p:sldId id="261" r:id="rId3"/>
    <p:sldId id="262" r:id="rId4"/>
    <p:sldId id="265" r:id="rId5"/>
    <p:sldId id="266" r:id="rId6"/>
    <p:sldId id="267" r:id="rId7"/>
    <p:sldId id="260" r:id="rId8"/>
    <p:sldId id="269" r:id="rId9"/>
    <p:sldId id="268" r:id="rId10"/>
    <p:sldId id="263" r:id="rId11"/>
    <p:sldId id="270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 varScale="1">
        <p:scale>
          <a:sx n="83" d="100"/>
          <a:sy n="83" d="100"/>
        </p:scale>
        <p:origin x="99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6408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53556" y="204813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9?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70152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6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10?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3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16732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769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9433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815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5?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54886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54886" y="380073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2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6?</a:t>
            </a:r>
            <a:endParaRPr lang="vi-V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B.wrong</a:t>
              </a:r>
              <a:endPara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7?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352931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3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857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8?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A.right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7339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594825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B.wrong</a:t>
              </a: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84</Words>
  <PresentationFormat>On-screen Show (16:9)</PresentationFormat>
  <Paragraphs>63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2018-01-14T04:30:44Z</dcterms:created>
  <dcterms:modified xsi:type="dcterms:W3CDTF">2020-10-30T06:20:24Z</dcterms:modified>
</cp:coreProperties>
</file>