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  <p:sldId id="256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F7DED-29C6-4A01-920B-1146B67EF503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1ED8B-E983-4EFC-B132-B637C9BE3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BDC991-145D-4286-A9A2-9AE3DF789D8A}" type="slidenum">
              <a:rPr lang="zh-CN" altLang="en-US" sz="1200" smtClean="0">
                <a:latin typeface="Arial" pitchFamily="34" charset="0"/>
                <a:cs typeface="Arial" pitchFamily="34" charset="0"/>
              </a:rPr>
              <a:pPr eaLnBrk="1" hangingPunct="1"/>
              <a:t>3</a:t>
            </a:fld>
            <a:endParaRPr lang="zh-CN" altLang="en-US" sz="1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7AD928-42E3-435D-98E6-3EAF403F75CE}" type="slidenum">
              <a:rPr lang="zh-CN" altLang="en-US" sz="1200" smtClean="0">
                <a:latin typeface="Arial" pitchFamily="34" charset="0"/>
                <a:cs typeface="Arial" pitchFamily="34" charset="0"/>
              </a:rPr>
              <a:pPr eaLnBrk="1" hangingPunct="1"/>
              <a:t>6</a:t>
            </a:fld>
            <a:endParaRPr lang="zh-CN" altLang="en-US" sz="1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97ceaa9d2_0_4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597ceaa9d2_0_4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7AD928-42E3-435D-98E6-3EAF403F75CE}" type="slidenum">
              <a:rPr lang="zh-CN" altLang="en-US" sz="1200" smtClean="0">
                <a:latin typeface="Arial" pitchFamily="34" charset="0"/>
                <a:cs typeface="Arial" pitchFamily="34" charset="0"/>
              </a:rPr>
              <a:pPr eaLnBrk="1" hangingPunct="1"/>
              <a:t>8</a:t>
            </a:fld>
            <a:endParaRPr lang="zh-CN" altLang="en-US" sz="1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9684f9cd4_0_58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9684f9cd4_0_58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7AD928-42E3-435D-98E6-3EAF403F75CE}" type="slidenum">
              <a:rPr lang="zh-CN" altLang="en-US" sz="1200" smtClean="0">
                <a:latin typeface="Arial" pitchFamily="34" charset="0"/>
                <a:cs typeface="Arial" pitchFamily="34" charset="0"/>
              </a:rPr>
              <a:pPr eaLnBrk="1" hangingPunct="1"/>
              <a:t>10</a:t>
            </a:fld>
            <a:endParaRPr lang="zh-CN" altLang="en-US" sz="1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7AD928-42E3-435D-98E6-3EAF403F75CE}" type="slidenum">
              <a:rPr lang="zh-CN" altLang="en-US" sz="1200" smtClean="0">
                <a:latin typeface="Arial" pitchFamily="34" charset="0"/>
                <a:cs typeface="Arial" pitchFamily="34" charset="0"/>
              </a:rPr>
              <a:pPr eaLnBrk="1" hangingPunct="1"/>
              <a:t>12</a:t>
            </a:fld>
            <a:endParaRPr lang="zh-CN" altLang="en-US" sz="1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ED8B-E983-4EFC-B132-B637C9BE37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7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9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4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THREE COLUMNS 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481175" y="4784533"/>
            <a:ext cx="1857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title" idx="2"/>
          </p:nvPr>
        </p:nvSpPr>
        <p:spPr>
          <a:xfrm>
            <a:off x="712050" y="583133"/>
            <a:ext cx="2931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title" idx="3"/>
          </p:nvPr>
        </p:nvSpPr>
        <p:spPr>
          <a:xfrm>
            <a:off x="3643350" y="4784533"/>
            <a:ext cx="1857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 idx="4"/>
          </p:nvPr>
        </p:nvSpPr>
        <p:spPr>
          <a:xfrm>
            <a:off x="5805525" y="4784533"/>
            <a:ext cx="1857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1681125" y="3738833"/>
            <a:ext cx="14574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5"/>
          </p:nvPr>
        </p:nvSpPr>
        <p:spPr>
          <a:xfrm>
            <a:off x="3843299" y="2976833"/>
            <a:ext cx="14574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6"/>
          </p:nvPr>
        </p:nvSpPr>
        <p:spPr>
          <a:xfrm>
            <a:off x="6005474" y="2024333"/>
            <a:ext cx="14574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44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S 1">
  <p:cSld name="THREE COLUMS 1">
    <p:bg>
      <p:bgPr>
        <a:solidFill>
          <a:srgbClr val="F9C5B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324438" y="3409067"/>
            <a:ext cx="2571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04425" y="4431467"/>
            <a:ext cx="22113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 idx="2"/>
          </p:nvPr>
        </p:nvSpPr>
        <p:spPr>
          <a:xfrm>
            <a:off x="5847388" y="3409067"/>
            <a:ext cx="2571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3"/>
          </p:nvPr>
        </p:nvSpPr>
        <p:spPr>
          <a:xfrm>
            <a:off x="6027388" y="4431467"/>
            <a:ext cx="22113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4"/>
          </p:nvPr>
        </p:nvSpPr>
        <p:spPr>
          <a:xfrm>
            <a:off x="720000" y="589667"/>
            <a:ext cx="2931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 idx="5"/>
          </p:nvPr>
        </p:nvSpPr>
        <p:spPr>
          <a:xfrm>
            <a:off x="725313" y="3409067"/>
            <a:ext cx="2571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6"/>
          </p:nvPr>
        </p:nvSpPr>
        <p:spPr>
          <a:xfrm>
            <a:off x="905300" y="4431467"/>
            <a:ext cx="22113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46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0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3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3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3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5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6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4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6601909" cy="441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557"/>
            <a:ext cx="9144000" cy="6106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823899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925" y="1889125"/>
            <a:ext cx="5337175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2339975" y="2355850"/>
            <a:ext cx="1782763" cy="116046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353" y="2153508"/>
              <a:ext cx="909952" cy="19059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3819525" y="5237163"/>
            <a:ext cx="1346200" cy="877887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369" y="4251831"/>
              <a:ext cx="687546" cy="143972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4"/>
          <p:cNvGrpSpPr>
            <a:grpSpLocks/>
          </p:cNvGrpSpPr>
          <p:nvPr/>
        </p:nvGrpSpPr>
        <p:grpSpPr bwMode="auto">
          <a:xfrm>
            <a:off x="6249988" y="4613275"/>
            <a:ext cx="422275" cy="1027113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3879" y="3856793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17"/>
          <p:cNvGrpSpPr>
            <a:grpSpLocks/>
          </p:cNvGrpSpPr>
          <p:nvPr/>
        </p:nvGrpSpPr>
        <p:grpSpPr bwMode="auto">
          <a:xfrm>
            <a:off x="6405563" y="5419725"/>
            <a:ext cx="712787" cy="46831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427" y="4215919"/>
              <a:ext cx="363379" cy="7608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5118100" y="2817813"/>
            <a:ext cx="422275" cy="1027112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7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1" y="2503770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" name="组合 23"/>
          <p:cNvGrpSpPr>
            <a:grpSpLocks/>
          </p:cNvGrpSpPr>
          <p:nvPr/>
        </p:nvGrpSpPr>
        <p:grpSpPr bwMode="auto">
          <a:xfrm>
            <a:off x="5338763" y="3543300"/>
            <a:ext cx="727075" cy="46831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016" y="2846820"/>
              <a:ext cx="371083" cy="7727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7588250" y="1666875"/>
            <a:ext cx="422275" cy="1027113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255" y="1605571"/>
              <a:ext cx="392787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" name="组合 29"/>
          <p:cNvGrpSpPr>
            <a:grpSpLocks/>
          </p:cNvGrpSpPr>
          <p:nvPr/>
        </p:nvGrpSpPr>
        <p:grpSpPr bwMode="auto">
          <a:xfrm>
            <a:off x="7119938" y="1658938"/>
            <a:ext cx="350837" cy="968375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581" y="1627728"/>
              <a:ext cx="370298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32"/>
          <p:cNvGrpSpPr>
            <a:grpSpLocks/>
          </p:cNvGrpSpPr>
          <p:nvPr/>
        </p:nvGrpSpPr>
        <p:grpSpPr bwMode="auto">
          <a:xfrm>
            <a:off x="7632700" y="2389188"/>
            <a:ext cx="2038350" cy="1398587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4227" y="2266748"/>
              <a:ext cx="1039817" cy="22977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4" name="组合 35"/>
          <p:cNvGrpSpPr>
            <a:grpSpLocks/>
          </p:cNvGrpSpPr>
          <p:nvPr/>
        </p:nvGrpSpPr>
        <p:grpSpPr bwMode="auto">
          <a:xfrm rot="2799594" flipH="1">
            <a:off x="5026819" y="386557"/>
            <a:ext cx="1398587" cy="203835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1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28583" y="-2130665"/>
              <a:ext cx="1252488" cy="2285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7" name="组合 4"/>
          <p:cNvGrpSpPr>
            <a:grpSpLocks/>
          </p:cNvGrpSpPr>
          <p:nvPr/>
        </p:nvGrpSpPr>
        <p:grpSpPr bwMode="auto">
          <a:xfrm>
            <a:off x="-598488" y="-104775"/>
            <a:ext cx="5211763" cy="6410325"/>
            <a:chOff x="1001374" y="-370703"/>
            <a:chExt cx="6695744" cy="6175701"/>
          </a:xfrm>
        </p:grpSpPr>
        <p:pic>
          <p:nvPicPr>
            <p:cNvPr id="70674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-674688" y="231775"/>
            <a:ext cx="8470901" cy="61595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sym typeface="+mn-lt"/>
              </a:rPr>
              <a:t>II. </a:t>
            </a:r>
            <a:r>
              <a:rPr lang="vi-VN" sz="3200" b="1" dirty="0">
                <a:effectLst/>
              </a:rPr>
              <a:t>TÌM HIỂU CHI TIẾT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606425"/>
            <a:ext cx="224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270250"/>
            <a:ext cx="11255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219200" y="1643063"/>
            <a:ext cx="1685925" cy="2932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SG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04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562600"/>
            <a:ext cx="9150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Callout 5"/>
          <p:cNvSpPr/>
          <p:nvPr/>
        </p:nvSpPr>
        <p:spPr>
          <a:xfrm>
            <a:off x="762000" y="762000"/>
            <a:ext cx="3657600" cy="4191000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→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7" name="Left Arrow Callout 6"/>
          <p:cNvSpPr/>
          <p:nvPr/>
        </p:nvSpPr>
        <p:spPr>
          <a:xfrm>
            <a:off x="4419600" y="762000"/>
            <a:ext cx="4114799" cy="4267200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326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925" y="1889125"/>
            <a:ext cx="5337175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2339975" y="2355850"/>
            <a:ext cx="1782763" cy="116046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353" y="2153508"/>
              <a:ext cx="909952" cy="19059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3819525" y="5237163"/>
            <a:ext cx="1346200" cy="877887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369" y="4251831"/>
              <a:ext cx="687546" cy="143972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4"/>
          <p:cNvGrpSpPr>
            <a:grpSpLocks/>
          </p:cNvGrpSpPr>
          <p:nvPr/>
        </p:nvGrpSpPr>
        <p:grpSpPr bwMode="auto">
          <a:xfrm>
            <a:off x="6249988" y="4613275"/>
            <a:ext cx="422275" cy="1027113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3879" y="3856793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17"/>
          <p:cNvGrpSpPr>
            <a:grpSpLocks/>
          </p:cNvGrpSpPr>
          <p:nvPr/>
        </p:nvGrpSpPr>
        <p:grpSpPr bwMode="auto">
          <a:xfrm>
            <a:off x="6405563" y="5419725"/>
            <a:ext cx="712787" cy="46831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427" y="4215919"/>
              <a:ext cx="363379" cy="7608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5118100" y="2817813"/>
            <a:ext cx="422275" cy="1027112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7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1" y="2503770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" name="组合 23"/>
          <p:cNvGrpSpPr>
            <a:grpSpLocks/>
          </p:cNvGrpSpPr>
          <p:nvPr/>
        </p:nvGrpSpPr>
        <p:grpSpPr bwMode="auto">
          <a:xfrm>
            <a:off x="5338763" y="3543300"/>
            <a:ext cx="727075" cy="46831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016" y="2846820"/>
              <a:ext cx="371083" cy="7727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7588250" y="1666875"/>
            <a:ext cx="422275" cy="1027113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255" y="1605571"/>
              <a:ext cx="392787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" name="组合 29"/>
          <p:cNvGrpSpPr>
            <a:grpSpLocks/>
          </p:cNvGrpSpPr>
          <p:nvPr/>
        </p:nvGrpSpPr>
        <p:grpSpPr bwMode="auto">
          <a:xfrm>
            <a:off x="7119938" y="1658938"/>
            <a:ext cx="350837" cy="968375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581" y="1627728"/>
              <a:ext cx="370298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32"/>
          <p:cNvGrpSpPr>
            <a:grpSpLocks/>
          </p:cNvGrpSpPr>
          <p:nvPr/>
        </p:nvGrpSpPr>
        <p:grpSpPr bwMode="auto">
          <a:xfrm>
            <a:off x="7632700" y="2389188"/>
            <a:ext cx="2038350" cy="1398587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4227" y="2266748"/>
              <a:ext cx="1039817" cy="22977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4" name="组合 35"/>
          <p:cNvGrpSpPr>
            <a:grpSpLocks/>
          </p:cNvGrpSpPr>
          <p:nvPr/>
        </p:nvGrpSpPr>
        <p:grpSpPr bwMode="auto">
          <a:xfrm rot="2799594" flipH="1">
            <a:off x="5026819" y="386557"/>
            <a:ext cx="1398587" cy="203835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1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28583" y="-2130665"/>
              <a:ext cx="1252488" cy="2285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7" name="组合 4"/>
          <p:cNvGrpSpPr>
            <a:grpSpLocks/>
          </p:cNvGrpSpPr>
          <p:nvPr/>
        </p:nvGrpSpPr>
        <p:grpSpPr bwMode="auto">
          <a:xfrm>
            <a:off x="-598488" y="-104775"/>
            <a:ext cx="5211763" cy="6410325"/>
            <a:chOff x="1001374" y="-370703"/>
            <a:chExt cx="6695744" cy="6175701"/>
          </a:xfrm>
        </p:grpSpPr>
        <p:pic>
          <p:nvPicPr>
            <p:cNvPr id="70674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-674688" y="231775"/>
            <a:ext cx="8470901" cy="61595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sym typeface="+mn-lt"/>
              </a:rPr>
              <a:t>II. </a:t>
            </a:r>
            <a:r>
              <a:rPr lang="vi-VN" sz="3200" b="1" dirty="0">
                <a:effectLst/>
              </a:rPr>
              <a:t>TÌM HIỂU CHI TIẾT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606425"/>
            <a:ext cx="224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270250"/>
            <a:ext cx="11255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219200" y="1643063"/>
            <a:ext cx="1685925" cy="2932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SG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11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533400" y="152400"/>
            <a:ext cx="8153400" cy="6324600"/>
          </a:xfrm>
          <a:prstGeom prst="flowChartPredefined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…).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)…</a:t>
            </a:r>
          </a:p>
          <a:p>
            <a:pPr algn="ctr"/>
            <a:endParaRPr lang="en-US" dirty="0"/>
          </a:p>
        </p:txBody>
      </p:sp>
      <p:sp>
        <p:nvSpPr>
          <p:cNvPr id="5" name="Google Shape;505;p38"/>
          <p:cNvSpPr/>
          <p:nvPr/>
        </p:nvSpPr>
        <p:spPr>
          <a:xfrm>
            <a:off x="-130377" y="3635941"/>
            <a:ext cx="1501977" cy="4347987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04;p38"/>
          <p:cNvSpPr/>
          <p:nvPr/>
        </p:nvSpPr>
        <p:spPr>
          <a:xfrm>
            <a:off x="7815224" y="2964133"/>
            <a:ext cx="1474655" cy="5273573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17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152400" y="15240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00" b="1" dirty="0" smtClean="0">
                <a:solidFill>
                  <a:srgbClr val="C0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TẬP: THỰC HÀNH ĐỌC</a:t>
            </a:r>
            <a:endParaRPr lang="en-US" altLang="en-US" sz="3600" b="1" dirty="0">
              <a:solidFill>
                <a:srgbClr val="C0000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838200" y="1752600"/>
            <a:ext cx="7391400" cy="1811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3200" b="1" dirty="0" smtClean="0">
              <a:solidFill>
                <a:srgbClr val="0070C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”? </a:t>
            </a:r>
            <a:endParaRPr lang="en-US" altLang="en-US" sz="3200" b="1" dirty="0">
              <a:solidFill>
                <a:srgbClr val="0070C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562600"/>
            <a:ext cx="9150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65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457200" y="381000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ChangeArrowheads="1"/>
          </p:cNvSpPr>
          <p:nvPr/>
        </p:nvSpPr>
        <p:spPr>
          <a:xfrm>
            <a:off x="115410" y="3810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CỐ, MỞ RỘNG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2098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45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Text Box 17"/>
          <p:cNvSpPr txBox="1">
            <a:spLocks noChangeArrowheads="1"/>
          </p:cNvSpPr>
          <p:nvPr/>
        </p:nvSpPr>
        <p:spPr bwMode="auto">
          <a:xfrm>
            <a:off x="2422525" y="304800"/>
            <a:ext cx="3444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vi-VN" sz="2600">
              <a:solidFill>
                <a:schemeClr val="bg1"/>
              </a:solidFill>
            </a:endParaRPr>
          </a:p>
        </p:txBody>
      </p:sp>
      <p:sp>
        <p:nvSpPr>
          <p:cNvPr id="23565" name="Text Box 19"/>
          <p:cNvSpPr txBox="1">
            <a:spLocks noChangeArrowheads="1"/>
          </p:cNvSpPr>
          <p:nvPr/>
        </p:nvSpPr>
        <p:spPr bwMode="auto">
          <a:xfrm>
            <a:off x="2743200" y="2667000"/>
            <a:ext cx="6172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600">
              <a:solidFill>
                <a:schemeClr val="bg1"/>
              </a:solidFill>
            </a:endParaRPr>
          </a:p>
        </p:txBody>
      </p: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>
            <a:off x="533403" y="1484745"/>
            <a:ext cx="7655647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5269"/>
              </a:avLst>
            </a:prstTxWarp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4309" y="5791200"/>
            <a:ext cx="45223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BÙI MẠNH NHỊ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0134"/>
            <a:ext cx="381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ĐỌC MỞ RỘNG THEO THỂ LOẠI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15" y="914400"/>
            <a:ext cx="4478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Về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dao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6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925" y="1889125"/>
            <a:ext cx="5337175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2339975" y="2355850"/>
            <a:ext cx="1782763" cy="116046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353" y="2153508"/>
              <a:ext cx="909952" cy="19059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3819525" y="5237163"/>
            <a:ext cx="1346200" cy="877887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369" y="4251831"/>
              <a:ext cx="687546" cy="143972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4"/>
          <p:cNvGrpSpPr>
            <a:grpSpLocks/>
          </p:cNvGrpSpPr>
          <p:nvPr/>
        </p:nvGrpSpPr>
        <p:grpSpPr bwMode="auto">
          <a:xfrm>
            <a:off x="6249988" y="4613275"/>
            <a:ext cx="422275" cy="1027113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3879" y="3856793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17"/>
          <p:cNvGrpSpPr>
            <a:grpSpLocks/>
          </p:cNvGrpSpPr>
          <p:nvPr/>
        </p:nvGrpSpPr>
        <p:grpSpPr bwMode="auto">
          <a:xfrm>
            <a:off x="6405563" y="5419725"/>
            <a:ext cx="712787" cy="46831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427" y="4215919"/>
              <a:ext cx="363379" cy="7608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5118100" y="2817813"/>
            <a:ext cx="422275" cy="1027112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7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1" y="2503770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" name="组合 23"/>
          <p:cNvGrpSpPr>
            <a:grpSpLocks/>
          </p:cNvGrpSpPr>
          <p:nvPr/>
        </p:nvGrpSpPr>
        <p:grpSpPr bwMode="auto">
          <a:xfrm>
            <a:off x="5338763" y="3543300"/>
            <a:ext cx="727075" cy="46831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016" y="2846820"/>
              <a:ext cx="371083" cy="7727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7588250" y="1666875"/>
            <a:ext cx="422275" cy="1027113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255" y="1605571"/>
              <a:ext cx="392787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" name="组合 29"/>
          <p:cNvGrpSpPr>
            <a:grpSpLocks/>
          </p:cNvGrpSpPr>
          <p:nvPr/>
        </p:nvGrpSpPr>
        <p:grpSpPr bwMode="auto">
          <a:xfrm>
            <a:off x="7119938" y="1658938"/>
            <a:ext cx="350837" cy="968375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581" y="1627728"/>
              <a:ext cx="370298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32"/>
          <p:cNvGrpSpPr>
            <a:grpSpLocks/>
          </p:cNvGrpSpPr>
          <p:nvPr/>
        </p:nvGrpSpPr>
        <p:grpSpPr bwMode="auto">
          <a:xfrm>
            <a:off x="7632700" y="2389188"/>
            <a:ext cx="2038350" cy="1398587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4227" y="2266748"/>
              <a:ext cx="1039817" cy="22977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4" name="组合 35"/>
          <p:cNvGrpSpPr>
            <a:grpSpLocks/>
          </p:cNvGrpSpPr>
          <p:nvPr/>
        </p:nvGrpSpPr>
        <p:grpSpPr bwMode="auto">
          <a:xfrm rot="2799594" flipH="1">
            <a:off x="5026819" y="386557"/>
            <a:ext cx="1398587" cy="203835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1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28583" y="-2130665"/>
              <a:ext cx="1252488" cy="2285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7" name="组合 4"/>
          <p:cNvGrpSpPr>
            <a:grpSpLocks/>
          </p:cNvGrpSpPr>
          <p:nvPr/>
        </p:nvGrpSpPr>
        <p:grpSpPr bwMode="auto">
          <a:xfrm>
            <a:off x="-598488" y="-104775"/>
            <a:ext cx="5211763" cy="6410325"/>
            <a:chOff x="1001374" y="-370703"/>
            <a:chExt cx="6695744" cy="6175701"/>
          </a:xfrm>
        </p:grpSpPr>
        <p:pic>
          <p:nvPicPr>
            <p:cNvPr id="57362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606425"/>
            <a:ext cx="224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270250"/>
            <a:ext cx="11255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885825" y="412750"/>
            <a:ext cx="51657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44" name="Rectangle 4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925513" y="2533650"/>
            <a:ext cx="1979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1.Tác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giả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3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76116" y="346297"/>
            <a:ext cx="3829494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257800" y="4925882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err="1" smtClean="0"/>
              <a:t>Bùi</a:t>
            </a:r>
            <a:r>
              <a:rPr lang="en-US" sz="3200" dirty="0" smtClean="0"/>
              <a:t> </a:t>
            </a:r>
            <a:r>
              <a:rPr lang="en-US" sz="3200" dirty="0" err="1"/>
              <a:t>Mạnh</a:t>
            </a:r>
            <a:r>
              <a:rPr lang="en-US" sz="3200" dirty="0"/>
              <a:t> </a:t>
            </a:r>
            <a:r>
              <a:rPr lang="en-US" sz="3200" dirty="0" err="1"/>
              <a:t>Nhị</a:t>
            </a:r>
            <a:r>
              <a:rPr lang="en-US" sz="3200" dirty="0"/>
              <a:t> (1955)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55575" y="533400"/>
            <a:ext cx="58689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effectLst/>
                <a:cs typeface="Times New Roman" pitchFamily="18" charset="0"/>
              </a:rPr>
              <a:t>- </a:t>
            </a:r>
            <a:r>
              <a:rPr lang="en-US" sz="3200" dirty="0" err="1" smtClean="0"/>
              <a:t>Quê</a:t>
            </a:r>
            <a:r>
              <a:rPr lang="en-US" sz="3200" dirty="0" smtClean="0"/>
              <a:t> </a:t>
            </a:r>
            <a:r>
              <a:rPr lang="en-US" sz="3200" dirty="0" err="1"/>
              <a:t>quán</a:t>
            </a:r>
            <a:r>
              <a:rPr lang="en-US" sz="3200" dirty="0"/>
              <a:t>: </a:t>
            </a:r>
            <a:r>
              <a:rPr lang="en-US" sz="3200" dirty="0" err="1"/>
              <a:t>Xã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Lợi</a:t>
            </a:r>
            <a:r>
              <a:rPr lang="en-US" sz="3200" dirty="0"/>
              <a:t>, </a:t>
            </a:r>
            <a:r>
              <a:rPr lang="en-US" sz="3200" dirty="0" err="1"/>
              <a:t>huyện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, </a:t>
            </a:r>
            <a:r>
              <a:rPr lang="en-US" sz="3200" dirty="0" err="1"/>
              <a:t>tỉnh</a:t>
            </a:r>
            <a:r>
              <a:rPr lang="en-US" sz="3200" dirty="0"/>
              <a:t> Nam </a:t>
            </a:r>
            <a:r>
              <a:rPr lang="en-US" sz="3200" dirty="0" err="1"/>
              <a:t>Định</a:t>
            </a:r>
            <a:endParaRPr lang="en-US" sz="3200" dirty="0"/>
          </a:p>
          <a:p>
            <a:pPr eaLnBrk="1" hangingPunct="1">
              <a:buFont typeface="Wingdings" pitchFamily="2" charset="2"/>
              <a:buChar char="•"/>
            </a:pPr>
            <a:endParaRPr lang="en-US" sz="3200" dirty="0">
              <a:effectLst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55575" y="2057400"/>
            <a:ext cx="5711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3200" dirty="0">
                <a:effectLst/>
                <a:cs typeface="Times New Roman" pitchFamily="18" charset="0"/>
              </a:rPr>
              <a:t>- </a:t>
            </a:r>
            <a:r>
              <a:rPr lang="en-US" sz="3200" dirty="0" err="1" smtClean="0"/>
              <a:t>Danh</a:t>
            </a:r>
            <a:r>
              <a:rPr lang="en-US" sz="3200" dirty="0" smtClean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thưởng</a:t>
            </a:r>
            <a:r>
              <a:rPr lang="en-US" sz="3200" dirty="0"/>
              <a:t>, </a:t>
            </a:r>
            <a:r>
              <a:rPr lang="en-US" sz="3200" dirty="0" err="1"/>
              <a:t>huân</a:t>
            </a:r>
            <a:r>
              <a:rPr lang="en-US" sz="3200" dirty="0"/>
              <a:t> </a:t>
            </a:r>
            <a:r>
              <a:rPr lang="en-US" sz="3200" dirty="0" err="1"/>
              <a:t>huy</a:t>
            </a:r>
            <a:r>
              <a:rPr lang="en-US" sz="3200" dirty="0"/>
              <a:t> </a:t>
            </a:r>
            <a:r>
              <a:rPr lang="en-US" sz="3200" dirty="0" err="1"/>
              <a:t>chương</a:t>
            </a:r>
            <a:r>
              <a:rPr lang="en-US" sz="3200" dirty="0"/>
              <a:t>: 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11138" y="3540125"/>
            <a:ext cx="5446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/>
              <a:t>+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Ưu</a:t>
            </a:r>
            <a:r>
              <a:rPr lang="en-US" sz="3200" dirty="0"/>
              <a:t> </a:t>
            </a:r>
            <a:r>
              <a:rPr lang="en-US" sz="3200" dirty="0" err="1"/>
              <a:t>tú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+ </a:t>
            </a:r>
            <a:r>
              <a:rPr lang="en-US" sz="3200" dirty="0" err="1"/>
              <a:t>Huân</a:t>
            </a:r>
            <a:r>
              <a:rPr lang="en-US" sz="3200" dirty="0"/>
              <a:t> </a:t>
            </a:r>
            <a:r>
              <a:rPr lang="en-US" sz="3200" dirty="0" err="1"/>
              <a:t>chương</a:t>
            </a:r>
            <a:r>
              <a:rPr lang="en-US" sz="3200" dirty="0"/>
              <a:t> Lao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hạng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.</a:t>
            </a:r>
          </a:p>
        </p:txBody>
      </p:sp>
      <p:sp>
        <p:nvSpPr>
          <p:cNvPr id="20" name="Rectangle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867400" y="25400"/>
            <a:ext cx="1979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1.Tác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giả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pic>
        <p:nvPicPr>
          <p:cNvPr id="1026" name="Picture 2" descr="PGS-TSKHBuiManhN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63" y="1143000"/>
            <a:ext cx="3369655" cy="378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1" descr="未标题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562600"/>
            <a:ext cx="9150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9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256924" y="736690"/>
            <a:ext cx="474179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PTBĐ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NXB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2012.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92558" y="231081"/>
            <a:ext cx="2519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2.Tác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phẩm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4" name="任意多边形 7"/>
          <p:cNvSpPr/>
          <p:nvPr/>
        </p:nvSpPr>
        <p:spPr>
          <a:xfrm rot="18599350" flipH="1">
            <a:off x="3618002" y="1662949"/>
            <a:ext cx="5337175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11"/>
          <p:cNvGrpSpPr>
            <a:grpSpLocks/>
          </p:cNvGrpSpPr>
          <p:nvPr/>
        </p:nvGrpSpPr>
        <p:grpSpPr bwMode="auto">
          <a:xfrm>
            <a:off x="3819525" y="5237163"/>
            <a:ext cx="1346200" cy="877887"/>
            <a:chOff x="3819583" y="3928190"/>
            <a:chExt cx="1346512" cy="657991"/>
          </a:xfrm>
        </p:grpSpPr>
        <p:sp>
          <p:nvSpPr>
            <p:cNvPr id="6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任意多边形 13"/>
            <p:cNvSpPr/>
            <p:nvPr/>
          </p:nvSpPr>
          <p:spPr>
            <a:xfrm rot="1936906" flipH="1">
              <a:off x="4240369" y="4251831"/>
              <a:ext cx="687546" cy="143972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8" name="组合 14"/>
          <p:cNvGrpSpPr>
            <a:grpSpLocks/>
          </p:cNvGrpSpPr>
          <p:nvPr/>
        </p:nvGrpSpPr>
        <p:grpSpPr bwMode="auto">
          <a:xfrm>
            <a:off x="6249988" y="4613275"/>
            <a:ext cx="422275" cy="1027113"/>
            <a:chOff x="6279231" y="3460069"/>
            <a:chExt cx="422431" cy="770101"/>
          </a:xfrm>
        </p:grpSpPr>
        <p:sp>
          <p:nvSpPr>
            <p:cNvPr id="9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任意多边形 16"/>
            <p:cNvSpPr/>
            <p:nvPr/>
          </p:nvSpPr>
          <p:spPr>
            <a:xfrm rot="6774568" flipH="1">
              <a:off x="6263879" y="3856793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1" name="组合 17"/>
          <p:cNvGrpSpPr>
            <a:grpSpLocks/>
          </p:cNvGrpSpPr>
          <p:nvPr/>
        </p:nvGrpSpPr>
        <p:grpSpPr bwMode="auto">
          <a:xfrm>
            <a:off x="6405563" y="5419725"/>
            <a:ext cx="712787" cy="468313"/>
            <a:chOff x="6405591" y="4064938"/>
            <a:chExt cx="712475" cy="350703"/>
          </a:xfrm>
        </p:grpSpPr>
        <p:sp>
          <p:nvSpPr>
            <p:cNvPr id="12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任意多边形 19"/>
            <p:cNvSpPr/>
            <p:nvPr/>
          </p:nvSpPr>
          <p:spPr>
            <a:xfrm rot="9763353" flipH="1">
              <a:off x="6521427" y="4215919"/>
              <a:ext cx="363379" cy="7608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4" name="组合 20"/>
          <p:cNvGrpSpPr>
            <a:grpSpLocks/>
          </p:cNvGrpSpPr>
          <p:nvPr/>
        </p:nvGrpSpPr>
        <p:grpSpPr bwMode="auto">
          <a:xfrm>
            <a:off x="5118100" y="2817813"/>
            <a:ext cx="422275" cy="1027112"/>
            <a:chOff x="5165781" y="2101095"/>
            <a:chExt cx="422431" cy="770101"/>
          </a:xfrm>
        </p:grpSpPr>
        <p:sp>
          <p:nvSpPr>
            <p:cNvPr id="15" name="任意多边形 21"/>
            <p:cNvSpPr/>
            <p:nvPr/>
          </p:nvSpPr>
          <p:spPr>
            <a:xfrm rot="6250893" flipH="1" flipV="1">
              <a:off x="4991947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任意多边形 22"/>
            <p:cNvSpPr/>
            <p:nvPr/>
          </p:nvSpPr>
          <p:spPr>
            <a:xfrm rot="16695372" flipV="1">
              <a:off x="5166311" y="2503770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7" name="组合 23"/>
          <p:cNvGrpSpPr>
            <a:grpSpLocks/>
          </p:cNvGrpSpPr>
          <p:nvPr/>
        </p:nvGrpSpPr>
        <p:grpSpPr bwMode="auto">
          <a:xfrm>
            <a:off x="5338763" y="3543300"/>
            <a:ext cx="727075" cy="468313"/>
            <a:chOff x="5339322" y="2681574"/>
            <a:chExt cx="726307" cy="350702"/>
          </a:xfrm>
        </p:grpSpPr>
        <p:sp>
          <p:nvSpPr>
            <p:cNvPr id="18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任意多边形 25"/>
            <p:cNvSpPr/>
            <p:nvPr/>
          </p:nvSpPr>
          <p:spPr>
            <a:xfrm rot="19684157" flipV="1">
              <a:off x="5463016" y="2846820"/>
              <a:ext cx="371083" cy="7727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" name="组合 26"/>
          <p:cNvGrpSpPr>
            <a:grpSpLocks/>
          </p:cNvGrpSpPr>
          <p:nvPr/>
        </p:nvGrpSpPr>
        <p:grpSpPr bwMode="auto">
          <a:xfrm>
            <a:off x="8717640" y="1096168"/>
            <a:ext cx="422275" cy="1027113"/>
            <a:chOff x="7552753" y="1214402"/>
            <a:chExt cx="422431" cy="770101"/>
          </a:xfrm>
        </p:grpSpPr>
        <p:sp>
          <p:nvSpPr>
            <p:cNvPr id="21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任意多边形 28"/>
            <p:cNvSpPr/>
            <p:nvPr/>
          </p:nvSpPr>
          <p:spPr>
            <a:xfrm rot="7776262" flipH="1" flipV="1">
              <a:off x="7530255" y="1605571"/>
              <a:ext cx="392787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3" name="组合 29"/>
          <p:cNvGrpSpPr>
            <a:grpSpLocks/>
          </p:cNvGrpSpPr>
          <p:nvPr/>
        </p:nvGrpSpPr>
        <p:grpSpPr bwMode="auto">
          <a:xfrm>
            <a:off x="8249328" y="1088231"/>
            <a:ext cx="350837" cy="968375"/>
            <a:chOff x="7095304" y="1243722"/>
            <a:chExt cx="350702" cy="726307"/>
          </a:xfrm>
        </p:grpSpPr>
        <p:sp>
          <p:nvSpPr>
            <p:cNvPr id="24" name="任意多边形 30"/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任意多边形 31"/>
            <p:cNvSpPr/>
            <p:nvPr/>
          </p:nvSpPr>
          <p:spPr>
            <a:xfrm rot="4787477" flipH="1" flipV="1">
              <a:off x="7100581" y="1627728"/>
              <a:ext cx="370298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9" name="组合 35"/>
          <p:cNvGrpSpPr>
            <a:grpSpLocks/>
          </p:cNvGrpSpPr>
          <p:nvPr/>
        </p:nvGrpSpPr>
        <p:grpSpPr bwMode="auto">
          <a:xfrm rot="2799594" flipH="1">
            <a:off x="6224190" y="188904"/>
            <a:ext cx="1398587" cy="2038350"/>
            <a:chOff x="1403445" y="-3477919"/>
            <a:chExt cx="1048883" cy="2455261"/>
          </a:xfrm>
        </p:grpSpPr>
        <p:sp>
          <p:nvSpPr>
            <p:cNvPr id="30" name="任意多边形 36"/>
            <p:cNvSpPr/>
            <p:nvPr/>
          </p:nvSpPr>
          <p:spPr>
            <a:xfrm rot="5044479" flipH="1">
              <a:off x="700256" y="-2774731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任意多边形 37"/>
            <p:cNvSpPr/>
            <p:nvPr/>
          </p:nvSpPr>
          <p:spPr>
            <a:xfrm rot="16200000">
              <a:off x="1328583" y="-2130665"/>
              <a:ext cx="1252488" cy="2285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3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606425"/>
            <a:ext cx="224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10" y="2836807"/>
            <a:ext cx="11255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908" y="2909399"/>
            <a:ext cx="62429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Từ đầu 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P2: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lvl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P3: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00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  <p:bldP spid="3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925" y="1889125"/>
            <a:ext cx="5337175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2339975" y="2355850"/>
            <a:ext cx="1782763" cy="116046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353" y="2153508"/>
              <a:ext cx="909952" cy="19059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3819525" y="5237163"/>
            <a:ext cx="1346200" cy="877887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369" y="4251831"/>
              <a:ext cx="687546" cy="143972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4"/>
          <p:cNvGrpSpPr>
            <a:grpSpLocks/>
          </p:cNvGrpSpPr>
          <p:nvPr/>
        </p:nvGrpSpPr>
        <p:grpSpPr bwMode="auto">
          <a:xfrm>
            <a:off x="6249988" y="4613275"/>
            <a:ext cx="422275" cy="1027113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3879" y="3856793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17"/>
          <p:cNvGrpSpPr>
            <a:grpSpLocks/>
          </p:cNvGrpSpPr>
          <p:nvPr/>
        </p:nvGrpSpPr>
        <p:grpSpPr bwMode="auto">
          <a:xfrm>
            <a:off x="6405563" y="5419725"/>
            <a:ext cx="712787" cy="46831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427" y="4215919"/>
              <a:ext cx="363379" cy="7608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5118100" y="2817813"/>
            <a:ext cx="422275" cy="1027112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7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1" y="2503770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" name="组合 23"/>
          <p:cNvGrpSpPr>
            <a:grpSpLocks/>
          </p:cNvGrpSpPr>
          <p:nvPr/>
        </p:nvGrpSpPr>
        <p:grpSpPr bwMode="auto">
          <a:xfrm>
            <a:off x="5338763" y="3543300"/>
            <a:ext cx="727075" cy="46831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016" y="2846820"/>
              <a:ext cx="371083" cy="7727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7588250" y="1666875"/>
            <a:ext cx="422275" cy="1027113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255" y="1605571"/>
              <a:ext cx="392787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" name="组合 29"/>
          <p:cNvGrpSpPr>
            <a:grpSpLocks/>
          </p:cNvGrpSpPr>
          <p:nvPr/>
        </p:nvGrpSpPr>
        <p:grpSpPr bwMode="auto">
          <a:xfrm>
            <a:off x="7119938" y="1658938"/>
            <a:ext cx="350837" cy="968375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581" y="1627728"/>
              <a:ext cx="370298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32"/>
          <p:cNvGrpSpPr>
            <a:grpSpLocks/>
          </p:cNvGrpSpPr>
          <p:nvPr/>
        </p:nvGrpSpPr>
        <p:grpSpPr bwMode="auto">
          <a:xfrm>
            <a:off x="7632700" y="2389188"/>
            <a:ext cx="2038350" cy="1398587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4227" y="2266748"/>
              <a:ext cx="1039817" cy="22977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4" name="组合 35"/>
          <p:cNvGrpSpPr>
            <a:grpSpLocks/>
          </p:cNvGrpSpPr>
          <p:nvPr/>
        </p:nvGrpSpPr>
        <p:grpSpPr bwMode="auto">
          <a:xfrm rot="2799594" flipH="1">
            <a:off x="5026819" y="386557"/>
            <a:ext cx="1398587" cy="203835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1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28583" y="-2130665"/>
              <a:ext cx="1252488" cy="2285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7" name="组合 4"/>
          <p:cNvGrpSpPr>
            <a:grpSpLocks/>
          </p:cNvGrpSpPr>
          <p:nvPr/>
        </p:nvGrpSpPr>
        <p:grpSpPr bwMode="auto">
          <a:xfrm>
            <a:off x="-598488" y="-104775"/>
            <a:ext cx="5211763" cy="6410325"/>
            <a:chOff x="1001374" y="-370703"/>
            <a:chExt cx="6695744" cy="6175701"/>
          </a:xfrm>
        </p:grpSpPr>
        <p:pic>
          <p:nvPicPr>
            <p:cNvPr id="70674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-674688" y="231775"/>
            <a:ext cx="8470901" cy="61595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sym typeface="+mn-lt"/>
              </a:rPr>
              <a:t>II. </a:t>
            </a:r>
            <a:r>
              <a:rPr lang="vi-VN" sz="3200" b="1" dirty="0">
                <a:effectLst/>
              </a:rPr>
              <a:t>TÌM HIỂU CHI TIẾT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606425"/>
            <a:ext cx="224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270250"/>
            <a:ext cx="11255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219200" y="1643063"/>
            <a:ext cx="1685925" cy="2932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SG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51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8"/>
          <p:cNvSpPr/>
          <p:nvPr/>
        </p:nvSpPr>
        <p:spPr>
          <a:xfrm>
            <a:off x="1328775" y="2133600"/>
            <a:ext cx="2162100" cy="4001600"/>
          </a:xfrm>
          <a:prstGeom prst="rect">
            <a:avLst/>
          </a:prstGeom>
          <a:solidFill>
            <a:srgbClr val="FEEF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8"/>
          <p:cNvSpPr/>
          <p:nvPr/>
        </p:nvSpPr>
        <p:spPr>
          <a:xfrm>
            <a:off x="3490950" y="1423600"/>
            <a:ext cx="2162100" cy="4711400"/>
          </a:xfrm>
          <a:prstGeom prst="rect">
            <a:avLst/>
          </a:prstGeom>
          <a:solidFill>
            <a:srgbClr val="FAC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8"/>
          <p:cNvSpPr/>
          <p:nvPr/>
        </p:nvSpPr>
        <p:spPr>
          <a:xfrm>
            <a:off x="5653125" y="609400"/>
            <a:ext cx="2162100" cy="5525600"/>
          </a:xfrm>
          <a:prstGeom prst="rect">
            <a:avLst/>
          </a:prstGeom>
          <a:solidFill>
            <a:srgbClr val="F6A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8"/>
          <p:cNvSpPr/>
          <p:nvPr/>
        </p:nvSpPr>
        <p:spPr>
          <a:xfrm>
            <a:off x="7815224" y="2964133"/>
            <a:ext cx="1474655" cy="5273573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8"/>
          <p:cNvSpPr/>
          <p:nvPr/>
        </p:nvSpPr>
        <p:spPr>
          <a:xfrm>
            <a:off x="-130377" y="3635941"/>
            <a:ext cx="1813418" cy="4347987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8"/>
          <p:cNvSpPr txBox="1">
            <a:spLocks noGrp="1"/>
          </p:cNvSpPr>
          <p:nvPr>
            <p:ph type="subTitle" idx="1"/>
          </p:nvPr>
        </p:nvSpPr>
        <p:spPr>
          <a:xfrm>
            <a:off x="1317594" y="2819400"/>
            <a:ext cx="2173281" cy="2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511" name="Google Shape;511;p38"/>
          <p:cNvSpPr txBox="1">
            <a:spLocks noGrp="1"/>
          </p:cNvSpPr>
          <p:nvPr>
            <p:ph type="subTitle" idx="6"/>
          </p:nvPr>
        </p:nvSpPr>
        <p:spPr>
          <a:xfrm>
            <a:off x="3491025" y="2632500"/>
            <a:ext cx="21621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Google Shape;510;p38"/>
          <p:cNvSpPr txBox="1">
            <a:spLocks/>
          </p:cNvSpPr>
          <p:nvPr/>
        </p:nvSpPr>
        <p:spPr>
          <a:xfrm>
            <a:off x="5499541" y="685800"/>
            <a:ext cx="2469268" cy="520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lvl="0" indent="-342900" algn="ctr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spcBef>
                <a:spcPts val="1600"/>
              </a:spcBef>
              <a:spcAft>
                <a:spcPts val="160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-76200"/>
            <a:ext cx="4648200" cy="2362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" grpId="0" build="p"/>
      <p:bldP spid="511" grpId="0" build="p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925" y="1889125"/>
            <a:ext cx="5337175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2339975" y="2355850"/>
            <a:ext cx="1782763" cy="116046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353" y="2153508"/>
              <a:ext cx="909952" cy="19059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3819525" y="5237163"/>
            <a:ext cx="1346200" cy="877887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369" y="4251831"/>
              <a:ext cx="687546" cy="143972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4"/>
          <p:cNvGrpSpPr>
            <a:grpSpLocks/>
          </p:cNvGrpSpPr>
          <p:nvPr/>
        </p:nvGrpSpPr>
        <p:grpSpPr bwMode="auto">
          <a:xfrm>
            <a:off x="6249988" y="4613275"/>
            <a:ext cx="422275" cy="1027113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3879" y="3856793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17"/>
          <p:cNvGrpSpPr>
            <a:grpSpLocks/>
          </p:cNvGrpSpPr>
          <p:nvPr/>
        </p:nvGrpSpPr>
        <p:grpSpPr bwMode="auto">
          <a:xfrm>
            <a:off x="6405563" y="5419725"/>
            <a:ext cx="712787" cy="46831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427" y="4215919"/>
              <a:ext cx="363379" cy="7608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5118100" y="2817813"/>
            <a:ext cx="422275" cy="1027112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7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1" y="2503770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" name="组合 23"/>
          <p:cNvGrpSpPr>
            <a:grpSpLocks/>
          </p:cNvGrpSpPr>
          <p:nvPr/>
        </p:nvGrpSpPr>
        <p:grpSpPr bwMode="auto">
          <a:xfrm>
            <a:off x="5338763" y="3543300"/>
            <a:ext cx="727075" cy="46831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016" y="2846820"/>
              <a:ext cx="371083" cy="7727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7588250" y="1666875"/>
            <a:ext cx="422275" cy="1027113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255" y="1605571"/>
              <a:ext cx="392787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" name="组合 29"/>
          <p:cNvGrpSpPr>
            <a:grpSpLocks/>
          </p:cNvGrpSpPr>
          <p:nvPr/>
        </p:nvGrpSpPr>
        <p:grpSpPr bwMode="auto">
          <a:xfrm>
            <a:off x="7119938" y="1658938"/>
            <a:ext cx="350837" cy="968375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581" y="1627728"/>
              <a:ext cx="370298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32"/>
          <p:cNvGrpSpPr>
            <a:grpSpLocks/>
          </p:cNvGrpSpPr>
          <p:nvPr/>
        </p:nvGrpSpPr>
        <p:grpSpPr bwMode="auto">
          <a:xfrm>
            <a:off x="7632700" y="2389188"/>
            <a:ext cx="2038350" cy="1398587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4227" y="2266748"/>
              <a:ext cx="1039817" cy="22977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4" name="组合 35"/>
          <p:cNvGrpSpPr>
            <a:grpSpLocks/>
          </p:cNvGrpSpPr>
          <p:nvPr/>
        </p:nvGrpSpPr>
        <p:grpSpPr bwMode="auto">
          <a:xfrm rot="2799594" flipH="1">
            <a:off x="5026819" y="386557"/>
            <a:ext cx="1398587" cy="203835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1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28583" y="-2130665"/>
              <a:ext cx="1252488" cy="2285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7" name="组合 4"/>
          <p:cNvGrpSpPr>
            <a:grpSpLocks/>
          </p:cNvGrpSpPr>
          <p:nvPr/>
        </p:nvGrpSpPr>
        <p:grpSpPr bwMode="auto">
          <a:xfrm>
            <a:off x="-598488" y="-104775"/>
            <a:ext cx="5211763" cy="6410325"/>
            <a:chOff x="1001374" y="-370703"/>
            <a:chExt cx="6695744" cy="6175701"/>
          </a:xfrm>
        </p:grpSpPr>
        <p:pic>
          <p:nvPicPr>
            <p:cNvPr id="70674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-674688" y="231775"/>
            <a:ext cx="8470901" cy="61595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sym typeface="+mn-lt"/>
              </a:rPr>
              <a:t>II. </a:t>
            </a:r>
            <a:r>
              <a:rPr lang="vi-VN" sz="3200" b="1" dirty="0">
                <a:effectLst/>
              </a:rPr>
              <a:t>TÌM HIỂU CHI TIẾT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606425"/>
            <a:ext cx="224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270250"/>
            <a:ext cx="11255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219200" y="1643063"/>
            <a:ext cx="1685925" cy="2932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gái</a:t>
            </a:r>
            <a:endParaRPr lang="en-SG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89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41"/>
          <p:cNvGrpSpPr/>
          <p:nvPr/>
        </p:nvGrpSpPr>
        <p:grpSpPr>
          <a:xfrm>
            <a:off x="847700" y="2675201"/>
            <a:ext cx="2268900" cy="3428976"/>
            <a:chOff x="847688" y="1763875"/>
            <a:chExt cx="2268900" cy="2811250"/>
          </a:xfrm>
        </p:grpSpPr>
        <p:sp>
          <p:nvSpPr>
            <p:cNvPr id="639" name="Google Shape;639;p41"/>
            <p:cNvSpPr/>
            <p:nvPr/>
          </p:nvSpPr>
          <p:spPr>
            <a:xfrm>
              <a:off x="847688" y="1943825"/>
              <a:ext cx="2268900" cy="2631300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1650950" y="1763875"/>
              <a:ext cx="662400" cy="298500"/>
            </a:xfrm>
            <a:prstGeom prst="rect">
              <a:avLst/>
            </a:prstGeom>
            <a:solidFill>
              <a:srgbClr val="F9C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41"/>
          <p:cNvGrpSpPr/>
          <p:nvPr/>
        </p:nvGrpSpPr>
        <p:grpSpPr>
          <a:xfrm>
            <a:off x="3451375" y="1828800"/>
            <a:ext cx="2268900" cy="4275377"/>
            <a:chOff x="3451363" y="1763875"/>
            <a:chExt cx="2268900" cy="2811250"/>
          </a:xfrm>
        </p:grpSpPr>
        <p:sp>
          <p:nvSpPr>
            <p:cNvPr id="642" name="Google Shape;642;p41"/>
            <p:cNvSpPr/>
            <p:nvPr/>
          </p:nvSpPr>
          <p:spPr>
            <a:xfrm>
              <a:off x="3451363" y="1943825"/>
              <a:ext cx="2268900" cy="2631300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4278900" y="1763875"/>
              <a:ext cx="662400" cy="298500"/>
            </a:xfrm>
            <a:prstGeom prst="rect">
              <a:avLst/>
            </a:prstGeom>
            <a:solidFill>
              <a:srgbClr val="F9C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1"/>
          <p:cNvGrpSpPr/>
          <p:nvPr/>
        </p:nvGrpSpPr>
        <p:grpSpPr>
          <a:xfrm>
            <a:off x="6027425" y="2282763"/>
            <a:ext cx="2268900" cy="3867246"/>
            <a:chOff x="6027413" y="1819875"/>
            <a:chExt cx="2268900" cy="2792825"/>
          </a:xfrm>
        </p:grpSpPr>
        <p:sp>
          <p:nvSpPr>
            <p:cNvPr id="645" name="Google Shape;645;p41"/>
            <p:cNvSpPr/>
            <p:nvPr/>
          </p:nvSpPr>
          <p:spPr>
            <a:xfrm>
              <a:off x="6027413" y="1981400"/>
              <a:ext cx="2268900" cy="2631300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6830675" y="1819875"/>
              <a:ext cx="662400" cy="298500"/>
            </a:xfrm>
            <a:prstGeom prst="rect">
              <a:avLst/>
            </a:prstGeom>
            <a:solidFill>
              <a:srgbClr val="F9C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41"/>
          <p:cNvSpPr txBox="1">
            <a:spLocks noGrp="1"/>
          </p:cNvSpPr>
          <p:nvPr>
            <p:ph type="title" idx="4"/>
          </p:nvPr>
        </p:nvSpPr>
        <p:spPr>
          <a:xfrm>
            <a:off x="716724" y="387600"/>
            <a:ext cx="7738201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8" name="Google Shape;648;p41"/>
          <p:cNvSpPr/>
          <p:nvPr/>
        </p:nvSpPr>
        <p:spPr>
          <a:xfrm rot="1098459">
            <a:off x="6835504" y="1528879"/>
            <a:ext cx="482103" cy="119496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1"/>
          <p:cNvSpPr/>
          <p:nvPr/>
        </p:nvSpPr>
        <p:spPr>
          <a:xfrm rot="-1673549">
            <a:off x="1635352" y="2225364"/>
            <a:ext cx="693600" cy="1205013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0" name="Google Shape;650;p41"/>
          <p:cNvSpPr/>
          <p:nvPr/>
        </p:nvSpPr>
        <p:spPr>
          <a:xfrm>
            <a:off x="4290173" y="1483403"/>
            <a:ext cx="563680" cy="1144756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1"/>
          <p:cNvSpPr txBox="1">
            <a:spLocks noGrp="1"/>
          </p:cNvSpPr>
          <p:nvPr>
            <p:ph type="title"/>
          </p:nvPr>
        </p:nvSpPr>
        <p:spPr>
          <a:xfrm>
            <a:off x="3324462" y="4668156"/>
            <a:ext cx="2571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2" name="Google Shape;652;p41"/>
          <p:cNvSpPr txBox="1">
            <a:spLocks noGrp="1"/>
          </p:cNvSpPr>
          <p:nvPr>
            <p:ph type="subTitle" idx="1"/>
          </p:nvPr>
        </p:nvSpPr>
        <p:spPr>
          <a:xfrm>
            <a:off x="3379510" y="2383091"/>
            <a:ext cx="2461203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&gt;&lt; “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Chẽn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653" name="Google Shape;653;p41"/>
          <p:cNvSpPr txBox="1">
            <a:spLocks noGrp="1"/>
          </p:cNvSpPr>
          <p:nvPr>
            <p:ph type="title" idx="2"/>
          </p:nvPr>
        </p:nvSpPr>
        <p:spPr>
          <a:xfrm>
            <a:off x="5876225" y="4328218"/>
            <a:ext cx="2571300" cy="17759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54" name="Google Shape;654;p41"/>
          <p:cNvSpPr txBox="1">
            <a:spLocks noGrp="1"/>
          </p:cNvSpPr>
          <p:nvPr>
            <p:ph type="subTitle" idx="3"/>
          </p:nvPr>
        </p:nvSpPr>
        <p:spPr>
          <a:xfrm>
            <a:off x="5890892" y="2516045"/>
            <a:ext cx="2567308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&gt;&lt; 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5" name="Google Shape;655;p41"/>
          <p:cNvSpPr txBox="1">
            <a:spLocks noGrp="1"/>
          </p:cNvSpPr>
          <p:nvPr>
            <p:ph type="title" idx="5"/>
          </p:nvPr>
        </p:nvSpPr>
        <p:spPr>
          <a:xfrm>
            <a:off x="810710" y="4770618"/>
            <a:ext cx="2571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" name="Google Shape;656;p41"/>
          <p:cNvSpPr txBox="1">
            <a:spLocks noGrp="1"/>
          </p:cNvSpPr>
          <p:nvPr>
            <p:ph type="subTitle" idx="6"/>
          </p:nvPr>
        </p:nvSpPr>
        <p:spPr>
          <a:xfrm>
            <a:off x="453396" y="3276600"/>
            <a:ext cx="2678000" cy="788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sang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2400" y="990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" grpId="0"/>
      <p:bldP spid="651" grpId="0"/>
      <p:bldP spid="652" grpId="0" build="p"/>
      <p:bldP spid="653" grpId="0"/>
      <p:bldP spid="654" grpId="0" build="p"/>
      <p:bldP spid="655" grpId="0"/>
      <p:bldP spid="656" grpId="0" build="p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661</Words>
  <Application>Microsoft Office PowerPoint</Application>
  <PresentationFormat>On-screen Show (4:3)</PresentationFormat>
  <Paragraphs>61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Hai hình ảnh – cánh đồng và cô gái đã hợp thành bức tranh đồng quê đầy tươi sáng, sinh động.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Danh_Nguyen</dc:creator>
  <cp:lastModifiedBy>TinHoc</cp:lastModifiedBy>
  <cp:revision>7</cp:revision>
  <dcterms:created xsi:type="dcterms:W3CDTF">2021-06-26T07:29:47Z</dcterms:created>
  <dcterms:modified xsi:type="dcterms:W3CDTF">2021-06-30T12:29:05Z</dcterms:modified>
</cp:coreProperties>
</file>