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2" r:id="rId2"/>
    <p:sldId id="341" r:id="rId3"/>
    <p:sldId id="324" r:id="rId4"/>
    <p:sldId id="368" r:id="rId5"/>
    <p:sldId id="354" r:id="rId6"/>
    <p:sldId id="369" r:id="rId7"/>
    <p:sldId id="370" r:id="rId8"/>
    <p:sldId id="371" r:id="rId9"/>
    <p:sldId id="372" r:id="rId10"/>
    <p:sldId id="373" r:id="rId11"/>
    <p:sldId id="374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08" r:id="rId25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4F216-0247-4911-8577-90E5388A3B3E}">
          <p14:sldIdLst>
            <p14:sldId id="292"/>
            <p14:sldId id="341"/>
            <p14:sldId id="324"/>
            <p14:sldId id="368"/>
            <p14:sldId id="354"/>
            <p14:sldId id="369"/>
            <p14:sldId id="370"/>
            <p14:sldId id="371"/>
            <p14:sldId id="372"/>
            <p14:sldId id="373"/>
            <p14:sldId id="374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D00000"/>
    <a:srgbClr val="F20000"/>
    <a:srgbClr val="FD35C9"/>
    <a:srgbClr val="FF0101"/>
    <a:srgbClr val="1EEE28"/>
    <a:srgbClr val="48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911B-64DD-45BE-A1B4-3E95391CEA79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BDE7-CD26-4626-92F3-9496B53F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9D98-0F11-4955-B963-E20E6C0EC9B7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775D-DB69-4E78-A1F3-046B6CB79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B6A0-97DD-403B-9996-FD2FDBE81FA6}" type="datetimeFigureOut">
              <a:rPr lang="en-US" smtClean="0"/>
              <a:t>27/07/2022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23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gif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5" y="389661"/>
            <a:ext cx="5981695" cy="9628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KÍNH CHÀO CÁC EM HỌC SINH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736" y="3365152"/>
            <a:ext cx="7966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viên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Dương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Minh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Chí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1533" y="1543050"/>
            <a:ext cx="3782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Môn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Toán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7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9989" y="2393602"/>
            <a:ext cx="2185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Lớp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7A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3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4861" y="97155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3525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2886" y="34861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33550"/>
            <a:ext cx="6324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3867150"/>
            <a:ext cx="6553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DH=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6,5cm.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AB, FG,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149792"/>
            <a:ext cx="2049441" cy="1582579"/>
          </a:xfrm>
          <a:prstGeom prst="rect">
            <a:avLst/>
          </a:prstGeom>
        </p:spPr>
      </p:pic>
      <p:sp>
        <p:nvSpPr>
          <p:cNvPr id="327" name="Oval 3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Oval 4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" name="Oval 4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" name="Oval 6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2" name="Oval 6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3" name="Oval 6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" name="Oval 6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" name="Oval 6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6" name="Oval 6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4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57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  <p:bldP spid="21" grpId="0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4861" y="97155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763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7241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149792"/>
            <a:ext cx="2049441" cy="15825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657350"/>
            <a:ext cx="579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GFB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DF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399" y="3182600"/>
            <a:ext cx="6144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AB=DC=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ABCD, BCGF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FG=BC=AD=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8cm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ADHE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AE=DH=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6,5cm 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3109" y="3112353"/>
            <a:ext cx="614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5811"/>
            <a:ext cx="2032022" cy="1612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71550"/>
            <a:ext cx="1921238" cy="1921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71700"/>
            <a:ext cx="2102427" cy="1720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278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1024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5823" y="4095750"/>
            <a:ext cx="216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0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601" y="2004358"/>
            <a:ext cx="2743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62" y="1562218"/>
            <a:ext cx="5448342" cy="316147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3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601" y="1581150"/>
            <a:ext cx="5562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40" y="1571128"/>
            <a:ext cx="2781760" cy="1405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53" y="2976230"/>
            <a:ext cx="1637647" cy="15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1" y="1504950"/>
            <a:ext cx="5486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ABCD.A’B’C’D’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8).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BC, CC’.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00150"/>
            <a:ext cx="24669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6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1" y="1352550"/>
            <a:ext cx="5486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BC=CC’=AB=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 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DCC’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AC’, CA’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00150"/>
            <a:ext cx="24669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4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51435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Untitl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4006"/>
            <a:ext cx="1587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Untitled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77" y="1352550"/>
            <a:ext cx="16129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2630356"/>
            <a:ext cx="4191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4571" y="2647950"/>
            <a:ext cx="42108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ABCD.A’B’C’D’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5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96" y="1047750"/>
            <a:ext cx="87172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</a:p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AB, BC, CD, AD, EF, FG, GH, EH, AE, BF, CG, DH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CE, DF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CBF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AB=DC=HG=EF; BC=FG=EH=AD;</a:t>
            </a:r>
          </a:p>
          <a:p>
            <a:pPr algn="ctr"/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AE=BF=CG=DH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Untitl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38350"/>
            <a:ext cx="190500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11988" y="69970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2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2600474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AA’D’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AA’B’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D’A’B’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AC’, BD’, CA’, DB’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988" y="69970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Untitled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64" y="1276571"/>
            <a:ext cx="1939636" cy="151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Untitled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45" y="1276350"/>
            <a:ext cx="1798559" cy="149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479107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  <a:endParaRPr lang="en-US" sz="26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23950"/>
            <a:ext cx="2362200" cy="1707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66933"/>
            <a:ext cx="2362200" cy="137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85984"/>
            <a:ext cx="2071161" cy="1351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40" y="2985983"/>
            <a:ext cx="2090920" cy="13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500" y="3008596"/>
            <a:ext cx="704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0" y="4019550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952500" y="4019550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242" name="Picture 2" descr="Untitled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66624"/>
            <a:ext cx="3399617" cy="11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46129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3461298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00200" y="3461298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7" name="Picture 3" descr="Untitled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94" y="1878747"/>
            <a:ext cx="4124806" cy="14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46129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3461298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00200" y="3461298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6" name="Picture 2" descr="Untitled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27496"/>
            <a:ext cx="4079702" cy="147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32699"/>
            <a:ext cx="2144376" cy="548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8115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3 SGK.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1, 2, 4, 5 SBT</a:t>
            </a:r>
          </a:p>
        </p:txBody>
      </p:sp>
    </p:spTree>
    <p:extLst>
      <p:ext uri="{BB962C8B-B14F-4D97-AF65-F5344CB8AC3E}">
        <p14:creationId xmlns:p14="http://schemas.microsoft.com/office/powerpoint/2010/main" val="15897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400051"/>
            <a:ext cx="8001000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thúc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0355" y="1824336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7A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134" y="2747666"/>
            <a:ext cx="7996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viên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Dương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Minh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Chí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6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8648" y="64310"/>
            <a:ext cx="6271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561"/>
            <a:ext cx="1752600" cy="5779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143595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85754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43150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561"/>
            <a:ext cx="1752600" cy="5779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4861" y="85754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0766"/>
            <a:ext cx="1376363" cy="1376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48" y="1382498"/>
            <a:ext cx="1376363" cy="1376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44398"/>
            <a:ext cx="1376362" cy="137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80" y="3075280"/>
            <a:ext cx="1308898" cy="1308898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07" y="3173132"/>
            <a:ext cx="1672834" cy="111319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2" y="3007673"/>
            <a:ext cx="1562100" cy="1278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7999" y="2547371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174" y="4288532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8648" y="64310"/>
            <a:ext cx="6271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</a:p>
        </p:txBody>
      </p:sp>
    </p:spTree>
    <p:extLst>
      <p:ext uri="{BB962C8B-B14F-4D97-AF65-F5344CB8AC3E}">
        <p14:creationId xmlns:p14="http://schemas.microsoft.com/office/powerpoint/2010/main" val="17827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09549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6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48" y="1352550"/>
            <a:ext cx="3693871" cy="749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48" y="2114550"/>
            <a:ext cx="2127328" cy="749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48" y="2876550"/>
            <a:ext cx="2273620" cy="749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48" y="3638550"/>
            <a:ext cx="2907552" cy="7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1" y="241935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1440" y="3333750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9" y="1042631"/>
            <a:ext cx="3810000" cy="1200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71440" y="3978593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8601" y="2004358"/>
            <a:ext cx="2743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34" y="1657350"/>
            <a:ext cx="5564666" cy="2820542"/>
          </a:xfrm>
          <a:prstGeom prst="rect">
            <a:avLst/>
          </a:prstGeom>
        </p:spPr>
      </p:pic>
      <p:sp>
        <p:nvSpPr>
          <p:cNvPr id="626" name="Oval 6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8" name="Oval 6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9" name="Oval 6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0" name="Oval 6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1" name="Oval 6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2" name="Oval 6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3" name="Oval 6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" name="Oval 6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" name="Oval 6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6" name="Oval 6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7" name="Oval 6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8" name="Oval 6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9" name="Oval 6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0" name="Oval 6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1" name="Oval 6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2" name="Oval 6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3" name="Oval 6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4" name="Oval 6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" name="Oval 6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6" name="Oval 6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7" name="Oval 6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8" name="Oval 6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9" name="Oval 6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0" name="Oval 6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1" name="Oval 6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2" name="Oval 6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3" name="Oval 6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4" name="Oval 6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" name="Oval 6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" name="Oval 6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" name="Oval 6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8" name="Oval 6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9" name="Oval 6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0" name="Oval 6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1" name="Oval 6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2" name="Oval 6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4" name="Oval 6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" name="Oval 6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6" name="Oval 6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7" name="Oval 6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8" name="Oval 6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9" name="Oval 6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0" name="Oval 6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1" name="Oval 6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2" name="Oval 6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3" name="Oval 6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4" name="Oval 6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" name="Oval 6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" name="Oval 6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7" name="Oval 6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8" name="Oval 6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9" name="Oval 6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0" name="Oval 6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2" name="Oval 6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3" name="Oval 6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4" name="Oval 6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5" name="Oval 6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" name="Oval 6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7" name="Oval 6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8" name="Oval 6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9" name="Oval 6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0" name="Oval 6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1" name="Oval 6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2" name="Oval 6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3" name="Oval 6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4" name="Oval 6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5" name="Oval 6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" name="Oval 6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" name="Oval 6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8" name="Oval 6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9" name="Oval 6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0" name="Oval 6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2" name="Oval 7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3" name="Oval 7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4" name="Oval 7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5" name="Oval 7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" name="Oval 7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" name="Oval 7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8" name="Oval 7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9" name="Oval 7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0" name="Oval 7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2" name="Oval 7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4" name="Oval 7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" name="Oval 7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" name="Oval 7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" name="Oval 7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" name="Oval 7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4" name="Oval 7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6" name="Oval 7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8" name="Oval 7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0" name="Oval 7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2" name="Oval 7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4" name="Oval 7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6" name="Oval 7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0" name="Oval 7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1" name="Oval 7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2" name="Oval 7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3" name="Oval 7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4" name="Oval 7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6" name="Oval 7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8" name="Oval 7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9" name="Oval 7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0" name="Oval 7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" name="Oval 7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3" name="Oval 7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4" name="Oval 7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6" name="Oval 7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8" name="Oval 7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" name="Oval 7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0" name="Oval 7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2" name="Oval 7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4" name="Oval 7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" name="Oval 7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" name="Oval 7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0" name="Oval 7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1" name="Oval 7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2" name="Oval 7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3" name="Oval 7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4" name="Oval 7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5" name="Oval 7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6" name="Oval 7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7" name="Oval 7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" name="Oval 7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9" name="Oval 7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0" name="Oval 7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1" name="Oval 7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2" name="Oval 7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3" name="Oval 7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4" name="Oval 7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5" name="Oval 7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6" name="Oval 7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7" name="Oval 7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" name="Oval 7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" name="Oval 7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0" name="Oval 7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1" name="Oval 7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2" name="Oval 7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3" name="Oval 7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4" name="Oval 7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5" name="Oval 7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6" name="Oval 7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7" name="Oval 7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" name="Oval 7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" name="Oval 7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0" name="Oval 7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1" name="Oval 8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2" name="Oval 8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3" name="Oval 8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4" name="Oval 8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5" name="Oval 8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6" name="Oval 8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7" name="Oval 8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" name="Oval 8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" name="Oval 8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0" name="Oval 8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1" name="Oval 8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2" name="Oval 8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3" name="Oval 8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4" name="Oval 8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5" name="Oval 8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6" name="Oval 8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7" name="Oval 8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8" name="Oval 8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" name="Oval 8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" name="Oval 8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" name="Oval 8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" name="Oval 8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" name="Oval 8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" name="Oval 8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" name="Oval 8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" name="Oval 8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" name="Oval 8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" name="Oval 8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" name="Oval 8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0" name="Oval 8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" name="Oval 8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2" name="Oval 8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3" name="Oval 8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4" name="Oval 8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" name="Oval 8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6" name="Oval 8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7" name="Oval 8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8" name="Oval 8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" name="Oval 8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0" name="Oval 8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" name="Oval 8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2" name="Oval 8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3" name="Oval 8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4" name="Oval 8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5" name="Oval 8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6" name="Oval 8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7" name="Oval 8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8" name="Oval 8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" name="Oval 8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" name="Oval 8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1" name="Oval 8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2" name="Oval 8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3" name="Oval 8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4" name="Oval 8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5" name="Oval 8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6" name="Oval 8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7" name="Oval 8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8" name="Oval 8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9" name="Oval 8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" name="Oval 8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1" name="Oval 8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2" name="Oval 8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3" name="Oval 8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4" name="Oval 8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5" name="Oval 8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6" name="Oval 8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7" name="Oval 8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" name="Oval 8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9" name="Oval 8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" name="Oval 8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" name="Oval 8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2" name="Oval 8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3" name="Oval 8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4" name="Oval 8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5" name="Oval 8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6" name="Oval 8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7" name="Oval 8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8" name="Oval 8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9" name="Oval 8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" name="Oval 8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1" name="Oval 8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2" name="Oval 8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3" name="Oval 8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4" name="Oval 8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" name="Oval 8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6" name="Oval 8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7" name="Oval 8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8" name="Oval 8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9" name="Oval 8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" name="Oval 8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1" name="Oval 8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2" name="Oval 8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3" name="Oval 8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4" name="Oval 8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5" name="Oval 8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6" name="Oval 8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7" name="Oval 8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8" name="Oval 8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9" name="Oval 8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0" name="Oval 8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" name="Oval 9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2" name="Oval 9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3" name="Oval 9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4" name="Oval 9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5" name="Oval 9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6" name="Oval 9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7" name="Oval 9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8" name="Oval 9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9" name="Oval 9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0" name="Oval 9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" name="Oval 9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2" name="Oval 9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3" name="Oval 9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4" name="Oval 9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5" name="Oval 9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6" name="Oval 9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7" name="Oval 9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8" name="Oval 9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9" name="Oval 9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0" name="Oval 9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" name="Oval 9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" name="Oval 9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" name="Oval 9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" name="Oval 9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" name="Oval 9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6" name="Oval 9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6" grpId="0" animBg="1"/>
      <p:bldP spid="837" grpId="0" animBg="1"/>
      <p:bldP spid="838" grpId="0" animBg="1"/>
      <p:bldP spid="839" grpId="0" animBg="1"/>
      <p:bldP spid="840" grpId="0" animBg="1"/>
      <p:bldP spid="841" grpId="0" animBg="1"/>
      <p:bldP spid="842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  <p:bldP spid="859" grpId="0" animBg="1"/>
      <p:bldP spid="860" grpId="0" animBg="1"/>
      <p:bldP spid="861" grpId="0" animBg="1"/>
      <p:bldP spid="862" grpId="0" animBg="1"/>
      <p:bldP spid="863" grpId="0" animBg="1"/>
      <p:bldP spid="864" grpId="0" animBg="1"/>
      <p:bldP spid="865" grpId="0" animBg="1"/>
      <p:bldP spid="866" grpId="0" animBg="1"/>
      <p:bldP spid="867" grpId="0" animBg="1"/>
      <p:bldP spid="868" grpId="0" animBg="1"/>
      <p:bldP spid="869" grpId="0" animBg="1"/>
      <p:bldP spid="870" grpId="0" animBg="1"/>
      <p:bldP spid="871" grpId="0" animBg="1"/>
      <p:bldP spid="872" grpId="0" animBg="1"/>
      <p:bldP spid="873" grpId="0" animBg="1"/>
      <p:bldP spid="874" grpId="0" animBg="1"/>
      <p:bldP spid="875" grpId="0" animBg="1"/>
      <p:bldP spid="876" grpId="0" animBg="1"/>
      <p:bldP spid="877" grpId="0" animBg="1"/>
      <p:bldP spid="878" grpId="0" animBg="1"/>
      <p:bldP spid="879" grpId="0" animBg="1"/>
      <p:bldP spid="880" grpId="0" animBg="1"/>
      <p:bldP spid="881" grpId="0" animBg="1"/>
      <p:bldP spid="882" grpId="0" animBg="1"/>
      <p:bldP spid="883" grpId="0" animBg="1"/>
      <p:bldP spid="884" grpId="0" animBg="1"/>
      <p:bldP spid="885" grpId="0" animBg="1"/>
      <p:bldP spid="886" grpId="0" animBg="1"/>
      <p:bldP spid="887" grpId="0" animBg="1"/>
      <p:bldP spid="888" grpId="0" animBg="1"/>
      <p:bldP spid="889" grpId="0" animBg="1"/>
      <p:bldP spid="890" grpId="0" animBg="1"/>
      <p:bldP spid="891" grpId="0" animBg="1"/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26122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CBN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DN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04950"/>
            <a:ext cx="2756756" cy="89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23" y="2405673"/>
            <a:ext cx="2346286" cy="17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14400" y="1531440"/>
            <a:ext cx="753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409453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1, 3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2, 4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1066800" y="340995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" grpId="0"/>
      <p:bldP spid="3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11016</TotalTime>
  <Words>2449</Words>
  <PresentationFormat>On-screen Show (16:9)</PresentationFormat>
  <Paragraphs>1166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2018-03-31T16:13:37Z</cp:lastPrinted>
  <dcterms:created xsi:type="dcterms:W3CDTF">2017-04-24T14:51:00Z</dcterms:created>
  <dcterms:modified xsi:type="dcterms:W3CDTF">2022-07-27T02:52:10Z</dcterms:modified>
</cp:coreProperties>
</file>