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24377650" cy="13716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italic r:id="rId20"/>
      <p:boldItalic r:id="rId21"/>
    </p:embeddedFont>
    <p:embeddedFont>
      <p:font typeface="Lato Light" panose="020F0502020204030203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9">
          <p15:clr>
            <a:srgbClr val="A4A3A4"/>
          </p15:clr>
        </p15:guide>
        <p15:guide id="2" pos="14391">
          <p15:clr>
            <a:srgbClr val="A4A3A4"/>
          </p15:clr>
        </p15:guide>
        <p15:guide id="3" pos="1010">
          <p15:clr>
            <a:srgbClr val="A4A3A4"/>
          </p15:clr>
        </p15:guide>
        <p15:guide id="4" pos="767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KLBYGJQcA7jpAweC+Ypg9xek3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/>
    <p:restoredTop sz="94643"/>
  </p:normalViewPr>
  <p:slideViewPr>
    <p:cSldViewPr snapToGrid="0">
      <p:cViewPr varScale="1">
        <p:scale>
          <a:sx n="43" d="100"/>
          <a:sy n="43" d="100"/>
        </p:scale>
        <p:origin x="120" y="48"/>
      </p:cViewPr>
      <p:guideLst>
        <p:guide orient="horz" pos="8249"/>
        <p:guide pos="14391"/>
        <p:guide pos="1010"/>
        <p:guide pos="7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3028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5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90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96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84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27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74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07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065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5" name="Google Shape;25;p10"/>
          <p:cNvGrpSpPr/>
          <p:nvPr/>
        </p:nvGrpSpPr>
        <p:grpSpPr>
          <a:xfrm>
            <a:off x="11678081" y="1249431"/>
            <a:ext cx="11478195" cy="10127083"/>
            <a:chOff x="1044" y="1"/>
            <a:chExt cx="3670" cy="3238"/>
          </a:xfrm>
        </p:grpSpPr>
        <p:sp>
          <p:nvSpPr>
            <p:cNvPr id="26" name="Google Shape;26;p10"/>
            <p:cNvSpPr/>
            <p:nvPr/>
          </p:nvSpPr>
          <p:spPr>
            <a:xfrm>
              <a:off x="4579" y="2187"/>
              <a:ext cx="131" cy="123"/>
            </a:xfrm>
            <a:custGeom>
              <a:avLst/>
              <a:gdLst/>
              <a:ahLst/>
              <a:cxnLst/>
              <a:rect l="l" t="t" r="r" b="b"/>
              <a:pathLst>
                <a:path w="107" h="100" extrusionOk="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4488" y="2255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4629" y="2028"/>
              <a:ext cx="71" cy="71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4617" y="2116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4515" y="2127"/>
              <a:ext cx="91" cy="9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4620" y="1923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4544" y="2038"/>
              <a:ext cx="73" cy="64"/>
            </a:xfrm>
            <a:custGeom>
              <a:avLst/>
              <a:gdLst/>
              <a:ahLst/>
              <a:cxnLst/>
              <a:rect l="l" t="t" r="r" b="b"/>
              <a:pathLst>
                <a:path w="59" h="52" extrusionOk="0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4388" y="2162"/>
              <a:ext cx="117" cy="102"/>
            </a:xfrm>
            <a:custGeom>
              <a:avLst/>
              <a:gdLst/>
              <a:ahLst/>
              <a:cxnLst/>
              <a:rect l="l" t="t" r="r" b="b"/>
              <a:pathLst>
                <a:path w="95" h="83" extrusionOk="0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4590" y="2004"/>
              <a:ext cx="61" cy="24"/>
            </a:xfrm>
            <a:custGeom>
              <a:avLst/>
              <a:gdLst/>
              <a:ahLst/>
              <a:cxnLst/>
              <a:rect l="l" t="t" r="r" b="b"/>
              <a:pathLst>
                <a:path w="50" h="20" extrusionOk="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4647" y="1740"/>
              <a:ext cx="67" cy="6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4639" y="1812"/>
              <a:ext cx="58" cy="46"/>
            </a:xfrm>
            <a:custGeom>
              <a:avLst/>
              <a:gdLst/>
              <a:ahLst/>
              <a:cxnLst/>
              <a:rect l="l" t="t" r="r" b="b"/>
              <a:pathLst>
                <a:path w="58" h="46" extrusionOk="0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4541" y="1903"/>
              <a:ext cx="68" cy="91"/>
            </a:xfrm>
            <a:custGeom>
              <a:avLst/>
              <a:gdLst/>
              <a:ahLst/>
              <a:cxnLst/>
              <a:rect l="l" t="t" r="r" b="b"/>
              <a:pathLst>
                <a:path w="56" h="74" extrusionOk="0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4290" y="2011"/>
              <a:ext cx="233" cy="131"/>
            </a:xfrm>
            <a:custGeom>
              <a:avLst/>
              <a:gdLst/>
              <a:ahLst/>
              <a:cxnLst/>
              <a:rect l="l" t="t" r="r" b="b"/>
              <a:pathLst>
                <a:path w="190" h="106" extrusionOk="0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4538" y="1666"/>
              <a:ext cx="112" cy="123"/>
            </a:xfrm>
            <a:custGeom>
              <a:avLst/>
              <a:gdLst/>
              <a:ahLst/>
              <a:cxnLst/>
              <a:rect l="l" t="t" r="r" b="b"/>
              <a:pathLst>
                <a:path w="91" h="100" extrusionOk="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4472" y="1960"/>
              <a:ext cx="56" cy="59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4520" y="1804"/>
              <a:ext cx="86" cy="87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4625" y="1859"/>
              <a:ext cx="30" cy="56"/>
            </a:xfrm>
            <a:custGeom>
              <a:avLst/>
              <a:gdLst/>
              <a:ahLst/>
              <a:cxnLst/>
              <a:rect l="l" t="t" r="r" b="b"/>
              <a:pathLst>
                <a:path w="24" h="46" extrusionOk="0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4392" y="1845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4483" y="1597"/>
              <a:ext cx="80" cy="112"/>
            </a:xfrm>
            <a:custGeom>
              <a:avLst/>
              <a:gdLst/>
              <a:ahLst/>
              <a:cxnLst/>
              <a:rect l="l" t="t" r="r" b="b"/>
              <a:pathLst>
                <a:path w="65" h="91" extrusionOk="0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4453" y="1718"/>
              <a:ext cx="78" cy="77"/>
            </a:xfrm>
            <a:custGeom>
              <a:avLst/>
              <a:gdLst/>
              <a:ahLst/>
              <a:cxnLst/>
              <a:rect l="l" t="t" r="r" b="b"/>
              <a:pathLst>
                <a:path w="78" h="77" extrusionOk="0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4354" y="2273"/>
              <a:ext cx="125" cy="107"/>
            </a:xfrm>
            <a:custGeom>
              <a:avLst/>
              <a:gdLst/>
              <a:ahLst/>
              <a:cxnLst/>
              <a:rect l="l" t="t" r="r" b="b"/>
              <a:pathLst>
                <a:path w="102" h="87" extrusionOk="0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4401" y="1495"/>
              <a:ext cx="113" cy="118"/>
            </a:xfrm>
            <a:custGeom>
              <a:avLst/>
              <a:gdLst/>
              <a:ahLst/>
              <a:cxnLst/>
              <a:rect l="l" t="t" r="r" b="b"/>
              <a:pathLst>
                <a:path w="92" h="96" extrusionOk="0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4367" y="1585"/>
              <a:ext cx="106" cy="75"/>
            </a:xfrm>
            <a:custGeom>
              <a:avLst/>
              <a:gdLst/>
              <a:ahLst/>
              <a:cxnLst/>
              <a:rect l="l" t="t" r="r" b="b"/>
              <a:pathLst>
                <a:path w="86" h="61" extrusionOk="0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4294" y="2208"/>
              <a:ext cx="84" cy="74"/>
            </a:xfrm>
            <a:custGeom>
              <a:avLst/>
              <a:gdLst/>
              <a:ahLst/>
              <a:cxnLst/>
              <a:rect l="l" t="t" r="r" b="b"/>
              <a:pathLst>
                <a:path w="69" h="60" extrusionOk="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4412" y="1391"/>
              <a:ext cx="70" cy="94"/>
            </a:xfrm>
            <a:custGeom>
              <a:avLst/>
              <a:gdLst/>
              <a:ahLst/>
              <a:cxnLst/>
              <a:rect l="l" t="t" r="r" b="b"/>
              <a:pathLst>
                <a:path w="57" h="77" extrusionOk="0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4337" y="1322"/>
              <a:ext cx="109" cy="104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4294" y="1262"/>
              <a:ext cx="83" cy="8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4332" y="1441"/>
              <a:ext cx="66" cy="76"/>
            </a:xfrm>
            <a:custGeom>
              <a:avLst/>
              <a:gdLst/>
              <a:ahLst/>
              <a:cxnLst/>
              <a:rect l="l" t="t" r="r" b="b"/>
              <a:pathLst>
                <a:path w="54" h="62" extrusionOk="0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4327" y="1670"/>
              <a:ext cx="107" cy="114"/>
            </a:xfrm>
            <a:custGeom>
              <a:avLst/>
              <a:gdLst/>
              <a:ahLst/>
              <a:cxnLst/>
              <a:rect l="l" t="t" r="r" b="b"/>
              <a:pathLst>
                <a:path w="87" h="93" extrusionOk="0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4307" y="1806"/>
              <a:ext cx="101" cy="76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4423" y="1784"/>
              <a:ext cx="60" cy="57"/>
            </a:xfrm>
            <a:custGeom>
              <a:avLst/>
              <a:gdLst/>
              <a:ahLst/>
              <a:cxnLst/>
              <a:rect l="l" t="t" r="r" b="b"/>
              <a:pathLst>
                <a:path w="60" h="57" extrusionOk="0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4225" y="1207"/>
              <a:ext cx="74" cy="79"/>
            </a:xfrm>
            <a:custGeom>
              <a:avLst/>
              <a:gdLst/>
              <a:ahLst/>
              <a:cxnLst/>
              <a:rect l="l" t="t" r="r" b="b"/>
              <a:pathLst>
                <a:path w="60" h="65" extrusionOk="0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4132" y="1168"/>
              <a:ext cx="78" cy="80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4286" y="1899"/>
              <a:ext cx="91" cy="102"/>
            </a:xfrm>
            <a:custGeom>
              <a:avLst/>
              <a:gdLst/>
              <a:ahLst/>
              <a:cxnLst/>
              <a:rect l="l" t="t" r="r" b="b"/>
              <a:pathLst>
                <a:path w="74" h="83" extrusionOk="0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4259" y="2360"/>
              <a:ext cx="95" cy="78"/>
            </a:xfrm>
            <a:custGeom>
              <a:avLst/>
              <a:gdLst/>
              <a:ahLst/>
              <a:cxnLst/>
              <a:rect l="l" t="t" r="r" b="b"/>
              <a:pathLst>
                <a:path w="77" h="63" extrusionOk="0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4162" y="1351"/>
              <a:ext cx="154" cy="154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4133" y="1270"/>
              <a:ext cx="72" cy="73"/>
            </a:xfrm>
            <a:custGeom>
              <a:avLst/>
              <a:gdLst/>
              <a:ahLst/>
              <a:cxnLst/>
              <a:rect l="l" t="t" r="r" b="b"/>
              <a:pathLst>
                <a:path w="59" h="59" extrusionOk="0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4215" y="1285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4214" y="2441"/>
              <a:ext cx="97" cy="100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4285" y="2294"/>
              <a:ext cx="58" cy="59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4157" y="2096"/>
              <a:ext cx="147" cy="143"/>
            </a:xfrm>
            <a:custGeom>
              <a:avLst/>
              <a:gdLst/>
              <a:ahLst/>
              <a:cxnLst/>
              <a:rect l="l" t="t" r="r" b="b"/>
              <a:pathLst>
                <a:path w="119" h="116" extrusionOk="0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4101" y="2246"/>
              <a:ext cx="177" cy="155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4125" y="241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4144" y="2538"/>
              <a:ext cx="115" cy="116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4215" y="201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4159" y="1925"/>
              <a:ext cx="119" cy="75"/>
            </a:xfrm>
            <a:custGeom>
              <a:avLst/>
              <a:gdLst/>
              <a:ahLst/>
              <a:cxnLst/>
              <a:rect l="l" t="t" r="r" b="b"/>
              <a:pathLst>
                <a:path w="119" h="75" extrusionOk="0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4261" y="1531"/>
              <a:ext cx="122" cy="123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4134" y="1516"/>
              <a:ext cx="152" cy="148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4164" y="2658"/>
              <a:ext cx="50" cy="81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4108" y="2745"/>
              <a:ext cx="79" cy="105"/>
            </a:xfrm>
            <a:custGeom>
              <a:avLst/>
              <a:gdLst/>
              <a:ahLst/>
              <a:cxnLst/>
              <a:rect l="l" t="t" r="r" b="b"/>
              <a:pathLst>
                <a:path w="64" h="86" extrusionOk="0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4091" y="2019"/>
              <a:ext cx="106" cy="80"/>
            </a:xfrm>
            <a:custGeom>
              <a:avLst/>
              <a:gdLst/>
              <a:ahLst/>
              <a:cxnLst/>
              <a:rect l="l" t="t" r="r" b="b"/>
              <a:pathLst>
                <a:path w="86" h="65" extrusionOk="0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4204" y="1684"/>
              <a:ext cx="98" cy="99"/>
            </a:xfrm>
            <a:custGeom>
              <a:avLst/>
              <a:gdLst/>
              <a:ahLst/>
              <a:cxnLst/>
              <a:rect l="l" t="t" r="r" b="b"/>
              <a:pathLst>
                <a:path w="98" h="99" extrusionOk="0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4184" y="1805"/>
              <a:ext cx="105" cy="104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4090" y="168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4089" y="1791"/>
              <a:ext cx="88" cy="73"/>
            </a:xfrm>
            <a:custGeom>
              <a:avLst/>
              <a:gdLst/>
              <a:ahLst/>
              <a:cxnLst/>
              <a:rect l="l" t="t" r="r" b="b"/>
              <a:pathLst>
                <a:path w="72" h="59" extrusionOk="0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4053" y="1891"/>
              <a:ext cx="93" cy="108"/>
            </a:xfrm>
            <a:custGeom>
              <a:avLst/>
              <a:gdLst/>
              <a:ahLst/>
              <a:cxnLst/>
              <a:rect l="l" t="t" r="r" b="b"/>
              <a:pathLst>
                <a:path w="76" h="88" extrusionOk="0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4027" y="1521"/>
              <a:ext cx="127" cy="9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4017" y="2130"/>
              <a:ext cx="142" cy="142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3994" y="2302"/>
              <a:ext cx="104" cy="121"/>
            </a:xfrm>
            <a:custGeom>
              <a:avLst/>
              <a:gdLst/>
              <a:ahLst/>
              <a:cxnLst/>
              <a:rect l="l" t="t" r="r" b="b"/>
              <a:pathLst>
                <a:path w="85" h="98" extrusionOk="0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4006" y="2020"/>
              <a:ext cx="57" cy="98"/>
            </a:xfrm>
            <a:custGeom>
              <a:avLst/>
              <a:gdLst/>
              <a:ahLst/>
              <a:cxnLst/>
              <a:rect l="l" t="t" r="r" b="b"/>
              <a:pathLst>
                <a:path w="57" h="98" extrusionOk="0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3971" y="1640"/>
              <a:ext cx="108" cy="96"/>
            </a:xfrm>
            <a:custGeom>
              <a:avLst/>
              <a:gdLst/>
              <a:ahLst/>
              <a:cxnLst/>
              <a:rect l="l" t="t" r="r" b="b"/>
              <a:pathLst>
                <a:path w="88" h="78" extrusionOk="0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3974" y="1756"/>
              <a:ext cx="94" cy="99"/>
            </a:xfrm>
            <a:custGeom>
              <a:avLst/>
              <a:gdLst/>
              <a:ahLst/>
              <a:cxnLst/>
              <a:rect l="l" t="t" r="r" b="b"/>
              <a:pathLst>
                <a:path w="76" h="81" extrusionOk="0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4058" y="1410"/>
              <a:ext cx="96" cy="96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4016" y="1145"/>
              <a:ext cx="95" cy="65"/>
            </a:xfrm>
            <a:custGeom>
              <a:avLst/>
              <a:gdLst/>
              <a:ahLst/>
              <a:cxnLst/>
              <a:rect l="l" t="t" r="r" b="b"/>
              <a:pathLst>
                <a:path w="77" h="53" extrusionOk="0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3993" y="1306"/>
              <a:ext cx="147" cy="140"/>
            </a:xfrm>
            <a:custGeom>
              <a:avLst/>
              <a:gdLst/>
              <a:ahLst/>
              <a:cxnLst/>
              <a:rect l="l" t="t" r="r" b="b"/>
              <a:pathLst>
                <a:path w="120" h="114" extrusionOk="0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4025" y="1219"/>
              <a:ext cx="92" cy="97"/>
            </a:xfrm>
            <a:custGeom>
              <a:avLst/>
              <a:gdLst/>
              <a:ahLst/>
              <a:cxnLst/>
              <a:rect l="l" t="t" r="r" b="b"/>
              <a:pathLst>
                <a:path w="92" h="97" extrusionOk="0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3930" y="1881"/>
              <a:ext cx="117" cy="116"/>
            </a:xfrm>
            <a:custGeom>
              <a:avLst/>
              <a:gdLst/>
              <a:ahLst/>
              <a:cxnLst/>
              <a:rect l="l" t="t" r="r" b="b"/>
              <a:pathLst>
                <a:path w="95" h="94" extrusionOk="0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3877" y="1496"/>
              <a:ext cx="128" cy="128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3866" y="1995"/>
              <a:ext cx="118" cy="126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3820" y="1650"/>
              <a:ext cx="131" cy="132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3863" y="1342"/>
              <a:ext cx="125" cy="135"/>
            </a:xfrm>
            <a:custGeom>
              <a:avLst/>
              <a:gdLst/>
              <a:ahLst/>
              <a:cxnLst/>
              <a:rect l="l" t="t" r="r" b="b"/>
              <a:pathLst>
                <a:path w="102" h="110" extrusionOk="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3897" y="1236"/>
              <a:ext cx="106" cy="103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3942" y="1146"/>
              <a:ext cx="59" cy="78"/>
            </a:xfrm>
            <a:custGeom>
              <a:avLst/>
              <a:gdLst/>
              <a:ahLst/>
              <a:cxnLst/>
              <a:rect l="l" t="t" r="r" b="b"/>
              <a:pathLst>
                <a:path w="48" h="63" extrusionOk="0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3770" y="1774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3654" y="1102"/>
              <a:ext cx="265" cy="116"/>
            </a:xfrm>
            <a:custGeom>
              <a:avLst/>
              <a:gdLst/>
              <a:ahLst/>
              <a:cxnLst/>
              <a:rect l="l" t="t" r="r" b="b"/>
              <a:pathLst>
                <a:path w="216" h="94" extrusionOk="0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04" y="1240"/>
              <a:ext cx="148" cy="130"/>
            </a:xfrm>
            <a:custGeom>
              <a:avLst/>
              <a:gdLst/>
              <a:ahLst/>
              <a:cxnLst/>
              <a:rect l="l" t="t" r="r" b="b"/>
              <a:pathLst>
                <a:path w="120" h="106" extrusionOk="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719" y="1386"/>
              <a:ext cx="130" cy="129"/>
            </a:xfrm>
            <a:custGeom>
              <a:avLst/>
              <a:gdLst/>
              <a:ahLst/>
              <a:cxnLst/>
              <a:rect l="l" t="t" r="r" b="b"/>
              <a:pathLst>
                <a:path w="106" h="105" extrusionOk="0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27" y="1542"/>
              <a:ext cx="122" cy="129"/>
            </a:xfrm>
            <a:custGeom>
              <a:avLst/>
              <a:gdLst/>
              <a:ahLst/>
              <a:cxnLst/>
              <a:rect l="l" t="t" r="r" b="b"/>
              <a:pathLst>
                <a:path w="122" h="129" extrusionOk="0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20" y="2137"/>
              <a:ext cx="103" cy="103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770" y="2122"/>
              <a:ext cx="180" cy="179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4006" y="2444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3848" y="2314"/>
              <a:ext cx="128" cy="129"/>
            </a:xfrm>
            <a:custGeom>
              <a:avLst/>
              <a:gdLst/>
              <a:ahLst/>
              <a:cxnLst/>
              <a:rect l="l" t="t" r="r" b="b"/>
              <a:pathLst>
                <a:path w="104" h="105" extrusionOk="0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3886" y="2470"/>
              <a:ext cx="147" cy="148"/>
            </a:xfrm>
            <a:custGeom>
              <a:avLst/>
              <a:gdLst/>
              <a:ahLst/>
              <a:cxnLst/>
              <a:rect l="l" t="t" r="r" b="b"/>
              <a:pathLst>
                <a:path w="120" h="121" extrusionOk="0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3691" y="1983"/>
              <a:ext cx="153" cy="125"/>
            </a:xfrm>
            <a:custGeom>
              <a:avLst/>
              <a:gdLst/>
              <a:ahLst/>
              <a:cxnLst/>
              <a:rect l="l" t="t" r="r" b="b"/>
              <a:pathLst>
                <a:path w="125" h="102" extrusionOk="0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623" y="1836"/>
              <a:ext cx="129" cy="129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3632" y="1687"/>
              <a:ext cx="164" cy="134"/>
            </a:xfrm>
            <a:custGeom>
              <a:avLst/>
              <a:gdLst/>
              <a:ahLst/>
              <a:cxnLst/>
              <a:rect l="l" t="t" r="r" b="b"/>
              <a:pathLst>
                <a:path w="134" h="109" extrusionOk="0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705" y="2373"/>
              <a:ext cx="160" cy="149"/>
            </a:xfrm>
            <a:custGeom>
              <a:avLst/>
              <a:gdLst/>
              <a:ahLst/>
              <a:cxnLst/>
              <a:rect l="l" t="t" r="r" b="b"/>
              <a:pathLst>
                <a:path w="160" h="149" extrusionOk="0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3698" y="2535"/>
              <a:ext cx="122" cy="91"/>
            </a:xfrm>
            <a:custGeom>
              <a:avLst/>
              <a:gdLst/>
              <a:ahLst/>
              <a:cxnLst/>
              <a:rect l="l" t="t" r="r" b="b"/>
              <a:pathLst>
                <a:path w="99" h="74" extrusionOk="0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3670" y="2235"/>
              <a:ext cx="129" cy="129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3629" y="2119"/>
              <a:ext cx="126" cy="107"/>
            </a:xfrm>
            <a:custGeom>
              <a:avLst/>
              <a:gdLst/>
              <a:ahLst/>
              <a:cxnLst/>
              <a:rect l="l" t="t" r="r" b="b"/>
              <a:pathLst>
                <a:path w="102" h="87" extrusionOk="0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521" y="1983"/>
              <a:ext cx="143" cy="125"/>
            </a:xfrm>
            <a:custGeom>
              <a:avLst/>
              <a:gdLst/>
              <a:ahLst/>
              <a:cxnLst/>
              <a:rect l="l" t="t" r="r" b="b"/>
              <a:pathLst>
                <a:path w="143" h="125" extrusionOk="0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3557" y="1514"/>
              <a:ext cx="156" cy="15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4010" y="2615"/>
              <a:ext cx="118" cy="118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3881" y="2589"/>
              <a:ext cx="104" cy="104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4010" y="2780"/>
              <a:ext cx="140" cy="139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3589" y="2647"/>
              <a:ext cx="137" cy="212"/>
            </a:xfrm>
            <a:custGeom>
              <a:avLst/>
              <a:gdLst/>
              <a:ahLst/>
              <a:cxnLst/>
              <a:rect l="l" t="t" r="r" b="b"/>
              <a:pathLst>
                <a:path w="112" h="173" extrusionOk="0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753" y="2655"/>
              <a:ext cx="117" cy="133"/>
            </a:xfrm>
            <a:custGeom>
              <a:avLst/>
              <a:gdLst/>
              <a:ahLst/>
              <a:cxnLst/>
              <a:rect l="l" t="t" r="r" b="b"/>
              <a:pathLst>
                <a:path w="95" h="108" extrusionOk="0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3538" y="1369"/>
              <a:ext cx="154" cy="114"/>
            </a:xfrm>
            <a:custGeom>
              <a:avLst/>
              <a:gdLst/>
              <a:ahLst/>
              <a:cxnLst/>
              <a:rect l="l" t="t" r="r" b="b"/>
              <a:pathLst>
                <a:path w="125" h="93" extrusionOk="0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3348" y="2296"/>
              <a:ext cx="80" cy="81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3484" y="2201"/>
              <a:ext cx="108" cy="104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3158" y="2380"/>
              <a:ext cx="100" cy="102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3457" y="1747"/>
              <a:ext cx="85" cy="90"/>
            </a:xfrm>
            <a:custGeom>
              <a:avLst/>
              <a:gdLst/>
              <a:ahLst/>
              <a:cxnLst/>
              <a:rect l="l" t="t" r="r" b="b"/>
              <a:pathLst>
                <a:path w="69" h="73" extrusionOk="0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526" y="1211"/>
              <a:ext cx="93" cy="109"/>
            </a:xfrm>
            <a:custGeom>
              <a:avLst/>
              <a:gdLst/>
              <a:ahLst/>
              <a:cxnLst/>
              <a:rect l="l" t="t" r="r" b="b"/>
              <a:pathLst>
                <a:path w="76" h="88" extrusionOk="0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3406" y="1914"/>
              <a:ext cx="94" cy="95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3242" y="2169"/>
              <a:ext cx="89" cy="77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3377" y="2097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3557" y="1037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3274" y="1807"/>
              <a:ext cx="94" cy="97"/>
            </a:xfrm>
            <a:custGeom>
              <a:avLst/>
              <a:gdLst/>
              <a:ahLst/>
              <a:cxnLst/>
              <a:rect l="l" t="t" r="r" b="b"/>
              <a:pathLst>
                <a:path w="94" h="97" extrusionOk="0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3364" y="1468"/>
              <a:ext cx="98" cy="99"/>
            </a:xfrm>
            <a:custGeom>
              <a:avLst/>
              <a:gdLst/>
              <a:ahLst/>
              <a:cxnLst/>
              <a:rect l="l" t="t" r="r" b="b"/>
              <a:pathLst>
                <a:path w="98" h="99" extrusionOk="0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3407" y="1634"/>
              <a:ext cx="56" cy="59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3217" y="1628"/>
              <a:ext cx="90" cy="102"/>
            </a:xfrm>
            <a:custGeom>
              <a:avLst/>
              <a:gdLst/>
              <a:ahLst/>
              <a:cxnLst/>
              <a:rect l="l" t="t" r="r" b="b"/>
              <a:pathLst>
                <a:path w="74" h="83" extrusionOk="0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3285" y="1992"/>
              <a:ext cx="42" cy="79"/>
            </a:xfrm>
            <a:custGeom>
              <a:avLst/>
              <a:gdLst/>
              <a:ahLst/>
              <a:cxnLst/>
              <a:rect l="l" t="t" r="r" b="b"/>
              <a:pathLst>
                <a:path w="34" h="65" extrusionOk="0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3315" y="1226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3052" y="2198"/>
              <a:ext cx="87" cy="77"/>
            </a:xfrm>
            <a:custGeom>
              <a:avLst/>
              <a:gdLst/>
              <a:ahLst/>
              <a:cxnLst/>
              <a:rect l="l" t="t" r="r" b="b"/>
              <a:pathLst>
                <a:path w="71" h="63" extrusionOk="0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3122" y="2035"/>
              <a:ext cx="80" cy="78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175" y="1404"/>
              <a:ext cx="116" cy="102"/>
            </a:xfrm>
            <a:custGeom>
              <a:avLst/>
              <a:gdLst/>
              <a:ahLst/>
              <a:cxnLst/>
              <a:rect l="l" t="t" r="r" b="b"/>
              <a:pathLst>
                <a:path w="95" h="83" extrusionOk="0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3413" y="1074"/>
              <a:ext cx="66" cy="6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859" y="740"/>
              <a:ext cx="295" cy="1141"/>
            </a:xfrm>
            <a:custGeom>
              <a:avLst/>
              <a:gdLst/>
              <a:ahLst/>
              <a:cxnLst/>
              <a:rect l="l" t="t" r="r" b="b"/>
              <a:pathLst>
                <a:path w="240" h="929" extrusionOk="0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3047" y="1560"/>
              <a:ext cx="91" cy="9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946" y="1963"/>
              <a:ext cx="78" cy="7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2922" y="2371"/>
              <a:ext cx="80" cy="70"/>
            </a:xfrm>
            <a:custGeom>
              <a:avLst/>
              <a:gdLst/>
              <a:ahLst/>
              <a:cxnLst/>
              <a:rect l="l" t="t" r="r" b="b"/>
              <a:pathLst>
                <a:path w="65" h="57" extrusionOk="0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2844" y="2149"/>
              <a:ext cx="79" cy="58"/>
            </a:xfrm>
            <a:custGeom>
              <a:avLst/>
              <a:gdLst/>
              <a:ahLst/>
              <a:cxnLst/>
              <a:rect l="l" t="t" r="r" b="b"/>
              <a:pathLst>
                <a:path w="64" h="47" extrusionOk="0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3037" y="2531"/>
              <a:ext cx="58" cy="59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2715" y="2514"/>
              <a:ext cx="96" cy="96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2708" y="2294"/>
              <a:ext cx="70" cy="7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3164" y="11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2986" y="1284"/>
              <a:ext cx="97" cy="72"/>
            </a:xfrm>
            <a:custGeom>
              <a:avLst/>
              <a:gdLst/>
              <a:ahLst/>
              <a:cxnLst/>
              <a:rect l="l" t="t" r="r" b="b"/>
              <a:pathLst>
                <a:path w="79" h="59" extrusionOk="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2763" y="1127"/>
              <a:ext cx="95" cy="76"/>
            </a:xfrm>
            <a:custGeom>
              <a:avLst/>
              <a:gdLst/>
              <a:ahLst/>
              <a:cxnLst/>
              <a:rect l="l" t="t" r="r" b="b"/>
              <a:pathLst>
                <a:path w="77" h="62" extrusionOk="0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2887" y="1660"/>
              <a:ext cx="84" cy="82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2853" y="1420"/>
              <a:ext cx="95" cy="95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42" y="1872"/>
              <a:ext cx="111" cy="63"/>
            </a:xfrm>
            <a:custGeom>
              <a:avLst/>
              <a:gdLst/>
              <a:ahLst/>
              <a:cxnLst/>
              <a:rect l="l" t="t" r="r" b="b"/>
              <a:pathLst>
                <a:path w="90" h="51" extrusionOk="0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3026" y="942"/>
              <a:ext cx="80" cy="79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611" y="1498"/>
              <a:ext cx="81" cy="66"/>
            </a:xfrm>
            <a:custGeom>
              <a:avLst/>
              <a:gdLst/>
              <a:ahLst/>
              <a:cxnLst/>
              <a:rect l="l" t="t" r="r" b="b"/>
              <a:pathLst>
                <a:path w="66" h="54" extrusionOk="0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595" y="2003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2460" y="2725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2482" y="2423"/>
              <a:ext cx="82" cy="76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2494" y="1730"/>
              <a:ext cx="80" cy="79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2322" y="2132"/>
              <a:ext cx="80" cy="81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2223" y="1892"/>
              <a:ext cx="47" cy="63"/>
            </a:xfrm>
            <a:custGeom>
              <a:avLst/>
              <a:gdLst/>
              <a:ahLst/>
              <a:cxnLst/>
              <a:rect l="l" t="t" r="r" b="b"/>
              <a:pathLst>
                <a:path w="38" h="51" extrusionOk="0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3226" y="2560"/>
              <a:ext cx="74" cy="7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2196" y="2438"/>
              <a:ext cx="101" cy="107"/>
            </a:xfrm>
            <a:custGeom>
              <a:avLst/>
              <a:gdLst/>
              <a:ahLst/>
              <a:cxnLst/>
              <a:rect l="l" t="t" r="r" b="b"/>
              <a:pathLst>
                <a:path w="82" h="87" extrusionOk="0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2792" y="2724"/>
              <a:ext cx="84" cy="8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2467" y="1247"/>
              <a:ext cx="81" cy="71"/>
            </a:xfrm>
            <a:custGeom>
              <a:avLst/>
              <a:gdLst/>
              <a:ahLst/>
              <a:cxnLst/>
              <a:rect l="l" t="t" r="r" b="b"/>
              <a:pathLst>
                <a:path w="66" h="58" extrusionOk="0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2224" y="1466"/>
              <a:ext cx="92" cy="108"/>
            </a:xfrm>
            <a:custGeom>
              <a:avLst/>
              <a:gdLst/>
              <a:ahLst/>
              <a:cxnLst/>
              <a:rect l="l" t="t" r="r" b="b"/>
              <a:pathLst>
                <a:path w="75" h="88" extrusionOk="0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648" y="2519"/>
              <a:ext cx="61" cy="62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1857" y="17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2223" y="1048"/>
              <a:ext cx="76" cy="74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1698" y="1222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1336" y="1472"/>
              <a:ext cx="48" cy="52"/>
            </a:xfrm>
            <a:custGeom>
              <a:avLst/>
              <a:gdLst/>
              <a:ahLst/>
              <a:cxnLst/>
              <a:rect l="l" t="t" r="r" b="b"/>
              <a:pathLst>
                <a:path w="39" h="42" extrusionOk="0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1888" y="2187"/>
              <a:ext cx="72" cy="71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2064" y="2751"/>
              <a:ext cx="53" cy="59"/>
            </a:xfrm>
            <a:custGeom>
              <a:avLst/>
              <a:gdLst/>
              <a:ahLst/>
              <a:cxnLst/>
              <a:rect l="l" t="t" r="r" b="b"/>
              <a:pathLst>
                <a:path w="43" h="48" extrusionOk="0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3988" y="2920"/>
              <a:ext cx="146" cy="131"/>
            </a:xfrm>
            <a:custGeom>
              <a:avLst/>
              <a:gdLst/>
              <a:ahLst/>
              <a:cxnLst/>
              <a:rect l="l" t="t" r="r" b="b"/>
              <a:pathLst>
                <a:path w="119" h="106" extrusionOk="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3902" y="2731"/>
              <a:ext cx="86" cy="86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3486" y="2874"/>
              <a:ext cx="105" cy="120"/>
            </a:xfrm>
            <a:custGeom>
              <a:avLst/>
              <a:gdLst/>
              <a:ahLst/>
              <a:cxnLst/>
              <a:rect l="l" t="t" r="r" b="b"/>
              <a:pathLst>
                <a:path w="86" h="98" extrusionOk="0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3354" y="2998"/>
              <a:ext cx="143" cy="118"/>
            </a:xfrm>
            <a:custGeom>
              <a:avLst/>
              <a:gdLst/>
              <a:ahLst/>
              <a:cxnLst/>
              <a:rect l="l" t="t" r="r" b="b"/>
              <a:pathLst>
                <a:path w="116" h="96" extrusionOk="0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3672" y="2822"/>
              <a:ext cx="123" cy="130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3827" y="2838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3836" y="3011"/>
              <a:ext cx="132" cy="109"/>
            </a:xfrm>
            <a:custGeom>
              <a:avLst/>
              <a:gdLst/>
              <a:ahLst/>
              <a:cxnLst/>
              <a:rect l="l" t="t" r="r" b="b"/>
              <a:pathLst>
                <a:path w="108" h="88" extrusionOk="0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4032" y="3079"/>
              <a:ext cx="93" cy="97"/>
            </a:xfrm>
            <a:custGeom>
              <a:avLst/>
              <a:gdLst/>
              <a:ahLst/>
              <a:cxnLst/>
              <a:rect l="l" t="t" r="r" b="b"/>
              <a:pathLst>
                <a:path w="93" h="97" extrusionOk="0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3864" y="3097"/>
              <a:ext cx="140" cy="142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3521" y="2982"/>
              <a:ext cx="141" cy="139"/>
            </a:xfrm>
            <a:custGeom>
              <a:avLst/>
              <a:gdLst/>
              <a:ahLst/>
              <a:cxnLst/>
              <a:rect l="l" t="t" r="r" b="b"/>
              <a:pathLst>
                <a:path w="115" h="113" extrusionOk="0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3688" y="2986"/>
              <a:ext cx="129" cy="13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3670" y="3140"/>
              <a:ext cx="157" cy="89"/>
            </a:xfrm>
            <a:custGeom>
              <a:avLst/>
              <a:gdLst/>
              <a:ahLst/>
              <a:cxnLst/>
              <a:rect l="l" t="t" r="r" b="b"/>
              <a:pathLst>
                <a:path w="128" h="72" extrusionOk="0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3524" y="3140"/>
              <a:ext cx="108" cy="89"/>
            </a:xfrm>
            <a:custGeom>
              <a:avLst/>
              <a:gdLst/>
              <a:ahLst/>
              <a:cxnLst/>
              <a:rect l="l" t="t" r="r" b="b"/>
              <a:pathLst>
                <a:path w="88" h="72" extrusionOk="0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3366" y="3121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907" y="1484"/>
              <a:ext cx="59" cy="80"/>
            </a:xfrm>
            <a:custGeom>
              <a:avLst/>
              <a:gdLst/>
              <a:ahLst/>
              <a:cxnLst/>
              <a:rect l="l" t="t" r="r" b="b"/>
              <a:pathLst>
                <a:path w="48" h="65" extrusionOk="0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1423" y="1972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1440" y="96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1471" y="2896"/>
              <a:ext cx="87" cy="76"/>
            </a:xfrm>
            <a:custGeom>
              <a:avLst/>
              <a:gdLst/>
              <a:ahLst/>
              <a:cxnLst/>
              <a:rect l="l" t="t" r="r" b="b"/>
              <a:pathLst>
                <a:path w="87" h="76" extrusionOk="0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2534" y="832"/>
              <a:ext cx="57" cy="5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1852" y="819"/>
              <a:ext cx="71" cy="72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1108" y="2334"/>
              <a:ext cx="70" cy="62"/>
            </a:xfrm>
            <a:custGeom>
              <a:avLst/>
              <a:gdLst/>
              <a:ahLst/>
              <a:cxnLst/>
              <a:rect l="l" t="t" r="r" b="b"/>
              <a:pathLst>
                <a:path w="57" h="50" extrusionOk="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3247" y="673"/>
              <a:ext cx="89" cy="88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762" y="463"/>
              <a:ext cx="97" cy="74"/>
            </a:xfrm>
            <a:custGeom>
              <a:avLst/>
              <a:gdLst/>
              <a:ahLst/>
              <a:cxnLst/>
              <a:rect l="l" t="t" r="r" b="b"/>
              <a:pathLst>
                <a:path w="79" h="60" extrusionOk="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3300" y="914"/>
              <a:ext cx="73" cy="71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2182" y="429"/>
              <a:ext cx="92" cy="92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1044" y="1151"/>
              <a:ext cx="67" cy="68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1237" y="1"/>
              <a:ext cx="64" cy="55"/>
            </a:xfrm>
            <a:custGeom>
              <a:avLst/>
              <a:gdLst/>
              <a:ahLst/>
              <a:cxnLst/>
              <a:rect l="l" t="t" r="r" b="b"/>
              <a:pathLst>
                <a:path w="52" h="45" extrusionOk="0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615" y="383"/>
              <a:ext cx="101" cy="102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1174" y="514"/>
              <a:ext cx="84" cy="89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1848" y="80"/>
              <a:ext cx="67" cy="66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solidFill>
              <a:srgbClr val="D8D8D8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07" name="Google Shape;207;p10"/>
          <p:cNvSpPr txBox="1"/>
          <p:nvPr/>
        </p:nvSpPr>
        <p:spPr>
          <a:xfrm>
            <a:off x="7738824" y="5199599"/>
            <a:ext cx="8838446" cy="239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SEDIDCO</a:t>
            </a:r>
            <a:endParaRPr sz="16600">
              <a:solidFill>
                <a:srgbClr val="009A4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5651579" y="7446740"/>
            <a:ext cx="1311731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CÔNG TY CỔ PHẦN ĐẦU TƯ VÀ PHÁT TRIỂN GIÁO DỤC PHƯƠNG NAM</a:t>
            </a:r>
            <a:endParaRPr sz="3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09" name="Google Shape;209;p10"/>
          <p:cNvCxnSpPr/>
          <p:nvPr/>
        </p:nvCxnSpPr>
        <p:spPr>
          <a:xfrm>
            <a:off x="10846673" y="8476720"/>
            <a:ext cx="2677953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10"/>
          <p:cNvCxnSpPr/>
          <p:nvPr/>
        </p:nvCxnSpPr>
        <p:spPr>
          <a:xfrm>
            <a:off x="7563140" y="4914844"/>
            <a:ext cx="9245019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0"/>
          <p:cNvSpPr txBox="1">
            <a:spLocks noGrp="1"/>
          </p:cNvSpPr>
          <p:nvPr>
            <p:ph type="subTitle" idx="1"/>
          </p:nvPr>
        </p:nvSpPr>
        <p:spPr>
          <a:xfrm>
            <a:off x="2019300" y="9141124"/>
            <a:ext cx="20749157" cy="93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ig Image Placeholder">
  <p:cSld name="6_Big Image Placehold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4" name="Google Shape;214;p11"/>
          <p:cNvSpPr>
            <a:spLocks noGrp="1"/>
          </p:cNvSpPr>
          <p:nvPr>
            <p:ph type="pic" idx="2"/>
          </p:nvPr>
        </p:nvSpPr>
        <p:spPr>
          <a:xfrm>
            <a:off x="1" y="0"/>
            <a:ext cx="13565281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22701688" y="419728"/>
            <a:ext cx="1529913" cy="1430828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1510316" y="645742"/>
            <a:ext cx="21025723" cy="199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3" name="Google Shape;13;p7"/>
          <p:cNvCxnSpPr/>
          <p:nvPr/>
        </p:nvCxnSpPr>
        <p:spPr>
          <a:xfrm>
            <a:off x="0" y="2210635"/>
            <a:ext cx="2437764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"/>
          <p:cNvSpPr/>
          <p:nvPr/>
        </p:nvSpPr>
        <p:spPr>
          <a:xfrm>
            <a:off x="382307" y="322729"/>
            <a:ext cx="23613035" cy="13070540"/>
          </a:xfrm>
          <a:prstGeom prst="roundRect">
            <a:avLst>
              <a:gd name="adj" fmla="val 59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0" y="10300447"/>
            <a:ext cx="4047565" cy="3415553"/>
          </a:xfrm>
          <a:prstGeom prst="rtTriangle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791510" y="9251576"/>
            <a:ext cx="4829361" cy="4566955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1"/>
          <p:cNvSpPr/>
          <p:nvPr/>
        </p:nvSpPr>
        <p:spPr>
          <a:xfrm rot="10800000">
            <a:off x="20783548" y="0"/>
            <a:ext cx="3726705" cy="3676093"/>
          </a:xfrm>
          <a:prstGeom prst="rtTriangle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Google Shape;223;p1"/>
          <p:cNvSpPr/>
          <p:nvPr/>
        </p:nvSpPr>
        <p:spPr>
          <a:xfrm rot="10800000">
            <a:off x="18747816" y="0"/>
            <a:ext cx="4829361" cy="4566955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11669989" y="6243635"/>
            <a:ext cx="11458952" cy="229104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13823577" y="8906998"/>
            <a:ext cx="9305365" cy="101693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Test</a:t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12646025" y="6512000"/>
            <a:ext cx="101997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chemeClr val="lt1"/>
                </a:solidFill>
                <a:latin typeface="Lato Black"/>
                <a:cs typeface="Lato Black"/>
                <a:sym typeface="Lato Black"/>
              </a:rPr>
              <a:t>Review Unit 3</a:t>
            </a:r>
            <a:endParaRPr dirty="0"/>
          </a:p>
        </p:txBody>
      </p:sp>
      <p:sp>
        <p:nvSpPr>
          <p:cNvPr id="227" name="Google Shape;227;p1"/>
          <p:cNvSpPr txBox="1"/>
          <p:nvPr/>
        </p:nvSpPr>
        <p:spPr>
          <a:xfrm>
            <a:off x="14313645" y="9036899"/>
            <a:ext cx="6445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452" y="1481681"/>
            <a:ext cx="6698980" cy="897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58706" y="11096435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92277" y="5150341"/>
            <a:ext cx="5054624" cy="129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Google Shape;238;p2"/>
          <p:cNvSpPr txBox="1"/>
          <p:nvPr/>
        </p:nvSpPr>
        <p:spPr>
          <a:xfrm>
            <a:off x="3040288" y="435691"/>
            <a:ext cx="156762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Reading:</a:t>
            </a:r>
            <a:endParaRPr dirty="0"/>
          </a:p>
        </p:txBody>
      </p:sp>
      <p:sp>
        <p:nvSpPr>
          <p:cNvPr id="239" name="Google Shape;239;p2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40" name="Google Shape;24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91378" y="11393100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831C8-3527-5C40-AE31-F5A1F20AF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384" y="558383"/>
            <a:ext cx="11303429" cy="1436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3DF49-7D58-0942-9F48-3803CFDD8A9C}"/>
              </a:ext>
            </a:extLst>
          </p:cNvPr>
          <p:cNvSpPr txBox="1"/>
          <p:nvPr/>
        </p:nvSpPr>
        <p:spPr>
          <a:xfrm>
            <a:off x="13073449" y="3025943"/>
            <a:ext cx="8986451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x-none" sz="4200" b="1" dirty="0"/>
              <a:t>What makes The Avengers different form the other superhero films is its clever script. </a:t>
            </a:r>
          </a:p>
          <a:p>
            <a:r>
              <a:rPr lang="x-none" sz="4000" u="sng" dirty="0"/>
              <a:t>Answer</a:t>
            </a:r>
            <a:r>
              <a:rPr lang="x-none" sz="4000" dirty="0"/>
              <a:t>: </a:t>
            </a:r>
            <a:r>
              <a:rPr lang="x-none" sz="4000" b="1" dirty="0">
                <a:solidFill>
                  <a:srgbClr val="FF0000"/>
                </a:solidFill>
              </a:rPr>
              <a:t>False</a:t>
            </a:r>
          </a:p>
          <a:p>
            <a:endParaRPr lang="x-none" sz="4000" dirty="0"/>
          </a:p>
          <a:p>
            <a:pPr marL="742950" indent="-742950">
              <a:buAutoNum type="arabicPeriod" startAt="2"/>
            </a:pPr>
            <a:r>
              <a:rPr lang="x-none" sz="4200" b="1" dirty="0"/>
              <a:t>The superhero in the Avengers are the most powerful</a:t>
            </a:r>
          </a:p>
          <a:p>
            <a:r>
              <a:rPr lang="x-none" sz="4000" u="sng" dirty="0"/>
              <a:t>Answer</a:t>
            </a:r>
            <a:r>
              <a:rPr lang="x-none" sz="4000" dirty="0"/>
              <a:t>: </a:t>
            </a:r>
            <a:r>
              <a:rPr lang="x-none" sz="4000" b="1" dirty="0">
                <a:solidFill>
                  <a:srgbClr val="FF0000"/>
                </a:solidFill>
              </a:rPr>
              <a:t>DS</a:t>
            </a:r>
          </a:p>
          <a:p>
            <a:endParaRPr lang="x-none" sz="4000" dirty="0"/>
          </a:p>
          <a:p>
            <a:pPr marL="742950" indent="-742950">
              <a:buAutoNum type="arabicPeriod" startAt="3"/>
            </a:pPr>
            <a:r>
              <a:rPr lang="x-none" sz="4200" b="1" dirty="0"/>
              <a:t>Tesseract, a weapon stolen by Loki’s team can be used to destroy the Earth</a:t>
            </a:r>
          </a:p>
          <a:p>
            <a:r>
              <a:rPr lang="x-none" sz="4000" u="sng" dirty="0"/>
              <a:t>Answer</a:t>
            </a:r>
            <a:r>
              <a:rPr lang="x-none" sz="4000" dirty="0"/>
              <a:t>: </a:t>
            </a:r>
            <a:r>
              <a:rPr lang="x-none" sz="4000" b="1" dirty="0">
                <a:solidFill>
                  <a:srgbClr val="FF0000"/>
                </a:solidFill>
              </a:rPr>
              <a:t>True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149CCAB-54B3-A84F-B981-127321E28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899" y="3025943"/>
            <a:ext cx="8986451" cy="89870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445395-3983-6846-BA29-DAE4C5D16E5C}"/>
              </a:ext>
            </a:extLst>
          </p:cNvPr>
          <p:cNvCxnSpPr/>
          <p:nvPr/>
        </p:nvCxnSpPr>
        <p:spPr>
          <a:xfrm>
            <a:off x="6524366" y="6400801"/>
            <a:ext cx="390473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83468-A8CF-694D-A4D7-C7B62583596F}"/>
              </a:ext>
            </a:extLst>
          </p:cNvPr>
          <p:cNvCxnSpPr/>
          <p:nvPr/>
        </p:nvCxnSpPr>
        <p:spPr>
          <a:xfrm>
            <a:off x="2867291" y="6882714"/>
            <a:ext cx="8263914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D3A3DD-EF6A-984B-AF3B-F269C121F15B}"/>
              </a:ext>
            </a:extLst>
          </p:cNvPr>
          <p:cNvCxnSpPr/>
          <p:nvPr/>
        </p:nvCxnSpPr>
        <p:spPr>
          <a:xfrm>
            <a:off x="2870168" y="7357730"/>
            <a:ext cx="716696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92D374-4EE4-544B-A220-7F24F4BE8912}"/>
              </a:ext>
            </a:extLst>
          </p:cNvPr>
          <p:cNvCxnSpPr>
            <a:cxnSpLocks/>
          </p:cNvCxnSpPr>
          <p:nvPr/>
        </p:nvCxnSpPr>
        <p:spPr>
          <a:xfrm>
            <a:off x="6060559" y="8548577"/>
            <a:ext cx="520995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E214D9-91A1-D249-9F55-1D29670E927A}"/>
              </a:ext>
            </a:extLst>
          </p:cNvPr>
          <p:cNvCxnSpPr/>
          <p:nvPr/>
        </p:nvCxnSpPr>
        <p:spPr>
          <a:xfrm>
            <a:off x="2824761" y="9016409"/>
            <a:ext cx="789285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4B721D-C8E9-434A-9F01-E22269AF4724}"/>
              </a:ext>
            </a:extLst>
          </p:cNvPr>
          <p:cNvCxnSpPr/>
          <p:nvPr/>
        </p:nvCxnSpPr>
        <p:spPr>
          <a:xfrm>
            <a:off x="2824761" y="9484242"/>
            <a:ext cx="797791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4346A1-3BE8-B147-B07F-CCBAB63928B4}"/>
              </a:ext>
            </a:extLst>
          </p:cNvPr>
          <p:cNvCxnSpPr/>
          <p:nvPr/>
        </p:nvCxnSpPr>
        <p:spPr>
          <a:xfrm>
            <a:off x="2824761" y="9973339"/>
            <a:ext cx="1768504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6" name="Google Shape;246;p3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3015574" y="435691"/>
            <a:ext cx="1567612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Reading:</a:t>
            </a:r>
            <a:endParaRPr dirty="0"/>
          </a:p>
        </p:txBody>
      </p:sp>
      <p:sp>
        <p:nvSpPr>
          <p:cNvPr id="249" name="Google Shape;249;p3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50" name="Google Shape;2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91378" y="11393100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6635999-4D5D-E143-9CFE-FBAB059BF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527" y="4308448"/>
            <a:ext cx="9420910" cy="6422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FEFBD-01A3-134B-A074-7D8BF925593C}"/>
              </a:ext>
            </a:extLst>
          </p:cNvPr>
          <p:cNvSpPr txBox="1"/>
          <p:nvPr/>
        </p:nvSpPr>
        <p:spPr>
          <a:xfrm>
            <a:off x="12951446" y="3357805"/>
            <a:ext cx="9420910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4"/>
            </a:pPr>
            <a:r>
              <a:rPr lang="x-none" sz="4200" b="1" dirty="0"/>
              <a:t>There are a lot of battle scenes in The Avengers</a:t>
            </a:r>
          </a:p>
          <a:p>
            <a:r>
              <a:rPr lang="x-none" sz="4000" u="sng" dirty="0"/>
              <a:t>Answer</a:t>
            </a:r>
            <a:r>
              <a:rPr lang="x-none" sz="4000" dirty="0"/>
              <a:t>: </a:t>
            </a:r>
            <a:r>
              <a:rPr lang="x-none" sz="4000" b="1" dirty="0">
                <a:solidFill>
                  <a:srgbClr val="FF0000"/>
                </a:solidFill>
              </a:rPr>
              <a:t>DS</a:t>
            </a:r>
          </a:p>
          <a:p>
            <a:endParaRPr lang="x-none" sz="4000" dirty="0"/>
          </a:p>
          <a:p>
            <a:pPr marL="742950" indent="-742950">
              <a:buAutoNum type="arabicPeriod" startAt="5"/>
            </a:pPr>
            <a:r>
              <a:rPr lang="x-none" sz="4200" b="1" dirty="0"/>
              <a:t>Some lines in the script make the audience laugh</a:t>
            </a:r>
          </a:p>
          <a:p>
            <a:r>
              <a:rPr lang="x-none" sz="4000" u="sng" dirty="0"/>
              <a:t>Answer</a:t>
            </a:r>
            <a:r>
              <a:rPr lang="x-none" sz="4000" dirty="0"/>
              <a:t>: </a:t>
            </a:r>
            <a:r>
              <a:rPr lang="x-none" sz="4000" b="1" dirty="0">
                <a:solidFill>
                  <a:srgbClr val="FF0000"/>
                </a:solidFill>
              </a:rPr>
              <a:t>True</a:t>
            </a:r>
          </a:p>
          <a:p>
            <a:endParaRPr lang="x-none" sz="4000" dirty="0"/>
          </a:p>
          <a:p>
            <a:pPr marL="742950" indent="-742950">
              <a:buAutoNum type="arabicPeriod" startAt="6"/>
            </a:pPr>
            <a:r>
              <a:rPr lang="x-none" sz="4200" b="1" dirty="0"/>
              <a:t>The audience enjoys watching superheroes cooperate in an effort to save the world</a:t>
            </a:r>
          </a:p>
          <a:p>
            <a:r>
              <a:rPr lang="x-none" sz="4000" u="sng" dirty="0"/>
              <a:t>Answer</a:t>
            </a:r>
            <a:r>
              <a:rPr lang="x-none" sz="4000" dirty="0"/>
              <a:t>: </a:t>
            </a:r>
            <a:r>
              <a:rPr lang="x-none" sz="4000" b="1" dirty="0">
                <a:solidFill>
                  <a:srgbClr val="FF0000"/>
                </a:solidFill>
              </a:rPr>
              <a:t>True</a:t>
            </a:r>
          </a:p>
          <a:p>
            <a:endParaRPr lang="x-none" sz="4000" dirty="0"/>
          </a:p>
          <a:p>
            <a:pPr marL="742950" indent="-742950">
              <a:buAutoNum type="arabicPeriod" startAt="5"/>
            </a:pPr>
            <a:endParaRPr lang="x-none" sz="4000" dirty="0"/>
          </a:p>
          <a:p>
            <a:pPr marL="742950" indent="-742950">
              <a:buAutoNum type="arabicPeriod"/>
            </a:pPr>
            <a:endParaRPr lang="x-none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A5188E-4741-D747-9BA7-B4F2A696BBA0}"/>
              </a:ext>
            </a:extLst>
          </p:cNvPr>
          <p:cNvCxnSpPr/>
          <p:nvPr/>
        </p:nvCxnSpPr>
        <p:spPr>
          <a:xfrm>
            <a:off x="8463516" y="7476951"/>
            <a:ext cx="2509284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0C2B4-B64E-2641-8160-E4DBBABED26B}"/>
              </a:ext>
            </a:extLst>
          </p:cNvPr>
          <p:cNvCxnSpPr>
            <a:cxnSpLocks/>
          </p:cNvCxnSpPr>
          <p:nvPr/>
        </p:nvCxnSpPr>
        <p:spPr>
          <a:xfrm>
            <a:off x="2594343" y="8213401"/>
            <a:ext cx="6953694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CF9FAC-08B4-F94C-9ADA-52AD0847364B}"/>
              </a:ext>
            </a:extLst>
          </p:cNvPr>
          <p:cNvCxnSpPr>
            <a:cxnSpLocks/>
          </p:cNvCxnSpPr>
          <p:nvPr/>
        </p:nvCxnSpPr>
        <p:spPr>
          <a:xfrm>
            <a:off x="2683758" y="9292856"/>
            <a:ext cx="782120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32C0E4-93B4-3B4F-8B34-A3F1A963802F}"/>
              </a:ext>
            </a:extLst>
          </p:cNvPr>
          <p:cNvCxnSpPr>
            <a:cxnSpLocks/>
          </p:cNvCxnSpPr>
          <p:nvPr/>
        </p:nvCxnSpPr>
        <p:spPr>
          <a:xfrm>
            <a:off x="2705023" y="10040679"/>
            <a:ext cx="601367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8D831C8-3527-5C40-AE31-F5A1F20AF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384" y="558383"/>
            <a:ext cx="11303429" cy="143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6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3015574" y="435691"/>
            <a:ext cx="1567612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chemeClr val="lt1"/>
                </a:solidFill>
                <a:latin typeface="Lato Black"/>
                <a:cs typeface="Lato Black"/>
                <a:sym typeface="Lato Black"/>
              </a:rPr>
              <a:t>Listening: </a:t>
            </a:r>
            <a:endParaRPr dirty="0"/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91378" y="11393100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8AF1C7D-6C82-F641-B9E5-6FE9755C5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8008" y="568344"/>
            <a:ext cx="9284172" cy="1439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0B5E6-54F9-C642-822A-FF4BE1068A95}"/>
              </a:ext>
            </a:extLst>
          </p:cNvPr>
          <p:cNvSpPr txBox="1"/>
          <p:nvPr/>
        </p:nvSpPr>
        <p:spPr>
          <a:xfrm>
            <a:off x="7003465" y="4111100"/>
            <a:ext cx="143114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x-none" sz="4200" dirty="0"/>
              <a:t>We learn about somebody’s life. </a:t>
            </a:r>
          </a:p>
          <a:p>
            <a:pPr marL="742950" indent="-742950">
              <a:buAutoNum type="alphaUcPeriod"/>
            </a:pPr>
            <a:endParaRPr lang="x-none" sz="4200" dirty="0"/>
          </a:p>
          <a:p>
            <a:pPr marL="742950" indent="-742950">
              <a:buAutoNum type="alphaUcPeriod"/>
            </a:pPr>
            <a:r>
              <a:rPr lang="x-none" sz="4200" dirty="0"/>
              <a:t>The speaker is making an appointment to competitors.</a:t>
            </a:r>
          </a:p>
          <a:p>
            <a:pPr marL="742950" indent="-742950">
              <a:buAutoNum type="alphaUcPeriod"/>
            </a:pPr>
            <a:endParaRPr lang="x-none" sz="4200" dirty="0"/>
          </a:p>
          <a:p>
            <a:pPr marL="742950" indent="-742950">
              <a:buAutoNum type="alphaUcPeriod"/>
            </a:pPr>
            <a:r>
              <a:rPr lang="x-none" sz="4200" dirty="0"/>
              <a:t>The speaker is still studying at school.</a:t>
            </a:r>
          </a:p>
          <a:p>
            <a:pPr marL="742950" indent="-742950">
              <a:buAutoNum type="alphaUcPeriod"/>
            </a:pPr>
            <a:endParaRPr lang="x-none" sz="4200" dirty="0"/>
          </a:p>
          <a:p>
            <a:pPr marL="742950" indent="-742950">
              <a:buAutoNum type="alphaUcPeriod"/>
            </a:pPr>
            <a:r>
              <a:rPr lang="x-none" sz="4200" dirty="0"/>
              <a:t>We learn about the history of some popularn stories.</a:t>
            </a:r>
          </a:p>
          <a:p>
            <a:pPr marL="742950" indent="-742950">
              <a:buAutoNum type="alphaUcPeriod"/>
            </a:pPr>
            <a:endParaRPr lang="x-none" sz="4200" dirty="0"/>
          </a:p>
          <a:p>
            <a:pPr marL="742950" indent="-742950">
              <a:buAutoNum type="alphaUcPeriod"/>
            </a:pPr>
            <a:r>
              <a:rPr lang="x-none" sz="4200" dirty="0"/>
              <a:t>The speaker is describing a festival.</a:t>
            </a:r>
          </a:p>
          <a:p>
            <a:pPr marL="742950" indent="-742950">
              <a:buAutoNum type="alphaUcPeriod"/>
            </a:pPr>
            <a:endParaRPr lang="x-none" sz="4200" dirty="0"/>
          </a:p>
        </p:txBody>
      </p:sp>
      <p:pic>
        <p:nvPicPr>
          <p:cNvPr id="2" name="Friends Global Grade 10 SB_CD1_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79" y="5529957"/>
            <a:ext cx="3717925" cy="3717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72373" y="411110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72373" y="538719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72373" y="666328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72373" y="793937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72373" y="921546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072373" y="411110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072373" y="5387189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072373" y="666328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072373" y="7939370"/>
            <a:ext cx="876300" cy="637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2" name="Friends Global Grade 10 SB_CD1_4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end="126955.9583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458" y="5369056"/>
            <a:ext cx="673921" cy="673921"/>
          </a:xfrm>
          <a:prstGeom prst="rect">
            <a:avLst/>
          </a:prstGeom>
        </p:spPr>
      </p:pic>
      <p:pic>
        <p:nvPicPr>
          <p:cNvPr id="25" name="Friends Global Grade 10 SB_CD1_4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8820" end="89364.9583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458" y="4092967"/>
            <a:ext cx="673921" cy="673921"/>
          </a:xfrm>
          <a:prstGeom prst="rect">
            <a:avLst/>
          </a:prstGeom>
        </p:spPr>
      </p:pic>
      <p:pic>
        <p:nvPicPr>
          <p:cNvPr id="26" name="Friends Global Grade 10 SB_CD1_4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2775" end="0.9583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458" y="6645147"/>
            <a:ext cx="673921" cy="673921"/>
          </a:xfrm>
          <a:prstGeom prst="rect">
            <a:avLst/>
          </a:prstGeom>
        </p:spPr>
      </p:pic>
      <p:pic>
        <p:nvPicPr>
          <p:cNvPr id="28" name="Friends Global Grade 10 SB_CD1_4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6056" end="42293.9583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458" y="7921238"/>
            <a:ext cx="673921" cy="673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4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69912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3015574" y="435691"/>
            <a:ext cx="1567612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chemeClr val="lt1"/>
                </a:solidFill>
                <a:latin typeface="Lato Black"/>
                <a:cs typeface="Lato Black"/>
                <a:sym typeface="Lato Black"/>
              </a:rPr>
              <a:t>Speaking: </a:t>
            </a:r>
            <a:endParaRPr dirty="0"/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91378" y="11393100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FAEB5D4-7470-664D-AE7C-2DE841D18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713" y="519116"/>
            <a:ext cx="11136392" cy="1537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5C65E-D70F-EC4D-9F0D-B8048346DFA8}"/>
              </a:ext>
            </a:extLst>
          </p:cNvPr>
          <p:cNvSpPr txBox="1"/>
          <p:nvPr/>
        </p:nvSpPr>
        <p:spPr>
          <a:xfrm>
            <a:off x="12360645" y="5647920"/>
            <a:ext cx="89025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</a:rPr>
              <a:t>HINT</a:t>
            </a:r>
            <a:r>
              <a:rPr lang="x-none" sz="4000" dirty="0"/>
              <a:t>:</a:t>
            </a:r>
          </a:p>
          <a:p>
            <a:r>
              <a:rPr lang="en-US" sz="4000" dirty="0"/>
              <a:t>- Make a list of ideas for your own role</a:t>
            </a:r>
          </a:p>
          <a:p>
            <a:r>
              <a:rPr lang="en-US" sz="4000" dirty="0"/>
              <a:t>	+ Music event’s name: …</a:t>
            </a:r>
          </a:p>
          <a:p>
            <a:r>
              <a:rPr lang="en-US" sz="4000" dirty="0"/>
              <a:t>	+ Where and when to meet?</a:t>
            </a:r>
          </a:p>
          <a:p>
            <a:r>
              <a:rPr lang="en-US" sz="4000" dirty="0"/>
              <a:t>	+ Transportation: …</a:t>
            </a:r>
          </a:p>
          <a:p>
            <a:r>
              <a:rPr lang="en-US" sz="4000" dirty="0"/>
              <a:t>- Use appropriate language for making suggestions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45493"/>
          <a:stretch/>
        </p:blipFill>
        <p:spPr>
          <a:xfrm>
            <a:off x="3015574" y="4775562"/>
            <a:ext cx="8075613" cy="2566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54507" b="1216"/>
          <a:stretch/>
        </p:blipFill>
        <p:spPr>
          <a:xfrm>
            <a:off x="3015573" y="7772377"/>
            <a:ext cx="8075613" cy="20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69912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3015574" y="435691"/>
            <a:ext cx="1567612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chemeClr val="lt1"/>
                </a:solidFill>
                <a:latin typeface="Lato Black"/>
                <a:cs typeface="Lato Black"/>
                <a:sym typeface="Lato Black"/>
              </a:rPr>
              <a:t>Writing: </a:t>
            </a:r>
            <a:endParaRPr dirty="0"/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91378" y="11393100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399" y="549700"/>
            <a:ext cx="10746362" cy="1476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D5C65E-D70F-EC4D-9F0D-B8048346DFA8}"/>
              </a:ext>
            </a:extLst>
          </p:cNvPr>
          <p:cNvSpPr txBox="1"/>
          <p:nvPr/>
        </p:nvSpPr>
        <p:spPr>
          <a:xfrm>
            <a:off x="12397594" y="4780904"/>
            <a:ext cx="89025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</a:rPr>
              <a:t>HINT</a:t>
            </a:r>
            <a:r>
              <a:rPr lang="x-none" sz="4000" dirty="0"/>
              <a:t>:</a:t>
            </a:r>
          </a:p>
          <a:p>
            <a:r>
              <a:rPr lang="x-none" sz="4000" dirty="0"/>
              <a:t>-</a:t>
            </a:r>
            <a:r>
              <a:rPr lang="en-US" sz="4000" dirty="0"/>
              <a:t> </a:t>
            </a:r>
            <a:r>
              <a:rPr lang="x-none" sz="4000" dirty="0"/>
              <a:t>Describe the film</a:t>
            </a:r>
          </a:p>
          <a:p>
            <a:pPr lvl="2"/>
            <a:r>
              <a:rPr lang="en-US" sz="4000" dirty="0"/>
              <a:t>	</a:t>
            </a:r>
            <a:r>
              <a:rPr lang="x-none" sz="4000" dirty="0"/>
              <a:t>+</a:t>
            </a:r>
            <a:r>
              <a:rPr lang="en-US" sz="4000" dirty="0"/>
              <a:t> </a:t>
            </a:r>
            <a:r>
              <a:rPr lang="x-none" sz="4000" dirty="0"/>
              <a:t>Who stars in the movie?</a:t>
            </a:r>
          </a:p>
          <a:p>
            <a:r>
              <a:rPr lang="x-none" sz="4000" dirty="0"/>
              <a:t>-</a:t>
            </a:r>
            <a:r>
              <a:rPr lang="en-US" sz="4000" dirty="0"/>
              <a:t> </a:t>
            </a:r>
            <a:r>
              <a:rPr lang="x-none" sz="4000" dirty="0"/>
              <a:t>Give your opinion of the film</a:t>
            </a:r>
          </a:p>
          <a:p>
            <a:r>
              <a:rPr lang="en-US" sz="4000" dirty="0"/>
              <a:t>	</a:t>
            </a:r>
            <a:r>
              <a:rPr lang="x-none" sz="4000" dirty="0"/>
              <a:t>+</a:t>
            </a:r>
            <a:r>
              <a:rPr lang="en-US" sz="4000" dirty="0"/>
              <a:t> </a:t>
            </a:r>
            <a:r>
              <a:rPr lang="x-none" sz="4000" dirty="0"/>
              <a:t>How was the acting?</a:t>
            </a:r>
          </a:p>
          <a:p>
            <a:r>
              <a:rPr lang="en-US" sz="4000" dirty="0"/>
              <a:t>	</a:t>
            </a:r>
            <a:r>
              <a:rPr lang="x-none" sz="4000" dirty="0"/>
              <a:t>+</a:t>
            </a:r>
            <a:r>
              <a:rPr lang="en-US" sz="4000" dirty="0"/>
              <a:t> </a:t>
            </a:r>
            <a:r>
              <a:rPr lang="x-none" sz="4000" dirty="0"/>
              <a:t>How was the CGI?</a:t>
            </a:r>
          </a:p>
          <a:p>
            <a:r>
              <a:rPr lang="x-none" sz="4000" dirty="0"/>
              <a:t>-</a:t>
            </a:r>
            <a:r>
              <a:rPr lang="en-US" sz="4000" dirty="0"/>
              <a:t> </a:t>
            </a:r>
            <a:r>
              <a:rPr lang="x-none" sz="4000" dirty="0"/>
              <a:t>Make a suggestion to your frien</a:t>
            </a:r>
            <a:r>
              <a:rPr lang="en-US" sz="4000" dirty="0"/>
              <a:t>d</a:t>
            </a:r>
          </a:p>
        </p:txBody>
      </p:sp>
      <p:pic>
        <p:nvPicPr>
          <p:cNvPr id="15" name="Picture 2" descr="Review] Spider Man - No Way Home: Bữa tiệc điện ảnh đa sắc màu, thực tế và  đong đầy cảm xúc">
            <a:extLst>
              <a:ext uri="{FF2B5EF4-FFF2-40B4-BE49-F238E27FC236}">
                <a16:creationId xmlns:a16="http://schemas.microsoft.com/office/drawing/2014/main" id="{B30ACCBC-3C7D-6449-856B-2C5CEC15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0" y="3194532"/>
            <a:ext cx="7506587" cy="86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617183" y="11828471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"/>
          <p:cNvSpPr txBox="1"/>
          <p:nvPr/>
        </p:nvSpPr>
        <p:spPr>
          <a:xfrm>
            <a:off x="1814863" y="12844056"/>
            <a:ext cx="443581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7" name="Google Shape;267;p5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449" y="1569814"/>
            <a:ext cx="12876752" cy="10258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"/>
          <p:cNvSpPr/>
          <p:nvPr/>
        </p:nvSpPr>
        <p:spPr>
          <a:xfrm>
            <a:off x="1" y="714385"/>
            <a:ext cx="24377649" cy="89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55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 b="0" i="0" u="none" strike="noStrike" cap="none">
              <a:solidFill>
                <a:srgbClr val="009A4E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12793686" y="3530177"/>
            <a:ext cx="17124794" cy="293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A4E"/>
              </a:buClr>
              <a:buSzPts val="14394"/>
              <a:buFont typeface="Lato Black"/>
              <a:buNone/>
            </a:pPr>
            <a:r>
              <a:rPr lang="en-US" sz="14394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Thank you!</a:t>
            </a:r>
            <a:endParaRPr/>
          </a:p>
        </p:txBody>
      </p:sp>
      <p:pic>
        <p:nvPicPr>
          <p:cNvPr id="274" name="Google Shape;274;p6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7993966" y="10450487"/>
            <a:ext cx="1460192" cy="2099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"/>
          <p:cNvSpPr txBox="1"/>
          <p:nvPr/>
        </p:nvSpPr>
        <p:spPr>
          <a:xfrm>
            <a:off x="9814836" y="11500010"/>
            <a:ext cx="12208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A4E"/>
                </a:solidFill>
                <a:latin typeface="Lato"/>
                <a:ea typeface="Lato"/>
                <a:cs typeface="Lato"/>
                <a:sym typeface="Lato"/>
              </a:rPr>
              <a:t>CTCP ĐẦU TƯ VÀ PHÁT TRIỂN GIÁO DỤC PHƯƠNG NAM</a:t>
            </a:r>
            <a:endParaRPr/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7942" y="10618650"/>
            <a:ext cx="2362200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284</Words>
  <Application>Microsoft Office PowerPoint</Application>
  <PresentationFormat>Custom</PresentationFormat>
  <Paragraphs>58</Paragraphs>
  <Slides>8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Lato Light</vt:lpstr>
      <vt:lpstr>Lato Black</vt:lpstr>
      <vt:lpstr>Lato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TRI NGUYEN</cp:lastModifiedBy>
  <cp:revision>13</cp:revision>
  <dcterms:created xsi:type="dcterms:W3CDTF">2014-11-12T21:47:38Z</dcterms:created>
  <dcterms:modified xsi:type="dcterms:W3CDTF">2022-05-31T07:30:54Z</dcterms:modified>
</cp:coreProperties>
</file>