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0" r:id="rId2"/>
    <p:sldId id="349" r:id="rId3"/>
    <p:sldId id="302" r:id="rId4"/>
    <p:sldId id="292" r:id="rId5"/>
    <p:sldId id="373" r:id="rId6"/>
    <p:sldId id="256" r:id="rId7"/>
    <p:sldId id="375" r:id="rId8"/>
    <p:sldId id="376" r:id="rId9"/>
    <p:sldId id="377" r:id="rId10"/>
    <p:sldId id="378" r:id="rId11"/>
    <p:sldId id="334" r:id="rId12"/>
    <p:sldId id="336" r:id="rId13"/>
    <p:sldId id="361" r:id="rId14"/>
    <p:sldId id="345" r:id="rId15"/>
    <p:sldId id="362" r:id="rId16"/>
    <p:sldId id="367" r:id="rId17"/>
    <p:sldId id="368" r:id="rId18"/>
    <p:sldId id="369" r:id="rId19"/>
    <p:sldId id="370" r:id="rId20"/>
    <p:sldId id="315" r:id="rId21"/>
    <p:sldId id="371" r:id="rId22"/>
    <p:sldId id="331" r:id="rId23"/>
    <p:sldId id="295" r:id="rId24"/>
    <p:sldId id="329" r:id="rId25"/>
    <p:sldId id="34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4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82174" autoAdjust="0"/>
  </p:normalViewPr>
  <p:slideViewPr>
    <p:cSldViewPr snapToGrid="0">
      <p:cViewPr varScale="1">
        <p:scale>
          <a:sx n="61" d="100"/>
          <a:sy n="61" d="100"/>
        </p:scale>
        <p:origin x="116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6</a:t>
            </a:fld>
            <a:endParaRPr lang="en-US"/>
          </a:p>
        </p:txBody>
      </p:sp>
    </p:spTree>
    <p:extLst>
      <p:ext uri="{BB962C8B-B14F-4D97-AF65-F5344CB8AC3E}">
        <p14:creationId xmlns:p14="http://schemas.microsoft.com/office/powerpoint/2010/main" val="278125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170" marR="0">
              <a:spcBef>
                <a:spcPts val="0"/>
              </a:spcBef>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   Look and say.</a:t>
            </a:r>
            <a:endParaRPr lang="en-US" sz="12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1200" dirty="0">
                <a:solidFill>
                  <a:srgbClr val="000000"/>
                </a:solidFill>
                <a:effectLst/>
                <a:latin typeface="Times New Roman" panose="02020603050405020304" pitchFamily="18" charset="0"/>
                <a:ea typeface="Times New Roman" panose="02020603050405020304" pitchFamily="18" charset="0"/>
              </a:rPr>
              <a:t>Demonstrate the activity in front of the class.</a:t>
            </a:r>
            <a:endParaRPr lang="en-US" dirty="0"/>
          </a:p>
          <a:p>
            <a:pPr marL="342900" marR="0" lvl="0" indent="-342900">
              <a:spcBef>
                <a:spcPts val="0"/>
              </a:spcBef>
              <a:spcAft>
                <a:spcPts val="0"/>
              </a:spcAft>
              <a:buFont typeface="Times New Roman" panose="02020603050405020304" pitchFamily="18" charset="0"/>
              <a:buChar char="-"/>
            </a:pPr>
            <a:r>
              <a:rPr lang="en-US" sz="1200" dirty="0">
                <a:solidFill>
                  <a:srgbClr val="000000"/>
                </a:solidFill>
                <a:effectLst/>
                <a:latin typeface="Times New Roman" panose="02020603050405020304" pitchFamily="18" charset="0"/>
                <a:ea typeface="Times New Roman" panose="02020603050405020304" pitchFamily="18" charset="0"/>
              </a:rPr>
              <a:t>Ask the class to look at the flashcards.</a:t>
            </a:r>
          </a:p>
          <a:p>
            <a:pPr marL="342900" marR="0" lvl="0" indent="-342900">
              <a:spcBef>
                <a:spcPts val="0"/>
              </a:spcBef>
              <a:spcAft>
                <a:spcPts val="0"/>
              </a:spcAft>
              <a:buFont typeface="Times New Roman" panose="02020603050405020304" pitchFamily="18" charset="0"/>
              <a:buChar char="-"/>
            </a:pPr>
            <a:r>
              <a:rPr lang="en-US" sz="1200" dirty="0">
                <a:solidFill>
                  <a:srgbClr val="000000"/>
                </a:solidFill>
                <a:effectLst/>
                <a:latin typeface="Times New Roman" panose="02020603050405020304" pitchFamily="18" charset="0"/>
                <a:ea typeface="Times New Roman" panose="02020603050405020304" pitchFamily="18" charset="0"/>
              </a:rPr>
              <a:t>Have them use the structure: “This is my… .” to introduce family members.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200" dirty="0">
                <a:solidFill>
                  <a:srgbClr val="000000"/>
                </a:solidFill>
                <a:effectLst/>
                <a:latin typeface="Times New Roman" panose="02020603050405020304" pitchFamily="18" charset="0"/>
              </a:rPr>
              <a:t>Help them with their pronunciation and grammar (if any).</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21</a:t>
            </a:fld>
            <a:endParaRPr lang="en-US"/>
          </a:p>
        </p:txBody>
      </p:sp>
    </p:spTree>
    <p:extLst>
      <p:ext uri="{BB962C8B-B14F-4D97-AF65-F5344CB8AC3E}">
        <p14:creationId xmlns:p14="http://schemas.microsoft.com/office/powerpoint/2010/main" val="267134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24</a:t>
            </a:fld>
            <a:endParaRPr lang="en-US"/>
          </a:p>
        </p:txBody>
      </p:sp>
    </p:spTree>
    <p:extLst>
      <p:ext uri="{BB962C8B-B14F-4D97-AF65-F5344CB8AC3E}">
        <p14:creationId xmlns:p14="http://schemas.microsoft.com/office/powerpoint/2010/main" val="194141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25</a:t>
            </a:fld>
            <a:endParaRPr lang="en-US"/>
          </a:p>
        </p:txBody>
      </p:sp>
    </p:spTree>
    <p:extLst>
      <p:ext uri="{BB962C8B-B14F-4D97-AF65-F5344CB8AC3E}">
        <p14:creationId xmlns:p14="http://schemas.microsoft.com/office/powerpoint/2010/main" val="105669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7</a:t>
            </a:fld>
            <a:endParaRPr lang="en-US"/>
          </a:p>
        </p:txBody>
      </p:sp>
    </p:spTree>
    <p:extLst>
      <p:ext uri="{BB962C8B-B14F-4D97-AF65-F5344CB8AC3E}">
        <p14:creationId xmlns:p14="http://schemas.microsoft.com/office/powerpoint/2010/main" val="381211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404944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9</a:t>
            </a:fld>
            <a:endParaRPr lang="en-US"/>
          </a:p>
        </p:txBody>
      </p:sp>
    </p:spTree>
    <p:extLst>
      <p:ext uri="{BB962C8B-B14F-4D97-AF65-F5344CB8AC3E}">
        <p14:creationId xmlns:p14="http://schemas.microsoft.com/office/powerpoint/2010/main" val="161334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10</a:t>
            </a:fld>
            <a:endParaRPr lang="en-US"/>
          </a:p>
        </p:txBody>
      </p:sp>
    </p:spTree>
    <p:extLst>
      <p:ext uri="{BB962C8B-B14F-4D97-AF65-F5344CB8AC3E}">
        <p14:creationId xmlns:p14="http://schemas.microsoft.com/office/powerpoint/2010/main" val="6188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E. Point and say.</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two pairs.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speech bubbles.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the student A point, have the student B say.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13</a:t>
            </a:fld>
            <a:endParaRPr lang="en-US"/>
          </a:p>
        </p:txBody>
      </p:sp>
    </p:spTree>
    <p:extLst>
      <p:ext uri="{BB962C8B-B14F-4D97-AF65-F5344CB8AC3E}">
        <p14:creationId xmlns:p14="http://schemas.microsoft.com/office/powerpoint/2010/main" val="830754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17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 Role-play.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groups of three.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example.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role-play the activity.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15</a:t>
            </a:fld>
            <a:endParaRPr lang="en-US"/>
          </a:p>
        </p:txBody>
      </p:sp>
    </p:spTree>
    <p:extLst>
      <p:ext uri="{BB962C8B-B14F-4D97-AF65-F5344CB8AC3E}">
        <p14:creationId xmlns:p14="http://schemas.microsoft.com/office/powerpoint/2010/main" val="167150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800" b="1" dirty="0">
                <a:solidFill>
                  <a:srgbClr val="000000"/>
                </a:solidFill>
                <a:effectLst/>
                <a:latin typeface="Times New Roman" panose="02020603050405020304" pitchFamily="18" charset="0"/>
                <a:ea typeface="Times New Roman" panose="02020603050405020304" pitchFamily="18" charset="0"/>
              </a:rPr>
              <a:t>F.     Play </a:t>
            </a:r>
            <a:r>
              <a:rPr lang="en-US" sz="1800" b="1" i="1" dirty="0">
                <a:solidFill>
                  <a:srgbClr val="000000"/>
                </a:solidFill>
                <a:effectLst/>
                <a:latin typeface="Times New Roman" panose="02020603050405020304" pitchFamily="18" charset="0"/>
                <a:ea typeface="Times New Roman" panose="02020603050405020304" pitchFamily="18" charset="0"/>
              </a:rPr>
              <a:t>Simon says</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Have students time to look and read at the examples.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Tell them they must only follow commands that start with “Simon says…”.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Model the activity in front of the class.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game by giving the students different commands. If the command starts with “Simon says…”, students must do the action. If it doesn’t start with “Simon says”, students who do the action must sit down.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Invite one student to come to the front of the class to be “Simon”.</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swap roles and repeat with a new “Simon”.</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17</a:t>
            </a:fld>
            <a:endParaRPr lang="en-US"/>
          </a:p>
        </p:txBody>
      </p:sp>
    </p:spTree>
    <p:extLst>
      <p:ext uri="{BB962C8B-B14F-4D97-AF65-F5344CB8AC3E}">
        <p14:creationId xmlns:p14="http://schemas.microsoft.com/office/powerpoint/2010/main" val="364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717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 Role-play.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Divide the class into groups of three.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Demonstrate the activity using the example.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Ask them to role-play the activity.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Swap roles and repeat.</a:t>
            </a:r>
            <a:endParaRPr lang="en-US" sz="18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r>
              <a:rPr lang="en-US" sz="1800" dirty="0">
                <a:solidFill>
                  <a:srgbClr val="000000"/>
                </a:solidFill>
                <a:effectLst/>
                <a:latin typeface="Times New Roman" panose="02020603050405020304" pitchFamily="18" charset="0"/>
                <a:ea typeface="Times New Roman" panose="02020603050405020304" pitchFamily="18" charset="0"/>
              </a:rPr>
              <a:t>Afterwards, have some pairs demonstrate the activity in front of the class.</a:t>
            </a:r>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19</a:t>
            </a:fld>
            <a:endParaRPr lang="en-US"/>
          </a:p>
        </p:txBody>
      </p:sp>
    </p:spTree>
    <p:extLst>
      <p:ext uri="{BB962C8B-B14F-4D97-AF65-F5344CB8AC3E}">
        <p14:creationId xmlns:p14="http://schemas.microsoft.com/office/powerpoint/2010/main" val="39474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1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132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86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70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05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91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270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39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78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2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81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519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8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85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0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709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79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0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1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387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32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303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70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B3E066-D25A-4E40-8432-67C003ABB352}"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005F0-89E6-4B19-A170-4FF857CFFAE5}" type="slidenum">
              <a:rPr lang="en-US" smtClean="0"/>
              <a:t>‹#›</a:t>
            </a:fld>
            <a:endParaRPr lang="en-US"/>
          </a:p>
        </p:txBody>
      </p:sp>
    </p:spTree>
    <p:extLst>
      <p:ext uri="{BB962C8B-B14F-4D97-AF65-F5344CB8AC3E}">
        <p14:creationId xmlns:p14="http://schemas.microsoft.com/office/powerpoint/2010/main" val="15773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50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0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0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6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98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9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3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3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3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2</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3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94" r:id="rId3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eduhome.com.v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933306"/>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2: Family</a:t>
            </a:r>
          </a:p>
          <a:p>
            <a:pPr algn="ctr"/>
            <a:r>
              <a:rPr lang="en-US" sz="4800" b="1" dirty="0">
                <a:solidFill>
                  <a:srgbClr val="00B050"/>
                </a:solidFill>
              </a:rPr>
              <a:t>Lesson 3.3</a:t>
            </a:r>
          </a:p>
          <a:p>
            <a:pPr algn="ctr"/>
            <a:r>
              <a:rPr lang="en-US" sz="4800" b="1" dirty="0">
                <a:solidFill>
                  <a:srgbClr val="0070C0"/>
                </a:solidFill>
              </a:rPr>
              <a:t>Page 32</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AE2E48-83EA-8EE2-AEB8-5296B09394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5304" y="549089"/>
            <a:ext cx="6084295" cy="5394665"/>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50090"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4666624" y="5175774"/>
            <a:ext cx="2844154"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go to bed</a:t>
            </a:r>
          </a:p>
        </p:txBody>
      </p:sp>
    </p:spTree>
    <p:extLst>
      <p:ext uri="{BB962C8B-B14F-4D97-AF65-F5344CB8AC3E}">
        <p14:creationId xmlns:p14="http://schemas.microsoft.com/office/powerpoint/2010/main" val="46173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3A1316-5F85-48C9-C89F-0C29B03C9CBA}"/>
              </a:ext>
            </a:extLst>
          </p:cNvPr>
          <p:cNvGrpSpPr/>
          <p:nvPr/>
        </p:nvGrpSpPr>
        <p:grpSpPr>
          <a:xfrm>
            <a:off x="1421593" y="362936"/>
            <a:ext cx="6836286" cy="646331"/>
            <a:chOff x="1421593" y="362936"/>
            <a:chExt cx="6836286" cy="646331"/>
          </a:xfrm>
        </p:grpSpPr>
        <p:sp>
          <p:nvSpPr>
            <p:cNvPr id="4" name="TextBox 3">
              <a:extLst>
                <a:ext uri="{FF2B5EF4-FFF2-40B4-BE49-F238E27FC236}">
                  <a16:creationId xmlns:a16="http://schemas.microsoft.com/office/drawing/2014/main" id="{1A292C4D-5BBF-57A1-604D-E2924463D0EF}"/>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Point and say.</a:t>
              </a:r>
            </a:p>
          </p:txBody>
        </p:sp>
        <p:sp>
          <p:nvSpPr>
            <p:cNvPr id="10" name="Flowchart: Off-page Connector 9">
              <a:extLst>
                <a:ext uri="{FF2B5EF4-FFF2-40B4-BE49-F238E27FC236}">
                  <a16:creationId xmlns:a16="http://schemas.microsoft.com/office/drawing/2014/main"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E</a:t>
              </a:r>
            </a:p>
          </p:txBody>
        </p:sp>
      </p:grpSp>
      <p:pic>
        <p:nvPicPr>
          <p:cNvPr id="5" name="Picture 4">
            <a:extLst>
              <a:ext uri="{FF2B5EF4-FFF2-40B4-BE49-F238E27FC236}">
                <a16:creationId xmlns:a16="http://schemas.microsoft.com/office/drawing/2014/main" id="{175AA41C-3D04-5FDF-5D52-DEF4109A2522}"/>
              </a:ext>
            </a:extLst>
          </p:cNvPr>
          <p:cNvPicPr>
            <a:picLocks noChangeAspect="1"/>
          </p:cNvPicPr>
          <p:nvPr/>
        </p:nvPicPr>
        <p:blipFill>
          <a:blip r:embed="rId3"/>
          <a:stretch>
            <a:fillRect/>
          </a:stretch>
        </p:blipFill>
        <p:spPr>
          <a:xfrm>
            <a:off x="2290714" y="1009267"/>
            <a:ext cx="7290435" cy="5206476"/>
          </a:xfrm>
          <a:prstGeom prst="rect">
            <a:avLst/>
          </a:prstGeom>
        </p:spPr>
      </p:pic>
    </p:spTree>
    <p:extLst>
      <p:ext uri="{BB962C8B-B14F-4D97-AF65-F5344CB8AC3E}">
        <p14:creationId xmlns:p14="http://schemas.microsoft.com/office/powerpoint/2010/main" val="329109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352994" cy="6858000"/>
          </a:xfrm>
          <a:prstGeom prst="rect">
            <a:avLst/>
          </a:prstGeom>
        </p:spPr>
      </p:pic>
      <p:sp>
        <p:nvSpPr>
          <p:cNvPr id="3" name="TextBox 2"/>
          <p:cNvSpPr txBox="1"/>
          <p:nvPr/>
        </p:nvSpPr>
        <p:spPr>
          <a:xfrm>
            <a:off x="4096138" y="3046428"/>
            <a:ext cx="3293707" cy="923330"/>
          </a:xfrm>
          <a:prstGeom prst="rect">
            <a:avLst/>
          </a:prstGeom>
          <a:noFill/>
        </p:spPr>
        <p:txBody>
          <a:bodyPr wrap="square" rtlCol="0">
            <a:spAutoFit/>
          </a:bodyPr>
          <a:lstStyle/>
          <a:p>
            <a:r>
              <a:rPr lang="en-US" sz="54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279425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970CD-F449-A8D6-5CA3-6A4CADD29A12}"/>
              </a:ext>
            </a:extLst>
          </p:cNvPr>
          <p:cNvPicPr>
            <a:picLocks noChangeAspect="1"/>
          </p:cNvPicPr>
          <p:nvPr/>
        </p:nvPicPr>
        <p:blipFill>
          <a:blip r:embed="rId3"/>
          <a:stretch>
            <a:fillRect/>
          </a:stretch>
        </p:blipFill>
        <p:spPr>
          <a:xfrm>
            <a:off x="239485" y="1288587"/>
            <a:ext cx="11713029" cy="1323984"/>
          </a:xfrm>
          <a:prstGeom prst="rect">
            <a:avLst/>
          </a:prstGeom>
        </p:spPr>
      </p:pic>
      <p:grpSp>
        <p:nvGrpSpPr>
          <p:cNvPr id="4" name="Group 3">
            <a:extLst>
              <a:ext uri="{FF2B5EF4-FFF2-40B4-BE49-F238E27FC236}">
                <a16:creationId xmlns:a16="http://schemas.microsoft.com/office/drawing/2014/main" id="{893600C4-0204-156B-8061-E2A785A9B2E1}"/>
              </a:ext>
            </a:extLst>
          </p:cNvPr>
          <p:cNvGrpSpPr/>
          <p:nvPr/>
        </p:nvGrpSpPr>
        <p:grpSpPr>
          <a:xfrm>
            <a:off x="1421593" y="362936"/>
            <a:ext cx="6836286" cy="646331"/>
            <a:chOff x="1421593" y="362936"/>
            <a:chExt cx="6836286" cy="646331"/>
          </a:xfrm>
        </p:grpSpPr>
        <p:sp>
          <p:nvSpPr>
            <p:cNvPr id="5" name="TextBox 4">
              <a:extLst>
                <a:ext uri="{FF2B5EF4-FFF2-40B4-BE49-F238E27FC236}">
                  <a16:creationId xmlns:a16="http://schemas.microsoft.com/office/drawing/2014/main" id="{FF88024E-F5A3-94CC-F856-43DF5088B028}"/>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2. Role-play.</a:t>
              </a:r>
            </a:p>
          </p:txBody>
        </p:sp>
        <p:sp>
          <p:nvSpPr>
            <p:cNvPr id="6" name="Flowchart: Off-page Connector 5">
              <a:extLst>
                <a:ext uri="{FF2B5EF4-FFF2-40B4-BE49-F238E27FC236}">
                  <a16:creationId xmlns:a16="http://schemas.microsoft.com/office/drawing/2014/main" id="{09AA1E3A-0710-559B-8CB0-669BDCCF3B5A}"/>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E</a:t>
              </a:r>
            </a:p>
          </p:txBody>
        </p:sp>
      </p:grpSp>
      <p:sp>
        <p:nvSpPr>
          <p:cNvPr id="9" name="TextBox 8">
            <a:extLst>
              <a:ext uri="{FF2B5EF4-FFF2-40B4-BE49-F238E27FC236}">
                <a16:creationId xmlns:a16="http://schemas.microsoft.com/office/drawing/2014/main" id="{4DD60814-B16D-FC4D-C7DC-9F0DA2FEDA80}"/>
              </a:ext>
            </a:extLst>
          </p:cNvPr>
          <p:cNvSpPr txBox="1"/>
          <p:nvPr/>
        </p:nvSpPr>
        <p:spPr>
          <a:xfrm>
            <a:off x="2814534" y="4042307"/>
            <a:ext cx="6562929" cy="1754326"/>
          </a:xfrm>
          <a:prstGeom prst="rect">
            <a:avLst/>
          </a:prstGeom>
          <a:noFill/>
          <a:ln>
            <a:solidFill>
              <a:srgbClr val="0070C0"/>
            </a:solidFill>
          </a:ln>
        </p:spPr>
        <p:txBody>
          <a:bodyPr wrap="square" rtlCol="0">
            <a:spAutoFit/>
          </a:bodyPr>
          <a:lstStyle/>
          <a:p>
            <a:r>
              <a:rPr lang="en-US" sz="3600" u="sng" dirty="0"/>
              <a:t>Tina:</a:t>
            </a:r>
            <a:r>
              <a:rPr lang="en-US" sz="3600" dirty="0"/>
              <a:t> 	</a:t>
            </a:r>
            <a:r>
              <a:rPr lang="en-US" sz="3600" dirty="0">
                <a:solidFill>
                  <a:srgbClr val="0070C0"/>
                </a:solidFill>
              </a:rPr>
              <a:t>This is my </a:t>
            </a:r>
            <a:r>
              <a:rPr lang="en-US" sz="3600" u="sng" dirty="0">
                <a:solidFill>
                  <a:srgbClr val="FF0000"/>
                </a:solidFill>
              </a:rPr>
              <a:t>brother</a:t>
            </a:r>
            <a:r>
              <a:rPr lang="en-US" sz="3600" dirty="0">
                <a:solidFill>
                  <a:srgbClr val="0070C0"/>
                </a:solidFill>
              </a:rPr>
              <a:t>, </a:t>
            </a:r>
            <a:r>
              <a:rPr lang="en-US" sz="3600" u="sng" dirty="0">
                <a:solidFill>
                  <a:srgbClr val="FF0000"/>
                </a:solidFill>
              </a:rPr>
              <a:t>Ben</a:t>
            </a:r>
            <a:r>
              <a:rPr lang="en-US" sz="3600" dirty="0">
                <a:solidFill>
                  <a:srgbClr val="0070C0"/>
                </a:solidFill>
              </a:rPr>
              <a:t>.</a:t>
            </a:r>
          </a:p>
          <a:p>
            <a:r>
              <a:rPr lang="en-US" sz="3600" u="sng" dirty="0"/>
              <a:t>Mark:</a:t>
            </a:r>
            <a:r>
              <a:rPr lang="en-US" sz="3600" dirty="0"/>
              <a:t> 	</a:t>
            </a:r>
            <a:r>
              <a:rPr lang="en-US" sz="3600" dirty="0">
                <a:solidFill>
                  <a:srgbClr val="0070C0"/>
                </a:solidFill>
              </a:rPr>
              <a:t>Hello, </a:t>
            </a:r>
            <a:r>
              <a:rPr lang="en-US" sz="3600" u="sng" dirty="0">
                <a:solidFill>
                  <a:srgbClr val="FF0000"/>
                </a:solidFill>
              </a:rPr>
              <a:t>Ben</a:t>
            </a:r>
            <a:r>
              <a:rPr lang="en-US" sz="3600" dirty="0">
                <a:solidFill>
                  <a:srgbClr val="0070C0"/>
                </a:solidFill>
              </a:rPr>
              <a:t>. I’m </a:t>
            </a:r>
            <a:r>
              <a:rPr lang="en-US" sz="3600" u="sng" dirty="0">
                <a:solidFill>
                  <a:srgbClr val="FF0000"/>
                </a:solidFill>
              </a:rPr>
              <a:t>Mark</a:t>
            </a:r>
            <a:r>
              <a:rPr lang="en-US" sz="3600" dirty="0">
                <a:solidFill>
                  <a:srgbClr val="0070C0"/>
                </a:solidFill>
              </a:rPr>
              <a:t>.</a:t>
            </a:r>
          </a:p>
          <a:p>
            <a:r>
              <a:rPr lang="en-US" sz="3600" u="sng" dirty="0"/>
              <a:t>Ben:</a:t>
            </a:r>
            <a:r>
              <a:rPr lang="en-US" sz="3600" dirty="0"/>
              <a:t> 	</a:t>
            </a:r>
            <a:r>
              <a:rPr lang="en-US" sz="3600" dirty="0">
                <a:solidFill>
                  <a:srgbClr val="0070C0"/>
                </a:solidFill>
              </a:rPr>
              <a:t>Hello, </a:t>
            </a:r>
            <a:r>
              <a:rPr lang="en-US" sz="3600" u="sng" dirty="0">
                <a:solidFill>
                  <a:srgbClr val="FF0000"/>
                </a:solidFill>
              </a:rPr>
              <a:t>Mark</a:t>
            </a:r>
            <a:r>
              <a:rPr lang="en-US" sz="3600" dirty="0">
                <a:solidFill>
                  <a:srgbClr val="0070C0"/>
                </a:solidFill>
              </a:rPr>
              <a:t>.</a:t>
            </a:r>
          </a:p>
        </p:txBody>
      </p:sp>
      <p:sp>
        <p:nvSpPr>
          <p:cNvPr id="12" name="TextBox 11">
            <a:extLst>
              <a:ext uri="{FF2B5EF4-FFF2-40B4-BE49-F238E27FC236}">
                <a16:creationId xmlns:a16="http://schemas.microsoft.com/office/drawing/2014/main" id="{76E077F4-F827-CD61-9D8A-36547CB4FCC0}"/>
              </a:ext>
            </a:extLst>
          </p:cNvPr>
          <p:cNvSpPr txBox="1"/>
          <p:nvPr/>
        </p:nvSpPr>
        <p:spPr>
          <a:xfrm>
            <a:off x="1644901" y="3105834"/>
            <a:ext cx="2785585" cy="646331"/>
          </a:xfrm>
          <a:prstGeom prst="rect">
            <a:avLst/>
          </a:prstGeom>
          <a:noFill/>
        </p:spPr>
        <p:txBody>
          <a:bodyPr wrap="square" rtlCol="0">
            <a:spAutoFit/>
          </a:bodyPr>
          <a:lstStyle/>
          <a:p>
            <a:r>
              <a:rPr lang="en-US" sz="3600" b="1" u="sng" dirty="0"/>
              <a:t>Example:</a:t>
            </a:r>
          </a:p>
        </p:txBody>
      </p:sp>
    </p:spTree>
    <p:extLst>
      <p:ext uri="{BB962C8B-B14F-4D97-AF65-F5344CB8AC3E}">
        <p14:creationId xmlns:p14="http://schemas.microsoft.com/office/powerpoint/2010/main" val="271438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246127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C3A1316-5F85-48C9-C89F-0C29B03C9CBA}"/>
              </a:ext>
            </a:extLst>
          </p:cNvPr>
          <p:cNvGrpSpPr/>
          <p:nvPr/>
        </p:nvGrpSpPr>
        <p:grpSpPr>
          <a:xfrm>
            <a:off x="1421593" y="362936"/>
            <a:ext cx="8556965" cy="646331"/>
            <a:chOff x="1421593" y="362936"/>
            <a:chExt cx="8556965" cy="646331"/>
          </a:xfrm>
        </p:grpSpPr>
        <p:sp>
          <p:nvSpPr>
            <p:cNvPr id="4" name="TextBox 3">
              <a:extLst>
                <a:ext uri="{FF2B5EF4-FFF2-40B4-BE49-F238E27FC236}">
                  <a16:creationId xmlns:a16="http://schemas.microsoft.com/office/drawing/2014/main" id="{1A292C4D-5BBF-57A1-604D-E2924463D0EF}"/>
                </a:ext>
              </a:extLst>
            </p:cNvPr>
            <p:cNvSpPr txBox="1"/>
            <p:nvPr/>
          </p:nvSpPr>
          <p:spPr>
            <a:xfrm>
              <a:off x="2439558" y="362936"/>
              <a:ext cx="7539000" cy="646331"/>
            </a:xfrm>
            <a:prstGeom prst="rect">
              <a:avLst/>
            </a:prstGeom>
            <a:noFill/>
          </p:spPr>
          <p:txBody>
            <a:bodyPr wrap="square" rtlCol="0">
              <a:spAutoFit/>
            </a:bodyPr>
            <a:lstStyle/>
            <a:p>
              <a:r>
                <a:rPr lang="en-US" sz="3600" b="1" dirty="0">
                  <a:solidFill>
                    <a:srgbClr val="0070C0"/>
                  </a:solidFill>
                </a:rPr>
                <a:t>Play </a:t>
              </a:r>
              <a:r>
                <a:rPr lang="en-US" sz="3600" b="1" i="1" dirty="0">
                  <a:solidFill>
                    <a:srgbClr val="0070C0"/>
                  </a:solidFill>
                </a:rPr>
                <a:t>Simon says</a:t>
              </a:r>
              <a:r>
                <a:rPr lang="en-US" sz="3600" b="1" dirty="0">
                  <a:solidFill>
                    <a:srgbClr val="0070C0"/>
                  </a:solidFill>
                </a:rPr>
                <a:t>.</a:t>
              </a:r>
            </a:p>
          </p:txBody>
        </p:sp>
        <p:sp>
          <p:nvSpPr>
            <p:cNvPr id="10" name="Flowchart: Off-page Connector 9">
              <a:extLst>
                <a:ext uri="{FF2B5EF4-FFF2-40B4-BE49-F238E27FC236}">
                  <a16:creationId xmlns:a16="http://schemas.microsoft.com/office/drawing/2014/main" id="{BCCF21AC-2272-7B04-144D-DA065128B0B8}"/>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F</a:t>
              </a:r>
            </a:p>
          </p:txBody>
        </p:sp>
      </p:grpSp>
      <p:pic>
        <p:nvPicPr>
          <p:cNvPr id="7" name="Picture 6">
            <a:extLst>
              <a:ext uri="{FF2B5EF4-FFF2-40B4-BE49-F238E27FC236}">
                <a16:creationId xmlns:a16="http://schemas.microsoft.com/office/drawing/2014/main" id="{53E6434E-0BFE-E989-59E0-C315EF285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29" y="1088571"/>
            <a:ext cx="11549742" cy="5298471"/>
          </a:xfrm>
          <a:prstGeom prst="rect">
            <a:avLst/>
          </a:prstGeom>
        </p:spPr>
      </p:pic>
    </p:spTree>
    <p:extLst>
      <p:ext uri="{BB962C8B-B14F-4D97-AF65-F5344CB8AC3E}">
        <p14:creationId xmlns:p14="http://schemas.microsoft.com/office/powerpoint/2010/main" val="92311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352994" cy="6858000"/>
          </a:xfrm>
          <a:prstGeom prst="rect">
            <a:avLst/>
          </a:prstGeom>
        </p:spPr>
      </p:pic>
      <p:sp>
        <p:nvSpPr>
          <p:cNvPr id="3" name="TextBox 2"/>
          <p:cNvSpPr txBox="1"/>
          <p:nvPr/>
        </p:nvSpPr>
        <p:spPr>
          <a:xfrm>
            <a:off x="4096138" y="3046428"/>
            <a:ext cx="3293707" cy="923330"/>
          </a:xfrm>
          <a:prstGeom prst="rect">
            <a:avLst/>
          </a:prstGeom>
          <a:noFill/>
        </p:spPr>
        <p:txBody>
          <a:bodyPr wrap="square" rtlCol="0">
            <a:spAutoFit/>
          </a:bodyPr>
          <a:lstStyle/>
          <a:p>
            <a:r>
              <a:rPr lang="en-US" sz="54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300984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3600C4-0204-156B-8061-E2A785A9B2E1}"/>
              </a:ext>
            </a:extLst>
          </p:cNvPr>
          <p:cNvGrpSpPr/>
          <p:nvPr/>
        </p:nvGrpSpPr>
        <p:grpSpPr>
          <a:xfrm>
            <a:off x="1421593" y="362936"/>
            <a:ext cx="6836286" cy="646331"/>
            <a:chOff x="1421593" y="362936"/>
            <a:chExt cx="6836286" cy="646331"/>
          </a:xfrm>
        </p:grpSpPr>
        <p:sp>
          <p:nvSpPr>
            <p:cNvPr id="5" name="TextBox 4">
              <a:extLst>
                <a:ext uri="{FF2B5EF4-FFF2-40B4-BE49-F238E27FC236}">
                  <a16:creationId xmlns:a16="http://schemas.microsoft.com/office/drawing/2014/main" id="{FF88024E-F5A3-94CC-F856-43DF5088B028}"/>
                </a:ext>
              </a:extLst>
            </p:cNvPr>
            <p:cNvSpPr txBox="1"/>
            <p:nvPr/>
          </p:nvSpPr>
          <p:spPr>
            <a:xfrm>
              <a:off x="2439558" y="362936"/>
              <a:ext cx="5818321" cy="646331"/>
            </a:xfrm>
            <a:prstGeom prst="rect">
              <a:avLst/>
            </a:prstGeom>
            <a:noFill/>
          </p:spPr>
          <p:txBody>
            <a:bodyPr wrap="square" rtlCol="0">
              <a:spAutoFit/>
            </a:bodyPr>
            <a:lstStyle/>
            <a:p>
              <a:r>
                <a:rPr lang="en-US" sz="3600" b="1" dirty="0">
                  <a:solidFill>
                    <a:srgbClr val="0070C0"/>
                  </a:solidFill>
                </a:rPr>
                <a:t>2. Role-play.</a:t>
              </a:r>
            </a:p>
          </p:txBody>
        </p:sp>
        <p:sp>
          <p:nvSpPr>
            <p:cNvPr id="6" name="Flowchart: Off-page Connector 5">
              <a:extLst>
                <a:ext uri="{FF2B5EF4-FFF2-40B4-BE49-F238E27FC236}">
                  <a16:creationId xmlns:a16="http://schemas.microsoft.com/office/drawing/2014/main" id="{09AA1E3A-0710-559B-8CB0-669BDCCF3B5A}"/>
                </a:ext>
              </a:extLst>
            </p:cNvPr>
            <p:cNvSpPr/>
            <p:nvPr/>
          </p:nvSpPr>
          <p:spPr>
            <a:xfrm rot="16200000">
              <a:off x="1641010" y="251542"/>
              <a:ext cx="430287" cy="869121"/>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r>
                <a:rPr lang="en-US" sz="3600" b="1" dirty="0"/>
                <a:t>F</a:t>
              </a:r>
            </a:p>
          </p:txBody>
        </p:sp>
      </p:grpSp>
      <p:sp>
        <p:nvSpPr>
          <p:cNvPr id="9" name="TextBox 8">
            <a:extLst>
              <a:ext uri="{FF2B5EF4-FFF2-40B4-BE49-F238E27FC236}">
                <a16:creationId xmlns:a16="http://schemas.microsoft.com/office/drawing/2014/main" id="{4DD60814-B16D-FC4D-C7DC-9F0DA2FEDA80}"/>
              </a:ext>
            </a:extLst>
          </p:cNvPr>
          <p:cNvSpPr txBox="1"/>
          <p:nvPr/>
        </p:nvSpPr>
        <p:spPr>
          <a:xfrm>
            <a:off x="2814535" y="4009650"/>
            <a:ext cx="6562929" cy="1754326"/>
          </a:xfrm>
          <a:prstGeom prst="rect">
            <a:avLst/>
          </a:prstGeom>
          <a:noFill/>
          <a:ln>
            <a:solidFill>
              <a:srgbClr val="0070C0"/>
            </a:solidFill>
          </a:ln>
        </p:spPr>
        <p:txBody>
          <a:bodyPr wrap="square" rtlCol="0">
            <a:spAutoFit/>
          </a:bodyPr>
          <a:lstStyle/>
          <a:p>
            <a:r>
              <a:rPr lang="en-US" sz="3600" u="sng" dirty="0"/>
              <a:t>Lily:</a:t>
            </a:r>
            <a:r>
              <a:rPr lang="en-US" sz="3600" dirty="0"/>
              <a:t> 		</a:t>
            </a:r>
            <a:r>
              <a:rPr lang="en-US" sz="3600" dirty="0">
                <a:solidFill>
                  <a:srgbClr val="0070C0"/>
                </a:solidFill>
              </a:rPr>
              <a:t>This is my </a:t>
            </a:r>
            <a:r>
              <a:rPr lang="en-US" sz="3600" u="sng" dirty="0">
                <a:solidFill>
                  <a:srgbClr val="FF0000"/>
                </a:solidFill>
              </a:rPr>
              <a:t>sister</a:t>
            </a:r>
            <a:r>
              <a:rPr lang="en-US" sz="3600" dirty="0">
                <a:solidFill>
                  <a:srgbClr val="0070C0"/>
                </a:solidFill>
              </a:rPr>
              <a:t>, </a:t>
            </a:r>
            <a:r>
              <a:rPr lang="en-US" sz="3600" u="sng" dirty="0">
                <a:solidFill>
                  <a:srgbClr val="FF0000"/>
                </a:solidFill>
              </a:rPr>
              <a:t>Mary</a:t>
            </a:r>
            <a:r>
              <a:rPr lang="en-US" sz="3600" dirty="0">
                <a:solidFill>
                  <a:srgbClr val="0070C0"/>
                </a:solidFill>
              </a:rPr>
              <a:t>.</a:t>
            </a:r>
          </a:p>
          <a:p>
            <a:r>
              <a:rPr lang="en-US" sz="3600" u="sng" dirty="0"/>
              <a:t>Sam:</a:t>
            </a:r>
            <a:r>
              <a:rPr lang="en-US" sz="3600" dirty="0"/>
              <a:t> 	</a:t>
            </a:r>
            <a:r>
              <a:rPr lang="en-US" sz="3600" dirty="0">
                <a:solidFill>
                  <a:srgbClr val="0070C0"/>
                </a:solidFill>
              </a:rPr>
              <a:t>Hello, </a:t>
            </a:r>
            <a:r>
              <a:rPr lang="en-US" sz="3600" u="sng" dirty="0">
                <a:solidFill>
                  <a:srgbClr val="FF0000"/>
                </a:solidFill>
              </a:rPr>
              <a:t>Mary</a:t>
            </a:r>
            <a:r>
              <a:rPr lang="en-US" sz="3600" dirty="0">
                <a:solidFill>
                  <a:srgbClr val="0070C0"/>
                </a:solidFill>
              </a:rPr>
              <a:t>. I’m </a:t>
            </a:r>
            <a:r>
              <a:rPr lang="en-US" sz="3600" u="sng" dirty="0">
                <a:solidFill>
                  <a:srgbClr val="FF0000"/>
                </a:solidFill>
              </a:rPr>
              <a:t>Sam</a:t>
            </a:r>
            <a:r>
              <a:rPr lang="en-US" sz="3600" dirty="0">
                <a:solidFill>
                  <a:srgbClr val="0070C0"/>
                </a:solidFill>
              </a:rPr>
              <a:t>.</a:t>
            </a:r>
          </a:p>
          <a:p>
            <a:r>
              <a:rPr lang="en-US" sz="3600" u="sng" dirty="0"/>
              <a:t>Mary:</a:t>
            </a:r>
            <a:r>
              <a:rPr lang="en-US" sz="3600" dirty="0"/>
              <a:t> 	</a:t>
            </a:r>
            <a:r>
              <a:rPr lang="en-US" sz="3600" dirty="0">
                <a:solidFill>
                  <a:srgbClr val="0070C0"/>
                </a:solidFill>
              </a:rPr>
              <a:t>Hello, </a:t>
            </a:r>
            <a:r>
              <a:rPr lang="en-US" sz="3600" u="sng" dirty="0">
                <a:solidFill>
                  <a:srgbClr val="FF0000"/>
                </a:solidFill>
              </a:rPr>
              <a:t>Sam</a:t>
            </a:r>
            <a:r>
              <a:rPr lang="en-US" sz="3600" dirty="0">
                <a:solidFill>
                  <a:srgbClr val="0070C0"/>
                </a:solidFill>
              </a:rPr>
              <a:t>.</a:t>
            </a:r>
          </a:p>
        </p:txBody>
      </p:sp>
      <p:sp>
        <p:nvSpPr>
          <p:cNvPr id="12" name="TextBox 11">
            <a:extLst>
              <a:ext uri="{FF2B5EF4-FFF2-40B4-BE49-F238E27FC236}">
                <a16:creationId xmlns:a16="http://schemas.microsoft.com/office/drawing/2014/main" id="{76E077F4-F827-CD61-9D8A-36547CB4FCC0}"/>
              </a:ext>
            </a:extLst>
          </p:cNvPr>
          <p:cNvSpPr txBox="1"/>
          <p:nvPr/>
        </p:nvSpPr>
        <p:spPr>
          <a:xfrm>
            <a:off x="1644901" y="3105834"/>
            <a:ext cx="2785585" cy="646331"/>
          </a:xfrm>
          <a:prstGeom prst="rect">
            <a:avLst/>
          </a:prstGeom>
          <a:noFill/>
        </p:spPr>
        <p:txBody>
          <a:bodyPr wrap="square" rtlCol="0">
            <a:spAutoFit/>
          </a:bodyPr>
          <a:lstStyle/>
          <a:p>
            <a:r>
              <a:rPr lang="en-US" sz="3600" b="1" u="sng" dirty="0"/>
              <a:t>Example:</a:t>
            </a:r>
          </a:p>
        </p:txBody>
      </p:sp>
      <p:pic>
        <p:nvPicPr>
          <p:cNvPr id="7" name="Picture 6">
            <a:extLst>
              <a:ext uri="{FF2B5EF4-FFF2-40B4-BE49-F238E27FC236}">
                <a16:creationId xmlns:a16="http://schemas.microsoft.com/office/drawing/2014/main" id="{AD5E9862-59E0-E2C1-6733-20FBE40A4A0D}"/>
              </a:ext>
            </a:extLst>
          </p:cNvPr>
          <p:cNvPicPr>
            <a:picLocks noChangeAspect="1"/>
          </p:cNvPicPr>
          <p:nvPr/>
        </p:nvPicPr>
        <p:blipFill>
          <a:blip r:embed="rId3"/>
          <a:stretch>
            <a:fillRect/>
          </a:stretch>
        </p:blipFill>
        <p:spPr>
          <a:xfrm>
            <a:off x="3109515" y="1310776"/>
            <a:ext cx="6922450" cy="1313098"/>
          </a:xfrm>
          <a:prstGeom prst="rect">
            <a:avLst/>
          </a:prstGeom>
        </p:spPr>
      </p:pic>
    </p:spTree>
    <p:extLst>
      <p:ext uri="{BB962C8B-B14F-4D97-AF65-F5344CB8AC3E}">
        <p14:creationId xmlns:p14="http://schemas.microsoft.com/office/powerpoint/2010/main" val="35161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Practice</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2851" y="437028"/>
            <a:ext cx="4201181" cy="5876365"/>
          </a:xfrm>
          <a:prstGeom prst="rect">
            <a:avLst/>
          </a:prstGeom>
        </p:spPr>
      </p:pic>
    </p:spTree>
    <p:extLst>
      <p:ext uri="{BB962C8B-B14F-4D97-AF65-F5344CB8AC3E}">
        <p14:creationId xmlns:p14="http://schemas.microsoft.com/office/powerpoint/2010/main" val="20914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985A51-E84D-BF75-1541-068F1F68773E}"/>
              </a:ext>
            </a:extLst>
          </p:cNvPr>
          <p:cNvSpPr txBox="1"/>
          <p:nvPr/>
        </p:nvSpPr>
        <p:spPr>
          <a:xfrm>
            <a:off x="597702" y="3057310"/>
            <a:ext cx="3364698" cy="646331"/>
          </a:xfrm>
          <a:prstGeom prst="rect">
            <a:avLst/>
          </a:prstGeom>
          <a:noFill/>
          <a:ln>
            <a:solidFill>
              <a:schemeClr val="bg1"/>
            </a:solidFill>
          </a:ln>
        </p:spPr>
        <p:txBody>
          <a:bodyPr wrap="square" rtlCol="0">
            <a:spAutoFit/>
          </a:bodyPr>
          <a:lstStyle/>
          <a:p>
            <a:r>
              <a:rPr lang="en-US" sz="3600" b="1" dirty="0">
                <a:solidFill>
                  <a:srgbClr val="0070C0"/>
                </a:solidFill>
              </a:rPr>
              <a:t>This is my… .</a:t>
            </a:r>
          </a:p>
        </p:txBody>
      </p:sp>
      <p:sp>
        <p:nvSpPr>
          <p:cNvPr id="3" name="TextBox 2">
            <a:extLst>
              <a:ext uri="{FF2B5EF4-FFF2-40B4-BE49-F238E27FC236}">
                <a16:creationId xmlns:a16="http://schemas.microsoft.com/office/drawing/2014/main" id="{75750DD9-53ED-DE12-B2BE-39C09BAB52AF}"/>
              </a:ext>
            </a:extLst>
          </p:cNvPr>
          <p:cNvSpPr txBox="1"/>
          <p:nvPr/>
        </p:nvSpPr>
        <p:spPr>
          <a:xfrm>
            <a:off x="4649358" y="349356"/>
            <a:ext cx="5818321" cy="646331"/>
          </a:xfrm>
          <a:prstGeom prst="rect">
            <a:avLst/>
          </a:prstGeom>
          <a:noFill/>
        </p:spPr>
        <p:txBody>
          <a:bodyPr wrap="square" rtlCol="0">
            <a:spAutoFit/>
          </a:bodyPr>
          <a:lstStyle/>
          <a:p>
            <a:r>
              <a:rPr lang="en-US" sz="3600" b="1" dirty="0">
                <a:solidFill>
                  <a:srgbClr val="0070C0"/>
                </a:solidFill>
              </a:rPr>
              <a:t>Look and say.</a:t>
            </a:r>
          </a:p>
        </p:txBody>
      </p:sp>
      <p:pic>
        <p:nvPicPr>
          <p:cNvPr id="5" name="Picture 4">
            <a:extLst>
              <a:ext uri="{FF2B5EF4-FFF2-40B4-BE49-F238E27FC236}">
                <a16:creationId xmlns:a16="http://schemas.microsoft.com/office/drawing/2014/main" id="{81E580B4-3BD1-DE0E-DAA9-CE812510AA1F}"/>
              </a:ext>
            </a:extLst>
          </p:cNvPr>
          <p:cNvPicPr>
            <a:picLocks noChangeAspect="1"/>
          </p:cNvPicPr>
          <p:nvPr/>
        </p:nvPicPr>
        <p:blipFill>
          <a:blip r:embed="rId3"/>
          <a:stretch>
            <a:fillRect/>
          </a:stretch>
        </p:blipFill>
        <p:spPr>
          <a:xfrm>
            <a:off x="3399546" y="1239702"/>
            <a:ext cx="5392904" cy="4982222"/>
          </a:xfrm>
          <a:prstGeom prst="rect">
            <a:avLst/>
          </a:prstGeom>
        </p:spPr>
      </p:pic>
      <p:pic>
        <p:nvPicPr>
          <p:cNvPr id="6" name="Picture 5">
            <a:extLst>
              <a:ext uri="{FF2B5EF4-FFF2-40B4-BE49-F238E27FC236}">
                <a16:creationId xmlns:a16="http://schemas.microsoft.com/office/drawing/2014/main" id="{751B3DF3-2B3D-33C5-31A3-9397C06F4E8E}"/>
              </a:ext>
            </a:extLst>
          </p:cNvPr>
          <p:cNvPicPr>
            <a:picLocks noChangeAspect="1"/>
          </p:cNvPicPr>
          <p:nvPr/>
        </p:nvPicPr>
        <p:blipFill>
          <a:blip r:embed="rId4"/>
          <a:stretch>
            <a:fillRect/>
          </a:stretch>
        </p:blipFill>
        <p:spPr>
          <a:xfrm>
            <a:off x="3392911" y="1266809"/>
            <a:ext cx="5392906" cy="4982226"/>
          </a:xfrm>
          <a:prstGeom prst="rect">
            <a:avLst/>
          </a:prstGeom>
        </p:spPr>
      </p:pic>
      <p:pic>
        <p:nvPicPr>
          <p:cNvPr id="7" name="Picture 6">
            <a:extLst>
              <a:ext uri="{FF2B5EF4-FFF2-40B4-BE49-F238E27FC236}">
                <a16:creationId xmlns:a16="http://schemas.microsoft.com/office/drawing/2014/main" id="{A5E6CD54-F36C-846E-E478-789CCD5A3C21}"/>
              </a:ext>
            </a:extLst>
          </p:cNvPr>
          <p:cNvPicPr>
            <a:picLocks noChangeAspect="1"/>
          </p:cNvPicPr>
          <p:nvPr/>
        </p:nvPicPr>
        <p:blipFill>
          <a:blip r:embed="rId5"/>
          <a:stretch>
            <a:fillRect/>
          </a:stretch>
        </p:blipFill>
        <p:spPr>
          <a:xfrm>
            <a:off x="3399807" y="1239670"/>
            <a:ext cx="5392905" cy="4982225"/>
          </a:xfrm>
          <a:prstGeom prst="rect">
            <a:avLst/>
          </a:prstGeom>
        </p:spPr>
      </p:pic>
      <p:pic>
        <p:nvPicPr>
          <p:cNvPr id="8" name="Picture 7">
            <a:extLst>
              <a:ext uri="{FF2B5EF4-FFF2-40B4-BE49-F238E27FC236}">
                <a16:creationId xmlns:a16="http://schemas.microsoft.com/office/drawing/2014/main" id="{D9F8278F-74BE-CE55-B792-64F86E4D9EB3}"/>
              </a:ext>
            </a:extLst>
          </p:cNvPr>
          <p:cNvPicPr>
            <a:picLocks noChangeAspect="1"/>
          </p:cNvPicPr>
          <p:nvPr/>
        </p:nvPicPr>
        <p:blipFill>
          <a:blip r:embed="rId6"/>
          <a:stretch>
            <a:fillRect/>
          </a:stretch>
        </p:blipFill>
        <p:spPr>
          <a:xfrm>
            <a:off x="3444697" y="1185371"/>
            <a:ext cx="5392906" cy="4982224"/>
          </a:xfrm>
          <a:prstGeom prst="rect">
            <a:avLst/>
          </a:prstGeom>
        </p:spPr>
      </p:pic>
      <p:pic>
        <p:nvPicPr>
          <p:cNvPr id="9" name="Picture 8">
            <a:extLst>
              <a:ext uri="{FF2B5EF4-FFF2-40B4-BE49-F238E27FC236}">
                <a16:creationId xmlns:a16="http://schemas.microsoft.com/office/drawing/2014/main" id="{3ADBBE27-1023-C7E6-CB82-D166920176FE}"/>
              </a:ext>
            </a:extLst>
          </p:cNvPr>
          <p:cNvPicPr>
            <a:picLocks noChangeAspect="1"/>
          </p:cNvPicPr>
          <p:nvPr/>
        </p:nvPicPr>
        <p:blipFill>
          <a:blip r:embed="rId3"/>
          <a:stretch>
            <a:fillRect/>
          </a:stretch>
        </p:blipFill>
        <p:spPr>
          <a:xfrm>
            <a:off x="3407517" y="1212530"/>
            <a:ext cx="5392904" cy="4982222"/>
          </a:xfrm>
          <a:prstGeom prst="rect">
            <a:avLst/>
          </a:prstGeom>
        </p:spPr>
      </p:pic>
      <p:pic>
        <p:nvPicPr>
          <p:cNvPr id="10" name="Picture 9">
            <a:extLst>
              <a:ext uri="{FF2B5EF4-FFF2-40B4-BE49-F238E27FC236}">
                <a16:creationId xmlns:a16="http://schemas.microsoft.com/office/drawing/2014/main" id="{30FB0268-8D6F-82E7-E29A-4E7968B11351}"/>
              </a:ext>
            </a:extLst>
          </p:cNvPr>
          <p:cNvPicPr>
            <a:picLocks noChangeAspect="1"/>
          </p:cNvPicPr>
          <p:nvPr/>
        </p:nvPicPr>
        <p:blipFill>
          <a:blip r:embed="rId5"/>
          <a:stretch>
            <a:fillRect/>
          </a:stretch>
        </p:blipFill>
        <p:spPr>
          <a:xfrm>
            <a:off x="3399545" y="1239702"/>
            <a:ext cx="5392905" cy="4982225"/>
          </a:xfrm>
          <a:prstGeom prst="rect">
            <a:avLst/>
          </a:prstGeom>
        </p:spPr>
      </p:pic>
      <p:pic>
        <p:nvPicPr>
          <p:cNvPr id="11" name="Picture 10">
            <a:extLst>
              <a:ext uri="{FF2B5EF4-FFF2-40B4-BE49-F238E27FC236}">
                <a16:creationId xmlns:a16="http://schemas.microsoft.com/office/drawing/2014/main" id="{7B618842-368E-C8FB-E1AA-58F89B45ACFA}"/>
              </a:ext>
            </a:extLst>
          </p:cNvPr>
          <p:cNvPicPr>
            <a:picLocks noChangeAspect="1"/>
          </p:cNvPicPr>
          <p:nvPr/>
        </p:nvPicPr>
        <p:blipFill>
          <a:blip r:embed="rId4"/>
          <a:stretch>
            <a:fillRect/>
          </a:stretch>
        </p:blipFill>
        <p:spPr>
          <a:xfrm>
            <a:off x="3422122" y="1239698"/>
            <a:ext cx="5392906" cy="4982226"/>
          </a:xfrm>
          <a:prstGeom prst="rect">
            <a:avLst/>
          </a:prstGeom>
        </p:spPr>
      </p:pic>
      <p:pic>
        <p:nvPicPr>
          <p:cNvPr id="12" name="Picture 11">
            <a:extLst>
              <a:ext uri="{FF2B5EF4-FFF2-40B4-BE49-F238E27FC236}">
                <a16:creationId xmlns:a16="http://schemas.microsoft.com/office/drawing/2014/main" id="{F794BF99-5AE8-0D4F-AC5E-3A7CA8A4F045}"/>
              </a:ext>
            </a:extLst>
          </p:cNvPr>
          <p:cNvPicPr>
            <a:picLocks noChangeAspect="1"/>
          </p:cNvPicPr>
          <p:nvPr/>
        </p:nvPicPr>
        <p:blipFill>
          <a:blip r:embed="rId6"/>
          <a:stretch>
            <a:fillRect/>
          </a:stretch>
        </p:blipFill>
        <p:spPr>
          <a:xfrm>
            <a:off x="3407912" y="1239695"/>
            <a:ext cx="5392906" cy="4982224"/>
          </a:xfrm>
          <a:prstGeom prst="rect">
            <a:avLst/>
          </a:prstGeom>
        </p:spPr>
      </p:pic>
      <p:pic>
        <p:nvPicPr>
          <p:cNvPr id="13" name="Picture 12">
            <a:extLst>
              <a:ext uri="{FF2B5EF4-FFF2-40B4-BE49-F238E27FC236}">
                <a16:creationId xmlns:a16="http://schemas.microsoft.com/office/drawing/2014/main" id="{12FD7BA6-E8BF-2C55-0167-38D69DF10627}"/>
              </a:ext>
            </a:extLst>
          </p:cNvPr>
          <p:cNvPicPr>
            <a:picLocks noChangeAspect="1"/>
          </p:cNvPicPr>
          <p:nvPr/>
        </p:nvPicPr>
        <p:blipFill>
          <a:blip r:embed="rId5"/>
          <a:stretch>
            <a:fillRect/>
          </a:stretch>
        </p:blipFill>
        <p:spPr>
          <a:xfrm>
            <a:off x="3422122" y="1239694"/>
            <a:ext cx="5392905" cy="4982225"/>
          </a:xfrm>
          <a:prstGeom prst="rect">
            <a:avLst/>
          </a:prstGeom>
        </p:spPr>
      </p:pic>
      <p:pic>
        <p:nvPicPr>
          <p:cNvPr id="14" name="Picture 13">
            <a:extLst>
              <a:ext uri="{FF2B5EF4-FFF2-40B4-BE49-F238E27FC236}">
                <a16:creationId xmlns:a16="http://schemas.microsoft.com/office/drawing/2014/main" id="{32416EC4-175D-B3F9-B0ED-790BEBD4A02B}"/>
              </a:ext>
            </a:extLst>
          </p:cNvPr>
          <p:cNvPicPr>
            <a:picLocks noChangeAspect="1"/>
          </p:cNvPicPr>
          <p:nvPr/>
        </p:nvPicPr>
        <p:blipFill>
          <a:blip r:embed="rId4"/>
          <a:stretch>
            <a:fillRect/>
          </a:stretch>
        </p:blipFill>
        <p:spPr>
          <a:xfrm>
            <a:off x="3444697" y="1239693"/>
            <a:ext cx="5392906" cy="4982226"/>
          </a:xfrm>
          <a:prstGeom prst="rect">
            <a:avLst/>
          </a:prstGeom>
        </p:spPr>
      </p:pic>
      <p:pic>
        <p:nvPicPr>
          <p:cNvPr id="15" name="Picture 14">
            <a:extLst>
              <a:ext uri="{FF2B5EF4-FFF2-40B4-BE49-F238E27FC236}">
                <a16:creationId xmlns:a16="http://schemas.microsoft.com/office/drawing/2014/main" id="{08A80D54-420F-AF15-A61A-5D302C769171}"/>
              </a:ext>
            </a:extLst>
          </p:cNvPr>
          <p:cNvPicPr>
            <a:picLocks noChangeAspect="1"/>
          </p:cNvPicPr>
          <p:nvPr/>
        </p:nvPicPr>
        <p:blipFill>
          <a:blip r:embed="rId3"/>
          <a:stretch>
            <a:fillRect/>
          </a:stretch>
        </p:blipFill>
        <p:spPr>
          <a:xfrm>
            <a:off x="3399677" y="1239688"/>
            <a:ext cx="5392904" cy="4982222"/>
          </a:xfrm>
          <a:prstGeom prst="rect">
            <a:avLst/>
          </a:prstGeom>
        </p:spPr>
      </p:pic>
      <p:pic>
        <p:nvPicPr>
          <p:cNvPr id="16" name="Picture 15">
            <a:extLst>
              <a:ext uri="{FF2B5EF4-FFF2-40B4-BE49-F238E27FC236}">
                <a16:creationId xmlns:a16="http://schemas.microsoft.com/office/drawing/2014/main" id="{51FC189C-40BE-E724-1392-B1CA2B717FF8}"/>
              </a:ext>
            </a:extLst>
          </p:cNvPr>
          <p:cNvPicPr>
            <a:picLocks noChangeAspect="1"/>
          </p:cNvPicPr>
          <p:nvPr/>
        </p:nvPicPr>
        <p:blipFill>
          <a:blip r:embed="rId6"/>
          <a:stretch>
            <a:fillRect/>
          </a:stretch>
        </p:blipFill>
        <p:spPr>
          <a:xfrm>
            <a:off x="3407779" y="1239687"/>
            <a:ext cx="5392906" cy="4982224"/>
          </a:xfrm>
          <a:prstGeom prst="rect">
            <a:avLst/>
          </a:prstGeom>
        </p:spPr>
      </p:pic>
      <p:pic>
        <p:nvPicPr>
          <p:cNvPr id="17" name="Picture 16">
            <a:extLst>
              <a:ext uri="{FF2B5EF4-FFF2-40B4-BE49-F238E27FC236}">
                <a16:creationId xmlns:a16="http://schemas.microsoft.com/office/drawing/2014/main" id="{D85FE100-7D18-8BD6-4DDB-90FBC651D25C}"/>
              </a:ext>
            </a:extLst>
          </p:cNvPr>
          <p:cNvPicPr>
            <a:picLocks noChangeAspect="1"/>
          </p:cNvPicPr>
          <p:nvPr/>
        </p:nvPicPr>
        <p:blipFill>
          <a:blip r:embed="rId5"/>
          <a:stretch>
            <a:fillRect/>
          </a:stretch>
        </p:blipFill>
        <p:spPr>
          <a:xfrm>
            <a:off x="3403923" y="1239686"/>
            <a:ext cx="5392905" cy="4982225"/>
          </a:xfrm>
          <a:prstGeom prst="rect">
            <a:avLst/>
          </a:prstGeom>
        </p:spPr>
      </p:pic>
      <p:pic>
        <p:nvPicPr>
          <p:cNvPr id="18" name="Picture 17">
            <a:extLst>
              <a:ext uri="{FF2B5EF4-FFF2-40B4-BE49-F238E27FC236}">
                <a16:creationId xmlns:a16="http://schemas.microsoft.com/office/drawing/2014/main" id="{2650BEA9-D93E-0BD7-FE0B-15650C5D7D8C}"/>
              </a:ext>
            </a:extLst>
          </p:cNvPr>
          <p:cNvPicPr>
            <a:picLocks noChangeAspect="1"/>
          </p:cNvPicPr>
          <p:nvPr/>
        </p:nvPicPr>
        <p:blipFill>
          <a:blip r:embed="rId4"/>
          <a:stretch>
            <a:fillRect/>
          </a:stretch>
        </p:blipFill>
        <p:spPr>
          <a:xfrm>
            <a:off x="3422121" y="1239685"/>
            <a:ext cx="5392906" cy="4982226"/>
          </a:xfrm>
          <a:prstGeom prst="rect">
            <a:avLst/>
          </a:prstGeom>
        </p:spPr>
      </p:pic>
      <p:pic>
        <p:nvPicPr>
          <p:cNvPr id="19" name="Picture 18">
            <a:extLst>
              <a:ext uri="{FF2B5EF4-FFF2-40B4-BE49-F238E27FC236}">
                <a16:creationId xmlns:a16="http://schemas.microsoft.com/office/drawing/2014/main" id="{47E5BAB7-14AB-1335-65F7-A6499817CF57}"/>
              </a:ext>
            </a:extLst>
          </p:cNvPr>
          <p:cNvPicPr>
            <a:picLocks noChangeAspect="1"/>
          </p:cNvPicPr>
          <p:nvPr/>
        </p:nvPicPr>
        <p:blipFill>
          <a:blip r:embed="rId3"/>
          <a:stretch>
            <a:fillRect/>
          </a:stretch>
        </p:blipFill>
        <p:spPr>
          <a:xfrm>
            <a:off x="3385203" y="1239688"/>
            <a:ext cx="5392904" cy="4982222"/>
          </a:xfrm>
          <a:prstGeom prst="rect">
            <a:avLst/>
          </a:prstGeom>
        </p:spPr>
      </p:pic>
      <p:pic>
        <p:nvPicPr>
          <p:cNvPr id="20" name="Picture 19">
            <a:extLst>
              <a:ext uri="{FF2B5EF4-FFF2-40B4-BE49-F238E27FC236}">
                <a16:creationId xmlns:a16="http://schemas.microsoft.com/office/drawing/2014/main" id="{B9B4287A-6EFE-2753-DFEE-746961C17210}"/>
              </a:ext>
            </a:extLst>
          </p:cNvPr>
          <p:cNvPicPr>
            <a:picLocks noChangeAspect="1"/>
          </p:cNvPicPr>
          <p:nvPr/>
        </p:nvPicPr>
        <p:blipFill>
          <a:blip r:embed="rId6"/>
          <a:stretch>
            <a:fillRect/>
          </a:stretch>
        </p:blipFill>
        <p:spPr>
          <a:xfrm>
            <a:off x="3414620" y="1293918"/>
            <a:ext cx="5392906" cy="4982224"/>
          </a:xfrm>
          <a:prstGeom prst="rect">
            <a:avLst/>
          </a:prstGeom>
        </p:spPr>
      </p:pic>
      <p:sp>
        <p:nvSpPr>
          <p:cNvPr id="21" name="Rectangle 20">
            <a:extLst>
              <a:ext uri="{FF2B5EF4-FFF2-40B4-BE49-F238E27FC236}">
                <a16:creationId xmlns:a16="http://schemas.microsoft.com/office/drawing/2014/main" id="{D1E39EEC-8FB9-7F01-E160-A742B4601744}"/>
              </a:ext>
            </a:extLst>
          </p:cNvPr>
          <p:cNvSpPr/>
          <p:nvPr/>
        </p:nvSpPr>
        <p:spPr>
          <a:xfrm>
            <a:off x="3186836" y="1009267"/>
            <a:ext cx="5818321" cy="52940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87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r>
              <a:rPr lang="en-US" sz="3600" dirty="0">
                <a:solidFill>
                  <a:srgbClr val="0070C0"/>
                </a:solidFill>
                <a:effectLst/>
                <a:ea typeface="Times New Roman" panose="02020603050405020304" pitchFamily="18" charset="0"/>
                <a:cs typeface="Times New Roman" panose="02020603050405020304" pitchFamily="18" charset="0"/>
              </a:rPr>
              <a:t>grandfather grandmother </a:t>
            </a:r>
          </a:p>
          <a:p>
            <a:r>
              <a:rPr lang="en-US" sz="3600" dirty="0">
                <a:solidFill>
                  <a:srgbClr val="0070C0"/>
                </a:solidFill>
                <a:effectLst/>
                <a:ea typeface="Times New Roman" panose="02020603050405020304" pitchFamily="18" charset="0"/>
                <a:cs typeface="Times New Roman" panose="02020603050405020304" pitchFamily="18" charset="0"/>
              </a:rPr>
              <a:t>uncle </a:t>
            </a:r>
          </a:p>
          <a:p>
            <a:r>
              <a:rPr lang="en-US" sz="3600" dirty="0">
                <a:solidFill>
                  <a:srgbClr val="0070C0"/>
                </a:solidFill>
                <a:effectLst/>
                <a:ea typeface="Times New Roman" panose="02020603050405020304" pitchFamily="18" charset="0"/>
                <a:cs typeface="Times New Roman" panose="02020603050405020304" pitchFamily="18" charset="0"/>
              </a:rPr>
              <a:t>aunt </a:t>
            </a:r>
          </a:p>
          <a:p>
            <a:r>
              <a:rPr lang="en-US" sz="3600" dirty="0">
                <a:solidFill>
                  <a:srgbClr val="0070C0"/>
                </a:solidFill>
                <a:effectLst/>
                <a:ea typeface="Times New Roman" panose="02020603050405020304" pitchFamily="18" charset="0"/>
                <a:cs typeface="Times New Roman" panose="02020603050405020304" pitchFamily="18" charset="0"/>
              </a:rPr>
              <a:t>cousin</a:t>
            </a:r>
          </a:p>
        </p:txBody>
      </p:sp>
      <p:sp>
        <p:nvSpPr>
          <p:cNvPr id="6" name="Rectangle 5"/>
          <p:cNvSpPr/>
          <p:nvPr/>
        </p:nvSpPr>
        <p:spPr>
          <a:xfrm>
            <a:off x="5780318" y="1818408"/>
            <a:ext cx="5892278"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pPr marL="228600" marR="0">
              <a:spcBef>
                <a:spcPts val="0"/>
              </a:spcBef>
              <a:spcAft>
                <a:spcPts val="0"/>
              </a:spcAft>
            </a:pPr>
            <a:r>
              <a:rPr lang="en-US" sz="3600" dirty="0">
                <a:solidFill>
                  <a:srgbClr val="0070C0"/>
                </a:solidFill>
                <a:effectLst/>
                <a:ea typeface="Times New Roman" panose="02020603050405020304" pitchFamily="18" charset="0"/>
              </a:rPr>
              <a:t>Who’s he? </a:t>
            </a:r>
          </a:p>
          <a:p>
            <a:pPr marL="228600" marR="0">
              <a:spcBef>
                <a:spcPts val="0"/>
              </a:spcBef>
              <a:spcAft>
                <a:spcPts val="0"/>
              </a:spcAft>
            </a:pPr>
            <a:r>
              <a:rPr lang="en-US" sz="3600" dirty="0">
                <a:solidFill>
                  <a:srgbClr val="0070C0"/>
                </a:solidFill>
                <a:effectLst/>
                <a:ea typeface="Times New Roman" panose="02020603050405020304" pitchFamily="18" charset="0"/>
              </a:rPr>
              <a:t>He’s my grandfather.</a:t>
            </a:r>
          </a:p>
          <a:p>
            <a:pPr marL="228600" marR="0">
              <a:spcBef>
                <a:spcPts val="0"/>
              </a:spcBef>
              <a:spcAft>
                <a:spcPts val="0"/>
              </a:spcAft>
            </a:pPr>
            <a:r>
              <a:rPr lang="en-US" sz="3600" dirty="0">
                <a:solidFill>
                  <a:srgbClr val="0070C0"/>
                </a:solidFill>
                <a:effectLst/>
                <a:ea typeface="Times New Roman" panose="02020603050405020304" pitchFamily="18" charset="0"/>
              </a:rPr>
              <a:t>What’s his name? </a:t>
            </a:r>
          </a:p>
          <a:p>
            <a:pPr marL="228600" marR="0">
              <a:spcBef>
                <a:spcPts val="0"/>
              </a:spcBef>
              <a:spcAft>
                <a:spcPts val="0"/>
              </a:spcAft>
            </a:pPr>
            <a:r>
              <a:rPr lang="en-US" sz="3600" dirty="0">
                <a:solidFill>
                  <a:srgbClr val="0070C0"/>
                </a:solidFill>
                <a:effectLst/>
                <a:ea typeface="Times New Roman" panose="02020603050405020304" pitchFamily="18" charset="0"/>
              </a:rPr>
              <a:t>His name’s Dan.</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242595" y="1273530"/>
            <a:ext cx="11872029" cy="39703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the vocabularies and structures; and make sentences using them.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on page 18. </a:t>
            </a:r>
          </a:p>
          <a:p>
            <a:pPr marL="571500" indent="-571500">
              <a:buFontTx/>
              <a:buChar char="-"/>
            </a:pPr>
            <a:r>
              <a:rPr lang="en-US" sz="3600" i="1" dirty="0">
                <a:solidFill>
                  <a:srgbClr val="0070C0"/>
                </a:solidFill>
              </a:rPr>
              <a:t>Prepare the next lesson: Unit 2 – Culture Lesson – Page 33.</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a:t>
            </a:r>
            <a:r>
              <a:rPr lang="en-US" sz="3600" b="1" i="1" dirty="0">
                <a:solidFill>
                  <a:srgbClr val="0070C0"/>
                </a:solidFill>
              </a:rPr>
              <a:t> </a:t>
            </a:r>
            <a:r>
              <a:rPr lang="en-US" sz="3600" b="1" i="1" dirty="0">
                <a:solidFill>
                  <a:srgbClr val="0070C0"/>
                </a:solidFill>
                <a:hlinkClick r:id="rId3"/>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524315"/>
          </a:xfrm>
          <a:prstGeom prst="rect">
            <a:avLst/>
          </a:prstGeom>
          <a:noFill/>
        </p:spPr>
        <p:txBody>
          <a:bodyPr wrap="square" rtlCol="0">
            <a:spAutoFit/>
          </a:bodyPr>
          <a:lstStyle/>
          <a:p>
            <a:pPr marL="228600" marR="0">
              <a:spcBef>
                <a:spcPts val="0"/>
              </a:spcBef>
              <a:spcAft>
                <a:spcPts val="0"/>
              </a:spcAft>
            </a:pPr>
            <a:r>
              <a:rPr lang="en-US" sz="3600" dirty="0">
                <a:solidFill>
                  <a:srgbClr val="FF0000"/>
                </a:solidFill>
                <a:ea typeface="Times New Roman" panose="02020603050405020304" pitchFamily="18" charset="0"/>
              </a:rPr>
              <a:t>By the end of this lesson, students will be able to follow simple instructions, using ….</a:t>
            </a:r>
          </a:p>
          <a:p>
            <a:pPr marL="228600" marR="0">
              <a:spcBef>
                <a:spcPts val="0"/>
              </a:spcBef>
              <a:spcAft>
                <a:spcPts val="0"/>
              </a:spcAft>
            </a:pPr>
            <a:endParaRPr lang="en-US" sz="3600" b="1" u="sng" dirty="0">
              <a:solidFill>
                <a:srgbClr val="0070C0"/>
              </a:solidFill>
            </a:endParaRPr>
          </a:p>
          <a:p>
            <a:r>
              <a:rPr lang="en-US" sz="3600" b="1" u="sng" dirty="0">
                <a:solidFill>
                  <a:srgbClr val="0070C0"/>
                </a:solidFill>
              </a:rPr>
              <a:t>Vocabulary</a:t>
            </a:r>
            <a:r>
              <a:rPr lang="en-US" sz="3600" dirty="0">
                <a:solidFill>
                  <a:srgbClr val="0070C0"/>
                </a:solidFill>
              </a:rPr>
              <a:t>: </a:t>
            </a:r>
          </a:p>
          <a:p>
            <a:r>
              <a:rPr lang="en-US" sz="3600" dirty="0">
                <a:solidFill>
                  <a:srgbClr val="0070C0"/>
                </a:solidFill>
                <a:effectLst/>
                <a:ea typeface="Times New Roman" panose="02020603050405020304" pitchFamily="18" charset="0"/>
                <a:cs typeface="Times New Roman" panose="02020603050405020304" pitchFamily="18" charset="0"/>
              </a:rPr>
              <a:t>do your homework, c</a:t>
            </a:r>
            <a:r>
              <a:rPr lang="en-US" sz="3600" dirty="0">
                <a:solidFill>
                  <a:srgbClr val="0070C0"/>
                </a:solidFill>
                <a:ea typeface="Times New Roman" panose="02020603050405020304" pitchFamily="18" charset="0"/>
                <a:cs typeface="Times New Roman" panose="02020603050405020304" pitchFamily="18" charset="0"/>
              </a:rPr>
              <a:t>lean your room, wake up, go to bed</a:t>
            </a:r>
            <a:endParaRPr lang="en-US" sz="3600" dirty="0">
              <a:solidFill>
                <a:srgbClr val="0070C0"/>
              </a:solidFill>
              <a:effectLst/>
              <a:ea typeface="Times New Roman" panose="02020603050405020304" pitchFamily="18" charset="0"/>
              <a:cs typeface="Times New Roman" panose="02020603050405020304" pitchFamily="18" charset="0"/>
            </a:endParaRPr>
          </a:p>
          <a:p>
            <a:endParaRPr lang="en-US" sz="3600" dirty="0">
              <a:solidFill>
                <a:srgbClr val="0070C0"/>
              </a:solidFill>
              <a:effectLst/>
              <a:ea typeface="Times New Roman" panose="02020603050405020304" pitchFamily="18" charset="0"/>
              <a:cs typeface="Times New Roman" panose="02020603050405020304" pitchFamily="18" charset="0"/>
            </a:endParaRPr>
          </a:p>
          <a:p>
            <a:r>
              <a:rPr lang="en-US" sz="3600" b="1" u="sng" dirty="0">
                <a:solidFill>
                  <a:srgbClr val="0070C0"/>
                </a:solidFill>
              </a:rPr>
              <a:t>Structure</a:t>
            </a:r>
            <a:r>
              <a:rPr lang="en-US" sz="3600" dirty="0">
                <a:solidFill>
                  <a:srgbClr val="0070C0"/>
                </a:solidFill>
              </a:rPr>
              <a:t>: </a:t>
            </a:r>
          </a:p>
          <a:p>
            <a:r>
              <a:rPr lang="en-US" sz="3600" dirty="0">
                <a:solidFill>
                  <a:srgbClr val="0070C0"/>
                </a:solidFill>
                <a:effectLst/>
                <a:ea typeface="Times New Roman" panose="02020603050405020304" pitchFamily="18" charset="0"/>
              </a:rPr>
              <a:t>Stand up!</a:t>
            </a: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mart Start Song">
            <a:hlinkClick r:id="" action="ppaction://media"/>
            <a:extLst>
              <a:ext uri="{FF2B5EF4-FFF2-40B4-BE49-F238E27FC236}">
                <a16:creationId xmlns:a16="http://schemas.microsoft.com/office/drawing/2014/main" id="{7A8B72FF-FE6F-E7FC-F7F1-5BFA01AE71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047999" y="631371"/>
            <a:ext cx="7707087" cy="549728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928854BA-D25E-BC47-2F47-96D785FD65AA}"/>
              </a:ext>
            </a:extLst>
          </p:cNvPr>
          <p:cNvSpPr txBox="1"/>
          <p:nvPr/>
        </p:nvSpPr>
        <p:spPr>
          <a:xfrm>
            <a:off x="447849" y="3011269"/>
            <a:ext cx="2121180" cy="646331"/>
          </a:xfrm>
          <a:prstGeom prst="rect">
            <a:avLst/>
          </a:prstGeom>
          <a:noFill/>
        </p:spPr>
        <p:txBody>
          <a:bodyPr wrap="square" rtlCol="0">
            <a:spAutoFit/>
          </a:bodyPr>
          <a:lstStyle/>
          <a:p>
            <a:r>
              <a:rPr lang="en-US" sz="3600" b="1" dirty="0">
                <a:solidFill>
                  <a:srgbClr val="0070C0"/>
                </a:solidFill>
              </a:rPr>
              <a:t>Let’s sing!</a:t>
            </a:r>
          </a:p>
        </p:txBody>
      </p:sp>
    </p:spTree>
    <p:extLst>
      <p:ext uri="{BB962C8B-B14F-4D97-AF65-F5344CB8AC3E}">
        <p14:creationId xmlns:p14="http://schemas.microsoft.com/office/powerpoint/2010/main" val="22232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0FCD4-F034-FF40-DB88-D1F63E0686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0914" y="561753"/>
            <a:ext cx="6291943" cy="5349189"/>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16383"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3632846" y="5057033"/>
            <a:ext cx="5191808"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do your homework</a:t>
            </a:r>
          </a:p>
        </p:txBody>
      </p:sp>
    </p:spTree>
    <p:extLst>
      <p:ext uri="{BB962C8B-B14F-4D97-AF65-F5344CB8AC3E}">
        <p14:creationId xmlns:p14="http://schemas.microsoft.com/office/powerpoint/2010/main" val="4240715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C017AD2-BB63-2910-C516-B27326CF3607}"/>
              </a:ext>
            </a:extLst>
          </p:cNvPr>
          <p:cNvPicPr>
            <a:picLocks noChangeAspect="1"/>
          </p:cNvPicPr>
          <p:nvPr/>
        </p:nvPicPr>
        <p:blipFill>
          <a:blip r:embed="rId3"/>
          <a:stretch>
            <a:fillRect/>
          </a:stretch>
        </p:blipFill>
        <p:spPr>
          <a:xfrm>
            <a:off x="2944737" y="506455"/>
            <a:ext cx="6275463" cy="5404488"/>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23027" y="1808412"/>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4895178" y="5044114"/>
            <a:ext cx="2800611"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stand up</a:t>
            </a:r>
          </a:p>
        </p:txBody>
      </p:sp>
    </p:spTree>
    <p:extLst>
      <p:ext uri="{BB962C8B-B14F-4D97-AF65-F5344CB8AC3E}">
        <p14:creationId xmlns:p14="http://schemas.microsoft.com/office/powerpoint/2010/main" val="1863108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2C8FFA-7EF9-C6E4-5C24-58F467E03C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5339" y="571252"/>
            <a:ext cx="6209153" cy="5350577"/>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16383" y="1819395"/>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3632846" y="5057033"/>
            <a:ext cx="5191808"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clean your room</a:t>
            </a:r>
          </a:p>
        </p:txBody>
      </p:sp>
    </p:spTree>
    <p:extLst>
      <p:ext uri="{BB962C8B-B14F-4D97-AF65-F5344CB8AC3E}">
        <p14:creationId xmlns:p14="http://schemas.microsoft.com/office/powerpoint/2010/main" val="1956301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C753CB-CC5D-789E-F066-1132D242EA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7719" y="571252"/>
            <a:ext cx="6256562" cy="5241719"/>
          </a:xfrm>
          <a:prstGeom prst="rect">
            <a:avLst/>
          </a:prstGeom>
        </p:spPr>
      </p:pic>
      <p:sp>
        <p:nvSpPr>
          <p:cNvPr id="32" name="Rectangle 31"/>
          <p:cNvSpPr/>
          <p:nvPr/>
        </p:nvSpPr>
        <p:spPr>
          <a:xfrm>
            <a:off x="2804673" y="402771"/>
            <a:ext cx="1637237" cy="139407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41910" y="414334"/>
            <a:ext cx="1642943" cy="1394078"/>
          </a:xfrm>
          <a:prstGeom prst="rect">
            <a:avLst/>
          </a:prstGeom>
          <a:solidFill>
            <a:schemeClr val="accent3">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79147" y="414334"/>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716384" y="414334"/>
            <a:ext cx="1637237" cy="1394078"/>
          </a:xfrm>
          <a:prstGeom prst="rect">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04672" y="1819975"/>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41909" y="1819975"/>
            <a:ext cx="1637237" cy="1394078"/>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096000" y="1808412"/>
            <a:ext cx="1637237" cy="1394078"/>
          </a:xfrm>
          <a:prstGeom prst="rect">
            <a:avLst/>
          </a:prstGeom>
          <a:solidFill>
            <a:srgbClr val="1B89E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727531" y="1819395"/>
            <a:ext cx="1637237" cy="1394078"/>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814229" y="3224456"/>
            <a:ext cx="1637237" cy="1394078"/>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451466" y="3236239"/>
            <a:ext cx="1637237" cy="1394078"/>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79146" y="3224456"/>
            <a:ext cx="1637237" cy="1394078"/>
          </a:xfrm>
          <a:prstGeom prst="rect">
            <a:avLst/>
          </a:prstGeom>
          <a:solidFill>
            <a:srgbClr val="0033C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733237" y="3224456"/>
            <a:ext cx="1637237" cy="1394078"/>
          </a:xfrm>
          <a:prstGeom prst="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14228" y="4610037"/>
            <a:ext cx="1637237" cy="1436324"/>
          </a:xfrm>
          <a:prstGeom prst="rect">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51465" y="4630317"/>
            <a:ext cx="1637237" cy="1436324"/>
          </a:xfrm>
          <a:prstGeom prst="rect">
            <a:avLst/>
          </a:prstGeom>
          <a:solidFill>
            <a:srgbClr val="6600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03300" y="4640500"/>
            <a:ext cx="1637237" cy="1436324"/>
          </a:xfrm>
          <a:prstGeom prst="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764690" y="4610037"/>
            <a:ext cx="1637237" cy="1436324"/>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0287099" y="5553743"/>
            <a:ext cx="1581630" cy="492618"/>
          </a:xfrm>
          <a:prstGeom prst="round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Answer</a:t>
            </a:r>
          </a:p>
        </p:txBody>
      </p:sp>
      <p:sp>
        <p:nvSpPr>
          <p:cNvPr id="49" name="Rounded Rectangle 48"/>
          <p:cNvSpPr/>
          <p:nvPr/>
        </p:nvSpPr>
        <p:spPr>
          <a:xfrm>
            <a:off x="5004445" y="5077313"/>
            <a:ext cx="2494606" cy="755938"/>
          </a:xfrm>
          <a:prstGeom prst="roundRect">
            <a:avLst/>
          </a:prstGeom>
          <a:solidFill>
            <a:srgbClr val="66FFFF"/>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rPr>
              <a:t>wake up</a:t>
            </a:r>
          </a:p>
        </p:txBody>
      </p:sp>
    </p:spTree>
    <p:extLst>
      <p:ext uri="{BB962C8B-B14F-4D97-AF65-F5344CB8AC3E}">
        <p14:creationId xmlns:p14="http://schemas.microsoft.com/office/powerpoint/2010/main" val="3627380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fltVal val="0"/>
                                          </p:val>
                                        </p:tav>
                                      </p:tavLst>
                                    </p:anim>
                                    <p:anim calcmode="lin" valueType="num">
                                      <p:cBhvr>
                                        <p:cTn id="7" dur="1000"/>
                                        <p:tgtEl>
                                          <p:spTgt spid="32"/>
                                        </p:tgtEl>
                                        <p:attrNameLst>
                                          <p:attrName>ppt_h</p:attrName>
                                        </p:attrNameLst>
                                      </p:cBhvr>
                                      <p:tavLst>
                                        <p:tav tm="0">
                                          <p:val>
                                            <p:strVal val="ppt_h"/>
                                          </p:val>
                                        </p:tav>
                                        <p:tav tm="100000">
                                          <p:val>
                                            <p:fltVal val="0"/>
                                          </p:val>
                                        </p:tav>
                                      </p:tavLst>
                                    </p:anim>
                                    <p:anim calcmode="lin" valueType="num">
                                      <p:cBhvr>
                                        <p:cTn id="8" dur="1000"/>
                                        <p:tgtEl>
                                          <p:spTgt spid="32"/>
                                        </p:tgtEl>
                                        <p:attrNameLst>
                                          <p:attrName>style.rotation</p:attrName>
                                        </p:attrNameLst>
                                      </p:cBhvr>
                                      <p:tavLst>
                                        <p:tav tm="0">
                                          <p:val>
                                            <p:fltVal val="0"/>
                                          </p:val>
                                        </p:tav>
                                        <p:tav tm="100000">
                                          <p:val>
                                            <p:fltVal val="90"/>
                                          </p:val>
                                        </p:tav>
                                      </p:tavLst>
                                    </p:anim>
                                    <p:animEffect transition="out" filter="fade">
                                      <p:cBhvr>
                                        <p:cTn id="9" dur="1000"/>
                                        <p:tgtEl>
                                          <p:spTgt spid="32"/>
                                        </p:tgtEl>
                                      </p:cBhvr>
                                    </p:animEffect>
                                    <p:set>
                                      <p:cBhvr>
                                        <p:cTn id="1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 restart="whenNotActive" fill="hold" evtFilter="cancelBubble" nodeType="interactiveSeq">
                <p:stCondLst>
                  <p:cond evt="onClick" delay="0">
                    <p:tgtEl>
                      <p:spTgt spid="34"/>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34"/>
                                        </p:tgtEl>
                                        <p:attrNameLst>
                                          <p:attrName>ppt_w</p:attrName>
                                        </p:attrNameLst>
                                      </p:cBhvr>
                                      <p:tavLst>
                                        <p:tav tm="0">
                                          <p:val>
                                            <p:strVal val="ppt_w"/>
                                          </p:val>
                                        </p:tav>
                                        <p:tav tm="100000">
                                          <p:val>
                                            <p:fltVal val="0"/>
                                          </p:val>
                                        </p:tav>
                                      </p:tavLst>
                                    </p:anim>
                                    <p:anim calcmode="lin" valueType="num">
                                      <p:cBhvr>
                                        <p:cTn id="16" dur="1000"/>
                                        <p:tgtEl>
                                          <p:spTgt spid="34"/>
                                        </p:tgtEl>
                                        <p:attrNameLst>
                                          <p:attrName>ppt_h</p:attrName>
                                        </p:attrNameLst>
                                      </p:cBhvr>
                                      <p:tavLst>
                                        <p:tav tm="0">
                                          <p:val>
                                            <p:strVal val="ppt_h"/>
                                          </p:val>
                                        </p:tav>
                                        <p:tav tm="100000">
                                          <p:val>
                                            <p:fltVal val="0"/>
                                          </p:val>
                                        </p:tav>
                                      </p:tavLst>
                                    </p:anim>
                                    <p:anim calcmode="lin" valueType="num">
                                      <p:cBhvr>
                                        <p:cTn id="17" dur="1000"/>
                                        <p:tgtEl>
                                          <p:spTgt spid="34"/>
                                        </p:tgtEl>
                                        <p:attrNameLst>
                                          <p:attrName>style.rotation</p:attrName>
                                        </p:attrNameLst>
                                      </p:cBhvr>
                                      <p:tavLst>
                                        <p:tav tm="0">
                                          <p:val>
                                            <p:fltVal val="0"/>
                                          </p:val>
                                        </p:tav>
                                        <p:tav tm="100000">
                                          <p:val>
                                            <p:fltVal val="90"/>
                                          </p:val>
                                        </p:tav>
                                      </p:tavLst>
                                    </p:anim>
                                    <p:animEffect transition="out" filter="fade">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35"/>
                                        </p:tgtEl>
                                        <p:attrNameLst>
                                          <p:attrName>ppt_w</p:attrName>
                                        </p:attrNameLst>
                                      </p:cBhvr>
                                      <p:tavLst>
                                        <p:tav tm="0">
                                          <p:val>
                                            <p:strVal val="ppt_w"/>
                                          </p:val>
                                        </p:tav>
                                        <p:tav tm="100000">
                                          <p:val>
                                            <p:fltVal val="0"/>
                                          </p:val>
                                        </p:tav>
                                      </p:tavLst>
                                    </p:anim>
                                    <p:anim calcmode="lin" valueType="num">
                                      <p:cBhvr>
                                        <p:cTn id="25" dur="1000"/>
                                        <p:tgtEl>
                                          <p:spTgt spid="35"/>
                                        </p:tgtEl>
                                        <p:attrNameLst>
                                          <p:attrName>ppt_h</p:attrName>
                                        </p:attrNameLst>
                                      </p:cBhvr>
                                      <p:tavLst>
                                        <p:tav tm="0">
                                          <p:val>
                                            <p:strVal val="ppt_h"/>
                                          </p:val>
                                        </p:tav>
                                        <p:tav tm="100000">
                                          <p:val>
                                            <p:fltVal val="0"/>
                                          </p:val>
                                        </p:tav>
                                      </p:tavLst>
                                    </p:anim>
                                    <p:anim calcmode="lin" valueType="num">
                                      <p:cBhvr>
                                        <p:cTn id="26" dur="1000"/>
                                        <p:tgtEl>
                                          <p:spTgt spid="35"/>
                                        </p:tgtEl>
                                        <p:attrNameLst>
                                          <p:attrName>style.rotation</p:attrName>
                                        </p:attrNameLst>
                                      </p:cBhvr>
                                      <p:tavLst>
                                        <p:tav tm="0">
                                          <p:val>
                                            <p:fltVal val="0"/>
                                          </p:val>
                                        </p:tav>
                                        <p:tav tm="100000">
                                          <p:val>
                                            <p:fltVal val="90"/>
                                          </p:val>
                                        </p:tav>
                                      </p:tavLst>
                                    </p:anim>
                                    <p:animEffect transition="out" filter="fade">
                                      <p:cBhvr>
                                        <p:cTn id="27" dur="1000"/>
                                        <p:tgtEl>
                                          <p:spTgt spid="35"/>
                                        </p:tgtEl>
                                      </p:cBhvr>
                                    </p:animEffect>
                                    <p:set>
                                      <p:cBhvr>
                                        <p:cTn id="2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36"/>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36"/>
                                        </p:tgtEl>
                                        <p:attrNameLst>
                                          <p:attrName>ppt_w</p:attrName>
                                        </p:attrNameLst>
                                      </p:cBhvr>
                                      <p:tavLst>
                                        <p:tav tm="0">
                                          <p:val>
                                            <p:strVal val="ppt_w"/>
                                          </p:val>
                                        </p:tav>
                                        <p:tav tm="100000">
                                          <p:val>
                                            <p:fltVal val="0"/>
                                          </p:val>
                                        </p:tav>
                                      </p:tavLst>
                                    </p:anim>
                                    <p:anim calcmode="lin" valueType="num">
                                      <p:cBhvr>
                                        <p:cTn id="34" dur="1000"/>
                                        <p:tgtEl>
                                          <p:spTgt spid="36"/>
                                        </p:tgtEl>
                                        <p:attrNameLst>
                                          <p:attrName>ppt_h</p:attrName>
                                        </p:attrNameLst>
                                      </p:cBhvr>
                                      <p:tavLst>
                                        <p:tav tm="0">
                                          <p:val>
                                            <p:strVal val="ppt_h"/>
                                          </p:val>
                                        </p:tav>
                                        <p:tav tm="100000">
                                          <p:val>
                                            <p:fltVal val="0"/>
                                          </p:val>
                                        </p:tav>
                                      </p:tavLst>
                                    </p:anim>
                                    <p:anim calcmode="lin" valueType="num">
                                      <p:cBhvr>
                                        <p:cTn id="35" dur="1000"/>
                                        <p:tgtEl>
                                          <p:spTgt spid="36"/>
                                        </p:tgtEl>
                                        <p:attrNameLst>
                                          <p:attrName>style.rotation</p:attrName>
                                        </p:attrNameLst>
                                      </p:cBhvr>
                                      <p:tavLst>
                                        <p:tav tm="0">
                                          <p:val>
                                            <p:fltVal val="0"/>
                                          </p:val>
                                        </p:tav>
                                        <p:tav tm="100000">
                                          <p:val>
                                            <p:fltVal val="90"/>
                                          </p:val>
                                        </p:tav>
                                      </p:tavLst>
                                    </p:anim>
                                    <p:animEffect transition="out" filter="fade">
                                      <p:cBhvr>
                                        <p:cTn id="36" dur="1000"/>
                                        <p:tgtEl>
                                          <p:spTgt spid="36"/>
                                        </p:tgtEl>
                                      </p:cBhvr>
                                    </p:animEffect>
                                    <p:set>
                                      <p:cBhvr>
                                        <p:cTn id="37"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37"/>
                                        </p:tgtEl>
                                        <p:attrNameLst>
                                          <p:attrName>ppt_w</p:attrName>
                                        </p:attrNameLst>
                                      </p:cBhvr>
                                      <p:tavLst>
                                        <p:tav tm="0">
                                          <p:val>
                                            <p:strVal val="ppt_w"/>
                                          </p:val>
                                        </p:tav>
                                        <p:tav tm="100000">
                                          <p:val>
                                            <p:fltVal val="0"/>
                                          </p:val>
                                        </p:tav>
                                      </p:tavLst>
                                    </p:anim>
                                    <p:anim calcmode="lin" valueType="num">
                                      <p:cBhvr>
                                        <p:cTn id="43" dur="1000"/>
                                        <p:tgtEl>
                                          <p:spTgt spid="37"/>
                                        </p:tgtEl>
                                        <p:attrNameLst>
                                          <p:attrName>ppt_h</p:attrName>
                                        </p:attrNameLst>
                                      </p:cBhvr>
                                      <p:tavLst>
                                        <p:tav tm="0">
                                          <p:val>
                                            <p:strVal val="ppt_h"/>
                                          </p:val>
                                        </p:tav>
                                        <p:tav tm="100000">
                                          <p:val>
                                            <p:fltVal val="0"/>
                                          </p:val>
                                        </p:tav>
                                      </p:tavLst>
                                    </p:anim>
                                    <p:anim calcmode="lin" valueType="num">
                                      <p:cBhvr>
                                        <p:cTn id="44" dur="1000"/>
                                        <p:tgtEl>
                                          <p:spTgt spid="37"/>
                                        </p:tgtEl>
                                        <p:attrNameLst>
                                          <p:attrName>style.rotation</p:attrName>
                                        </p:attrNameLst>
                                      </p:cBhvr>
                                      <p:tavLst>
                                        <p:tav tm="0">
                                          <p:val>
                                            <p:fltVal val="0"/>
                                          </p:val>
                                        </p:tav>
                                        <p:tav tm="100000">
                                          <p:val>
                                            <p:fltVal val="90"/>
                                          </p:val>
                                        </p:tav>
                                      </p:tavLst>
                                    </p:anim>
                                    <p:animEffect transition="out" filter="fade">
                                      <p:cBhvr>
                                        <p:cTn id="45" dur="1000"/>
                                        <p:tgtEl>
                                          <p:spTgt spid="37"/>
                                        </p:tgtEl>
                                      </p:cBhvr>
                                    </p:animEffect>
                                    <p:set>
                                      <p:cBhvr>
                                        <p:cTn id="46"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38"/>
                                        </p:tgtEl>
                                        <p:attrNameLst>
                                          <p:attrName>ppt_w</p:attrName>
                                        </p:attrNameLst>
                                      </p:cBhvr>
                                      <p:tavLst>
                                        <p:tav tm="0">
                                          <p:val>
                                            <p:strVal val="ppt_w"/>
                                          </p:val>
                                        </p:tav>
                                        <p:tav tm="100000">
                                          <p:val>
                                            <p:fltVal val="0"/>
                                          </p:val>
                                        </p:tav>
                                      </p:tavLst>
                                    </p:anim>
                                    <p:anim calcmode="lin" valueType="num">
                                      <p:cBhvr>
                                        <p:cTn id="52" dur="1000"/>
                                        <p:tgtEl>
                                          <p:spTgt spid="38"/>
                                        </p:tgtEl>
                                        <p:attrNameLst>
                                          <p:attrName>ppt_h</p:attrName>
                                        </p:attrNameLst>
                                      </p:cBhvr>
                                      <p:tavLst>
                                        <p:tav tm="0">
                                          <p:val>
                                            <p:strVal val="ppt_h"/>
                                          </p:val>
                                        </p:tav>
                                        <p:tav tm="100000">
                                          <p:val>
                                            <p:fltVal val="0"/>
                                          </p:val>
                                        </p:tav>
                                      </p:tavLst>
                                    </p:anim>
                                    <p:anim calcmode="lin" valueType="num">
                                      <p:cBhvr>
                                        <p:cTn id="53" dur="1000"/>
                                        <p:tgtEl>
                                          <p:spTgt spid="38"/>
                                        </p:tgtEl>
                                        <p:attrNameLst>
                                          <p:attrName>style.rotation</p:attrName>
                                        </p:attrNameLst>
                                      </p:cBhvr>
                                      <p:tavLst>
                                        <p:tav tm="0">
                                          <p:val>
                                            <p:fltVal val="0"/>
                                          </p:val>
                                        </p:tav>
                                        <p:tav tm="100000">
                                          <p:val>
                                            <p:fltVal val="90"/>
                                          </p:val>
                                        </p:tav>
                                      </p:tavLst>
                                    </p:anim>
                                    <p:animEffect transition="out" filter="fade">
                                      <p:cBhvr>
                                        <p:cTn id="54" dur="1000"/>
                                        <p:tgtEl>
                                          <p:spTgt spid="38"/>
                                        </p:tgtEl>
                                      </p:cBhvr>
                                    </p:animEffect>
                                    <p:set>
                                      <p:cBhvr>
                                        <p:cTn id="5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grpId="0" nodeType="clickEffect">
                                  <p:stCondLst>
                                    <p:cond delay="0"/>
                                  </p:stCondLst>
                                  <p:childTnLst>
                                    <p:anim calcmode="lin" valueType="num">
                                      <p:cBhvr>
                                        <p:cTn id="60" dur="1000"/>
                                        <p:tgtEl>
                                          <p:spTgt spid="39"/>
                                        </p:tgtEl>
                                        <p:attrNameLst>
                                          <p:attrName>ppt_w</p:attrName>
                                        </p:attrNameLst>
                                      </p:cBhvr>
                                      <p:tavLst>
                                        <p:tav tm="0">
                                          <p:val>
                                            <p:strVal val="ppt_w"/>
                                          </p:val>
                                        </p:tav>
                                        <p:tav tm="100000">
                                          <p:val>
                                            <p:fltVal val="0"/>
                                          </p:val>
                                        </p:tav>
                                      </p:tavLst>
                                    </p:anim>
                                    <p:anim calcmode="lin" valueType="num">
                                      <p:cBhvr>
                                        <p:cTn id="61" dur="1000"/>
                                        <p:tgtEl>
                                          <p:spTgt spid="39"/>
                                        </p:tgtEl>
                                        <p:attrNameLst>
                                          <p:attrName>ppt_h</p:attrName>
                                        </p:attrNameLst>
                                      </p:cBhvr>
                                      <p:tavLst>
                                        <p:tav tm="0">
                                          <p:val>
                                            <p:strVal val="ppt_h"/>
                                          </p:val>
                                        </p:tav>
                                        <p:tav tm="100000">
                                          <p:val>
                                            <p:fltVal val="0"/>
                                          </p:val>
                                        </p:tav>
                                      </p:tavLst>
                                    </p:anim>
                                    <p:anim calcmode="lin" valueType="num">
                                      <p:cBhvr>
                                        <p:cTn id="62" dur="1000"/>
                                        <p:tgtEl>
                                          <p:spTgt spid="39"/>
                                        </p:tgtEl>
                                        <p:attrNameLst>
                                          <p:attrName>style.rotation</p:attrName>
                                        </p:attrNameLst>
                                      </p:cBhvr>
                                      <p:tavLst>
                                        <p:tav tm="0">
                                          <p:val>
                                            <p:fltVal val="0"/>
                                          </p:val>
                                        </p:tav>
                                        <p:tav tm="100000">
                                          <p:val>
                                            <p:fltVal val="90"/>
                                          </p:val>
                                        </p:tav>
                                      </p:tavLst>
                                    </p:anim>
                                    <p:animEffect transition="out" filter="fade">
                                      <p:cBhvr>
                                        <p:cTn id="63" dur="1000"/>
                                        <p:tgtEl>
                                          <p:spTgt spid="39"/>
                                        </p:tgtEl>
                                      </p:cBhvr>
                                    </p:animEffect>
                                    <p:set>
                                      <p:cBhvr>
                                        <p:cTn id="64"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 restart="whenNotActive" fill="hold" evtFilter="cancelBubble" nodeType="interactiveSeq">
                <p:stCondLst>
                  <p:cond evt="onClick" delay="0">
                    <p:tgtEl>
                      <p:spTgt spid="40"/>
                    </p:tgtEl>
                  </p:cond>
                </p:stCondLst>
                <p:endSync evt="end" delay="0">
                  <p:rtn val="all"/>
                </p:endSync>
                <p:childTnLst>
                  <p:par>
                    <p:cTn id="66" fill="hold">
                      <p:stCondLst>
                        <p:cond delay="0"/>
                      </p:stCondLst>
                      <p:childTnLst>
                        <p:par>
                          <p:cTn id="67" fill="hold">
                            <p:stCondLst>
                              <p:cond delay="0"/>
                            </p:stCondLst>
                            <p:childTnLst>
                              <p:par>
                                <p:cTn id="68" presetID="31" presetClass="exit" presetSubtype="0" fill="hold" grpId="0" nodeType="clickEffect">
                                  <p:stCondLst>
                                    <p:cond delay="0"/>
                                  </p:stCondLst>
                                  <p:childTnLst>
                                    <p:anim calcmode="lin" valueType="num">
                                      <p:cBhvr>
                                        <p:cTn id="69" dur="1000"/>
                                        <p:tgtEl>
                                          <p:spTgt spid="40"/>
                                        </p:tgtEl>
                                        <p:attrNameLst>
                                          <p:attrName>ppt_w</p:attrName>
                                        </p:attrNameLst>
                                      </p:cBhvr>
                                      <p:tavLst>
                                        <p:tav tm="0">
                                          <p:val>
                                            <p:strVal val="ppt_w"/>
                                          </p:val>
                                        </p:tav>
                                        <p:tav tm="100000">
                                          <p:val>
                                            <p:fltVal val="0"/>
                                          </p:val>
                                        </p:tav>
                                      </p:tavLst>
                                    </p:anim>
                                    <p:anim calcmode="lin" valueType="num">
                                      <p:cBhvr>
                                        <p:cTn id="70" dur="1000"/>
                                        <p:tgtEl>
                                          <p:spTgt spid="40"/>
                                        </p:tgtEl>
                                        <p:attrNameLst>
                                          <p:attrName>ppt_h</p:attrName>
                                        </p:attrNameLst>
                                      </p:cBhvr>
                                      <p:tavLst>
                                        <p:tav tm="0">
                                          <p:val>
                                            <p:strVal val="ppt_h"/>
                                          </p:val>
                                        </p:tav>
                                        <p:tav tm="100000">
                                          <p:val>
                                            <p:fltVal val="0"/>
                                          </p:val>
                                        </p:tav>
                                      </p:tavLst>
                                    </p:anim>
                                    <p:anim calcmode="lin" valueType="num">
                                      <p:cBhvr>
                                        <p:cTn id="71" dur="1000"/>
                                        <p:tgtEl>
                                          <p:spTgt spid="40"/>
                                        </p:tgtEl>
                                        <p:attrNameLst>
                                          <p:attrName>style.rotation</p:attrName>
                                        </p:attrNameLst>
                                      </p:cBhvr>
                                      <p:tavLst>
                                        <p:tav tm="0">
                                          <p:val>
                                            <p:fltVal val="0"/>
                                          </p:val>
                                        </p:tav>
                                        <p:tav tm="100000">
                                          <p:val>
                                            <p:fltVal val="90"/>
                                          </p:val>
                                        </p:tav>
                                      </p:tavLst>
                                    </p:anim>
                                    <p:animEffect transition="out" filter="fade">
                                      <p:cBhvr>
                                        <p:cTn id="72" dur="1000"/>
                                        <p:tgtEl>
                                          <p:spTgt spid="40"/>
                                        </p:tgtEl>
                                      </p:cBhvr>
                                    </p:animEffect>
                                    <p:set>
                                      <p:cBhvr>
                                        <p:cTn id="73"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1" presetClass="exit" presetSubtype="0" fill="hold" grpId="0" nodeType="clickEffect">
                                  <p:stCondLst>
                                    <p:cond delay="0"/>
                                  </p:stCondLst>
                                  <p:childTnLst>
                                    <p:anim calcmode="lin" valueType="num">
                                      <p:cBhvr>
                                        <p:cTn id="78" dur="1000"/>
                                        <p:tgtEl>
                                          <p:spTgt spid="41"/>
                                        </p:tgtEl>
                                        <p:attrNameLst>
                                          <p:attrName>ppt_w</p:attrName>
                                        </p:attrNameLst>
                                      </p:cBhvr>
                                      <p:tavLst>
                                        <p:tav tm="0">
                                          <p:val>
                                            <p:strVal val="ppt_w"/>
                                          </p:val>
                                        </p:tav>
                                        <p:tav tm="100000">
                                          <p:val>
                                            <p:fltVal val="0"/>
                                          </p:val>
                                        </p:tav>
                                      </p:tavLst>
                                    </p:anim>
                                    <p:anim calcmode="lin" valueType="num">
                                      <p:cBhvr>
                                        <p:cTn id="79" dur="1000"/>
                                        <p:tgtEl>
                                          <p:spTgt spid="41"/>
                                        </p:tgtEl>
                                        <p:attrNameLst>
                                          <p:attrName>ppt_h</p:attrName>
                                        </p:attrNameLst>
                                      </p:cBhvr>
                                      <p:tavLst>
                                        <p:tav tm="0">
                                          <p:val>
                                            <p:strVal val="ppt_h"/>
                                          </p:val>
                                        </p:tav>
                                        <p:tav tm="100000">
                                          <p:val>
                                            <p:fltVal val="0"/>
                                          </p:val>
                                        </p:tav>
                                      </p:tavLst>
                                    </p:anim>
                                    <p:anim calcmode="lin" valueType="num">
                                      <p:cBhvr>
                                        <p:cTn id="80" dur="1000"/>
                                        <p:tgtEl>
                                          <p:spTgt spid="41"/>
                                        </p:tgtEl>
                                        <p:attrNameLst>
                                          <p:attrName>style.rotation</p:attrName>
                                        </p:attrNameLst>
                                      </p:cBhvr>
                                      <p:tavLst>
                                        <p:tav tm="0">
                                          <p:val>
                                            <p:fltVal val="0"/>
                                          </p:val>
                                        </p:tav>
                                        <p:tav tm="100000">
                                          <p:val>
                                            <p:fltVal val="90"/>
                                          </p:val>
                                        </p:tav>
                                      </p:tavLst>
                                    </p:anim>
                                    <p:animEffect transition="out" filter="fade">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3" restart="whenNotActive" fill="hold" evtFilter="cancelBubble" nodeType="interactiveSeq">
                <p:stCondLst>
                  <p:cond evt="onClick" delay="0">
                    <p:tgtEl>
                      <p:spTgt spid="42"/>
                    </p:tgtEl>
                  </p:cond>
                </p:stCondLst>
                <p:endSync evt="end" delay="0">
                  <p:rtn val="all"/>
                </p:endSync>
                <p:childTnLst>
                  <p:par>
                    <p:cTn id="84" fill="hold">
                      <p:stCondLst>
                        <p:cond delay="0"/>
                      </p:stCondLst>
                      <p:childTnLst>
                        <p:par>
                          <p:cTn id="85" fill="hold">
                            <p:stCondLst>
                              <p:cond delay="0"/>
                            </p:stCondLst>
                            <p:childTnLst>
                              <p:par>
                                <p:cTn id="86" presetID="31" presetClass="exit" presetSubtype="0" fill="hold" grpId="0" nodeType="clickEffect">
                                  <p:stCondLst>
                                    <p:cond delay="0"/>
                                  </p:stCondLst>
                                  <p:childTnLst>
                                    <p:anim calcmode="lin" valueType="num">
                                      <p:cBhvr>
                                        <p:cTn id="87" dur="1000"/>
                                        <p:tgtEl>
                                          <p:spTgt spid="42"/>
                                        </p:tgtEl>
                                        <p:attrNameLst>
                                          <p:attrName>ppt_w</p:attrName>
                                        </p:attrNameLst>
                                      </p:cBhvr>
                                      <p:tavLst>
                                        <p:tav tm="0">
                                          <p:val>
                                            <p:strVal val="ppt_w"/>
                                          </p:val>
                                        </p:tav>
                                        <p:tav tm="100000">
                                          <p:val>
                                            <p:fltVal val="0"/>
                                          </p:val>
                                        </p:tav>
                                      </p:tavLst>
                                    </p:anim>
                                    <p:anim calcmode="lin" valueType="num">
                                      <p:cBhvr>
                                        <p:cTn id="88" dur="1000"/>
                                        <p:tgtEl>
                                          <p:spTgt spid="42"/>
                                        </p:tgtEl>
                                        <p:attrNameLst>
                                          <p:attrName>ppt_h</p:attrName>
                                        </p:attrNameLst>
                                      </p:cBhvr>
                                      <p:tavLst>
                                        <p:tav tm="0">
                                          <p:val>
                                            <p:strVal val="ppt_h"/>
                                          </p:val>
                                        </p:tav>
                                        <p:tav tm="100000">
                                          <p:val>
                                            <p:fltVal val="0"/>
                                          </p:val>
                                        </p:tav>
                                      </p:tavLst>
                                    </p:anim>
                                    <p:anim calcmode="lin" valueType="num">
                                      <p:cBhvr>
                                        <p:cTn id="89" dur="1000"/>
                                        <p:tgtEl>
                                          <p:spTgt spid="42"/>
                                        </p:tgtEl>
                                        <p:attrNameLst>
                                          <p:attrName>style.rotation</p:attrName>
                                        </p:attrNameLst>
                                      </p:cBhvr>
                                      <p:tavLst>
                                        <p:tav tm="0">
                                          <p:val>
                                            <p:fltVal val="0"/>
                                          </p:val>
                                        </p:tav>
                                        <p:tav tm="100000">
                                          <p:val>
                                            <p:fltVal val="90"/>
                                          </p:val>
                                        </p:tav>
                                      </p:tavLst>
                                    </p:anim>
                                    <p:animEffect transition="out" filter="fade">
                                      <p:cBhvr>
                                        <p:cTn id="90" dur="1000"/>
                                        <p:tgtEl>
                                          <p:spTgt spid="42"/>
                                        </p:tgtEl>
                                      </p:cBhvr>
                                    </p:animEffect>
                                    <p:set>
                                      <p:cBhvr>
                                        <p:cTn id="9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1" presetClass="exit" presetSubtype="0" fill="hold" grpId="0" nodeType="clickEffect">
                                  <p:stCondLst>
                                    <p:cond delay="0"/>
                                  </p:stCondLst>
                                  <p:childTnLst>
                                    <p:anim calcmode="lin" valueType="num">
                                      <p:cBhvr>
                                        <p:cTn id="96" dur="1000"/>
                                        <p:tgtEl>
                                          <p:spTgt spid="43"/>
                                        </p:tgtEl>
                                        <p:attrNameLst>
                                          <p:attrName>ppt_w</p:attrName>
                                        </p:attrNameLst>
                                      </p:cBhvr>
                                      <p:tavLst>
                                        <p:tav tm="0">
                                          <p:val>
                                            <p:strVal val="ppt_w"/>
                                          </p:val>
                                        </p:tav>
                                        <p:tav tm="100000">
                                          <p:val>
                                            <p:fltVal val="0"/>
                                          </p:val>
                                        </p:tav>
                                      </p:tavLst>
                                    </p:anim>
                                    <p:anim calcmode="lin" valueType="num">
                                      <p:cBhvr>
                                        <p:cTn id="97" dur="1000"/>
                                        <p:tgtEl>
                                          <p:spTgt spid="43"/>
                                        </p:tgtEl>
                                        <p:attrNameLst>
                                          <p:attrName>ppt_h</p:attrName>
                                        </p:attrNameLst>
                                      </p:cBhvr>
                                      <p:tavLst>
                                        <p:tav tm="0">
                                          <p:val>
                                            <p:strVal val="ppt_h"/>
                                          </p:val>
                                        </p:tav>
                                        <p:tav tm="100000">
                                          <p:val>
                                            <p:fltVal val="0"/>
                                          </p:val>
                                        </p:tav>
                                      </p:tavLst>
                                    </p:anim>
                                    <p:anim calcmode="lin" valueType="num">
                                      <p:cBhvr>
                                        <p:cTn id="98" dur="1000"/>
                                        <p:tgtEl>
                                          <p:spTgt spid="43"/>
                                        </p:tgtEl>
                                        <p:attrNameLst>
                                          <p:attrName>style.rotation</p:attrName>
                                        </p:attrNameLst>
                                      </p:cBhvr>
                                      <p:tavLst>
                                        <p:tav tm="0">
                                          <p:val>
                                            <p:fltVal val="0"/>
                                          </p:val>
                                        </p:tav>
                                        <p:tav tm="100000">
                                          <p:val>
                                            <p:fltVal val="90"/>
                                          </p:val>
                                        </p:tav>
                                      </p:tavLst>
                                    </p:anim>
                                    <p:animEffect transition="out" filter="fade">
                                      <p:cBhvr>
                                        <p:cTn id="99" dur="1000"/>
                                        <p:tgtEl>
                                          <p:spTgt spid="43"/>
                                        </p:tgtEl>
                                      </p:cBhvr>
                                    </p:animEffect>
                                    <p:set>
                                      <p:cBhvr>
                                        <p:cTn id="100"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31" presetClass="exit" presetSubtype="0" fill="hold" grpId="0" nodeType="clickEffect">
                                  <p:stCondLst>
                                    <p:cond delay="0"/>
                                  </p:stCondLst>
                                  <p:childTnLst>
                                    <p:anim calcmode="lin" valueType="num">
                                      <p:cBhvr>
                                        <p:cTn id="105" dur="1000"/>
                                        <p:tgtEl>
                                          <p:spTgt spid="44"/>
                                        </p:tgtEl>
                                        <p:attrNameLst>
                                          <p:attrName>ppt_w</p:attrName>
                                        </p:attrNameLst>
                                      </p:cBhvr>
                                      <p:tavLst>
                                        <p:tav tm="0">
                                          <p:val>
                                            <p:strVal val="ppt_w"/>
                                          </p:val>
                                        </p:tav>
                                        <p:tav tm="100000">
                                          <p:val>
                                            <p:fltVal val="0"/>
                                          </p:val>
                                        </p:tav>
                                      </p:tavLst>
                                    </p:anim>
                                    <p:anim calcmode="lin" valueType="num">
                                      <p:cBhvr>
                                        <p:cTn id="106" dur="1000"/>
                                        <p:tgtEl>
                                          <p:spTgt spid="44"/>
                                        </p:tgtEl>
                                        <p:attrNameLst>
                                          <p:attrName>ppt_h</p:attrName>
                                        </p:attrNameLst>
                                      </p:cBhvr>
                                      <p:tavLst>
                                        <p:tav tm="0">
                                          <p:val>
                                            <p:strVal val="ppt_h"/>
                                          </p:val>
                                        </p:tav>
                                        <p:tav tm="100000">
                                          <p:val>
                                            <p:fltVal val="0"/>
                                          </p:val>
                                        </p:tav>
                                      </p:tavLst>
                                    </p:anim>
                                    <p:anim calcmode="lin" valueType="num">
                                      <p:cBhvr>
                                        <p:cTn id="107" dur="1000"/>
                                        <p:tgtEl>
                                          <p:spTgt spid="44"/>
                                        </p:tgtEl>
                                        <p:attrNameLst>
                                          <p:attrName>style.rotation</p:attrName>
                                        </p:attrNameLst>
                                      </p:cBhvr>
                                      <p:tavLst>
                                        <p:tav tm="0">
                                          <p:val>
                                            <p:fltVal val="0"/>
                                          </p:val>
                                        </p:tav>
                                        <p:tav tm="100000">
                                          <p:val>
                                            <p:fltVal val="90"/>
                                          </p:val>
                                        </p:tav>
                                      </p:tavLst>
                                    </p:anim>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5"/>
                    </p:tgtEl>
                  </p:cond>
                </p:stCondLst>
                <p:endSync evt="end" delay="0">
                  <p:rtn val="all"/>
                </p:endSync>
                <p:childTnLst>
                  <p:par>
                    <p:cTn id="111" fill="hold">
                      <p:stCondLst>
                        <p:cond delay="0"/>
                      </p:stCondLst>
                      <p:childTnLst>
                        <p:par>
                          <p:cTn id="112" fill="hold">
                            <p:stCondLst>
                              <p:cond delay="0"/>
                            </p:stCondLst>
                            <p:childTnLst>
                              <p:par>
                                <p:cTn id="113" presetID="31" presetClass="exit" presetSubtype="0" fill="hold" grpId="0" nodeType="clickEffect">
                                  <p:stCondLst>
                                    <p:cond delay="0"/>
                                  </p:stCondLst>
                                  <p:childTnLst>
                                    <p:anim calcmode="lin" valueType="num">
                                      <p:cBhvr>
                                        <p:cTn id="114" dur="1000"/>
                                        <p:tgtEl>
                                          <p:spTgt spid="45"/>
                                        </p:tgtEl>
                                        <p:attrNameLst>
                                          <p:attrName>ppt_w</p:attrName>
                                        </p:attrNameLst>
                                      </p:cBhvr>
                                      <p:tavLst>
                                        <p:tav tm="0">
                                          <p:val>
                                            <p:strVal val="ppt_w"/>
                                          </p:val>
                                        </p:tav>
                                        <p:tav tm="100000">
                                          <p:val>
                                            <p:fltVal val="0"/>
                                          </p:val>
                                        </p:tav>
                                      </p:tavLst>
                                    </p:anim>
                                    <p:anim calcmode="lin" valueType="num">
                                      <p:cBhvr>
                                        <p:cTn id="115" dur="1000"/>
                                        <p:tgtEl>
                                          <p:spTgt spid="45"/>
                                        </p:tgtEl>
                                        <p:attrNameLst>
                                          <p:attrName>ppt_h</p:attrName>
                                        </p:attrNameLst>
                                      </p:cBhvr>
                                      <p:tavLst>
                                        <p:tav tm="0">
                                          <p:val>
                                            <p:strVal val="ppt_h"/>
                                          </p:val>
                                        </p:tav>
                                        <p:tav tm="100000">
                                          <p:val>
                                            <p:fltVal val="0"/>
                                          </p:val>
                                        </p:tav>
                                      </p:tavLst>
                                    </p:anim>
                                    <p:anim calcmode="lin" valueType="num">
                                      <p:cBhvr>
                                        <p:cTn id="116" dur="1000"/>
                                        <p:tgtEl>
                                          <p:spTgt spid="45"/>
                                        </p:tgtEl>
                                        <p:attrNameLst>
                                          <p:attrName>style.rotation</p:attrName>
                                        </p:attrNameLst>
                                      </p:cBhvr>
                                      <p:tavLst>
                                        <p:tav tm="0">
                                          <p:val>
                                            <p:fltVal val="0"/>
                                          </p:val>
                                        </p:tav>
                                        <p:tav tm="100000">
                                          <p:val>
                                            <p:fltVal val="90"/>
                                          </p:val>
                                        </p:tav>
                                      </p:tavLst>
                                    </p:anim>
                                    <p:animEffect transition="out" filter="fade">
                                      <p:cBhvr>
                                        <p:cTn id="117" dur="1000"/>
                                        <p:tgtEl>
                                          <p:spTgt spid="45"/>
                                        </p:tgtEl>
                                      </p:cBhvr>
                                    </p:animEffect>
                                    <p:set>
                                      <p:cBhvr>
                                        <p:cTn id="118"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9" restart="whenNotActive" fill="hold" evtFilter="cancelBubble" nodeType="interactiveSeq">
                <p:stCondLst>
                  <p:cond evt="onClick" delay="0">
                    <p:tgtEl>
                      <p:spTgt spid="46"/>
                    </p:tgtEl>
                  </p:cond>
                </p:stCondLst>
                <p:endSync evt="end" delay="0">
                  <p:rtn val="all"/>
                </p:endSync>
                <p:childTnLst>
                  <p:par>
                    <p:cTn id="120" fill="hold">
                      <p:stCondLst>
                        <p:cond delay="0"/>
                      </p:stCondLst>
                      <p:childTnLst>
                        <p:par>
                          <p:cTn id="121" fill="hold">
                            <p:stCondLst>
                              <p:cond delay="0"/>
                            </p:stCondLst>
                            <p:childTnLst>
                              <p:par>
                                <p:cTn id="122" presetID="31" presetClass="exit" presetSubtype="0" fill="hold" grpId="0" nodeType="clickEffect">
                                  <p:stCondLst>
                                    <p:cond delay="0"/>
                                  </p:stCondLst>
                                  <p:childTnLst>
                                    <p:anim calcmode="lin" valueType="num">
                                      <p:cBhvr>
                                        <p:cTn id="123" dur="1000"/>
                                        <p:tgtEl>
                                          <p:spTgt spid="46"/>
                                        </p:tgtEl>
                                        <p:attrNameLst>
                                          <p:attrName>ppt_w</p:attrName>
                                        </p:attrNameLst>
                                      </p:cBhvr>
                                      <p:tavLst>
                                        <p:tav tm="0">
                                          <p:val>
                                            <p:strVal val="ppt_w"/>
                                          </p:val>
                                        </p:tav>
                                        <p:tav tm="100000">
                                          <p:val>
                                            <p:fltVal val="0"/>
                                          </p:val>
                                        </p:tav>
                                      </p:tavLst>
                                    </p:anim>
                                    <p:anim calcmode="lin" valueType="num">
                                      <p:cBhvr>
                                        <p:cTn id="124" dur="1000"/>
                                        <p:tgtEl>
                                          <p:spTgt spid="46"/>
                                        </p:tgtEl>
                                        <p:attrNameLst>
                                          <p:attrName>ppt_h</p:attrName>
                                        </p:attrNameLst>
                                      </p:cBhvr>
                                      <p:tavLst>
                                        <p:tav tm="0">
                                          <p:val>
                                            <p:strVal val="ppt_h"/>
                                          </p:val>
                                        </p:tav>
                                        <p:tav tm="100000">
                                          <p:val>
                                            <p:fltVal val="0"/>
                                          </p:val>
                                        </p:tav>
                                      </p:tavLst>
                                    </p:anim>
                                    <p:anim calcmode="lin" valueType="num">
                                      <p:cBhvr>
                                        <p:cTn id="125" dur="1000"/>
                                        <p:tgtEl>
                                          <p:spTgt spid="46"/>
                                        </p:tgtEl>
                                        <p:attrNameLst>
                                          <p:attrName>style.rotation</p:attrName>
                                        </p:attrNameLst>
                                      </p:cBhvr>
                                      <p:tavLst>
                                        <p:tav tm="0">
                                          <p:val>
                                            <p:fltVal val="0"/>
                                          </p:val>
                                        </p:tav>
                                        <p:tav tm="100000">
                                          <p:val>
                                            <p:fltVal val="90"/>
                                          </p:val>
                                        </p:tav>
                                      </p:tavLst>
                                    </p:anim>
                                    <p:animEffect transition="out" filter="fade">
                                      <p:cBhvr>
                                        <p:cTn id="126" dur="1000"/>
                                        <p:tgtEl>
                                          <p:spTgt spid="46"/>
                                        </p:tgtEl>
                                      </p:cBhvr>
                                    </p:animEffect>
                                    <p:set>
                                      <p:cBhvr>
                                        <p:cTn id="127"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8" restart="whenNotActive" fill="hold" evtFilter="cancelBubble" nodeType="interactiveSeq">
                <p:stCondLst>
                  <p:cond evt="onClick" delay="0">
                    <p:tgtEl>
                      <p:spTgt spid="47"/>
                    </p:tgtEl>
                  </p:cond>
                </p:stCondLst>
                <p:endSync evt="end" delay="0">
                  <p:rtn val="all"/>
                </p:endSync>
                <p:childTnLst>
                  <p:par>
                    <p:cTn id="129" fill="hold">
                      <p:stCondLst>
                        <p:cond delay="0"/>
                      </p:stCondLst>
                      <p:childTnLst>
                        <p:par>
                          <p:cTn id="130" fill="hold">
                            <p:stCondLst>
                              <p:cond delay="0"/>
                            </p:stCondLst>
                            <p:childTnLst>
                              <p:par>
                                <p:cTn id="131" presetID="31" presetClass="exit" presetSubtype="0" fill="hold" grpId="0" nodeType="clickEffect">
                                  <p:stCondLst>
                                    <p:cond delay="0"/>
                                  </p:stCondLst>
                                  <p:childTnLst>
                                    <p:anim calcmode="lin" valueType="num">
                                      <p:cBhvr>
                                        <p:cTn id="132" dur="1000"/>
                                        <p:tgtEl>
                                          <p:spTgt spid="47"/>
                                        </p:tgtEl>
                                        <p:attrNameLst>
                                          <p:attrName>ppt_w</p:attrName>
                                        </p:attrNameLst>
                                      </p:cBhvr>
                                      <p:tavLst>
                                        <p:tav tm="0">
                                          <p:val>
                                            <p:strVal val="ppt_w"/>
                                          </p:val>
                                        </p:tav>
                                        <p:tav tm="100000">
                                          <p:val>
                                            <p:fltVal val="0"/>
                                          </p:val>
                                        </p:tav>
                                      </p:tavLst>
                                    </p:anim>
                                    <p:anim calcmode="lin" valueType="num">
                                      <p:cBhvr>
                                        <p:cTn id="133" dur="1000"/>
                                        <p:tgtEl>
                                          <p:spTgt spid="47"/>
                                        </p:tgtEl>
                                        <p:attrNameLst>
                                          <p:attrName>ppt_h</p:attrName>
                                        </p:attrNameLst>
                                      </p:cBhvr>
                                      <p:tavLst>
                                        <p:tav tm="0">
                                          <p:val>
                                            <p:strVal val="ppt_h"/>
                                          </p:val>
                                        </p:tav>
                                        <p:tav tm="100000">
                                          <p:val>
                                            <p:fltVal val="0"/>
                                          </p:val>
                                        </p:tav>
                                      </p:tavLst>
                                    </p:anim>
                                    <p:anim calcmode="lin" valueType="num">
                                      <p:cBhvr>
                                        <p:cTn id="134" dur="1000"/>
                                        <p:tgtEl>
                                          <p:spTgt spid="47"/>
                                        </p:tgtEl>
                                        <p:attrNameLst>
                                          <p:attrName>style.rotation</p:attrName>
                                        </p:attrNameLst>
                                      </p:cBhvr>
                                      <p:tavLst>
                                        <p:tav tm="0">
                                          <p:val>
                                            <p:fltVal val="0"/>
                                          </p:val>
                                        </p:tav>
                                        <p:tav tm="100000">
                                          <p:val>
                                            <p:fltVal val="90"/>
                                          </p:val>
                                        </p:tav>
                                      </p:tavLst>
                                    </p:anim>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31" presetClass="exit" presetSubtype="0" fill="hold" grpId="0" nodeType="clickEffect">
                                  <p:stCondLst>
                                    <p:cond delay="0"/>
                                  </p:stCondLst>
                                  <p:childTnLst>
                                    <p:anim calcmode="lin" valueType="num">
                                      <p:cBhvr>
                                        <p:cTn id="141" dur="1000"/>
                                        <p:tgtEl>
                                          <p:spTgt spid="48"/>
                                        </p:tgtEl>
                                        <p:attrNameLst>
                                          <p:attrName>ppt_w</p:attrName>
                                        </p:attrNameLst>
                                      </p:cBhvr>
                                      <p:tavLst>
                                        <p:tav tm="0">
                                          <p:val>
                                            <p:strVal val="ppt_w"/>
                                          </p:val>
                                        </p:tav>
                                        <p:tav tm="100000">
                                          <p:val>
                                            <p:fltVal val="0"/>
                                          </p:val>
                                        </p:tav>
                                      </p:tavLst>
                                    </p:anim>
                                    <p:anim calcmode="lin" valueType="num">
                                      <p:cBhvr>
                                        <p:cTn id="142" dur="1000"/>
                                        <p:tgtEl>
                                          <p:spTgt spid="48"/>
                                        </p:tgtEl>
                                        <p:attrNameLst>
                                          <p:attrName>ppt_h</p:attrName>
                                        </p:attrNameLst>
                                      </p:cBhvr>
                                      <p:tavLst>
                                        <p:tav tm="0">
                                          <p:val>
                                            <p:strVal val="ppt_h"/>
                                          </p:val>
                                        </p:tav>
                                        <p:tav tm="100000">
                                          <p:val>
                                            <p:fltVal val="0"/>
                                          </p:val>
                                        </p:tav>
                                      </p:tavLst>
                                    </p:anim>
                                    <p:anim calcmode="lin" valueType="num">
                                      <p:cBhvr>
                                        <p:cTn id="143" dur="1000"/>
                                        <p:tgtEl>
                                          <p:spTgt spid="48"/>
                                        </p:tgtEl>
                                        <p:attrNameLst>
                                          <p:attrName>style.rotation</p:attrName>
                                        </p:attrNameLst>
                                      </p:cBhvr>
                                      <p:tavLst>
                                        <p:tav tm="0">
                                          <p:val>
                                            <p:fltVal val="0"/>
                                          </p:val>
                                        </p:tav>
                                        <p:tav tm="100000">
                                          <p:val>
                                            <p:fltVal val="90"/>
                                          </p:val>
                                        </p:tav>
                                      </p:tavLst>
                                    </p:anim>
                                    <p:animEffect transition="out" filter="fade">
                                      <p:cBhvr>
                                        <p:cTn id="144" dur="1000"/>
                                        <p:tgtEl>
                                          <p:spTgt spid="48"/>
                                        </p:tgtEl>
                                      </p:cBhvr>
                                    </p:animEffect>
                                    <p:set>
                                      <p:cBhvr>
                                        <p:cTn id="145"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24"/>
                    </p:tgtEl>
                  </p:cond>
                </p:stCondLst>
                <p:endSync evt="end" delay="0">
                  <p:rtn val="all"/>
                </p:endSync>
                <p:childTnLst>
                  <p:par>
                    <p:cTn id="147" fill="hold">
                      <p:stCondLst>
                        <p:cond delay="0"/>
                      </p:stCondLst>
                      <p:childTnLst>
                        <p:par>
                          <p:cTn id="148" fill="hold">
                            <p:stCondLst>
                              <p:cond delay="0"/>
                            </p:stCondLst>
                            <p:childTnLst>
                              <p:par>
                                <p:cTn id="149" presetID="31" presetClass="exit" presetSubtype="0" fill="hold" grpId="1" nodeType="clickEffect">
                                  <p:stCondLst>
                                    <p:cond delay="0"/>
                                  </p:stCondLst>
                                  <p:childTnLst>
                                    <p:anim calcmode="lin" valueType="num">
                                      <p:cBhvr>
                                        <p:cTn id="150" dur="1000"/>
                                        <p:tgtEl>
                                          <p:spTgt spid="32"/>
                                        </p:tgtEl>
                                        <p:attrNameLst>
                                          <p:attrName>ppt_w</p:attrName>
                                        </p:attrNameLst>
                                      </p:cBhvr>
                                      <p:tavLst>
                                        <p:tav tm="0">
                                          <p:val>
                                            <p:strVal val="ppt_w"/>
                                          </p:val>
                                        </p:tav>
                                        <p:tav tm="100000">
                                          <p:val>
                                            <p:fltVal val="0"/>
                                          </p:val>
                                        </p:tav>
                                      </p:tavLst>
                                    </p:anim>
                                    <p:anim calcmode="lin" valueType="num">
                                      <p:cBhvr>
                                        <p:cTn id="151" dur="1000"/>
                                        <p:tgtEl>
                                          <p:spTgt spid="32"/>
                                        </p:tgtEl>
                                        <p:attrNameLst>
                                          <p:attrName>ppt_h</p:attrName>
                                        </p:attrNameLst>
                                      </p:cBhvr>
                                      <p:tavLst>
                                        <p:tav tm="0">
                                          <p:val>
                                            <p:strVal val="ppt_h"/>
                                          </p:val>
                                        </p:tav>
                                        <p:tav tm="100000">
                                          <p:val>
                                            <p:fltVal val="0"/>
                                          </p:val>
                                        </p:tav>
                                      </p:tavLst>
                                    </p:anim>
                                    <p:anim calcmode="lin" valueType="num">
                                      <p:cBhvr>
                                        <p:cTn id="152" dur="1000"/>
                                        <p:tgtEl>
                                          <p:spTgt spid="32"/>
                                        </p:tgtEl>
                                        <p:attrNameLst>
                                          <p:attrName>style.rotation</p:attrName>
                                        </p:attrNameLst>
                                      </p:cBhvr>
                                      <p:tavLst>
                                        <p:tav tm="0">
                                          <p:val>
                                            <p:fltVal val="0"/>
                                          </p:val>
                                        </p:tav>
                                        <p:tav tm="100000">
                                          <p:val>
                                            <p:fltVal val="90"/>
                                          </p:val>
                                        </p:tav>
                                      </p:tavLst>
                                    </p:anim>
                                    <p:animEffect transition="out" filter="fade">
                                      <p:cBhvr>
                                        <p:cTn id="153" dur="1000"/>
                                        <p:tgtEl>
                                          <p:spTgt spid="32"/>
                                        </p:tgtEl>
                                      </p:cBhvr>
                                    </p:animEffect>
                                    <p:set>
                                      <p:cBhvr>
                                        <p:cTn id="154" dur="1" fill="hold">
                                          <p:stCondLst>
                                            <p:cond delay="999"/>
                                          </p:stCondLst>
                                        </p:cTn>
                                        <p:tgtEl>
                                          <p:spTgt spid="32"/>
                                        </p:tgtEl>
                                        <p:attrNameLst>
                                          <p:attrName>style.visibility</p:attrName>
                                        </p:attrNameLst>
                                      </p:cBhvr>
                                      <p:to>
                                        <p:strVal val="hidden"/>
                                      </p:to>
                                    </p:set>
                                  </p:childTnLst>
                                </p:cTn>
                              </p:par>
                              <p:par>
                                <p:cTn id="155" presetID="31" presetClass="exit" presetSubtype="0" fill="hold" grpId="1" nodeType="withEffect">
                                  <p:stCondLst>
                                    <p:cond delay="0"/>
                                  </p:stCondLst>
                                  <p:childTnLst>
                                    <p:anim calcmode="lin" valueType="num">
                                      <p:cBhvr>
                                        <p:cTn id="156" dur="1000"/>
                                        <p:tgtEl>
                                          <p:spTgt spid="34"/>
                                        </p:tgtEl>
                                        <p:attrNameLst>
                                          <p:attrName>ppt_w</p:attrName>
                                        </p:attrNameLst>
                                      </p:cBhvr>
                                      <p:tavLst>
                                        <p:tav tm="0">
                                          <p:val>
                                            <p:strVal val="ppt_w"/>
                                          </p:val>
                                        </p:tav>
                                        <p:tav tm="100000">
                                          <p:val>
                                            <p:fltVal val="0"/>
                                          </p:val>
                                        </p:tav>
                                      </p:tavLst>
                                    </p:anim>
                                    <p:anim calcmode="lin" valueType="num">
                                      <p:cBhvr>
                                        <p:cTn id="157" dur="1000"/>
                                        <p:tgtEl>
                                          <p:spTgt spid="34"/>
                                        </p:tgtEl>
                                        <p:attrNameLst>
                                          <p:attrName>ppt_h</p:attrName>
                                        </p:attrNameLst>
                                      </p:cBhvr>
                                      <p:tavLst>
                                        <p:tav tm="0">
                                          <p:val>
                                            <p:strVal val="ppt_h"/>
                                          </p:val>
                                        </p:tav>
                                        <p:tav tm="100000">
                                          <p:val>
                                            <p:fltVal val="0"/>
                                          </p:val>
                                        </p:tav>
                                      </p:tavLst>
                                    </p:anim>
                                    <p:anim calcmode="lin" valueType="num">
                                      <p:cBhvr>
                                        <p:cTn id="158" dur="1000"/>
                                        <p:tgtEl>
                                          <p:spTgt spid="34"/>
                                        </p:tgtEl>
                                        <p:attrNameLst>
                                          <p:attrName>style.rotation</p:attrName>
                                        </p:attrNameLst>
                                      </p:cBhvr>
                                      <p:tavLst>
                                        <p:tav tm="0">
                                          <p:val>
                                            <p:fltVal val="0"/>
                                          </p:val>
                                        </p:tav>
                                        <p:tav tm="100000">
                                          <p:val>
                                            <p:fltVal val="90"/>
                                          </p:val>
                                        </p:tav>
                                      </p:tavLst>
                                    </p:anim>
                                    <p:animEffect transition="out" filter="fade">
                                      <p:cBhvr>
                                        <p:cTn id="159" dur="1000"/>
                                        <p:tgtEl>
                                          <p:spTgt spid="34"/>
                                        </p:tgtEl>
                                      </p:cBhvr>
                                    </p:animEffect>
                                    <p:set>
                                      <p:cBhvr>
                                        <p:cTn id="160" dur="1" fill="hold">
                                          <p:stCondLst>
                                            <p:cond delay="999"/>
                                          </p:stCondLst>
                                        </p:cTn>
                                        <p:tgtEl>
                                          <p:spTgt spid="34"/>
                                        </p:tgtEl>
                                        <p:attrNameLst>
                                          <p:attrName>style.visibility</p:attrName>
                                        </p:attrNameLst>
                                      </p:cBhvr>
                                      <p:to>
                                        <p:strVal val="hidden"/>
                                      </p:to>
                                    </p:set>
                                  </p:childTnLst>
                                </p:cTn>
                              </p:par>
                              <p:par>
                                <p:cTn id="161" presetID="31" presetClass="exit" presetSubtype="0" fill="hold" grpId="1" nodeType="withEffect">
                                  <p:stCondLst>
                                    <p:cond delay="0"/>
                                  </p:stCondLst>
                                  <p:childTnLst>
                                    <p:anim calcmode="lin" valueType="num">
                                      <p:cBhvr>
                                        <p:cTn id="162" dur="1000"/>
                                        <p:tgtEl>
                                          <p:spTgt spid="35"/>
                                        </p:tgtEl>
                                        <p:attrNameLst>
                                          <p:attrName>ppt_w</p:attrName>
                                        </p:attrNameLst>
                                      </p:cBhvr>
                                      <p:tavLst>
                                        <p:tav tm="0">
                                          <p:val>
                                            <p:strVal val="ppt_w"/>
                                          </p:val>
                                        </p:tav>
                                        <p:tav tm="100000">
                                          <p:val>
                                            <p:fltVal val="0"/>
                                          </p:val>
                                        </p:tav>
                                      </p:tavLst>
                                    </p:anim>
                                    <p:anim calcmode="lin" valueType="num">
                                      <p:cBhvr>
                                        <p:cTn id="163" dur="1000"/>
                                        <p:tgtEl>
                                          <p:spTgt spid="35"/>
                                        </p:tgtEl>
                                        <p:attrNameLst>
                                          <p:attrName>ppt_h</p:attrName>
                                        </p:attrNameLst>
                                      </p:cBhvr>
                                      <p:tavLst>
                                        <p:tav tm="0">
                                          <p:val>
                                            <p:strVal val="ppt_h"/>
                                          </p:val>
                                        </p:tav>
                                        <p:tav tm="100000">
                                          <p:val>
                                            <p:fltVal val="0"/>
                                          </p:val>
                                        </p:tav>
                                      </p:tavLst>
                                    </p:anim>
                                    <p:anim calcmode="lin" valueType="num">
                                      <p:cBhvr>
                                        <p:cTn id="164" dur="1000"/>
                                        <p:tgtEl>
                                          <p:spTgt spid="35"/>
                                        </p:tgtEl>
                                        <p:attrNameLst>
                                          <p:attrName>style.rotation</p:attrName>
                                        </p:attrNameLst>
                                      </p:cBhvr>
                                      <p:tavLst>
                                        <p:tav tm="0">
                                          <p:val>
                                            <p:fltVal val="0"/>
                                          </p:val>
                                        </p:tav>
                                        <p:tav tm="100000">
                                          <p:val>
                                            <p:fltVal val="90"/>
                                          </p:val>
                                        </p:tav>
                                      </p:tavLst>
                                    </p:anim>
                                    <p:animEffect transition="out" filter="fade">
                                      <p:cBhvr>
                                        <p:cTn id="165" dur="1000"/>
                                        <p:tgtEl>
                                          <p:spTgt spid="35"/>
                                        </p:tgtEl>
                                      </p:cBhvr>
                                    </p:animEffect>
                                    <p:set>
                                      <p:cBhvr>
                                        <p:cTn id="166" dur="1" fill="hold">
                                          <p:stCondLst>
                                            <p:cond delay="999"/>
                                          </p:stCondLst>
                                        </p:cTn>
                                        <p:tgtEl>
                                          <p:spTgt spid="35"/>
                                        </p:tgtEl>
                                        <p:attrNameLst>
                                          <p:attrName>style.visibility</p:attrName>
                                        </p:attrNameLst>
                                      </p:cBhvr>
                                      <p:to>
                                        <p:strVal val="hidden"/>
                                      </p:to>
                                    </p:set>
                                  </p:childTnLst>
                                </p:cTn>
                              </p:par>
                              <p:par>
                                <p:cTn id="167" presetID="31" presetClass="exit" presetSubtype="0" fill="hold" grpId="1" nodeType="withEffect">
                                  <p:stCondLst>
                                    <p:cond delay="0"/>
                                  </p:stCondLst>
                                  <p:childTnLst>
                                    <p:anim calcmode="lin" valueType="num">
                                      <p:cBhvr>
                                        <p:cTn id="168" dur="1000"/>
                                        <p:tgtEl>
                                          <p:spTgt spid="36"/>
                                        </p:tgtEl>
                                        <p:attrNameLst>
                                          <p:attrName>ppt_w</p:attrName>
                                        </p:attrNameLst>
                                      </p:cBhvr>
                                      <p:tavLst>
                                        <p:tav tm="0">
                                          <p:val>
                                            <p:strVal val="ppt_w"/>
                                          </p:val>
                                        </p:tav>
                                        <p:tav tm="100000">
                                          <p:val>
                                            <p:fltVal val="0"/>
                                          </p:val>
                                        </p:tav>
                                      </p:tavLst>
                                    </p:anim>
                                    <p:anim calcmode="lin" valueType="num">
                                      <p:cBhvr>
                                        <p:cTn id="169" dur="1000"/>
                                        <p:tgtEl>
                                          <p:spTgt spid="36"/>
                                        </p:tgtEl>
                                        <p:attrNameLst>
                                          <p:attrName>ppt_h</p:attrName>
                                        </p:attrNameLst>
                                      </p:cBhvr>
                                      <p:tavLst>
                                        <p:tav tm="0">
                                          <p:val>
                                            <p:strVal val="ppt_h"/>
                                          </p:val>
                                        </p:tav>
                                        <p:tav tm="100000">
                                          <p:val>
                                            <p:fltVal val="0"/>
                                          </p:val>
                                        </p:tav>
                                      </p:tavLst>
                                    </p:anim>
                                    <p:anim calcmode="lin" valueType="num">
                                      <p:cBhvr>
                                        <p:cTn id="170" dur="1000"/>
                                        <p:tgtEl>
                                          <p:spTgt spid="36"/>
                                        </p:tgtEl>
                                        <p:attrNameLst>
                                          <p:attrName>style.rotation</p:attrName>
                                        </p:attrNameLst>
                                      </p:cBhvr>
                                      <p:tavLst>
                                        <p:tav tm="0">
                                          <p:val>
                                            <p:fltVal val="0"/>
                                          </p:val>
                                        </p:tav>
                                        <p:tav tm="100000">
                                          <p:val>
                                            <p:fltVal val="90"/>
                                          </p:val>
                                        </p:tav>
                                      </p:tavLst>
                                    </p:anim>
                                    <p:animEffect transition="out" filter="fade">
                                      <p:cBhvr>
                                        <p:cTn id="171" dur="1000"/>
                                        <p:tgtEl>
                                          <p:spTgt spid="36"/>
                                        </p:tgtEl>
                                      </p:cBhvr>
                                    </p:animEffect>
                                    <p:set>
                                      <p:cBhvr>
                                        <p:cTn id="172" dur="1" fill="hold">
                                          <p:stCondLst>
                                            <p:cond delay="999"/>
                                          </p:stCondLst>
                                        </p:cTn>
                                        <p:tgtEl>
                                          <p:spTgt spid="36"/>
                                        </p:tgtEl>
                                        <p:attrNameLst>
                                          <p:attrName>style.visibility</p:attrName>
                                        </p:attrNameLst>
                                      </p:cBhvr>
                                      <p:to>
                                        <p:strVal val="hidden"/>
                                      </p:to>
                                    </p:set>
                                  </p:childTnLst>
                                </p:cTn>
                              </p:par>
                              <p:par>
                                <p:cTn id="173" presetID="31" presetClass="exit" presetSubtype="0" fill="hold" grpId="1" nodeType="withEffect">
                                  <p:stCondLst>
                                    <p:cond delay="0"/>
                                  </p:stCondLst>
                                  <p:childTnLst>
                                    <p:anim calcmode="lin" valueType="num">
                                      <p:cBhvr>
                                        <p:cTn id="174" dur="1000"/>
                                        <p:tgtEl>
                                          <p:spTgt spid="37"/>
                                        </p:tgtEl>
                                        <p:attrNameLst>
                                          <p:attrName>ppt_w</p:attrName>
                                        </p:attrNameLst>
                                      </p:cBhvr>
                                      <p:tavLst>
                                        <p:tav tm="0">
                                          <p:val>
                                            <p:strVal val="ppt_w"/>
                                          </p:val>
                                        </p:tav>
                                        <p:tav tm="100000">
                                          <p:val>
                                            <p:fltVal val="0"/>
                                          </p:val>
                                        </p:tav>
                                      </p:tavLst>
                                    </p:anim>
                                    <p:anim calcmode="lin" valueType="num">
                                      <p:cBhvr>
                                        <p:cTn id="175" dur="1000"/>
                                        <p:tgtEl>
                                          <p:spTgt spid="37"/>
                                        </p:tgtEl>
                                        <p:attrNameLst>
                                          <p:attrName>ppt_h</p:attrName>
                                        </p:attrNameLst>
                                      </p:cBhvr>
                                      <p:tavLst>
                                        <p:tav tm="0">
                                          <p:val>
                                            <p:strVal val="ppt_h"/>
                                          </p:val>
                                        </p:tav>
                                        <p:tav tm="100000">
                                          <p:val>
                                            <p:fltVal val="0"/>
                                          </p:val>
                                        </p:tav>
                                      </p:tavLst>
                                    </p:anim>
                                    <p:anim calcmode="lin" valueType="num">
                                      <p:cBhvr>
                                        <p:cTn id="176" dur="1000"/>
                                        <p:tgtEl>
                                          <p:spTgt spid="37"/>
                                        </p:tgtEl>
                                        <p:attrNameLst>
                                          <p:attrName>style.rotation</p:attrName>
                                        </p:attrNameLst>
                                      </p:cBhvr>
                                      <p:tavLst>
                                        <p:tav tm="0">
                                          <p:val>
                                            <p:fltVal val="0"/>
                                          </p:val>
                                        </p:tav>
                                        <p:tav tm="100000">
                                          <p:val>
                                            <p:fltVal val="90"/>
                                          </p:val>
                                        </p:tav>
                                      </p:tavLst>
                                    </p:anim>
                                    <p:animEffect transition="out" filter="fade">
                                      <p:cBhvr>
                                        <p:cTn id="177" dur="1000"/>
                                        <p:tgtEl>
                                          <p:spTgt spid="37"/>
                                        </p:tgtEl>
                                      </p:cBhvr>
                                    </p:animEffect>
                                    <p:set>
                                      <p:cBhvr>
                                        <p:cTn id="178" dur="1" fill="hold">
                                          <p:stCondLst>
                                            <p:cond delay="999"/>
                                          </p:stCondLst>
                                        </p:cTn>
                                        <p:tgtEl>
                                          <p:spTgt spid="37"/>
                                        </p:tgtEl>
                                        <p:attrNameLst>
                                          <p:attrName>style.visibility</p:attrName>
                                        </p:attrNameLst>
                                      </p:cBhvr>
                                      <p:to>
                                        <p:strVal val="hidden"/>
                                      </p:to>
                                    </p:set>
                                  </p:childTnLst>
                                </p:cTn>
                              </p:par>
                              <p:par>
                                <p:cTn id="179" presetID="31" presetClass="exit" presetSubtype="0" fill="hold" grpId="1" nodeType="withEffect">
                                  <p:stCondLst>
                                    <p:cond delay="0"/>
                                  </p:stCondLst>
                                  <p:childTnLst>
                                    <p:anim calcmode="lin" valueType="num">
                                      <p:cBhvr>
                                        <p:cTn id="180" dur="1000"/>
                                        <p:tgtEl>
                                          <p:spTgt spid="38"/>
                                        </p:tgtEl>
                                        <p:attrNameLst>
                                          <p:attrName>ppt_w</p:attrName>
                                        </p:attrNameLst>
                                      </p:cBhvr>
                                      <p:tavLst>
                                        <p:tav tm="0">
                                          <p:val>
                                            <p:strVal val="ppt_w"/>
                                          </p:val>
                                        </p:tav>
                                        <p:tav tm="100000">
                                          <p:val>
                                            <p:fltVal val="0"/>
                                          </p:val>
                                        </p:tav>
                                      </p:tavLst>
                                    </p:anim>
                                    <p:anim calcmode="lin" valueType="num">
                                      <p:cBhvr>
                                        <p:cTn id="181" dur="1000"/>
                                        <p:tgtEl>
                                          <p:spTgt spid="38"/>
                                        </p:tgtEl>
                                        <p:attrNameLst>
                                          <p:attrName>ppt_h</p:attrName>
                                        </p:attrNameLst>
                                      </p:cBhvr>
                                      <p:tavLst>
                                        <p:tav tm="0">
                                          <p:val>
                                            <p:strVal val="ppt_h"/>
                                          </p:val>
                                        </p:tav>
                                        <p:tav tm="100000">
                                          <p:val>
                                            <p:fltVal val="0"/>
                                          </p:val>
                                        </p:tav>
                                      </p:tavLst>
                                    </p:anim>
                                    <p:anim calcmode="lin" valueType="num">
                                      <p:cBhvr>
                                        <p:cTn id="182" dur="1000"/>
                                        <p:tgtEl>
                                          <p:spTgt spid="38"/>
                                        </p:tgtEl>
                                        <p:attrNameLst>
                                          <p:attrName>style.rotation</p:attrName>
                                        </p:attrNameLst>
                                      </p:cBhvr>
                                      <p:tavLst>
                                        <p:tav tm="0">
                                          <p:val>
                                            <p:fltVal val="0"/>
                                          </p:val>
                                        </p:tav>
                                        <p:tav tm="100000">
                                          <p:val>
                                            <p:fltVal val="90"/>
                                          </p:val>
                                        </p:tav>
                                      </p:tavLst>
                                    </p:anim>
                                    <p:animEffect transition="out" filter="fade">
                                      <p:cBhvr>
                                        <p:cTn id="183" dur="1000"/>
                                        <p:tgtEl>
                                          <p:spTgt spid="38"/>
                                        </p:tgtEl>
                                      </p:cBhvr>
                                    </p:animEffect>
                                    <p:set>
                                      <p:cBhvr>
                                        <p:cTn id="184" dur="1" fill="hold">
                                          <p:stCondLst>
                                            <p:cond delay="999"/>
                                          </p:stCondLst>
                                        </p:cTn>
                                        <p:tgtEl>
                                          <p:spTgt spid="38"/>
                                        </p:tgtEl>
                                        <p:attrNameLst>
                                          <p:attrName>style.visibility</p:attrName>
                                        </p:attrNameLst>
                                      </p:cBhvr>
                                      <p:to>
                                        <p:strVal val="hidden"/>
                                      </p:to>
                                    </p:set>
                                  </p:childTnLst>
                                </p:cTn>
                              </p:par>
                              <p:par>
                                <p:cTn id="185" presetID="31" presetClass="exit" presetSubtype="0" fill="hold" grpId="1" nodeType="withEffect">
                                  <p:stCondLst>
                                    <p:cond delay="0"/>
                                  </p:stCondLst>
                                  <p:childTnLst>
                                    <p:anim calcmode="lin" valueType="num">
                                      <p:cBhvr>
                                        <p:cTn id="186" dur="1000"/>
                                        <p:tgtEl>
                                          <p:spTgt spid="39"/>
                                        </p:tgtEl>
                                        <p:attrNameLst>
                                          <p:attrName>ppt_w</p:attrName>
                                        </p:attrNameLst>
                                      </p:cBhvr>
                                      <p:tavLst>
                                        <p:tav tm="0">
                                          <p:val>
                                            <p:strVal val="ppt_w"/>
                                          </p:val>
                                        </p:tav>
                                        <p:tav tm="100000">
                                          <p:val>
                                            <p:fltVal val="0"/>
                                          </p:val>
                                        </p:tav>
                                      </p:tavLst>
                                    </p:anim>
                                    <p:anim calcmode="lin" valueType="num">
                                      <p:cBhvr>
                                        <p:cTn id="187" dur="1000"/>
                                        <p:tgtEl>
                                          <p:spTgt spid="39"/>
                                        </p:tgtEl>
                                        <p:attrNameLst>
                                          <p:attrName>ppt_h</p:attrName>
                                        </p:attrNameLst>
                                      </p:cBhvr>
                                      <p:tavLst>
                                        <p:tav tm="0">
                                          <p:val>
                                            <p:strVal val="ppt_h"/>
                                          </p:val>
                                        </p:tav>
                                        <p:tav tm="100000">
                                          <p:val>
                                            <p:fltVal val="0"/>
                                          </p:val>
                                        </p:tav>
                                      </p:tavLst>
                                    </p:anim>
                                    <p:anim calcmode="lin" valueType="num">
                                      <p:cBhvr>
                                        <p:cTn id="188" dur="1000"/>
                                        <p:tgtEl>
                                          <p:spTgt spid="39"/>
                                        </p:tgtEl>
                                        <p:attrNameLst>
                                          <p:attrName>style.rotation</p:attrName>
                                        </p:attrNameLst>
                                      </p:cBhvr>
                                      <p:tavLst>
                                        <p:tav tm="0">
                                          <p:val>
                                            <p:fltVal val="0"/>
                                          </p:val>
                                        </p:tav>
                                        <p:tav tm="100000">
                                          <p:val>
                                            <p:fltVal val="90"/>
                                          </p:val>
                                        </p:tav>
                                      </p:tavLst>
                                    </p:anim>
                                    <p:animEffect transition="out" filter="fade">
                                      <p:cBhvr>
                                        <p:cTn id="189" dur="1000"/>
                                        <p:tgtEl>
                                          <p:spTgt spid="39"/>
                                        </p:tgtEl>
                                      </p:cBhvr>
                                    </p:animEffect>
                                    <p:set>
                                      <p:cBhvr>
                                        <p:cTn id="190" dur="1" fill="hold">
                                          <p:stCondLst>
                                            <p:cond delay="999"/>
                                          </p:stCondLst>
                                        </p:cTn>
                                        <p:tgtEl>
                                          <p:spTgt spid="39"/>
                                        </p:tgtEl>
                                        <p:attrNameLst>
                                          <p:attrName>style.visibility</p:attrName>
                                        </p:attrNameLst>
                                      </p:cBhvr>
                                      <p:to>
                                        <p:strVal val="hidden"/>
                                      </p:to>
                                    </p:set>
                                  </p:childTnLst>
                                </p:cTn>
                              </p:par>
                              <p:par>
                                <p:cTn id="191" presetID="31" presetClass="exit" presetSubtype="0" fill="hold" grpId="1" nodeType="withEffect">
                                  <p:stCondLst>
                                    <p:cond delay="0"/>
                                  </p:stCondLst>
                                  <p:childTnLst>
                                    <p:anim calcmode="lin" valueType="num">
                                      <p:cBhvr>
                                        <p:cTn id="192" dur="1000"/>
                                        <p:tgtEl>
                                          <p:spTgt spid="40"/>
                                        </p:tgtEl>
                                        <p:attrNameLst>
                                          <p:attrName>ppt_w</p:attrName>
                                        </p:attrNameLst>
                                      </p:cBhvr>
                                      <p:tavLst>
                                        <p:tav tm="0">
                                          <p:val>
                                            <p:strVal val="ppt_w"/>
                                          </p:val>
                                        </p:tav>
                                        <p:tav tm="100000">
                                          <p:val>
                                            <p:fltVal val="0"/>
                                          </p:val>
                                        </p:tav>
                                      </p:tavLst>
                                    </p:anim>
                                    <p:anim calcmode="lin" valueType="num">
                                      <p:cBhvr>
                                        <p:cTn id="193" dur="1000"/>
                                        <p:tgtEl>
                                          <p:spTgt spid="40"/>
                                        </p:tgtEl>
                                        <p:attrNameLst>
                                          <p:attrName>ppt_h</p:attrName>
                                        </p:attrNameLst>
                                      </p:cBhvr>
                                      <p:tavLst>
                                        <p:tav tm="0">
                                          <p:val>
                                            <p:strVal val="ppt_h"/>
                                          </p:val>
                                        </p:tav>
                                        <p:tav tm="100000">
                                          <p:val>
                                            <p:fltVal val="0"/>
                                          </p:val>
                                        </p:tav>
                                      </p:tavLst>
                                    </p:anim>
                                    <p:anim calcmode="lin" valueType="num">
                                      <p:cBhvr>
                                        <p:cTn id="194" dur="1000"/>
                                        <p:tgtEl>
                                          <p:spTgt spid="40"/>
                                        </p:tgtEl>
                                        <p:attrNameLst>
                                          <p:attrName>style.rotation</p:attrName>
                                        </p:attrNameLst>
                                      </p:cBhvr>
                                      <p:tavLst>
                                        <p:tav tm="0">
                                          <p:val>
                                            <p:fltVal val="0"/>
                                          </p:val>
                                        </p:tav>
                                        <p:tav tm="100000">
                                          <p:val>
                                            <p:fltVal val="90"/>
                                          </p:val>
                                        </p:tav>
                                      </p:tavLst>
                                    </p:anim>
                                    <p:animEffect transition="out" filter="fade">
                                      <p:cBhvr>
                                        <p:cTn id="195" dur="1000"/>
                                        <p:tgtEl>
                                          <p:spTgt spid="40"/>
                                        </p:tgtEl>
                                      </p:cBhvr>
                                    </p:animEffect>
                                    <p:set>
                                      <p:cBhvr>
                                        <p:cTn id="196" dur="1" fill="hold">
                                          <p:stCondLst>
                                            <p:cond delay="999"/>
                                          </p:stCondLst>
                                        </p:cTn>
                                        <p:tgtEl>
                                          <p:spTgt spid="40"/>
                                        </p:tgtEl>
                                        <p:attrNameLst>
                                          <p:attrName>style.visibility</p:attrName>
                                        </p:attrNameLst>
                                      </p:cBhvr>
                                      <p:to>
                                        <p:strVal val="hidden"/>
                                      </p:to>
                                    </p:set>
                                  </p:childTnLst>
                                </p:cTn>
                              </p:par>
                              <p:par>
                                <p:cTn id="197" presetID="31" presetClass="exit" presetSubtype="0" fill="hold" grpId="1" nodeType="withEffect">
                                  <p:stCondLst>
                                    <p:cond delay="0"/>
                                  </p:stCondLst>
                                  <p:childTnLst>
                                    <p:anim calcmode="lin" valueType="num">
                                      <p:cBhvr>
                                        <p:cTn id="198" dur="1000"/>
                                        <p:tgtEl>
                                          <p:spTgt spid="41"/>
                                        </p:tgtEl>
                                        <p:attrNameLst>
                                          <p:attrName>ppt_w</p:attrName>
                                        </p:attrNameLst>
                                      </p:cBhvr>
                                      <p:tavLst>
                                        <p:tav tm="0">
                                          <p:val>
                                            <p:strVal val="ppt_w"/>
                                          </p:val>
                                        </p:tav>
                                        <p:tav tm="100000">
                                          <p:val>
                                            <p:fltVal val="0"/>
                                          </p:val>
                                        </p:tav>
                                      </p:tavLst>
                                    </p:anim>
                                    <p:anim calcmode="lin" valueType="num">
                                      <p:cBhvr>
                                        <p:cTn id="199" dur="1000"/>
                                        <p:tgtEl>
                                          <p:spTgt spid="41"/>
                                        </p:tgtEl>
                                        <p:attrNameLst>
                                          <p:attrName>ppt_h</p:attrName>
                                        </p:attrNameLst>
                                      </p:cBhvr>
                                      <p:tavLst>
                                        <p:tav tm="0">
                                          <p:val>
                                            <p:strVal val="ppt_h"/>
                                          </p:val>
                                        </p:tav>
                                        <p:tav tm="100000">
                                          <p:val>
                                            <p:fltVal val="0"/>
                                          </p:val>
                                        </p:tav>
                                      </p:tavLst>
                                    </p:anim>
                                    <p:anim calcmode="lin" valueType="num">
                                      <p:cBhvr>
                                        <p:cTn id="200" dur="1000"/>
                                        <p:tgtEl>
                                          <p:spTgt spid="41"/>
                                        </p:tgtEl>
                                        <p:attrNameLst>
                                          <p:attrName>style.rotation</p:attrName>
                                        </p:attrNameLst>
                                      </p:cBhvr>
                                      <p:tavLst>
                                        <p:tav tm="0">
                                          <p:val>
                                            <p:fltVal val="0"/>
                                          </p:val>
                                        </p:tav>
                                        <p:tav tm="100000">
                                          <p:val>
                                            <p:fltVal val="90"/>
                                          </p:val>
                                        </p:tav>
                                      </p:tavLst>
                                    </p:anim>
                                    <p:animEffect transition="out" filter="fade">
                                      <p:cBhvr>
                                        <p:cTn id="201" dur="1000"/>
                                        <p:tgtEl>
                                          <p:spTgt spid="41"/>
                                        </p:tgtEl>
                                      </p:cBhvr>
                                    </p:animEffect>
                                    <p:set>
                                      <p:cBhvr>
                                        <p:cTn id="202" dur="1" fill="hold">
                                          <p:stCondLst>
                                            <p:cond delay="999"/>
                                          </p:stCondLst>
                                        </p:cTn>
                                        <p:tgtEl>
                                          <p:spTgt spid="41"/>
                                        </p:tgtEl>
                                        <p:attrNameLst>
                                          <p:attrName>style.visibility</p:attrName>
                                        </p:attrNameLst>
                                      </p:cBhvr>
                                      <p:to>
                                        <p:strVal val="hidden"/>
                                      </p:to>
                                    </p:set>
                                  </p:childTnLst>
                                </p:cTn>
                              </p:par>
                              <p:par>
                                <p:cTn id="203" presetID="31" presetClass="exit" presetSubtype="0" fill="hold" grpId="1" nodeType="withEffect">
                                  <p:stCondLst>
                                    <p:cond delay="0"/>
                                  </p:stCondLst>
                                  <p:childTnLst>
                                    <p:anim calcmode="lin" valueType="num">
                                      <p:cBhvr>
                                        <p:cTn id="204" dur="1000"/>
                                        <p:tgtEl>
                                          <p:spTgt spid="42"/>
                                        </p:tgtEl>
                                        <p:attrNameLst>
                                          <p:attrName>ppt_w</p:attrName>
                                        </p:attrNameLst>
                                      </p:cBhvr>
                                      <p:tavLst>
                                        <p:tav tm="0">
                                          <p:val>
                                            <p:strVal val="ppt_w"/>
                                          </p:val>
                                        </p:tav>
                                        <p:tav tm="100000">
                                          <p:val>
                                            <p:fltVal val="0"/>
                                          </p:val>
                                        </p:tav>
                                      </p:tavLst>
                                    </p:anim>
                                    <p:anim calcmode="lin" valueType="num">
                                      <p:cBhvr>
                                        <p:cTn id="205" dur="1000"/>
                                        <p:tgtEl>
                                          <p:spTgt spid="42"/>
                                        </p:tgtEl>
                                        <p:attrNameLst>
                                          <p:attrName>ppt_h</p:attrName>
                                        </p:attrNameLst>
                                      </p:cBhvr>
                                      <p:tavLst>
                                        <p:tav tm="0">
                                          <p:val>
                                            <p:strVal val="ppt_h"/>
                                          </p:val>
                                        </p:tav>
                                        <p:tav tm="100000">
                                          <p:val>
                                            <p:fltVal val="0"/>
                                          </p:val>
                                        </p:tav>
                                      </p:tavLst>
                                    </p:anim>
                                    <p:anim calcmode="lin" valueType="num">
                                      <p:cBhvr>
                                        <p:cTn id="206" dur="1000"/>
                                        <p:tgtEl>
                                          <p:spTgt spid="42"/>
                                        </p:tgtEl>
                                        <p:attrNameLst>
                                          <p:attrName>style.rotation</p:attrName>
                                        </p:attrNameLst>
                                      </p:cBhvr>
                                      <p:tavLst>
                                        <p:tav tm="0">
                                          <p:val>
                                            <p:fltVal val="0"/>
                                          </p:val>
                                        </p:tav>
                                        <p:tav tm="100000">
                                          <p:val>
                                            <p:fltVal val="90"/>
                                          </p:val>
                                        </p:tav>
                                      </p:tavLst>
                                    </p:anim>
                                    <p:animEffect transition="out" filter="fade">
                                      <p:cBhvr>
                                        <p:cTn id="207" dur="1000"/>
                                        <p:tgtEl>
                                          <p:spTgt spid="42"/>
                                        </p:tgtEl>
                                      </p:cBhvr>
                                    </p:animEffect>
                                    <p:set>
                                      <p:cBhvr>
                                        <p:cTn id="208" dur="1" fill="hold">
                                          <p:stCondLst>
                                            <p:cond delay="999"/>
                                          </p:stCondLst>
                                        </p:cTn>
                                        <p:tgtEl>
                                          <p:spTgt spid="42"/>
                                        </p:tgtEl>
                                        <p:attrNameLst>
                                          <p:attrName>style.visibility</p:attrName>
                                        </p:attrNameLst>
                                      </p:cBhvr>
                                      <p:to>
                                        <p:strVal val="hidden"/>
                                      </p:to>
                                    </p:set>
                                  </p:childTnLst>
                                </p:cTn>
                              </p:par>
                              <p:par>
                                <p:cTn id="209" presetID="31" presetClass="exit" presetSubtype="0" fill="hold" grpId="1" nodeType="withEffect">
                                  <p:stCondLst>
                                    <p:cond delay="0"/>
                                  </p:stCondLst>
                                  <p:childTnLst>
                                    <p:anim calcmode="lin" valueType="num">
                                      <p:cBhvr>
                                        <p:cTn id="210" dur="1000"/>
                                        <p:tgtEl>
                                          <p:spTgt spid="43"/>
                                        </p:tgtEl>
                                        <p:attrNameLst>
                                          <p:attrName>ppt_w</p:attrName>
                                        </p:attrNameLst>
                                      </p:cBhvr>
                                      <p:tavLst>
                                        <p:tav tm="0">
                                          <p:val>
                                            <p:strVal val="ppt_w"/>
                                          </p:val>
                                        </p:tav>
                                        <p:tav tm="100000">
                                          <p:val>
                                            <p:fltVal val="0"/>
                                          </p:val>
                                        </p:tav>
                                      </p:tavLst>
                                    </p:anim>
                                    <p:anim calcmode="lin" valueType="num">
                                      <p:cBhvr>
                                        <p:cTn id="211" dur="1000"/>
                                        <p:tgtEl>
                                          <p:spTgt spid="43"/>
                                        </p:tgtEl>
                                        <p:attrNameLst>
                                          <p:attrName>ppt_h</p:attrName>
                                        </p:attrNameLst>
                                      </p:cBhvr>
                                      <p:tavLst>
                                        <p:tav tm="0">
                                          <p:val>
                                            <p:strVal val="ppt_h"/>
                                          </p:val>
                                        </p:tav>
                                        <p:tav tm="100000">
                                          <p:val>
                                            <p:fltVal val="0"/>
                                          </p:val>
                                        </p:tav>
                                      </p:tavLst>
                                    </p:anim>
                                    <p:anim calcmode="lin" valueType="num">
                                      <p:cBhvr>
                                        <p:cTn id="212" dur="1000"/>
                                        <p:tgtEl>
                                          <p:spTgt spid="43"/>
                                        </p:tgtEl>
                                        <p:attrNameLst>
                                          <p:attrName>style.rotation</p:attrName>
                                        </p:attrNameLst>
                                      </p:cBhvr>
                                      <p:tavLst>
                                        <p:tav tm="0">
                                          <p:val>
                                            <p:fltVal val="0"/>
                                          </p:val>
                                        </p:tav>
                                        <p:tav tm="100000">
                                          <p:val>
                                            <p:fltVal val="90"/>
                                          </p:val>
                                        </p:tav>
                                      </p:tavLst>
                                    </p:anim>
                                    <p:animEffect transition="out" filter="fade">
                                      <p:cBhvr>
                                        <p:cTn id="213" dur="1000"/>
                                        <p:tgtEl>
                                          <p:spTgt spid="43"/>
                                        </p:tgtEl>
                                      </p:cBhvr>
                                    </p:animEffect>
                                    <p:set>
                                      <p:cBhvr>
                                        <p:cTn id="214" dur="1" fill="hold">
                                          <p:stCondLst>
                                            <p:cond delay="999"/>
                                          </p:stCondLst>
                                        </p:cTn>
                                        <p:tgtEl>
                                          <p:spTgt spid="43"/>
                                        </p:tgtEl>
                                        <p:attrNameLst>
                                          <p:attrName>style.visibility</p:attrName>
                                        </p:attrNameLst>
                                      </p:cBhvr>
                                      <p:to>
                                        <p:strVal val="hidden"/>
                                      </p:to>
                                    </p:set>
                                  </p:childTnLst>
                                </p:cTn>
                              </p:par>
                              <p:par>
                                <p:cTn id="215" presetID="31" presetClass="exit" presetSubtype="0" fill="hold" grpId="1" nodeType="withEffect">
                                  <p:stCondLst>
                                    <p:cond delay="0"/>
                                  </p:stCondLst>
                                  <p:childTnLst>
                                    <p:anim calcmode="lin" valueType="num">
                                      <p:cBhvr>
                                        <p:cTn id="216" dur="1000"/>
                                        <p:tgtEl>
                                          <p:spTgt spid="44"/>
                                        </p:tgtEl>
                                        <p:attrNameLst>
                                          <p:attrName>ppt_w</p:attrName>
                                        </p:attrNameLst>
                                      </p:cBhvr>
                                      <p:tavLst>
                                        <p:tav tm="0">
                                          <p:val>
                                            <p:strVal val="ppt_w"/>
                                          </p:val>
                                        </p:tav>
                                        <p:tav tm="100000">
                                          <p:val>
                                            <p:fltVal val="0"/>
                                          </p:val>
                                        </p:tav>
                                      </p:tavLst>
                                    </p:anim>
                                    <p:anim calcmode="lin" valueType="num">
                                      <p:cBhvr>
                                        <p:cTn id="217" dur="1000"/>
                                        <p:tgtEl>
                                          <p:spTgt spid="44"/>
                                        </p:tgtEl>
                                        <p:attrNameLst>
                                          <p:attrName>ppt_h</p:attrName>
                                        </p:attrNameLst>
                                      </p:cBhvr>
                                      <p:tavLst>
                                        <p:tav tm="0">
                                          <p:val>
                                            <p:strVal val="ppt_h"/>
                                          </p:val>
                                        </p:tav>
                                        <p:tav tm="100000">
                                          <p:val>
                                            <p:fltVal val="0"/>
                                          </p:val>
                                        </p:tav>
                                      </p:tavLst>
                                    </p:anim>
                                    <p:anim calcmode="lin" valueType="num">
                                      <p:cBhvr>
                                        <p:cTn id="218" dur="1000"/>
                                        <p:tgtEl>
                                          <p:spTgt spid="44"/>
                                        </p:tgtEl>
                                        <p:attrNameLst>
                                          <p:attrName>style.rotation</p:attrName>
                                        </p:attrNameLst>
                                      </p:cBhvr>
                                      <p:tavLst>
                                        <p:tav tm="0">
                                          <p:val>
                                            <p:fltVal val="0"/>
                                          </p:val>
                                        </p:tav>
                                        <p:tav tm="100000">
                                          <p:val>
                                            <p:fltVal val="90"/>
                                          </p:val>
                                        </p:tav>
                                      </p:tavLst>
                                    </p:anim>
                                    <p:animEffect transition="out" filter="fade">
                                      <p:cBhvr>
                                        <p:cTn id="219" dur="1000"/>
                                        <p:tgtEl>
                                          <p:spTgt spid="44"/>
                                        </p:tgtEl>
                                      </p:cBhvr>
                                    </p:animEffect>
                                    <p:set>
                                      <p:cBhvr>
                                        <p:cTn id="220" dur="1" fill="hold">
                                          <p:stCondLst>
                                            <p:cond delay="999"/>
                                          </p:stCondLst>
                                        </p:cTn>
                                        <p:tgtEl>
                                          <p:spTgt spid="44"/>
                                        </p:tgtEl>
                                        <p:attrNameLst>
                                          <p:attrName>style.visibility</p:attrName>
                                        </p:attrNameLst>
                                      </p:cBhvr>
                                      <p:to>
                                        <p:strVal val="hidden"/>
                                      </p:to>
                                    </p:set>
                                  </p:childTnLst>
                                </p:cTn>
                              </p:par>
                              <p:par>
                                <p:cTn id="221" presetID="31" presetClass="exit" presetSubtype="0" fill="hold" grpId="1" nodeType="withEffect">
                                  <p:stCondLst>
                                    <p:cond delay="0"/>
                                  </p:stCondLst>
                                  <p:childTnLst>
                                    <p:anim calcmode="lin" valueType="num">
                                      <p:cBhvr>
                                        <p:cTn id="222" dur="1000"/>
                                        <p:tgtEl>
                                          <p:spTgt spid="45"/>
                                        </p:tgtEl>
                                        <p:attrNameLst>
                                          <p:attrName>ppt_w</p:attrName>
                                        </p:attrNameLst>
                                      </p:cBhvr>
                                      <p:tavLst>
                                        <p:tav tm="0">
                                          <p:val>
                                            <p:strVal val="ppt_w"/>
                                          </p:val>
                                        </p:tav>
                                        <p:tav tm="100000">
                                          <p:val>
                                            <p:fltVal val="0"/>
                                          </p:val>
                                        </p:tav>
                                      </p:tavLst>
                                    </p:anim>
                                    <p:anim calcmode="lin" valueType="num">
                                      <p:cBhvr>
                                        <p:cTn id="223" dur="1000"/>
                                        <p:tgtEl>
                                          <p:spTgt spid="45"/>
                                        </p:tgtEl>
                                        <p:attrNameLst>
                                          <p:attrName>ppt_h</p:attrName>
                                        </p:attrNameLst>
                                      </p:cBhvr>
                                      <p:tavLst>
                                        <p:tav tm="0">
                                          <p:val>
                                            <p:strVal val="ppt_h"/>
                                          </p:val>
                                        </p:tav>
                                        <p:tav tm="100000">
                                          <p:val>
                                            <p:fltVal val="0"/>
                                          </p:val>
                                        </p:tav>
                                      </p:tavLst>
                                    </p:anim>
                                    <p:anim calcmode="lin" valueType="num">
                                      <p:cBhvr>
                                        <p:cTn id="224" dur="1000"/>
                                        <p:tgtEl>
                                          <p:spTgt spid="45"/>
                                        </p:tgtEl>
                                        <p:attrNameLst>
                                          <p:attrName>style.rotation</p:attrName>
                                        </p:attrNameLst>
                                      </p:cBhvr>
                                      <p:tavLst>
                                        <p:tav tm="0">
                                          <p:val>
                                            <p:fltVal val="0"/>
                                          </p:val>
                                        </p:tav>
                                        <p:tav tm="100000">
                                          <p:val>
                                            <p:fltVal val="90"/>
                                          </p:val>
                                        </p:tav>
                                      </p:tavLst>
                                    </p:anim>
                                    <p:animEffect transition="out" filter="fade">
                                      <p:cBhvr>
                                        <p:cTn id="225" dur="1000"/>
                                        <p:tgtEl>
                                          <p:spTgt spid="45"/>
                                        </p:tgtEl>
                                      </p:cBhvr>
                                    </p:animEffect>
                                    <p:set>
                                      <p:cBhvr>
                                        <p:cTn id="226" dur="1" fill="hold">
                                          <p:stCondLst>
                                            <p:cond delay="999"/>
                                          </p:stCondLst>
                                        </p:cTn>
                                        <p:tgtEl>
                                          <p:spTgt spid="45"/>
                                        </p:tgtEl>
                                        <p:attrNameLst>
                                          <p:attrName>style.visibility</p:attrName>
                                        </p:attrNameLst>
                                      </p:cBhvr>
                                      <p:to>
                                        <p:strVal val="hidden"/>
                                      </p:to>
                                    </p:set>
                                  </p:childTnLst>
                                </p:cTn>
                              </p:par>
                              <p:par>
                                <p:cTn id="227" presetID="31" presetClass="exit" presetSubtype="0" fill="hold" grpId="1" nodeType="withEffect">
                                  <p:stCondLst>
                                    <p:cond delay="0"/>
                                  </p:stCondLst>
                                  <p:childTnLst>
                                    <p:anim calcmode="lin" valueType="num">
                                      <p:cBhvr>
                                        <p:cTn id="228" dur="1000"/>
                                        <p:tgtEl>
                                          <p:spTgt spid="46"/>
                                        </p:tgtEl>
                                        <p:attrNameLst>
                                          <p:attrName>ppt_w</p:attrName>
                                        </p:attrNameLst>
                                      </p:cBhvr>
                                      <p:tavLst>
                                        <p:tav tm="0">
                                          <p:val>
                                            <p:strVal val="ppt_w"/>
                                          </p:val>
                                        </p:tav>
                                        <p:tav tm="100000">
                                          <p:val>
                                            <p:fltVal val="0"/>
                                          </p:val>
                                        </p:tav>
                                      </p:tavLst>
                                    </p:anim>
                                    <p:anim calcmode="lin" valueType="num">
                                      <p:cBhvr>
                                        <p:cTn id="229" dur="1000"/>
                                        <p:tgtEl>
                                          <p:spTgt spid="46"/>
                                        </p:tgtEl>
                                        <p:attrNameLst>
                                          <p:attrName>ppt_h</p:attrName>
                                        </p:attrNameLst>
                                      </p:cBhvr>
                                      <p:tavLst>
                                        <p:tav tm="0">
                                          <p:val>
                                            <p:strVal val="ppt_h"/>
                                          </p:val>
                                        </p:tav>
                                        <p:tav tm="100000">
                                          <p:val>
                                            <p:fltVal val="0"/>
                                          </p:val>
                                        </p:tav>
                                      </p:tavLst>
                                    </p:anim>
                                    <p:anim calcmode="lin" valueType="num">
                                      <p:cBhvr>
                                        <p:cTn id="230" dur="1000"/>
                                        <p:tgtEl>
                                          <p:spTgt spid="46"/>
                                        </p:tgtEl>
                                        <p:attrNameLst>
                                          <p:attrName>style.rotation</p:attrName>
                                        </p:attrNameLst>
                                      </p:cBhvr>
                                      <p:tavLst>
                                        <p:tav tm="0">
                                          <p:val>
                                            <p:fltVal val="0"/>
                                          </p:val>
                                        </p:tav>
                                        <p:tav tm="100000">
                                          <p:val>
                                            <p:fltVal val="90"/>
                                          </p:val>
                                        </p:tav>
                                      </p:tavLst>
                                    </p:anim>
                                    <p:animEffect transition="out" filter="fade">
                                      <p:cBhvr>
                                        <p:cTn id="231" dur="1000"/>
                                        <p:tgtEl>
                                          <p:spTgt spid="46"/>
                                        </p:tgtEl>
                                      </p:cBhvr>
                                    </p:animEffect>
                                    <p:set>
                                      <p:cBhvr>
                                        <p:cTn id="232" dur="1" fill="hold">
                                          <p:stCondLst>
                                            <p:cond delay="999"/>
                                          </p:stCondLst>
                                        </p:cTn>
                                        <p:tgtEl>
                                          <p:spTgt spid="46"/>
                                        </p:tgtEl>
                                        <p:attrNameLst>
                                          <p:attrName>style.visibility</p:attrName>
                                        </p:attrNameLst>
                                      </p:cBhvr>
                                      <p:to>
                                        <p:strVal val="hidden"/>
                                      </p:to>
                                    </p:set>
                                  </p:childTnLst>
                                </p:cTn>
                              </p:par>
                              <p:par>
                                <p:cTn id="233" presetID="31" presetClass="exit" presetSubtype="0" fill="hold" grpId="1" nodeType="withEffect">
                                  <p:stCondLst>
                                    <p:cond delay="0"/>
                                  </p:stCondLst>
                                  <p:childTnLst>
                                    <p:anim calcmode="lin" valueType="num">
                                      <p:cBhvr>
                                        <p:cTn id="234" dur="1000"/>
                                        <p:tgtEl>
                                          <p:spTgt spid="47"/>
                                        </p:tgtEl>
                                        <p:attrNameLst>
                                          <p:attrName>ppt_w</p:attrName>
                                        </p:attrNameLst>
                                      </p:cBhvr>
                                      <p:tavLst>
                                        <p:tav tm="0">
                                          <p:val>
                                            <p:strVal val="ppt_w"/>
                                          </p:val>
                                        </p:tav>
                                        <p:tav tm="100000">
                                          <p:val>
                                            <p:fltVal val="0"/>
                                          </p:val>
                                        </p:tav>
                                      </p:tavLst>
                                    </p:anim>
                                    <p:anim calcmode="lin" valueType="num">
                                      <p:cBhvr>
                                        <p:cTn id="235" dur="1000"/>
                                        <p:tgtEl>
                                          <p:spTgt spid="47"/>
                                        </p:tgtEl>
                                        <p:attrNameLst>
                                          <p:attrName>ppt_h</p:attrName>
                                        </p:attrNameLst>
                                      </p:cBhvr>
                                      <p:tavLst>
                                        <p:tav tm="0">
                                          <p:val>
                                            <p:strVal val="ppt_h"/>
                                          </p:val>
                                        </p:tav>
                                        <p:tav tm="100000">
                                          <p:val>
                                            <p:fltVal val="0"/>
                                          </p:val>
                                        </p:tav>
                                      </p:tavLst>
                                    </p:anim>
                                    <p:anim calcmode="lin" valueType="num">
                                      <p:cBhvr>
                                        <p:cTn id="236" dur="1000"/>
                                        <p:tgtEl>
                                          <p:spTgt spid="47"/>
                                        </p:tgtEl>
                                        <p:attrNameLst>
                                          <p:attrName>style.rotation</p:attrName>
                                        </p:attrNameLst>
                                      </p:cBhvr>
                                      <p:tavLst>
                                        <p:tav tm="0">
                                          <p:val>
                                            <p:fltVal val="0"/>
                                          </p:val>
                                        </p:tav>
                                        <p:tav tm="100000">
                                          <p:val>
                                            <p:fltVal val="90"/>
                                          </p:val>
                                        </p:tav>
                                      </p:tavLst>
                                    </p:anim>
                                    <p:animEffect transition="out" filter="fade">
                                      <p:cBhvr>
                                        <p:cTn id="237" dur="1000"/>
                                        <p:tgtEl>
                                          <p:spTgt spid="47"/>
                                        </p:tgtEl>
                                      </p:cBhvr>
                                    </p:animEffect>
                                    <p:set>
                                      <p:cBhvr>
                                        <p:cTn id="238" dur="1" fill="hold">
                                          <p:stCondLst>
                                            <p:cond delay="999"/>
                                          </p:stCondLst>
                                        </p:cTn>
                                        <p:tgtEl>
                                          <p:spTgt spid="47"/>
                                        </p:tgtEl>
                                        <p:attrNameLst>
                                          <p:attrName>style.visibility</p:attrName>
                                        </p:attrNameLst>
                                      </p:cBhvr>
                                      <p:to>
                                        <p:strVal val="hidden"/>
                                      </p:to>
                                    </p:set>
                                  </p:childTnLst>
                                </p:cTn>
                              </p:par>
                              <p:par>
                                <p:cTn id="239" presetID="31" presetClass="exit" presetSubtype="0" fill="hold" grpId="1" nodeType="withEffect">
                                  <p:stCondLst>
                                    <p:cond delay="0"/>
                                  </p:stCondLst>
                                  <p:childTnLst>
                                    <p:anim calcmode="lin" valueType="num">
                                      <p:cBhvr>
                                        <p:cTn id="240" dur="1000"/>
                                        <p:tgtEl>
                                          <p:spTgt spid="48"/>
                                        </p:tgtEl>
                                        <p:attrNameLst>
                                          <p:attrName>ppt_w</p:attrName>
                                        </p:attrNameLst>
                                      </p:cBhvr>
                                      <p:tavLst>
                                        <p:tav tm="0">
                                          <p:val>
                                            <p:strVal val="ppt_w"/>
                                          </p:val>
                                        </p:tav>
                                        <p:tav tm="100000">
                                          <p:val>
                                            <p:fltVal val="0"/>
                                          </p:val>
                                        </p:tav>
                                      </p:tavLst>
                                    </p:anim>
                                    <p:anim calcmode="lin" valueType="num">
                                      <p:cBhvr>
                                        <p:cTn id="241" dur="1000"/>
                                        <p:tgtEl>
                                          <p:spTgt spid="48"/>
                                        </p:tgtEl>
                                        <p:attrNameLst>
                                          <p:attrName>ppt_h</p:attrName>
                                        </p:attrNameLst>
                                      </p:cBhvr>
                                      <p:tavLst>
                                        <p:tav tm="0">
                                          <p:val>
                                            <p:strVal val="ppt_h"/>
                                          </p:val>
                                        </p:tav>
                                        <p:tav tm="100000">
                                          <p:val>
                                            <p:fltVal val="0"/>
                                          </p:val>
                                        </p:tav>
                                      </p:tavLst>
                                    </p:anim>
                                    <p:anim calcmode="lin" valueType="num">
                                      <p:cBhvr>
                                        <p:cTn id="242" dur="1000"/>
                                        <p:tgtEl>
                                          <p:spTgt spid="48"/>
                                        </p:tgtEl>
                                        <p:attrNameLst>
                                          <p:attrName>style.rotation</p:attrName>
                                        </p:attrNameLst>
                                      </p:cBhvr>
                                      <p:tavLst>
                                        <p:tav tm="0">
                                          <p:val>
                                            <p:fltVal val="0"/>
                                          </p:val>
                                        </p:tav>
                                        <p:tav tm="100000">
                                          <p:val>
                                            <p:fltVal val="90"/>
                                          </p:val>
                                        </p:tav>
                                      </p:tavLst>
                                    </p:anim>
                                    <p:animEffect transition="out" filter="fade">
                                      <p:cBhvr>
                                        <p:cTn id="243" dur="1000"/>
                                        <p:tgtEl>
                                          <p:spTgt spid="48"/>
                                        </p:tgtEl>
                                      </p:cBhvr>
                                    </p:animEffect>
                                    <p:set>
                                      <p:cBhvr>
                                        <p:cTn id="244" dur="1" fill="hold">
                                          <p:stCondLst>
                                            <p:cond delay="999"/>
                                          </p:stCondLst>
                                        </p:cTn>
                                        <p:tgtEl>
                                          <p:spTgt spid="48"/>
                                        </p:tgtEl>
                                        <p:attrNameLst>
                                          <p:attrName>style.visibility</p:attrName>
                                        </p:attrNameLst>
                                      </p:cBhvr>
                                      <p:to>
                                        <p:strVal val="hidden"/>
                                      </p:to>
                                    </p:set>
                                  </p:childTnLst>
                                </p:cTn>
                              </p:par>
                              <p:par>
                                <p:cTn id="245" presetID="2" presetClass="entr" presetSubtype="1"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 calcmode="lin" valueType="num">
                                      <p:cBhvr additive="base">
                                        <p:cTn id="247" dur="1000" fill="hold"/>
                                        <p:tgtEl>
                                          <p:spTgt spid="49"/>
                                        </p:tgtEl>
                                        <p:attrNameLst>
                                          <p:attrName>ppt_x</p:attrName>
                                        </p:attrNameLst>
                                      </p:cBhvr>
                                      <p:tavLst>
                                        <p:tav tm="0">
                                          <p:val>
                                            <p:strVal val="#ppt_x"/>
                                          </p:val>
                                        </p:tav>
                                        <p:tav tm="100000">
                                          <p:val>
                                            <p:strVal val="#ppt_x"/>
                                          </p:val>
                                        </p:tav>
                                      </p:tavLst>
                                    </p:anim>
                                    <p:anim calcmode="lin" valueType="num">
                                      <p:cBhvr additive="base">
                                        <p:cTn id="248"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4"/>
                  </p:tgtEl>
                </p:cond>
              </p:nextCondLst>
            </p:seq>
          </p:childTnLst>
        </p:cTn>
      </p:par>
    </p:tnLst>
    <p:bldLst>
      <p:bldP spid="32" grpId="0" animBg="1"/>
      <p:bldP spid="32"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66905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10423</TotalTime>
  <Words>588</Words>
  <Application>Microsoft Office PowerPoint</Application>
  <PresentationFormat>Màn hình rộng</PresentationFormat>
  <Paragraphs>113</Paragraphs>
  <Slides>25</Slides>
  <Notes>12</Notes>
  <HiddenSlides>0</HiddenSlides>
  <MMClips>1</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25</vt:i4>
      </vt:variant>
    </vt:vector>
  </HeadingPairs>
  <TitlesOfParts>
    <vt:vector size="29"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166</cp:revision>
  <dcterms:created xsi:type="dcterms:W3CDTF">2020-12-08T03:17:05Z</dcterms:created>
  <dcterms:modified xsi:type="dcterms:W3CDTF">2022-08-02T01:37:52Z</dcterms:modified>
</cp:coreProperties>
</file>