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5" r:id="rId3"/>
    <p:sldMasterId id="2147483707" r:id="rId4"/>
  </p:sldMasterIdLst>
  <p:sldIdLst>
    <p:sldId id="1148" r:id="rId5"/>
    <p:sldId id="1150" r:id="rId6"/>
    <p:sldId id="1126" r:id="rId7"/>
    <p:sldId id="1151" r:id="rId8"/>
    <p:sldId id="1127" r:id="rId9"/>
    <p:sldId id="1128" r:id="rId10"/>
    <p:sldId id="1130" r:id="rId11"/>
    <p:sldId id="1132" r:id="rId12"/>
    <p:sldId id="1147" r:id="rId13"/>
    <p:sldId id="1135" r:id="rId14"/>
    <p:sldId id="1152" r:id="rId15"/>
    <p:sldId id="1138" r:id="rId16"/>
    <p:sldId id="1140" r:id="rId17"/>
    <p:sldId id="1141" r:id="rId18"/>
    <p:sldId id="1142" r:id="rId19"/>
    <p:sldId id="1143" r:id="rId20"/>
    <p:sldId id="1144" r:id="rId21"/>
    <p:sldId id="1153" r:id="rId22"/>
    <p:sldId id="1136" r:id="rId23"/>
    <p:sldId id="1137" r:id="rId24"/>
    <p:sldId id="1154" r:id="rId25"/>
    <p:sldId id="1155" r:id="rId26"/>
    <p:sldId id="324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659e40303c051c09" providerId="LiveId" clId="{8267D535-BDD0-4F2C-93E1-4AA8563FC113}"/>
    <pc:docChg chg="undo custSel modSld">
      <pc:chgData name="" userId="659e40303c051c09" providerId="LiveId" clId="{8267D535-BDD0-4F2C-93E1-4AA8563FC113}" dt="2021-08-30T12:34:00.769" v="497" actId="20577"/>
      <pc:docMkLst>
        <pc:docMk/>
      </pc:docMkLst>
      <pc:sldChg chg="addSp delSp modSp">
        <pc:chgData name="" userId="659e40303c051c09" providerId="LiveId" clId="{8267D535-BDD0-4F2C-93E1-4AA8563FC113}" dt="2021-08-30T12:34:00.769" v="497" actId="20577"/>
        <pc:sldMkLst>
          <pc:docMk/>
          <pc:sldMk cId="204219212" sldId="269"/>
        </pc:sldMkLst>
        <pc:spChg chg="mod">
          <ac:chgData name="" userId="659e40303c051c09" providerId="LiveId" clId="{8267D535-BDD0-4F2C-93E1-4AA8563FC113}" dt="2021-08-30T12:32:19.675" v="429" actId="14100"/>
          <ac:spMkLst>
            <pc:docMk/>
            <pc:sldMk cId="204219212" sldId="269"/>
            <ac:spMk id="2" creationId="{00000000-0000-0000-0000-000000000000}"/>
          </ac:spMkLst>
        </pc:spChg>
        <pc:spChg chg="mod">
          <ac:chgData name="" userId="659e40303c051c09" providerId="LiveId" clId="{8267D535-BDD0-4F2C-93E1-4AA8563FC113}" dt="2021-08-30T12:30:59.621" v="405" actId="14100"/>
          <ac:spMkLst>
            <pc:docMk/>
            <pc:sldMk cId="204219212" sldId="269"/>
            <ac:spMk id="3" creationId="{00000000-0000-0000-0000-000000000000}"/>
          </ac:spMkLst>
        </pc:spChg>
        <pc:spChg chg="mod">
          <ac:chgData name="" userId="659e40303c051c09" providerId="LiveId" clId="{8267D535-BDD0-4F2C-93E1-4AA8563FC113}" dt="2021-08-30T12:31:05.449" v="407" actId="1076"/>
          <ac:spMkLst>
            <pc:docMk/>
            <pc:sldMk cId="204219212" sldId="269"/>
            <ac:spMk id="25" creationId="{00000000-0000-0000-0000-000000000000}"/>
          </ac:spMkLst>
        </pc:spChg>
        <pc:spChg chg="mod">
          <ac:chgData name="" userId="659e40303c051c09" providerId="LiveId" clId="{8267D535-BDD0-4F2C-93E1-4AA8563FC113}" dt="2021-08-30T12:31:47.651" v="420" actId="20577"/>
          <ac:spMkLst>
            <pc:docMk/>
            <pc:sldMk cId="204219212" sldId="269"/>
            <ac:spMk id="26" creationId="{00000000-0000-0000-0000-000000000000}"/>
          </ac:spMkLst>
        </pc:spChg>
        <pc:spChg chg="mod">
          <ac:chgData name="" userId="659e40303c051c09" providerId="LiveId" clId="{8267D535-BDD0-4F2C-93E1-4AA8563FC113}" dt="2021-08-30T12:32:28.307" v="432" actId="207"/>
          <ac:spMkLst>
            <pc:docMk/>
            <pc:sldMk cId="204219212" sldId="269"/>
            <ac:spMk id="27" creationId="{00000000-0000-0000-0000-000000000000}"/>
          </ac:spMkLst>
        </pc:spChg>
        <pc:spChg chg="mod">
          <ac:chgData name="" userId="659e40303c051c09" providerId="LiveId" clId="{8267D535-BDD0-4F2C-93E1-4AA8563FC113}" dt="2021-08-30T12:32:55.301" v="442" actId="207"/>
          <ac:spMkLst>
            <pc:docMk/>
            <pc:sldMk cId="204219212" sldId="269"/>
            <ac:spMk id="28" creationId="{00000000-0000-0000-0000-000000000000}"/>
          </ac:spMkLst>
        </pc:spChg>
        <pc:spChg chg="mod">
          <ac:chgData name="" userId="659e40303c051c09" providerId="LiveId" clId="{8267D535-BDD0-4F2C-93E1-4AA8563FC113}" dt="2021-08-30T12:34:00.769" v="497" actId="20577"/>
          <ac:spMkLst>
            <pc:docMk/>
            <pc:sldMk cId="204219212" sldId="269"/>
            <ac:spMk id="31" creationId="{00000000-0000-0000-0000-000000000000}"/>
          </ac:spMkLst>
        </pc:spChg>
        <pc:spChg chg="add mod">
          <ac:chgData name="" userId="659e40303c051c09" providerId="LiveId" clId="{8267D535-BDD0-4F2C-93E1-4AA8563FC113}" dt="2021-08-30T12:25:57.882" v="342" actId="1076"/>
          <ac:spMkLst>
            <pc:docMk/>
            <pc:sldMk cId="204219212" sldId="269"/>
            <ac:spMk id="45" creationId="{3DA8F8E0-241D-4C53-9924-F16FD77EE25E}"/>
          </ac:spMkLst>
        </pc:spChg>
        <pc:picChg chg="del">
          <ac:chgData name="" userId="659e40303c051c09" providerId="LiveId" clId="{8267D535-BDD0-4F2C-93E1-4AA8563FC113}" dt="2021-08-30T12:25:53.109" v="341" actId="478"/>
          <ac:picMkLst>
            <pc:docMk/>
            <pc:sldMk cId="204219212" sldId="269"/>
            <ac:picMk id="30" creationId="{7BFEE031-360F-4D5F-904A-32B86E7ACC22}"/>
          </ac:picMkLst>
        </pc:picChg>
      </pc:sldChg>
      <pc:sldChg chg="modSp">
        <pc:chgData name="" userId="659e40303c051c09" providerId="LiveId" clId="{8267D535-BDD0-4F2C-93E1-4AA8563FC113}" dt="2021-08-30T12:15:08.626" v="339" actId="1076"/>
        <pc:sldMkLst>
          <pc:docMk/>
          <pc:sldMk cId="3712044298" sldId="287"/>
        </pc:sldMkLst>
        <pc:spChg chg="mod">
          <ac:chgData name="" userId="659e40303c051c09" providerId="LiveId" clId="{8267D535-BDD0-4F2C-93E1-4AA8563FC113}" dt="2021-08-30T12:13:32.688" v="119" actId="1076"/>
          <ac:spMkLst>
            <pc:docMk/>
            <pc:sldMk cId="3712044298" sldId="287"/>
            <ac:spMk id="41" creationId="{BE76A8EA-3A55-475D-B4E0-76ABD6B3E778}"/>
          </ac:spMkLst>
        </pc:spChg>
        <pc:spChg chg="mod">
          <ac:chgData name="" userId="659e40303c051c09" providerId="LiveId" clId="{8267D535-BDD0-4F2C-93E1-4AA8563FC113}" dt="2021-08-30T12:15:08.626" v="339" actId="1076"/>
          <ac:spMkLst>
            <pc:docMk/>
            <pc:sldMk cId="3712044298" sldId="287"/>
            <ac:spMk id="49" creationId="{2CD458B6-D56F-44A8-8B13-744797EA0168}"/>
          </ac:spMkLst>
        </pc:spChg>
        <pc:picChg chg="mod">
          <ac:chgData name="" userId="659e40303c051c09" providerId="LiveId" clId="{8267D535-BDD0-4F2C-93E1-4AA8563FC113}" dt="2021-08-30T12:13:26.910" v="118" actId="1076"/>
          <ac:picMkLst>
            <pc:docMk/>
            <pc:sldMk cId="3712044298" sldId="287"/>
            <ac:picMk id="3" creationId="{4E208DDE-5F53-487A-916C-A3AE276FA6AD}"/>
          </ac:picMkLst>
        </pc:picChg>
      </pc:sldChg>
      <pc:sldChg chg="addSp delSp modAnim">
        <pc:chgData name="" userId="659e40303c051c09" providerId="LiveId" clId="{8267D535-BDD0-4F2C-93E1-4AA8563FC113}" dt="2021-08-30T12:12:25.988" v="2"/>
        <pc:sldMkLst>
          <pc:docMk/>
          <pc:sldMk cId="4031254592" sldId="1126"/>
        </pc:sldMkLst>
        <pc:picChg chg="del">
          <ac:chgData name="" userId="659e40303c051c09" providerId="LiveId" clId="{8267D535-BDD0-4F2C-93E1-4AA8563FC113}" dt="2021-08-30T12:12:22.735" v="0"/>
          <ac:picMkLst>
            <pc:docMk/>
            <pc:sldMk cId="4031254592" sldId="1126"/>
            <ac:picMk id="5" creationId="{C8713FE5-7C4F-47B4-808F-CB80592350BF}"/>
          </ac:picMkLst>
        </pc:picChg>
        <pc:picChg chg="add del">
          <ac:chgData name="" userId="659e40303c051c09" providerId="LiveId" clId="{8267D535-BDD0-4F2C-93E1-4AA8563FC113}" dt="2021-08-30T12:12:25.988" v="2"/>
          <ac:picMkLst>
            <pc:docMk/>
            <pc:sldMk cId="4031254592" sldId="1126"/>
            <ac:picMk id="6" creationId="{5B5BE249-69FA-4311-AB0C-C2DEC6D52FC5}"/>
          </ac:picMkLst>
        </pc:picChg>
      </pc:sldChg>
    </pc:docChg>
  </pc:docChgLst>
  <pc:docChgLst>
    <pc:chgData userId="659e40303c051c09" providerId="LiveId" clId="{CE17CCC3-3419-4031-8BC9-47795A1A38A4}"/>
    <pc:docChg chg="undo custSel addSld delSld modSld">
      <pc:chgData name="" userId="659e40303c051c09" providerId="LiveId" clId="{CE17CCC3-3419-4031-8BC9-47795A1A38A4}" dt="2021-08-29T15:09:39.044" v="58" actId="1076"/>
      <pc:docMkLst>
        <pc:docMk/>
      </pc:docMkLst>
      <pc:sldChg chg="add del">
        <pc:chgData name="" userId="659e40303c051c09" providerId="LiveId" clId="{CE17CCC3-3419-4031-8BC9-47795A1A38A4}" dt="2021-08-29T15:05:57.900" v="3" actId="2696"/>
        <pc:sldMkLst>
          <pc:docMk/>
          <pc:sldMk cId="1478408064" sldId="392"/>
        </pc:sldMkLst>
      </pc:sldChg>
      <pc:sldChg chg="add del">
        <pc:chgData name="" userId="659e40303c051c09" providerId="LiveId" clId="{CE17CCC3-3419-4031-8BC9-47795A1A38A4}" dt="2021-08-29T15:02:09.722" v="1" actId="2696"/>
        <pc:sldMkLst>
          <pc:docMk/>
          <pc:sldMk cId="1979753785" sldId="395"/>
        </pc:sldMkLst>
      </pc:sldChg>
      <pc:sldChg chg="add del">
        <pc:chgData name="" userId="659e40303c051c09" providerId="LiveId" clId="{CE17CCC3-3419-4031-8BC9-47795A1A38A4}" dt="2021-08-29T15:07:36.385" v="16"/>
        <pc:sldMkLst>
          <pc:docMk/>
          <pc:sldMk cId="207376550" sldId="397"/>
        </pc:sldMkLst>
      </pc:sldChg>
      <pc:sldChg chg="addSp modSp">
        <pc:chgData name="" userId="659e40303c051c09" providerId="LiveId" clId="{CE17CCC3-3419-4031-8BC9-47795A1A38A4}" dt="2021-08-29T15:09:39.044" v="58" actId="1076"/>
        <pc:sldMkLst>
          <pc:docMk/>
          <pc:sldMk cId="2033977788" sldId="1135"/>
        </pc:sldMkLst>
        <pc:spChg chg="mod">
          <ac:chgData name="" userId="659e40303c051c09" providerId="LiveId" clId="{CE17CCC3-3419-4031-8BC9-47795A1A38A4}" dt="2021-08-29T15:09:12.844" v="55" actId="1035"/>
          <ac:spMkLst>
            <pc:docMk/>
            <pc:sldMk cId="2033977788" sldId="1135"/>
            <ac:spMk id="6" creationId="{377062DF-6647-491D-9015-F6A9D22ECD22}"/>
          </ac:spMkLst>
        </pc:spChg>
        <pc:spChg chg="mod">
          <ac:chgData name="" userId="659e40303c051c09" providerId="LiveId" clId="{CE17CCC3-3419-4031-8BC9-47795A1A38A4}" dt="2021-08-29T15:09:12.844" v="55" actId="1035"/>
          <ac:spMkLst>
            <pc:docMk/>
            <pc:sldMk cId="2033977788" sldId="1135"/>
            <ac:spMk id="12" creationId="{7DA059B7-11CA-49C6-A78B-69865E7350FB}"/>
          </ac:spMkLst>
        </pc:spChg>
        <pc:spChg chg="mod">
          <ac:chgData name="" userId="659e40303c051c09" providerId="LiveId" clId="{CE17CCC3-3419-4031-8BC9-47795A1A38A4}" dt="2021-08-29T15:09:12.844" v="55" actId="1035"/>
          <ac:spMkLst>
            <pc:docMk/>
            <pc:sldMk cId="2033977788" sldId="1135"/>
            <ac:spMk id="13" creationId="{A29B259D-A911-495D-B145-4FA41924127E}"/>
          </ac:spMkLst>
        </pc:spChg>
        <pc:spChg chg="mod">
          <ac:chgData name="" userId="659e40303c051c09" providerId="LiveId" clId="{CE17CCC3-3419-4031-8BC9-47795A1A38A4}" dt="2021-08-29T15:09:12.844" v="55" actId="1035"/>
          <ac:spMkLst>
            <pc:docMk/>
            <pc:sldMk cId="2033977788" sldId="1135"/>
            <ac:spMk id="14" creationId="{02ACB44C-F443-46E8-AB35-B0A4A9D557DE}"/>
          </ac:spMkLst>
        </pc:spChg>
        <pc:spChg chg="mod">
          <ac:chgData name="" userId="659e40303c051c09" providerId="LiveId" clId="{CE17CCC3-3419-4031-8BC9-47795A1A38A4}" dt="2021-08-29T15:09:12.844" v="55" actId="1035"/>
          <ac:spMkLst>
            <pc:docMk/>
            <pc:sldMk cId="2033977788" sldId="1135"/>
            <ac:spMk id="15" creationId="{F63899B5-C379-41E8-BEC7-B6D2B620A51A}"/>
          </ac:spMkLst>
        </pc:spChg>
        <pc:spChg chg="mod">
          <ac:chgData name="" userId="659e40303c051c09" providerId="LiveId" clId="{CE17CCC3-3419-4031-8BC9-47795A1A38A4}" dt="2021-08-29T15:08:57.234" v="19" actId="1076"/>
          <ac:spMkLst>
            <pc:docMk/>
            <pc:sldMk cId="2033977788" sldId="1135"/>
            <ac:spMk id="16" creationId="{B1CE9CC0-15C9-4A04-9EDB-F6036B119BA1}"/>
          </ac:spMkLst>
        </pc:spChg>
        <pc:spChg chg="add mod">
          <ac:chgData name="" userId="659e40303c051c09" providerId="LiveId" clId="{CE17CCC3-3419-4031-8BC9-47795A1A38A4}" dt="2021-08-29T15:09:39.044" v="58" actId="1076"/>
          <ac:spMkLst>
            <pc:docMk/>
            <pc:sldMk cId="2033977788" sldId="1135"/>
            <ac:spMk id="17" creationId="{2D22AFFC-432A-42FE-B309-C7D2F451B885}"/>
          </ac:spMkLst>
        </pc:spChg>
        <pc:spChg chg="add mod">
          <ac:chgData name="" userId="659e40303c051c09" providerId="LiveId" clId="{CE17CCC3-3419-4031-8BC9-47795A1A38A4}" dt="2021-08-29T15:09:33.171" v="57" actId="1076"/>
          <ac:spMkLst>
            <pc:docMk/>
            <pc:sldMk cId="2033977788" sldId="1135"/>
            <ac:spMk id="18" creationId="{B6AFC1B8-CD29-4B2A-B93C-4D08352CB047}"/>
          </ac:spMkLst>
        </pc:spChg>
      </pc:sldChg>
      <pc:sldChg chg="addSp delSp modSp modAnim">
        <pc:chgData name="" userId="659e40303c051c09" providerId="LiveId" clId="{CE17CCC3-3419-4031-8BC9-47795A1A38A4}" dt="2021-08-29T15:07:52.546" v="18" actId="1076"/>
        <pc:sldMkLst>
          <pc:docMk/>
          <pc:sldMk cId="3359456528" sldId="1136"/>
        </pc:sldMkLst>
        <pc:spChg chg="del">
          <ac:chgData name="" userId="659e40303c051c09" providerId="LiveId" clId="{CE17CCC3-3419-4031-8BC9-47795A1A38A4}" dt="2021-08-29T15:07:43.352" v="17" actId="478"/>
          <ac:spMkLst>
            <pc:docMk/>
            <pc:sldMk cId="3359456528" sldId="1136"/>
            <ac:spMk id="2" creationId="{C1994FCF-D476-4D33-933D-E1976925FFB2}"/>
          </ac:spMkLst>
        </pc:spChg>
        <pc:spChg chg="mod">
          <ac:chgData name="" userId="659e40303c051c09" providerId="LiveId" clId="{CE17CCC3-3419-4031-8BC9-47795A1A38A4}" dt="2021-08-29T15:07:52.546" v="18" actId="1076"/>
          <ac:spMkLst>
            <pc:docMk/>
            <pc:sldMk cId="3359456528" sldId="1136"/>
            <ac:spMk id="4" creationId="{8C14A5F7-2E02-44D3-896F-4F40EFB718C5}"/>
          </ac:spMkLst>
        </pc:spChg>
        <pc:spChg chg="mod">
          <ac:chgData name="" userId="659e40303c051c09" providerId="LiveId" clId="{CE17CCC3-3419-4031-8BC9-47795A1A38A4}" dt="2021-08-29T15:07:52.546" v="18" actId="1076"/>
          <ac:spMkLst>
            <pc:docMk/>
            <pc:sldMk cId="3359456528" sldId="1136"/>
            <ac:spMk id="5" creationId="{CFC8FCB8-E766-4463-89B4-A3D3771F5FE9}"/>
          </ac:spMkLst>
        </pc:spChg>
        <pc:spChg chg="mod">
          <ac:chgData name="" userId="659e40303c051c09" providerId="LiveId" clId="{CE17CCC3-3419-4031-8BC9-47795A1A38A4}" dt="2021-08-29T15:07:52.546" v="18" actId="1076"/>
          <ac:spMkLst>
            <pc:docMk/>
            <pc:sldMk cId="3359456528" sldId="1136"/>
            <ac:spMk id="7" creationId="{A994FB21-2644-4B2E-A18C-39EA2DB63C0B}"/>
          </ac:spMkLst>
        </pc:spChg>
        <pc:spChg chg="add mod">
          <ac:chgData name="" userId="659e40303c051c09" providerId="LiveId" clId="{CE17CCC3-3419-4031-8BC9-47795A1A38A4}" dt="2021-08-29T15:07:02.485" v="13" actId="1076"/>
          <ac:spMkLst>
            <pc:docMk/>
            <pc:sldMk cId="3359456528" sldId="1136"/>
            <ac:spMk id="21" creationId="{EC87EA92-4622-4EDB-B9A3-48B61286856D}"/>
          </ac:spMkLst>
        </pc:spChg>
        <pc:picChg chg="mod">
          <ac:chgData name="" userId="659e40303c051c09" providerId="LiveId" clId="{CE17CCC3-3419-4031-8BC9-47795A1A38A4}" dt="2021-08-29T15:07:06.610" v="14" actId="1076"/>
          <ac:picMkLst>
            <pc:docMk/>
            <pc:sldMk cId="3359456528" sldId="1136"/>
            <ac:picMk id="6" creationId="{DFC579B1-9085-4E97-9FE7-D184A838D56C}"/>
          </ac:picMkLst>
        </pc:picChg>
        <pc:picChg chg="add del mod">
          <ac:chgData name="" userId="659e40303c051c09" providerId="LiveId" clId="{CE17CCC3-3419-4031-8BC9-47795A1A38A4}" dt="2021-08-29T15:06:28.573" v="7"/>
          <ac:picMkLst>
            <pc:docMk/>
            <pc:sldMk cId="3359456528" sldId="1136"/>
            <ac:picMk id="18" creationId="{9B9907A2-7167-431A-B1F3-1680B75356D1}"/>
          </ac:picMkLst>
        </pc:picChg>
        <pc:picChg chg="add del mod">
          <ac:chgData name="" userId="659e40303c051c09" providerId="LiveId" clId="{CE17CCC3-3419-4031-8BC9-47795A1A38A4}" dt="2021-08-29T15:06:28.573" v="7"/>
          <ac:picMkLst>
            <pc:docMk/>
            <pc:sldMk cId="3359456528" sldId="1136"/>
            <ac:picMk id="19" creationId="{C613E93B-F7D0-4F06-9618-FFBE9C8FD52C}"/>
          </ac:picMkLst>
        </pc:picChg>
        <pc:picChg chg="add del mod">
          <ac:chgData name="" userId="659e40303c051c09" providerId="LiveId" clId="{CE17CCC3-3419-4031-8BC9-47795A1A38A4}" dt="2021-08-29T15:06:28.573" v="7"/>
          <ac:picMkLst>
            <pc:docMk/>
            <pc:sldMk cId="3359456528" sldId="1136"/>
            <ac:picMk id="20" creationId="{D82504EC-E44C-4652-A828-C2FE8BA792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63D57-0171-435B-AE5B-A29FEF922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B325EB4-C134-4BFE-B00B-A4692BA66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7D8A46-7630-4F92-9AA6-AD51FCDC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6D572E-DE85-4883-AA2C-D779EFB6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F2A46-09AB-4161-8E83-FAFB1526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65EB14-8268-4898-BAD2-75BA863D9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544999-23D9-4D27-80F3-5604FDD30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6BEECD-9799-47B2-804B-8A82281E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B629F-8852-4665-B91B-37E24C23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40E20D-A058-4158-B433-E2FC11C9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7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FA1A87-14B0-4026-B62D-CB5B34A3F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9BDE29-1828-43F2-AD4D-7E233A16C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668BD-2EE6-40D9-87E2-3A85E685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46EA53-A3E6-4E5D-AEF6-907FF574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5223E9-9264-4CCC-895B-B4B3195F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32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3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6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80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9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8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44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8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8C6AC-F393-4BD6-ACD7-96F46F40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0582A6-815A-4398-BE93-72CC3F034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DF553-265D-4A65-A04D-CEE26488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81EB31-748A-4D18-BD37-27D08A009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00B137-0F7F-4B20-8A5A-5EE89A9E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45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42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93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3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61D4F-74C0-442A-A23E-9FFB07CF4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E4F10-616C-4D6A-88E5-5B12ED956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AA78CC-D302-4B88-81E3-7FAC3E24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5DF6A-385A-49C7-9C30-B0BD8606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CE7A9-EFEE-4EA1-B6DA-86F12328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77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1FEFE4-4DA0-40DE-BB57-CCBF1975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C7E093-1818-4C9B-936F-0BA559329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11B0BD-4926-4F9A-83BF-DBD6135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28995C-083D-4BCA-8C4D-B2AAB4CF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28DFB0-C42C-4574-BF11-FBE5BB03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27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F62E6-BFF9-4EBD-95DA-EB4A4736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575F57-5158-4CC0-9AAE-B6CC0D42C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7B8D89-FC2B-4BB2-B9A4-09AF2A55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9014E3-4EF2-4714-9AFF-D5B375EA1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C60FDE-EA26-4124-9C45-8238E937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88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81C62C-0CD1-4B88-9392-AE29BAA3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18BE9-B169-4DAB-A9A2-430515E36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245C92-82AA-4223-ADB6-08CD4E8FF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633304-637D-4E69-BA96-F717CFF8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3617D6-4648-4A32-8A9F-35000FAC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D416A4-F91D-4306-B029-2E3F5E37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60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5B266-764D-458D-93EB-E14525A6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DE7C12-0512-4F6F-AC67-880174F7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9CFB3E-F510-49CC-9B34-BC31948D2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9B874E-25D1-45D2-BB6B-905466EEB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F20E49B-2F09-4866-A189-7460ECC9D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4A41FD-C022-4E0F-B170-6428C967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1228737-0509-4D8C-97BB-209A2CD9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0DED6C-0872-4037-9ADB-1B91C29B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8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37D9A-207C-4C11-A132-0BD420D4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33FA3B-880B-477B-9EA4-D467ADDB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DAE650-8F8A-4FA9-88DC-1F7AA833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831AB3-5400-4827-BABD-6029C58D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4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761D592-77D1-4E44-BF36-4ECED858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32814D-DEF9-4040-B7F2-8BA3E9EE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53AEA0-6DE0-4DFD-BBEB-FB787F1B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5189EF-07FA-4E36-9BA7-26BA534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B014F9-7508-48E7-92A0-6783196A1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AFB1F7-3B8F-4E33-ACAB-A4ABF9DE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13E2E6-B4CD-4772-AB41-CDA41F61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05B170-32B8-4582-83B7-DB3A87BB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1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E35E9-E50D-45EF-B61D-F8E50BFB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2425A-FE7D-4B24-9C1D-110DBED5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D62ECE-D7A0-4FFF-B80E-843FA7459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669A0F-6511-4BE8-B15F-0B997CA3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1EC284-92F6-4C98-8D55-C99DBCCB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58E402-CA18-4BA7-979B-B9440F93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1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03E6C-C79B-459F-8787-BD7B3A23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E54679-03E4-4514-938C-BB535FA2B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6C308D-2EFF-4199-BFBA-CBD2D1BD4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B92AE7-552F-493C-ADCC-C6568882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A30A4C-ED13-4948-913A-164928B0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CF1222-CF81-4DA4-9E40-418081AC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43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50D72-8989-4F4F-9C66-DBE70B80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A64AC9-0EBE-4570-93DC-FC1DFAA9F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EEEF0E-926C-49DC-9535-BC57BB3E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CC449B-F745-4EFD-8649-07C635D2B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02E2AC-8C5D-4827-9385-73B2F400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63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D57D13-1EEE-42DD-844F-9325EBB2C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E5AF47-9123-4A90-85A8-6459E80E8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6CD47-3794-4B0B-A1B2-C29496C35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F64C2B-BA7C-46C7-BB5C-17800113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F3B92-AE45-493C-A47B-593420DA4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80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27/11/2021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27/11/2021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27/11/2021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27/11/2021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27/11/2021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5E9B7-8FEA-4784-93C4-CBE20B9E9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7BFFE6-E097-4C7F-A85D-AD983F525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E0C1A5-2FF1-4E61-A8DE-88B4405B9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139624-C474-4D82-B796-8D9FAB5A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161B67-6976-4508-B0F5-B326BD93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8FAC1F-D280-4E75-BB7A-5F265A3D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72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99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2021/11/27</a:t>
            </a:fld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2021/11/27</a:t>
            </a:fld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EEBAFB-B031-4422-8AFD-FCBD0CDE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7133B3-D9C4-4B0F-AA3E-0B06643BE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C91F2-F725-406B-A29E-767D31463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272AA6-3A1E-4AEC-88A0-5F1BEBF40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BE42C1-7A56-43F3-8176-73E90DD60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FCB366-148C-409F-9723-9BB8A142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E799D94-9996-4C83-A96F-FAF1F862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FC7360-9E65-4733-A364-9016317A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8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A1997F-553E-4339-B5F4-0AF30F7C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9E2F2C-1EB9-4C36-9530-7F02F7D0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11690E-4415-40B7-9791-DDE0C314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303060-3311-4FB4-8F3E-12E3BE73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4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BE7CCEF-DB78-4ADE-81D8-9970732C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F3FC14-6C30-4AFB-A302-CEE991C3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876E51-6A8D-442A-A12B-8647D5A2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5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7CF94-3A66-4F32-A4D8-E7D2F578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1C09AE-0A20-4DB7-A09B-50445D61F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1C15BC-38BF-4293-B3CE-F65982473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1E0E03-66DA-49A3-AD08-6BDC474A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539DB1-B2B9-4106-A2BE-757D2ED1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DFD5D9-803A-4BA9-8708-247803F4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7149D-99A9-4D65-B54F-E364A9F7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BFF6D0-A10A-4747-B7DE-50375BADB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2841F7-16E2-4351-9F8F-17DD11587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D34E74-67FA-4CB6-8A78-E1B1A9A2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6568DF-705B-4299-8A44-95976ED4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26D537-30B1-4C1A-9750-3A8FE629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9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D415CD-03B3-4A86-A210-2DA7199B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A7E29C-818A-4F9E-921D-58C99253E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EE7718-23A5-4C25-8E05-00977315D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8306B-7ADE-40C7-A8D0-A67C5CE107D4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70607B-103C-41B2-9B82-304D28916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23B0E-5767-4875-A436-A98226C08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37373-CD4A-407C-96D1-94C67164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5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1FE462-3D70-4B1D-8623-15B8C759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2B9E6D-60EE-4D43-B317-F2C00C5A2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3F9189-42C4-4B4E-B8D1-0695ACEC4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973DA-496D-48DA-9EC6-CA0E53342C0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7200F9-C81C-41AE-BF3D-C426DE3B4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A9E067-5A44-4321-9A0A-C0A307DF6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9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27/11/2021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3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gif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8.gif"/><Relationship Id="rId17" Type="http://schemas.openxmlformats.org/officeDocument/2006/relationships/image" Target="../media/image36.gif"/><Relationship Id="rId2" Type="http://schemas.openxmlformats.org/officeDocument/2006/relationships/audio" Target="../media/media2.mp3"/><Relationship Id="rId16" Type="http://schemas.openxmlformats.org/officeDocument/2006/relationships/image" Target="../media/image35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34.gif"/><Relationship Id="rId10" Type="http://schemas.openxmlformats.org/officeDocument/2006/relationships/audio" Target="../media/media6.mp3"/><Relationship Id="rId19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9.gif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21" Type="http://schemas.openxmlformats.org/officeDocument/2006/relationships/image" Target="../media/image81.png"/><Relationship Id="rId7" Type="http://schemas.openxmlformats.org/officeDocument/2006/relationships/image" Target="../media/image37.gif"/><Relationship Id="rId12" Type="http://schemas.openxmlformats.org/officeDocument/2006/relationships/image" Target="../media/image650.png"/><Relationship Id="rId17" Type="http://schemas.openxmlformats.org/officeDocument/2006/relationships/image" Target="../media/image41.gif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36.gif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23" Type="http://schemas.openxmlformats.org/officeDocument/2006/relationships/image" Target="../media/image46.png"/><Relationship Id="rId10" Type="http://schemas.openxmlformats.org/officeDocument/2006/relationships/image" Target="../media/image38.gif"/><Relationship Id="rId19" Type="http://schemas.openxmlformats.org/officeDocument/2006/relationships/image" Target="../media/image790.png"/><Relationship Id="rId4" Type="http://schemas.openxmlformats.org/officeDocument/2006/relationships/audio" Target="../media/audio3.wav"/><Relationship Id="rId9" Type="http://schemas.openxmlformats.org/officeDocument/2006/relationships/image" Target="../media/image27.gif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gif"/><Relationship Id="rId11" Type="http://schemas.openxmlformats.org/officeDocument/2006/relationships/image" Target="../media/image39.gif"/><Relationship Id="rId5" Type="http://schemas.openxmlformats.org/officeDocument/2006/relationships/audio" Target="../media/audio5.wav"/><Relationship Id="rId15" Type="http://schemas.openxmlformats.org/officeDocument/2006/relationships/image" Target="../media/image47.gif"/><Relationship Id="rId10" Type="http://schemas.openxmlformats.org/officeDocument/2006/relationships/image" Target="../media/image36.gif"/><Relationship Id="rId4" Type="http://schemas.openxmlformats.org/officeDocument/2006/relationships/audio" Target="../media/audio4.wav"/><Relationship Id="rId9" Type="http://schemas.openxmlformats.org/officeDocument/2006/relationships/image" Target="../media/image38.gif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microsoft.com/office/2007/relationships/hdphoto" Target="../media/hdphoto1.wdp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image" Target="../media/image44.png"/><Relationship Id="rId7" Type="http://schemas.openxmlformats.org/officeDocument/2006/relationships/image" Target="../media/image39.gif"/><Relationship Id="rId12" Type="http://schemas.openxmlformats.org/officeDocument/2006/relationships/image" Target="../media/image40.png"/><Relationship Id="rId17" Type="http://schemas.openxmlformats.org/officeDocument/2006/relationships/image" Target="../media/image90.pn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gif"/><Relationship Id="rId11" Type="http://schemas.openxmlformats.org/officeDocument/2006/relationships/image" Target="../media/image36.gif"/><Relationship Id="rId5" Type="http://schemas.openxmlformats.org/officeDocument/2006/relationships/audio" Target="../media/audio5.wav"/><Relationship Id="rId15" Type="http://schemas.openxmlformats.org/officeDocument/2006/relationships/image" Target="../media/image49.gif"/><Relationship Id="rId10" Type="http://schemas.openxmlformats.org/officeDocument/2006/relationships/image" Target="../media/image38.gif"/><Relationship Id="rId19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openxmlformats.org/officeDocument/2006/relationships/image" Target="../media/image27.gif"/><Relationship Id="rId14" Type="http://schemas.openxmlformats.org/officeDocument/2006/relationships/image" Target="../media/image31.png"/><Relationship Id="rId2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9.gif"/><Relationship Id="rId18" Type="http://schemas.openxmlformats.org/officeDocument/2006/relationships/image" Target="../media/image96.png"/><Relationship Id="rId3" Type="http://schemas.openxmlformats.org/officeDocument/2006/relationships/audio" Target="../media/audio1.wav"/><Relationship Id="rId21" Type="http://schemas.openxmlformats.org/officeDocument/2006/relationships/image" Target="../media/image99.png"/><Relationship Id="rId7" Type="http://schemas.openxmlformats.org/officeDocument/2006/relationships/image" Target="../media/image51.gif"/><Relationship Id="rId12" Type="http://schemas.openxmlformats.org/officeDocument/2006/relationships/image" Target="../media/image36.gif"/><Relationship Id="rId17" Type="http://schemas.microsoft.com/office/2007/relationships/hdphoto" Target="../media/hdphoto1.wdp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gif"/><Relationship Id="rId11" Type="http://schemas.openxmlformats.org/officeDocument/2006/relationships/image" Target="../media/image38.gif"/><Relationship Id="rId5" Type="http://schemas.openxmlformats.org/officeDocument/2006/relationships/audio" Target="../media/audio5.wav"/><Relationship Id="rId15" Type="http://schemas.openxmlformats.org/officeDocument/2006/relationships/image" Target="../media/image52.png"/><Relationship Id="rId23" Type="http://schemas.openxmlformats.org/officeDocument/2006/relationships/image" Target="../media/image46.png"/><Relationship Id="rId10" Type="http://schemas.openxmlformats.org/officeDocument/2006/relationships/image" Target="../media/image27.gif"/><Relationship Id="rId19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1.png"/><Relationship Id="rId2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audio5.wav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slide" Target="slide23.xml"/><Relationship Id="rId10" Type="http://schemas.openxmlformats.org/officeDocument/2006/relationships/image" Target="../media/image60.png"/><Relationship Id="rId4" Type="http://schemas.openxmlformats.org/officeDocument/2006/relationships/image" Target="../media/image54.emf"/><Relationship Id="rId9" Type="http://schemas.openxmlformats.org/officeDocument/2006/relationships/image" Target="../media/image59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12" Type="http://schemas.openxmlformats.org/officeDocument/2006/relationships/image" Target="../media/image6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slide" Target="slide23.xml"/><Relationship Id="rId5" Type="http://schemas.openxmlformats.org/officeDocument/2006/relationships/image" Target="../media/image920.png"/><Relationship Id="rId10" Type="http://schemas.openxmlformats.org/officeDocument/2006/relationships/image" Target="../media/image46.png"/><Relationship Id="rId4" Type="http://schemas.openxmlformats.org/officeDocument/2006/relationships/image" Target="../media/image100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image" Target="../media/image78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1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1" y="1541932"/>
            <a:ext cx="87630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WordArt 4"/>
          <p:cNvSpPr>
            <a:spLocks noChangeArrowheads="1" noChangeShapeType="1" noTextEdit="1"/>
          </p:cNvSpPr>
          <p:nvPr/>
        </p:nvSpPr>
        <p:spPr bwMode="auto">
          <a:xfrm>
            <a:off x="2251363" y="76201"/>
            <a:ext cx="8505836" cy="69028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- ĐT HUYỆN TRÀ CÚ</a:t>
            </a:r>
          </a:p>
        </p:txBody>
      </p:sp>
      <p:sp>
        <p:nvSpPr>
          <p:cNvPr id="71684" name="WordArt 5"/>
          <p:cNvSpPr>
            <a:spLocks noChangeArrowheads="1" noChangeShapeType="1" noTextEdit="1"/>
          </p:cNvSpPr>
          <p:nvPr/>
        </p:nvSpPr>
        <p:spPr bwMode="auto">
          <a:xfrm>
            <a:off x="1967546" y="3465552"/>
            <a:ext cx="4479833" cy="101956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HÌNH HỌC</a:t>
            </a:r>
          </a:p>
        </p:txBody>
      </p:sp>
      <p:sp>
        <p:nvSpPr>
          <p:cNvPr id="71685" name="WordArt 24"/>
          <p:cNvSpPr>
            <a:spLocks noChangeArrowheads="1" noChangeShapeType="1" noTextEdit="1"/>
          </p:cNvSpPr>
          <p:nvPr/>
        </p:nvSpPr>
        <p:spPr bwMode="auto">
          <a:xfrm>
            <a:off x="6378388" y="3820981"/>
            <a:ext cx="4191000" cy="50767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9</a:t>
            </a:r>
          </a:p>
        </p:txBody>
      </p:sp>
      <p:sp>
        <p:nvSpPr>
          <p:cNvPr id="71686" name="WordArt 25"/>
          <p:cNvSpPr>
            <a:spLocks noChangeArrowheads="1" noChangeShapeType="1" noTextEdit="1"/>
          </p:cNvSpPr>
          <p:nvPr/>
        </p:nvSpPr>
        <p:spPr bwMode="auto">
          <a:xfrm>
            <a:off x="2514600" y="983500"/>
            <a:ext cx="7772400" cy="71830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BIÊN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700811"/>
            <a:ext cx="10591800" cy="41857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TRỰC TUYẾN</a:t>
            </a:r>
          </a:p>
        </p:txBody>
      </p:sp>
      <p:sp>
        <p:nvSpPr>
          <p:cNvPr id="10" name="WordArt 25"/>
          <p:cNvSpPr>
            <a:spLocks noChangeArrowheads="1" noChangeShapeType="1" noTextEdit="1"/>
          </p:cNvSpPr>
          <p:nvPr/>
        </p:nvSpPr>
        <p:spPr bwMode="auto">
          <a:xfrm>
            <a:off x="3215680" y="5755973"/>
            <a:ext cx="6528725" cy="48134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9776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KIM TIẾN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81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377062DF-6647-491D-9015-F6A9D22ECD22}"/>
                  </a:ext>
                </a:extLst>
              </p:cNvPr>
              <p:cNvSpPr/>
              <p:nvPr/>
            </p:nvSpPr>
            <p:spPr>
              <a:xfrm>
                <a:off x="572757" y="2159380"/>
                <a:ext cx="7631839" cy="460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𝐀𝐁𝐎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AO.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7062DF-6647-491D-9015-F6A9D22EC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57" y="2159380"/>
                <a:ext cx="7631839" cy="460895"/>
              </a:xfrm>
              <a:prstGeom prst="rect">
                <a:avLst/>
              </a:prstGeom>
              <a:blipFill rotWithShape="1">
                <a:blip r:embed="rId2"/>
                <a:stretch>
                  <a:fillRect l="-12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DCC26D-3D7A-4987-A082-F35E39E7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93" y="2389827"/>
            <a:ext cx="4954696" cy="348847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7013BC-543A-445E-B734-27F6C565736D}"/>
              </a:ext>
            </a:extLst>
          </p:cNvPr>
          <p:cNvSpPr/>
          <p:nvPr/>
        </p:nvSpPr>
        <p:spPr>
          <a:xfrm>
            <a:off x="128016" y="1188720"/>
            <a:ext cx="905256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CEBC1E-829A-4570-A932-149C6316D6DE}"/>
              </a:ext>
            </a:extLst>
          </p:cNvPr>
          <p:cNvSpPr/>
          <p:nvPr/>
        </p:nvSpPr>
        <p:spPr>
          <a:xfrm>
            <a:off x="1134909" y="1315535"/>
            <a:ext cx="5581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7DA059B7-11CA-49C6-A78B-69865E7350FB}"/>
                  </a:ext>
                </a:extLst>
              </p:cNvPr>
              <p:cNvSpPr/>
              <p:nvPr/>
            </p:nvSpPr>
            <p:spPr>
              <a:xfrm>
                <a:off x="498780" y="2817180"/>
                <a:ext cx="7631839" cy="460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𝐀𝐁𝐎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B. (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DA059B7-11CA-49C6-A78B-69865E735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80" y="2817180"/>
                <a:ext cx="7631839" cy="460895"/>
              </a:xfrm>
              <a:prstGeom prst="rect">
                <a:avLst/>
              </a:prstGeom>
              <a:blipFill rotWithShape="1">
                <a:blip r:embed="rId4"/>
                <a:stretch>
                  <a:fillRect l="-12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29B259D-A911-495D-B145-4FA41924127E}"/>
                  </a:ext>
                </a:extLst>
              </p:cNvPr>
              <p:cNvSpPr/>
              <p:nvPr/>
            </p:nvSpPr>
            <p:spPr>
              <a:xfrm>
                <a:off x="498780" y="3398178"/>
                <a:ext cx="7631839" cy="460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OB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</m:t>
                    </m:r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𝐀𝐁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𝐢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9B259D-A911-495D-B145-4FA419241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80" y="3398178"/>
                <a:ext cx="7631839" cy="460447"/>
              </a:xfrm>
              <a:prstGeom prst="rect">
                <a:avLst/>
              </a:prstGeom>
              <a:blipFill rotWithShape="1">
                <a:blip r:embed="rId5"/>
                <a:stretch>
                  <a:fillRect l="-1278" t="-1184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2ACB44C-F443-46E8-AB35-B0A4A9D557DE}"/>
                  </a:ext>
                </a:extLst>
              </p:cNvPr>
              <p:cNvSpPr/>
              <p:nvPr/>
            </p:nvSpPr>
            <p:spPr>
              <a:xfrm>
                <a:off x="498779" y="3961555"/>
                <a:ext cx="7631839" cy="460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 B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∈(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𝑶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ACB44C-F443-46E8-AB35-B0A4A9D55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79" y="3961555"/>
                <a:ext cx="7631839" cy="460447"/>
              </a:xfrm>
              <a:prstGeom prst="rect">
                <a:avLst/>
              </a:prstGeom>
              <a:blipFill rotWithShape="1">
                <a:blip r:embed="rId6"/>
                <a:stretch>
                  <a:fillRect l="-1278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3899B5-C379-41E8-BEC7-B6D2B620A51A}"/>
              </a:ext>
            </a:extLst>
          </p:cNvPr>
          <p:cNvSpPr/>
          <p:nvPr/>
        </p:nvSpPr>
        <p:spPr>
          <a:xfrm>
            <a:off x="498780" y="4493116"/>
            <a:ext cx="7631839" cy="460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(O)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CE9CC0-15C9-4A04-9EDB-F6036B119BA1}"/>
              </a:ext>
            </a:extLst>
          </p:cNvPr>
          <p:cNvSpPr/>
          <p:nvPr/>
        </p:nvSpPr>
        <p:spPr>
          <a:xfrm>
            <a:off x="3722700" y="1839640"/>
            <a:ext cx="959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spcBef>
                <a:spcPts val="168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F5A1A11A-6AF5-4060-B7F1-09311131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-30480"/>
            <a:ext cx="12192000" cy="5730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§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DẤU HIỆU NHẬN BIẾT TIẾP TUYẾN CỦA Đ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ỜNG TRÒN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3978" y="730498"/>
            <a:ext cx="1709817" cy="41116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63" y="3938799"/>
            <a:ext cx="1905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401" y="3933845"/>
            <a:ext cx="1905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41" y="3391253"/>
            <a:ext cx="3238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88" y="4422002"/>
            <a:ext cx="285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9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17417" y="1039091"/>
            <a:ext cx="5763491" cy="4447309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6580908" y="2754913"/>
            <a:ext cx="5056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477467" y="1411497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𝑶𝑨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tại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và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𝑶𝑨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</a:rPr>
                  <a:t>. 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411497"/>
                <a:ext cx="5246804" cy="461665"/>
              </a:xfrm>
              <a:prstGeom prst="rect">
                <a:avLst/>
              </a:prstGeom>
              <a:blipFill>
                <a:blip r:embed="rId12"/>
                <a:stretch>
                  <a:fillRect l="-1860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ounded Rectangular Callout 44"/>
              <p:cNvSpPr/>
              <p:nvPr/>
            </p:nvSpPr>
            <p:spPr>
              <a:xfrm>
                <a:off x="3137161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400" b="1" dirty="0" smtClean="0">
                    <a:solidFill>
                      <a:schemeClr val="tx1"/>
                    </a:solidFill>
                    <a:latin typeface="+mj-lt"/>
                  </a:rPr>
                  <a:t>Cho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tròn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(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𝑶</m:t>
                    </m:r>
                    <m:func>
                      <m:func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uncPr>
                      <m:fNam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+mj-lt"/>
                          </a:rPr>
                          <m:t>;</m:t>
                        </m:r>
                      </m:fName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+mj-lt"/>
                          </a:rPr>
                          <m:t>𝑹</m:t>
                        </m:r>
                      </m:e>
                    </m:func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)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.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thẳng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𝒅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được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gọi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là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tiếp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tuyến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tròn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(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𝑶</m:t>
                    </m:r>
                    <m:func>
                      <m:func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uncPr>
                      <m:fNam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+mj-lt"/>
                          </a:rPr>
                          <m:t>;</m:t>
                        </m:r>
                      </m:fName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+mj-lt"/>
                          </a:rPr>
                          <m:t>𝑹</m:t>
                        </m:r>
                      </m:e>
                    </m:func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)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  <a:latin typeface="+mj-lt"/>
                  </a:rPr>
                  <a:t>tại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+mj-lt"/>
                      </a:rPr>
                      <m:t>𝑨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khi</a:t>
                </a:r>
                <a:endParaRPr lang="en-US" sz="24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161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 rotWithShape="1">
                <a:blip r:embed="rId18"/>
                <a:stretch>
                  <a:fillRect r="-3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5477467" y="1905641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𝑶𝑨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905641"/>
                <a:ext cx="5246804" cy="461665"/>
              </a:xfrm>
              <a:prstGeom prst="rect">
                <a:avLst/>
              </a:prstGeom>
              <a:blipFill>
                <a:blip r:embed="rId19"/>
                <a:stretch>
                  <a:fillRect l="-186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5477467" y="2399785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∈(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func>
                      <m:func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func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399785"/>
                <a:ext cx="5246804" cy="461665"/>
              </a:xfrm>
              <a:prstGeom prst="rect">
                <a:avLst/>
              </a:prstGeom>
              <a:blipFill>
                <a:blip r:embed="rId20"/>
                <a:stretch>
                  <a:fillRect l="-186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5477467" y="2893930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𝑶𝑨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893930"/>
                <a:ext cx="5246804" cy="461665"/>
              </a:xfrm>
              <a:prstGeom prst="rect">
                <a:avLst/>
              </a:prstGeom>
              <a:blipFill>
                <a:blip r:embed="rId21"/>
                <a:stretch>
                  <a:fillRect l="-186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119" y="5892964"/>
            <a:ext cx="5889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times up"/>
          <p:cNvGrpSpPr>
            <a:grpSpLocks/>
          </p:cNvGrpSpPr>
          <p:nvPr/>
        </p:nvGrpSpPr>
        <p:grpSpPr bwMode="auto">
          <a:xfrm>
            <a:off x="10922278" y="5280370"/>
            <a:ext cx="1055077" cy="568144"/>
            <a:chOff x="2989747" y="438150"/>
            <a:chExt cx="1572029" cy="683752"/>
          </a:xfrm>
        </p:grpSpPr>
        <p:sp>
          <p:nvSpPr>
            <p:cNvPr id="32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34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682" y="606123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14"/>
          <p:cNvGrpSpPr>
            <a:grpSpLocks/>
          </p:cNvGrpSpPr>
          <p:nvPr/>
        </p:nvGrpSpPr>
        <p:grpSpPr bwMode="auto">
          <a:xfrm>
            <a:off x="11426469" y="6050127"/>
            <a:ext cx="68263" cy="7620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3" name="Group 20"/>
          <p:cNvGrpSpPr>
            <a:grpSpLocks/>
          </p:cNvGrpSpPr>
          <p:nvPr/>
        </p:nvGrpSpPr>
        <p:grpSpPr bwMode="auto">
          <a:xfrm>
            <a:off x="11428057" y="6600989"/>
            <a:ext cx="68262" cy="7778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50" name="Group 26"/>
          <p:cNvGrpSpPr>
            <a:grpSpLocks/>
          </p:cNvGrpSpPr>
          <p:nvPr/>
        </p:nvGrpSpPr>
        <p:grpSpPr bwMode="auto">
          <a:xfrm>
            <a:off x="11650307" y="6342227"/>
            <a:ext cx="68262" cy="76200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57" name="Group 32"/>
          <p:cNvGrpSpPr>
            <a:grpSpLocks/>
          </p:cNvGrpSpPr>
          <p:nvPr/>
        </p:nvGrpSpPr>
        <p:grpSpPr bwMode="auto">
          <a:xfrm>
            <a:off x="11223269" y="6367627"/>
            <a:ext cx="68263" cy="76200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63" name="Oval 107"/>
          <p:cNvSpPr>
            <a:spLocks noChangeArrowheads="1"/>
          </p:cNvSpPr>
          <p:nvPr/>
        </p:nvSpPr>
        <p:spPr bwMode="auto">
          <a:xfrm>
            <a:off x="11434407" y="6339052"/>
            <a:ext cx="52387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4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722 0.29584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157 0.288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4219 0.2618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6" dur="1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ounded Rectangular Callout 44"/>
              <p:cNvSpPr/>
              <p:nvPr/>
            </p:nvSpPr>
            <p:spPr>
              <a:xfrm>
                <a:off x="3048381" y="8859"/>
                <a:ext cx="7055223" cy="1224196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600" b="1" dirty="0" smtClean="0">
                    <a:solidFill>
                      <a:schemeClr val="tx1"/>
                    </a:solidFill>
                    <a:latin typeface="+mj-lt"/>
                  </a:rPr>
                  <a:t>Cho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tròn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(</m:t>
                    </m:r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𝑶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;</m:t>
                    </m:r>
                    <m:r>
                      <a:rPr lang="en-US" sz="2600" b="1" i="1">
                        <a:solidFill>
                          <a:schemeClr val="tx1"/>
                        </a:solidFill>
                        <a:latin typeface="Cambria Math"/>
                      </a:rPr>
                      <m:t>𝟒</m:t>
                    </m:r>
                    <m:r>
                      <a:rPr lang="en-US" sz="2600" b="1" i="1">
                        <a:solidFill>
                          <a:schemeClr val="tx1"/>
                        </a:solidFill>
                        <a:latin typeface="Cambria Math"/>
                      </a:rPr>
                      <m:t>𝒄𝒎</m:t>
                    </m:r>
                    <m:r>
                      <a:rPr lang="en-US" sz="2600" b="1">
                        <a:solidFill>
                          <a:schemeClr val="tx1"/>
                        </a:solidFill>
                        <a:latin typeface="+mj-lt"/>
                      </a:rPr>
                      <m:t>)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en-US" sz="2600" b="1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thẳng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𝒅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là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tiếp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tuyến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tròn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(</m:t>
                    </m:r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𝑶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;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𝟒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𝒄𝒎</m:t>
                    </m:r>
                    <m:r>
                      <a:rPr lang="en-US" sz="2600" b="1">
                        <a:solidFill>
                          <a:schemeClr val="tx1"/>
                        </a:solidFill>
                        <a:latin typeface="+mj-lt"/>
                      </a:rPr>
                      <m:t>)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. Khi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đó</a:t>
                </a:r>
                <a:endPara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381" y="8859"/>
                <a:ext cx="7055223" cy="1224196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20002" y="1411497"/>
            <a:ext cx="70527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4cm.</a:t>
            </a:r>
            <a:r>
              <a:rPr lang="vi-VN" sz="2200" b="1" dirty="0" smtClean="0">
                <a:solidFill>
                  <a:schemeClr val="bg1"/>
                </a:solidFill>
              </a:rPr>
              <a:t> 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20002" y="1905641"/>
            <a:ext cx="66396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b="1" dirty="0">
                <a:solidFill>
                  <a:schemeClr val="bg1"/>
                </a:solidFill>
              </a:rPr>
              <a:t> 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20002" y="2399785"/>
            <a:ext cx="70527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4cm.</a:t>
            </a:r>
            <a:r>
              <a:rPr lang="vi-VN" sz="2200" b="1" dirty="0">
                <a:solidFill>
                  <a:schemeClr val="bg1"/>
                </a:solidFill>
              </a:rPr>
              <a:t> 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42311" y="2866220"/>
            <a:ext cx="6533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b="1" dirty="0">
                <a:solidFill>
                  <a:schemeClr val="bg1"/>
                </a:solidFill>
              </a:rPr>
              <a:t> 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119" y="5892964"/>
            <a:ext cx="5889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times up"/>
          <p:cNvGrpSpPr>
            <a:grpSpLocks/>
          </p:cNvGrpSpPr>
          <p:nvPr/>
        </p:nvGrpSpPr>
        <p:grpSpPr bwMode="auto">
          <a:xfrm>
            <a:off x="10922278" y="5280370"/>
            <a:ext cx="1055077" cy="568144"/>
            <a:chOff x="2989747" y="438150"/>
            <a:chExt cx="1572029" cy="683752"/>
          </a:xfrm>
        </p:grpSpPr>
        <p:sp>
          <p:nvSpPr>
            <p:cNvPr id="3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3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682" y="606123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14"/>
          <p:cNvGrpSpPr>
            <a:grpSpLocks/>
          </p:cNvGrpSpPr>
          <p:nvPr/>
        </p:nvGrpSpPr>
        <p:grpSpPr bwMode="auto">
          <a:xfrm>
            <a:off x="11426469" y="6050127"/>
            <a:ext cx="68263" cy="76200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7" name="Group 20"/>
          <p:cNvGrpSpPr>
            <a:grpSpLocks/>
          </p:cNvGrpSpPr>
          <p:nvPr/>
        </p:nvGrpSpPr>
        <p:grpSpPr bwMode="auto">
          <a:xfrm>
            <a:off x="11428057" y="6600989"/>
            <a:ext cx="68262" cy="7778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53" name="Group 26"/>
          <p:cNvGrpSpPr>
            <a:grpSpLocks/>
          </p:cNvGrpSpPr>
          <p:nvPr/>
        </p:nvGrpSpPr>
        <p:grpSpPr bwMode="auto">
          <a:xfrm>
            <a:off x="11650307" y="6342227"/>
            <a:ext cx="68262" cy="76200"/>
            <a:chOff x="2455863" y="2411803"/>
            <a:chExt cx="566738" cy="566738"/>
          </a:xfrm>
        </p:grpSpPr>
        <p:sp>
          <p:nvSpPr>
            <p:cNvPr id="5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0" name="Group 32"/>
          <p:cNvGrpSpPr>
            <a:grpSpLocks/>
          </p:cNvGrpSpPr>
          <p:nvPr/>
        </p:nvGrpSpPr>
        <p:grpSpPr bwMode="auto">
          <a:xfrm>
            <a:off x="11223269" y="6367627"/>
            <a:ext cx="68263" cy="76200"/>
            <a:chOff x="2455863" y="2411803"/>
            <a:chExt cx="566738" cy="566738"/>
          </a:xfrm>
        </p:grpSpPr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66" name="Oval 107"/>
          <p:cNvSpPr>
            <a:spLocks noChangeArrowheads="1"/>
          </p:cNvSpPr>
          <p:nvPr/>
        </p:nvSpPr>
        <p:spPr bwMode="auto">
          <a:xfrm>
            <a:off x="11434407" y="6339052"/>
            <a:ext cx="52387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722 0.27963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9466 0.2597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086 0.2518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6" dur="1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ounded Rectangular Callout 44"/>
              <p:cNvSpPr/>
              <p:nvPr/>
            </p:nvSpPr>
            <p:spPr>
              <a:xfrm>
                <a:off x="3137161" y="8859"/>
                <a:ext cx="7752512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400" b="1" dirty="0" smtClean="0">
                    <a:solidFill>
                      <a:schemeClr val="tx1"/>
                    </a:solidFill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</a:rPr>
                  <a:t> vuông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tại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</a:rPr>
                  <a:t>,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biết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cm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cm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và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đường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tròn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tâm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func>
                          <m:func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</a:rPr>
                          <m:t>cm</m:t>
                        </m:r>
                      </m:e>
                    </m:d>
                  </m:oMath>
                </a14:m>
                <a:r>
                  <a:rPr lang="vi-VN" sz="2400" b="1" dirty="0">
                    <a:solidFill>
                      <a:schemeClr val="tx1"/>
                    </a:solidFill>
                  </a:rPr>
                  <a:t>.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Khẳng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định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nào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 sau đây </a:t>
                </a:r>
                <a:r>
                  <a:rPr lang="vi-VN" sz="2400" b="1" dirty="0" err="1">
                    <a:solidFill>
                      <a:schemeClr val="tx1"/>
                    </a:solidFill>
                  </a:rPr>
                  <a:t>đúng</a:t>
                </a:r>
                <a:r>
                  <a:rPr lang="vi-VN" sz="2400" b="1" dirty="0">
                    <a:solidFill>
                      <a:schemeClr val="tx1"/>
                    </a:solidFill>
                  </a:rPr>
                  <a:t>?</a:t>
                </a:r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161" y="8859"/>
                <a:ext cx="7752512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 rotWithShape="1">
                <a:blip r:embed="rId16"/>
                <a:stretch>
                  <a:fillRect b="-21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477467" y="1411497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cắt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func>
                          <m:funcPr>
                            <m:ctrlP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bg1"/>
                            </a:solidFill>
                          </a:rPr>
                          <m:t>cm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411497"/>
                <a:ext cx="5246804" cy="461665"/>
              </a:xfrm>
              <a:prstGeom prst="rect">
                <a:avLst/>
              </a:prstGeom>
              <a:blipFill>
                <a:blip r:embed="rId17"/>
                <a:stretch>
                  <a:fillRect l="-186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477467" y="1905641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𝑨𝑪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tiếp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xúc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với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func>
                          <m:funcPr>
                            <m:ctrlP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bg1"/>
                            </a:solidFill>
                          </a:rPr>
                          <m:t>cm</m:t>
                        </m:r>
                      </m:e>
                    </m:d>
                  </m:oMath>
                </a14:m>
                <a:r>
                  <a:rPr lang="vi-VN" sz="2400" b="1" dirty="0">
                    <a:solidFill>
                      <a:schemeClr val="bg1"/>
                    </a:solidFill>
                  </a:rPr>
                  <a:t>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905641"/>
                <a:ext cx="5246804" cy="461665"/>
              </a:xfrm>
              <a:prstGeom prst="rect">
                <a:avLst/>
              </a:prstGeom>
              <a:blipFill>
                <a:blip r:embed="rId18"/>
                <a:stretch>
                  <a:fillRect l="-186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477467" y="2399785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tiếp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xúc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với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func>
                          <m:funcPr>
                            <m:ctrlP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bg1"/>
                            </a:solidFill>
                          </a:rPr>
                          <m:t>cm</m:t>
                        </m:r>
                      </m:e>
                    </m:d>
                  </m:oMath>
                </a14:m>
                <a:r>
                  <a:rPr lang="vi-VN" sz="2400" b="1" dirty="0">
                    <a:solidFill>
                      <a:schemeClr val="bg1"/>
                    </a:solidFill>
                  </a:rPr>
                  <a:t>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399785"/>
                <a:ext cx="5246804" cy="461665"/>
              </a:xfrm>
              <a:prstGeom prst="rect">
                <a:avLst/>
              </a:prstGeom>
              <a:blipFill>
                <a:blip r:embed="rId19"/>
                <a:stretch>
                  <a:fillRect l="-1860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477467" y="2893930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tiếp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xúc</a:t>
                </a:r>
                <a:r>
                  <a:rPr lang="vi-V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b="1" dirty="0" err="1">
                    <a:solidFill>
                      <a:schemeClr val="bg1"/>
                    </a:solidFill>
                  </a:rPr>
                  <a:t>với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func>
                          <m:funcPr>
                            <m:ctrlP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bg1"/>
                            </a:solidFill>
                          </a:rPr>
                          <m:t>cm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893930"/>
                <a:ext cx="5246804" cy="461665"/>
              </a:xfrm>
              <a:prstGeom prst="rect">
                <a:avLst/>
              </a:prstGeom>
              <a:blipFill>
                <a:blip r:embed="rId20"/>
                <a:stretch>
                  <a:fillRect l="-186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119" y="5892964"/>
            <a:ext cx="5889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times up"/>
          <p:cNvGrpSpPr>
            <a:grpSpLocks/>
          </p:cNvGrpSpPr>
          <p:nvPr/>
        </p:nvGrpSpPr>
        <p:grpSpPr bwMode="auto">
          <a:xfrm>
            <a:off x="10922278" y="5280370"/>
            <a:ext cx="1055077" cy="568144"/>
            <a:chOff x="2989747" y="438150"/>
            <a:chExt cx="1572029" cy="683752"/>
          </a:xfrm>
        </p:grpSpPr>
        <p:sp>
          <p:nvSpPr>
            <p:cNvPr id="3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3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9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682" y="606123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14"/>
          <p:cNvGrpSpPr>
            <a:grpSpLocks/>
          </p:cNvGrpSpPr>
          <p:nvPr/>
        </p:nvGrpSpPr>
        <p:grpSpPr bwMode="auto">
          <a:xfrm>
            <a:off x="11426469" y="6050127"/>
            <a:ext cx="68263" cy="76200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7" name="Group 20"/>
          <p:cNvGrpSpPr>
            <a:grpSpLocks/>
          </p:cNvGrpSpPr>
          <p:nvPr/>
        </p:nvGrpSpPr>
        <p:grpSpPr bwMode="auto">
          <a:xfrm>
            <a:off x="11428057" y="6600989"/>
            <a:ext cx="68262" cy="7778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53" name="Group 26"/>
          <p:cNvGrpSpPr>
            <a:grpSpLocks/>
          </p:cNvGrpSpPr>
          <p:nvPr/>
        </p:nvGrpSpPr>
        <p:grpSpPr bwMode="auto">
          <a:xfrm>
            <a:off x="11650307" y="6342227"/>
            <a:ext cx="68262" cy="76200"/>
            <a:chOff x="2455863" y="2411803"/>
            <a:chExt cx="566738" cy="566738"/>
          </a:xfrm>
        </p:grpSpPr>
        <p:sp>
          <p:nvSpPr>
            <p:cNvPr id="5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0" name="Group 32"/>
          <p:cNvGrpSpPr>
            <a:grpSpLocks/>
          </p:cNvGrpSpPr>
          <p:nvPr/>
        </p:nvGrpSpPr>
        <p:grpSpPr bwMode="auto">
          <a:xfrm>
            <a:off x="11223269" y="6367627"/>
            <a:ext cx="68263" cy="76200"/>
            <a:chOff x="2455863" y="2411803"/>
            <a:chExt cx="566738" cy="566738"/>
          </a:xfrm>
        </p:grpSpPr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66" name="Oval 107"/>
          <p:cNvSpPr>
            <a:spLocks noChangeArrowheads="1"/>
          </p:cNvSpPr>
          <p:nvPr/>
        </p:nvSpPr>
        <p:spPr bwMode="auto">
          <a:xfrm>
            <a:off x="11434407" y="6339052"/>
            <a:ext cx="52387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604 0.29167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8894 0.2819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1615 0.2759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6" dur="1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ounded Rectangular Callout 44"/>
              <p:cNvSpPr/>
              <p:nvPr/>
            </p:nvSpPr>
            <p:spPr>
              <a:xfrm>
                <a:off x="3137161" y="8859"/>
                <a:ext cx="7737985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 b="1" dirty="0" smtClean="0">
                    <a:solidFill>
                      <a:schemeClr val="tx1"/>
                    </a:solidFill>
                    <a:latin typeface="+mj-lt"/>
                  </a:rPr>
                  <a:t>Cho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tròn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𝑶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bán kính 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cm </a:t>
                </a:r>
                <a:r>
                  <a:rPr lang="vi-VN" sz="2600" b="1" dirty="0" smtClean="0">
                    <a:solidFill>
                      <a:schemeClr val="tx1"/>
                    </a:solidFill>
                    <a:latin typeface="+mj-lt"/>
                  </a:rPr>
                  <a:t>và 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một điểm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𝑨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cách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𝑶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smtClean="0">
                    <a:solidFill>
                      <a:schemeClr val="tx1"/>
                    </a:solidFill>
                    <a:latin typeface="+mj-lt"/>
                  </a:rPr>
                  <a:t>là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10cm</a:t>
                </a:r>
                <a:r>
                  <a:rPr lang="vi-VN" sz="2600" b="1" dirty="0" smtClean="0">
                    <a:solidFill>
                      <a:schemeClr val="tx1"/>
                    </a:solidFill>
                    <a:latin typeface="+mj-lt"/>
                  </a:rPr>
                  <a:t>.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Kẻ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tiếp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tuyến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𝑨𝑩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với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tròn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1"/>
                        </a:solidFill>
                        <a:latin typeface="+mj-lt"/>
                      </a:rPr>
                      <m:t>𝑩</m:t>
                    </m:r>
                  </m:oMath>
                </a14:m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là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tiếp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600" b="1" dirty="0" err="1">
                    <a:solidFill>
                      <a:schemeClr val="tx1"/>
                    </a:solidFill>
                    <a:latin typeface="+mj-lt"/>
                  </a:rPr>
                  <a:t>điểm</a:t>
                </a:r>
                <a:r>
                  <a:rPr lang="vi-VN" sz="2600" b="1" dirty="0">
                    <a:solidFill>
                      <a:schemeClr val="tx1"/>
                    </a:solidFill>
                    <a:latin typeface="+mj-lt"/>
                  </a:rPr>
                  <a:t>). </a:t>
                </a:r>
                <a:r>
                  <a:rPr lang="vi-VN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Độ </a:t>
                </a:r>
                <a:r>
                  <a:rPr lang="en-US" sz="2600" b="1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đoạn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6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AB </a:t>
                </a:r>
                <a:r>
                  <a:rPr lang="en-US" sz="2600" b="1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161" y="8859"/>
                <a:ext cx="7737985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 rotWithShape="1">
                <a:blip r:embed="rId15"/>
                <a:stretch>
                  <a:fillRect b="-69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477467" y="1411497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cm.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411497"/>
                <a:ext cx="5246804" cy="461665"/>
              </a:xfrm>
              <a:prstGeom prst="rect">
                <a:avLst/>
              </a:prstGeom>
              <a:blipFill>
                <a:blip r:embed="rId18"/>
                <a:stretch>
                  <a:fillRect l="-1860" t="-1200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477467" y="1905641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cm.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905641"/>
                <a:ext cx="5246804" cy="461665"/>
              </a:xfrm>
              <a:prstGeom prst="rect">
                <a:avLst/>
              </a:prstGeom>
              <a:blipFill>
                <a:blip r:embed="rId19"/>
                <a:stretch>
                  <a:fillRect l="-1860" t="-1200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477467" y="2399785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cm.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399785"/>
                <a:ext cx="5246804" cy="461665"/>
              </a:xfrm>
              <a:prstGeom prst="rect">
                <a:avLst/>
              </a:prstGeom>
              <a:blipFill>
                <a:blip r:embed="rId20"/>
                <a:stretch>
                  <a:fillRect l="-1860" t="-1200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477467" y="2893930"/>
                <a:ext cx="52468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cm.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893930"/>
                <a:ext cx="5246804" cy="461665"/>
              </a:xfrm>
              <a:prstGeom prst="rect">
                <a:avLst/>
              </a:prstGeom>
              <a:blipFill>
                <a:blip r:embed="rId21"/>
                <a:stretch>
                  <a:fillRect l="-1860" t="-1200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119" y="5892964"/>
            <a:ext cx="5889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times up"/>
          <p:cNvGrpSpPr>
            <a:grpSpLocks/>
          </p:cNvGrpSpPr>
          <p:nvPr/>
        </p:nvGrpSpPr>
        <p:grpSpPr bwMode="auto">
          <a:xfrm>
            <a:off x="10922278" y="5280370"/>
            <a:ext cx="1055077" cy="568144"/>
            <a:chOff x="2989747" y="438150"/>
            <a:chExt cx="1572029" cy="683752"/>
          </a:xfrm>
        </p:grpSpPr>
        <p:sp>
          <p:nvSpPr>
            <p:cNvPr id="3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3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9" name="Picture 3" descr="C:\Users\ADMIN\Desktop\Picture2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682" y="606123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14"/>
          <p:cNvGrpSpPr>
            <a:grpSpLocks/>
          </p:cNvGrpSpPr>
          <p:nvPr/>
        </p:nvGrpSpPr>
        <p:grpSpPr bwMode="auto">
          <a:xfrm>
            <a:off x="11426469" y="6050127"/>
            <a:ext cx="68263" cy="76200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7" name="Group 20"/>
          <p:cNvGrpSpPr>
            <a:grpSpLocks/>
          </p:cNvGrpSpPr>
          <p:nvPr/>
        </p:nvGrpSpPr>
        <p:grpSpPr bwMode="auto">
          <a:xfrm>
            <a:off x="11428057" y="6600989"/>
            <a:ext cx="68262" cy="7778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53" name="Group 26"/>
          <p:cNvGrpSpPr>
            <a:grpSpLocks/>
          </p:cNvGrpSpPr>
          <p:nvPr/>
        </p:nvGrpSpPr>
        <p:grpSpPr bwMode="auto">
          <a:xfrm>
            <a:off x="11650307" y="6342227"/>
            <a:ext cx="68262" cy="76200"/>
            <a:chOff x="2455863" y="2411803"/>
            <a:chExt cx="566738" cy="566738"/>
          </a:xfrm>
        </p:grpSpPr>
        <p:sp>
          <p:nvSpPr>
            <p:cNvPr id="5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0" name="Group 32"/>
          <p:cNvGrpSpPr>
            <a:grpSpLocks/>
          </p:cNvGrpSpPr>
          <p:nvPr/>
        </p:nvGrpSpPr>
        <p:grpSpPr bwMode="auto">
          <a:xfrm>
            <a:off x="11223269" y="6367627"/>
            <a:ext cx="68263" cy="76200"/>
            <a:chOff x="2455863" y="2411803"/>
            <a:chExt cx="566738" cy="566738"/>
          </a:xfrm>
        </p:grpSpPr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66" name="Oval 107"/>
          <p:cNvSpPr>
            <a:spLocks noChangeArrowheads="1"/>
          </p:cNvSpPr>
          <p:nvPr/>
        </p:nvSpPr>
        <p:spPr bwMode="auto">
          <a:xfrm>
            <a:off x="11434407" y="6339052"/>
            <a:ext cx="52387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2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266 0.2838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9466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7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526 0.2780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6" dur="1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17417" y="1039091"/>
            <a:ext cx="5763491" cy="4447309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6580908" y="2754913"/>
            <a:ext cx="5056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8C14A5F7-2E02-44D3-896F-4F40EFB718C5}"/>
                  </a:ext>
                </a:extLst>
              </p:cNvPr>
              <p:cNvSpPr/>
              <p:nvPr/>
            </p:nvSpPr>
            <p:spPr>
              <a:xfrm>
                <a:off x="2689396" y="644204"/>
                <a:ext cx="788080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spcBef>
                    <a:spcPts val="168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𝑨𝑩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𝟑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𝒄𝒎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𝑨𝑪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𝟒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𝒄𝒎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𝑩𝑪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𝟓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đư­ờng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𝑩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𝑩𝑨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𝑨𝑪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đư­ờng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C14A5F7-2E02-44D3-896F-4F40EFB71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396" y="644204"/>
                <a:ext cx="7880807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160" t="-4061" r="-1237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C8FCB8-E766-4463-89B4-A3D3771F5FE9}"/>
              </a:ext>
            </a:extLst>
          </p:cNvPr>
          <p:cNvSpPr/>
          <p:nvPr/>
        </p:nvSpPr>
        <p:spPr>
          <a:xfrm>
            <a:off x="-12192" y="705947"/>
            <a:ext cx="2681172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21/111 SGK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C579B1-9085-4E97-9FE7-D184A838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682" y="2275621"/>
            <a:ext cx="4950293" cy="29634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994FB21-2644-4B2E-A18C-39EA2DB63C0B}"/>
              </a:ext>
            </a:extLst>
          </p:cNvPr>
          <p:cNvSpPr/>
          <p:nvPr/>
        </p:nvSpPr>
        <p:spPr>
          <a:xfrm>
            <a:off x="5846387" y="2129219"/>
            <a:ext cx="959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spcBef>
                <a:spcPts val="168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D9282B-BC3B-4A43-9391-7BAFA68F2A91}"/>
              </a:ext>
            </a:extLst>
          </p:cNvPr>
          <p:cNvSpPr/>
          <p:nvPr/>
        </p:nvSpPr>
        <p:spPr>
          <a:xfrm>
            <a:off x="800305" y="2268080"/>
            <a:ext cx="882549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3582C1F7-293B-4523-9A42-9727995E1174}"/>
                  </a:ext>
                </a:extLst>
              </p:cNvPr>
              <p:cNvSpPr/>
              <p:nvPr/>
            </p:nvSpPr>
            <p:spPr>
              <a:xfrm>
                <a:off x="661528" y="2704881"/>
                <a:ext cx="2316981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82C1F7-293B-4523-9A42-9727995E1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28" y="2704881"/>
                <a:ext cx="2316981" cy="470000"/>
              </a:xfrm>
              <a:prstGeom prst="rect">
                <a:avLst/>
              </a:prstGeom>
              <a:blipFill rotWithShape="1">
                <a:blip r:embed="rId5"/>
                <a:stretch>
                  <a:fillRect l="-789" t="-7792" r="-3684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F8D63FEB-0EF1-4B77-8441-3534FE73A130}"/>
                  </a:ext>
                </a:extLst>
              </p:cNvPr>
              <p:cNvSpPr/>
              <p:nvPr/>
            </p:nvSpPr>
            <p:spPr>
              <a:xfrm>
                <a:off x="2870804" y="2691026"/>
                <a:ext cx="3847784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e>
                        <m:sup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𝑨𝑪</m:t>
                          </m:r>
                        </m:e>
                        <m:sup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D63FEB-0EF1-4B77-8441-3534FE73A1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804" y="2691026"/>
                <a:ext cx="3847784" cy="470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268F97AD-2C3A-4B1A-ADB1-85C871B8C726}"/>
                  </a:ext>
                </a:extLst>
              </p:cNvPr>
              <p:cNvSpPr/>
              <p:nvPr/>
            </p:nvSpPr>
            <p:spPr>
              <a:xfrm>
                <a:off x="693064" y="3210187"/>
                <a:ext cx="4652043" cy="4964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= 25 )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8F97AD-2C3A-4B1A-ADB1-85C871B8C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64" y="3210187"/>
                <a:ext cx="4652043" cy="496418"/>
              </a:xfrm>
              <a:prstGeom prst="rect">
                <a:avLst/>
              </a:prstGeom>
              <a:blipFill rotWithShape="1">
                <a:blip r:embed="rId7"/>
                <a:stretch>
                  <a:fillRect l="-2097" t="-8642" r="-1048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AD3AB40-B5B6-4DF7-AD94-3FCF03DFECFF}"/>
                  </a:ext>
                </a:extLst>
              </p:cNvPr>
              <p:cNvSpPr/>
              <p:nvPr/>
            </p:nvSpPr>
            <p:spPr>
              <a:xfrm>
                <a:off x="693064" y="3747219"/>
                <a:ext cx="4920578" cy="460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A. (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D3AB40-B5B6-4DF7-AD94-3FCF03DFE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64" y="3747219"/>
                <a:ext cx="4920578" cy="460895"/>
              </a:xfrm>
              <a:prstGeom prst="rect">
                <a:avLst/>
              </a:prstGeom>
              <a:blipFill rotWithShape="1">
                <a:blip r:embed="rId8"/>
                <a:stretch>
                  <a:fillRect l="-1983" t="-10667" r="-8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A2D58A3-F17C-47FD-B99A-965E36A6E1E2}"/>
              </a:ext>
            </a:extLst>
          </p:cNvPr>
          <p:cNvSpPr/>
          <p:nvPr/>
        </p:nvSpPr>
        <p:spPr>
          <a:xfrm>
            <a:off x="693064" y="4208114"/>
            <a:ext cx="731290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6C3B8EE6-9D57-45A1-97E8-448AF29E6A35}"/>
                  </a:ext>
                </a:extLst>
              </p:cNvPr>
              <p:cNvSpPr/>
              <p:nvPr/>
            </p:nvSpPr>
            <p:spPr>
              <a:xfrm>
                <a:off x="800305" y="4669009"/>
                <a:ext cx="20704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ea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𝑩𝑨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</m:oMath>
                </a14:m>
                <a:endPara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3B8EE6-9D57-45A1-97E8-448AF29E6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05" y="4669009"/>
                <a:ext cx="2070499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441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6FB8EF8C-92FD-40A3-BBFA-F54174A3B8A8}"/>
                  </a:ext>
                </a:extLst>
              </p:cNvPr>
              <p:cNvSpPr/>
              <p:nvPr/>
            </p:nvSpPr>
            <p:spPr>
              <a:xfrm>
                <a:off x="745445" y="5130674"/>
                <a:ext cx="301494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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𝐀𝐂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𝐢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FB8EF8C-92FD-40A3-BBFA-F54174A3B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45" y="5130674"/>
                <a:ext cx="3014946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303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D397B64-86F8-4124-B96C-CAC6BF7AF4DE}"/>
                  </a:ext>
                </a:extLst>
              </p:cNvPr>
              <p:cNvSpPr/>
              <p:nvPr/>
            </p:nvSpPr>
            <p:spPr>
              <a:xfrm>
                <a:off x="748362" y="5617124"/>
                <a:ext cx="6528390" cy="460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đư­ờng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𝑩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𝑩𝑨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D397B64-86F8-4124-B96C-CAC6BF7AF4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62" y="5617124"/>
                <a:ext cx="6528390" cy="460895"/>
              </a:xfrm>
              <a:prstGeom prst="rect">
                <a:avLst/>
              </a:prstGeom>
              <a:blipFill rotWithShape="1">
                <a:blip r:embed="rId11"/>
                <a:stretch>
                  <a:fillRect l="-149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bject 32">
            <a:extLst>
              <a:ext uri="{FF2B5EF4-FFF2-40B4-BE49-F238E27FC236}">
                <a16:creationId xmlns:a16="http://schemas.microsoft.com/office/drawing/2014/main" xmlns="" id="{EC87EA92-4622-4EDB-B9A3-48B61286856D}"/>
              </a:ext>
            </a:extLst>
          </p:cNvPr>
          <p:cNvSpPr/>
          <p:nvPr/>
        </p:nvSpPr>
        <p:spPr>
          <a:xfrm>
            <a:off x="10962884" y="490793"/>
            <a:ext cx="1189618" cy="18384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83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F5A1A11A-6AF5-4060-B7F1-09311131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-30480"/>
            <a:ext cx="12192000" cy="5730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§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DẤU HIỆU NHẬN BIẾT TIẾP TUYẾN CỦA Đ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ỜNG TRÒN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84" y="5892964"/>
            <a:ext cx="5889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times up"/>
          <p:cNvGrpSpPr>
            <a:grpSpLocks/>
          </p:cNvGrpSpPr>
          <p:nvPr/>
        </p:nvGrpSpPr>
        <p:grpSpPr bwMode="auto">
          <a:xfrm>
            <a:off x="7915743" y="5280370"/>
            <a:ext cx="1055077" cy="568144"/>
            <a:chOff x="2989747" y="438150"/>
            <a:chExt cx="1572029" cy="683752"/>
          </a:xfrm>
        </p:grpSpPr>
        <p:sp>
          <p:nvSpPr>
            <p:cNvPr id="22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23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47" y="606123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8419934" y="6050127"/>
            <a:ext cx="68263" cy="76200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1" name="Group 20"/>
          <p:cNvGrpSpPr>
            <a:grpSpLocks/>
          </p:cNvGrpSpPr>
          <p:nvPr/>
        </p:nvGrpSpPr>
        <p:grpSpPr bwMode="auto">
          <a:xfrm>
            <a:off x="8421522" y="6600989"/>
            <a:ext cx="68262" cy="7778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7" name="Group 26"/>
          <p:cNvGrpSpPr>
            <a:grpSpLocks/>
          </p:cNvGrpSpPr>
          <p:nvPr/>
        </p:nvGrpSpPr>
        <p:grpSpPr bwMode="auto">
          <a:xfrm>
            <a:off x="8643772" y="6342227"/>
            <a:ext cx="68262" cy="7620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8216734" y="6367627"/>
            <a:ext cx="68263" cy="7620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8427872" y="6339052"/>
            <a:ext cx="52387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50" name="图片 33798" descr="1-2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638AA20-2536-458B-B002-D1B718B6DB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1826" y="4705805"/>
            <a:ext cx="2282115" cy="211690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594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17417" y="1039091"/>
            <a:ext cx="5327073" cy="4447309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6580908" y="2754913"/>
            <a:ext cx="5056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KHỞI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8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8F44FBD-0678-41DF-BBA2-DB5465447A21}"/>
                  </a:ext>
                </a:extLst>
              </p:cNvPr>
              <p:cNvSpPr/>
              <p:nvPr/>
            </p:nvSpPr>
            <p:spPr>
              <a:xfrm>
                <a:off x="-168678" y="4825905"/>
                <a:ext cx="5477522" cy="460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8F44FBD-0678-41DF-BBA2-DB5465447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8678" y="4825905"/>
                <a:ext cx="5477522" cy="46089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F40A318E-8CA2-446C-9EA0-507AABD380B6}"/>
                  </a:ext>
                </a:extLst>
              </p:cNvPr>
              <p:cNvSpPr/>
              <p:nvPr/>
            </p:nvSpPr>
            <p:spPr>
              <a:xfrm>
                <a:off x="-199750" y="2501391"/>
                <a:ext cx="7887811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</m:oMath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𝑶𝑩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𝜟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𝑶𝑨𝑩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0A318E-8CA2-446C-9EA0-507AABD380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9750" y="2501391"/>
                <a:ext cx="7887811" cy="958660"/>
              </a:xfrm>
              <a:prstGeom prst="rect">
                <a:avLst/>
              </a:prstGeom>
              <a:blipFill>
                <a:blip r:embed="rId5"/>
                <a:stretch>
                  <a:fillRect t="-5063" b="-13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0456CF2E-F538-4DC0-BB68-499DF70877C1}"/>
                  </a:ext>
                </a:extLst>
              </p:cNvPr>
              <p:cNvSpPr/>
              <p:nvPr/>
            </p:nvSpPr>
            <p:spPr>
              <a:xfrm>
                <a:off x="-168678" y="3651195"/>
                <a:ext cx="8333174" cy="1105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Pytago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 i="1" dirty="0">
                  <a:solidFill>
                    <a:srgbClr val="00206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𝟔𝟒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456CF2E-F538-4DC0-BB68-499DF7087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8678" y="3651195"/>
                <a:ext cx="8333174" cy="1105687"/>
              </a:xfrm>
              <a:prstGeom prst="rect">
                <a:avLst/>
              </a:prstGeom>
              <a:blipFill>
                <a:blip r:embed="rId6"/>
                <a:stretch>
                  <a:fillRect t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86E1D1-D2E5-422E-8461-5F4439F5B30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496" y="2108903"/>
            <a:ext cx="3715007" cy="279827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124A0AC-0918-462A-BF4F-4A32B038B2FE}"/>
                  </a:ext>
                </a:extLst>
              </p:cNvPr>
              <p:cNvSpPr/>
              <p:nvPr/>
            </p:nvSpPr>
            <p:spPr>
              <a:xfrm>
                <a:off x="1064378" y="193841"/>
                <a:ext cx="10339527" cy="1413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indent="-629920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𝑶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𝟔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cm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𝑶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cm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Kẻ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629920" indent="-629920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tuyến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𝑨𝑩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). </a:t>
                </a:r>
                <a:r>
                  <a:rPr lang="vi-VN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dài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đoạn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𝑨𝑩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629920" algn="just">
                  <a:lnSpc>
                    <a:spcPct val="107000"/>
                  </a:lnSpc>
                  <a:spcAft>
                    <a:spcPts val="800"/>
                  </a:spcAft>
                  <a:tabLst>
                    <a:tab pos="3599815" algn="l"/>
                    <a:tab pos="5039995" algn="l"/>
                  </a:tabLs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cm.	B. 4cm.		C.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cm.		D.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cm.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124A0AC-0918-462A-BF4F-4A32B038B2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78" y="193841"/>
                <a:ext cx="10339527" cy="1413913"/>
              </a:xfrm>
              <a:prstGeom prst="rect">
                <a:avLst/>
              </a:prstGeom>
              <a:blipFill rotWithShape="1">
                <a:blip r:embed="rId8"/>
                <a:stretch>
                  <a:fillRect l="-943" t="-1724" b="-7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1A8AB-00AB-44BC-9F4C-9E932DA3CE67}"/>
              </a:ext>
            </a:extLst>
          </p:cNvPr>
          <p:cNvSpPr/>
          <p:nvPr/>
        </p:nvSpPr>
        <p:spPr>
          <a:xfrm>
            <a:off x="2135377" y="1571200"/>
            <a:ext cx="6096000" cy="4608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992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57F6DD-866B-4C25-A7F6-00D954275210}"/>
              </a:ext>
            </a:extLst>
          </p:cNvPr>
          <p:cNvSpPr/>
          <p:nvPr/>
        </p:nvSpPr>
        <p:spPr>
          <a:xfrm>
            <a:off x="-199750" y="1949351"/>
            <a:ext cx="1953087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992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</a:t>
            </a:r>
          </a:p>
        </p:txBody>
      </p:sp>
      <p:pic>
        <p:nvPicPr>
          <p:cNvPr id="1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99" y="5740559"/>
            <a:ext cx="5889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imes up"/>
          <p:cNvGrpSpPr>
            <a:grpSpLocks/>
          </p:cNvGrpSpPr>
          <p:nvPr/>
        </p:nvGrpSpPr>
        <p:grpSpPr bwMode="auto">
          <a:xfrm>
            <a:off x="6710358" y="5127965"/>
            <a:ext cx="1055077" cy="568144"/>
            <a:chOff x="2989747" y="438150"/>
            <a:chExt cx="1572029" cy="683752"/>
          </a:xfrm>
        </p:grpSpPr>
        <p:sp>
          <p:nvSpPr>
            <p:cNvPr id="14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15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6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62" y="5908834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7214549" y="5897722"/>
            <a:ext cx="68263" cy="76200"/>
            <a:chOff x="2455863" y="2411803"/>
            <a:chExt cx="566738" cy="566738"/>
          </a:xfrm>
        </p:grpSpPr>
        <p:sp>
          <p:nvSpPr>
            <p:cNvPr id="1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7216137" y="6448584"/>
            <a:ext cx="68262" cy="77788"/>
            <a:chOff x="2455863" y="2411803"/>
            <a:chExt cx="566738" cy="566738"/>
          </a:xfrm>
        </p:grpSpPr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9" name="Group 26"/>
          <p:cNvGrpSpPr>
            <a:grpSpLocks/>
          </p:cNvGrpSpPr>
          <p:nvPr/>
        </p:nvGrpSpPr>
        <p:grpSpPr bwMode="auto">
          <a:xfrm>
            <a:off x="7438387" y="6189822"/>
            <a:ext cx="68262" cy="76200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7011349" y="6215222"/>
            <a:ext cx="68263" cy="76200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1" name="Oval 107"/>
          <p:cNvSpPr>
            <a:spLocks noChangeArrowheads="1"/>
          </p:cNvSpPr>
          <p:nvPr/>
        </p:nvSpPr>
        <p:spPr bwMode="auto">
          <a:xfrm>
            <a:off x="7222487" y="6186647"/>
            <a:ext cx="52387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42" name="图片 33798" descr="1-2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638AA20-2536-458B-B002-D1B718B6D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1826" y="4705805"/>
            <a:ext cx="2282115" cy="211690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592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8B54544D-C470-4CC2-AAE5-9FD2953CE19C}"/>
                  </a:ext>
                </a:extLst>
              </p:cNvPr>
              <p:cNvSpPr/>
              <p:nvPr/>
            </p:nvSpPr>
            <p:spPr>
              <a:xfrm>
                <a:off x="414838" y="88777"/>
                <a:ext cx="11107446" cy="218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Kê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ở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tỉnh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Bình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Thuận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thắp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gần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bờ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dùng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hướng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tàu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thuyền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vực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ban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đêm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Đây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xem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cổ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xưa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Việt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Nam.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Chiều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so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nước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𝟔𝟓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Em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hãy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biết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ột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km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54544D-C470-4CC2-AAE5-9FD2953CE1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38" y="88777"/>
                <a:ext cx="11107446" cy="2181944"/>
              </a:xfrm>
              <a:prstGeom prst="rect">
                <a:avLst/>
              </a:prstGeom>
              <a:blipFill rotWithShape="1">
                <a:blip r:embed="rId2"/>
                <a:stretch>
                  <a:fillRect l="-823" t="-1120" r="-87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Khám phá hải đăng Kê Gà - Ngọn hải đăng cổ nhất Việt Nam - iVIVU.com">
            <a:extLst>
              <a:ext uri="{FF2B5EF4-FFF2-40B4-BE49-F238E27FC236}">
                <a16:creationId xmlns:a16="http://schemas.microsoft.com/office/drawing/2014/main" xmlns="" id="{F62A4A2D-AA3B-44B1-A06E-8AA124D04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04" y="2290627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70ACC3-3E45-4F08-8919-35611B537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2" y="2464486"/>
            <a:ext cx="3466270" cy="393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9DCAB9EA-C144-4538-A56C-A11435B7FBAF}"/>
                  </a:ext>
                </a:extLst>
              </p:cNvPr>
              <p:cNvSpPr/>
              <p:nvPr/>
            </p:nvSpPr>
            <p:spPr>
              <a:xfrm>
                <a:off x="232975" y="398675"/>
                <a:ext cx="742173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đất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𝟔𝟒𝟎𝟎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CAB9EA-C144-4538-A56C-A11435B7F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75" y="398675"/>
                <a:ext cx="7421732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123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7AB638-C964-48A4-8E63-85B51E96811C}"/>
              </a:ext>
            </a:extLst>
          </p:cNvPr>
          <p:cNvSpPr/>
          <p:nvPr/>
        </p:nvSpPr>
        <p:spPr>
          <a:xfrm>
            <a:off x="5369879" y="41654"/>
            <a:ext cx="216131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algn="ctr">
              <a:lnSpc>
                <a:spcPct val="115000"/>
              </a:lnSpc>
              <a:spcAft>
                <a:spcPts val="800"/>
              </a:spcAft>
              <a:tabLst>
                <a:tab pos="62992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1B44A3-41C1-4923-BF8A-2E00F92BDF0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4264" y="780667"/>
            <a:ext cx="4427736" cy="3478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FD8B5A4A-9639-42D0-BA8B-85016604D948}"/>
                  </a:ext>
                </a:extLst>
              </p:cNvPr>
              <p:cNvSpPr/>
              <p:nvPr/>
            </p:nvSpPr>
            <p:spPr>
              <a:xfrm>
                <a:off x="-307555" y="838416"/>
                <a:ext cx="7921102" cy="17572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algn="just">
                  <a:lnSpc>
                    <a:spcPct val="115000"/>
                  </a:lnSpc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𝑨𝑯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func>
                          <m:func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D8B5A4A-9639-42D0-BA8B-85016604D9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7555" y="838416"/>
                <a:ext cx="7921102" cy="1757212"/>
              </a:xfrm>
              <a:prstGeom prst="rect">
                <a:avLst/>
              </a:prstGeom>
              <a:blipFill rotWithShape="1">
                <a:blip r:embed="rId4"/>
                <a:stretch>
                  <a:fillRect t="-1389" r="-1155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CD29074C-DA30-4361-B668-7197D563A43F}"/>
                  </a:ext>
                </a:extLst>
              </p:cNvPr>
              <p:cNvSpPr/>
              <p:nvPr/>
            </p:nvSpPr>
            <p:spPr>
              <a:xfrm>
                <a:off x="-321226" y="2699589"/>
                <a:ext cx="7586709" cy="1044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algn="just">
                  <a:lnSpc>
                    <a:spcPct val="115000"/>
                  </a:lnSpc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func>
                          <m:func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630555" algn="just">
                  <a:lnSpc>
                    <a:spcPct val="115000"/>
                  </a:lnSpc>
                  <a:spcAft>
                    <a:spcPts val="800"/>
                  </a:spcAft>
                  <a:tabLst>
                    <a:tab pos="629920" algn="l"/>
                  </a:tabLst>
                </a:pP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𝑶𝑨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𝑶𝑰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𝑰𝑨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𝟔𝟒𝟎𝟎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𝟎𝟔𝟓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𝟔𝟒𝟎𝟎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𝟎𝟔𝟓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𝒌𝒎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29074C-DA30-4361-B668-7197D563A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1226" y="2699589"/>
                <a:ext cx="7586709" cy="1044388"/>
              </a:xfrm>
              <a:prstGeom prst="rect">
                <a:avLst/>
              </a:prstGeom>
              <a:blipFill rotWithShape="1">
                <a:blip r:embed="rId5"/>
                <a:stretch>
                  <a:fillRect t="-2339" b="-9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FEAF693-0EB4-4028-94E4-A830C26D7901}"/>
                  </a:ext>
                </a:extLst>
              </p:cNvPr>
              <p:cNvSpPr/>
              <p:nvPr/>
            </p:nvSpPr>
            <p:spPr>
              <a:xfrm>
                <a:off x="-390685" y="3719012"/>
                <a:ext cx="9306019" cy="4830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algn="just">
                  <a:lnSpc>
                    <a:spcPct val="115000"/>
                  </a:lnSpc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tam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𝑶𝑨𝑯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𝑯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Pytago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FEAF693-0EB4-4028-94E4-A830C26D7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0685" y="3719012"/>
                <a:ext cx="9306019" cy="483017"/>
              </a:xfrm>
              <a:prstGeom prst="rect">
                <a:avLst/>
              </a:prstGeom>
              <a:blipFill rotWithShape="1">
                <a:blip r:embed="rId6"/>
                <a:stretch>
                  <a:fillRect t="-5063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5073C3E-E5FA-44D7-B54F-478FCA7E1A95}"/>
                  </a:ext>
                </a:extLst>
              </p:cNvPr>
              <p:cNvSpPr/>
              <p:nvPr/>
            </p:nvSpPr>
            <p:spPr>
              <a:xfrm>
                <a:off x="-335263" y="4295095"/>
                <a:ext cx="6438942" cy="489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630555">
                  <a:lnSpc>
                    <a:spcPct val="115000"/>
                  </a:lnSpc>
                  <a:spcAft>
                    <a:spcPts val="800"/>
                  </a:spcAft>
                  <a:tabLst>
                    <a:tab pos="629920" algn="l"/>
                  </a:tabLst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5073C3E-E5FA-44D7-B54F-478FCA7E1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5263" y="4295095"/>
                <a:ext cx="6438942" cy="489558"/>
              </a:xfrm>
              <a:prstGeom prst="rect">
                <a:avLst/>
              </a:prstGeom>
              <a:blipFill rotWithShape="1">
                <a:blip r:embed="rId7"/>
                <a:stretch>
                  <a:fillRect t="-3750" r="-568" b="-2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CD30A96E-CF84-4364-8AF4-89A6AB366D1B}"/>
                  </a:ext>
                </a:extLst>
              </p:cNvPr>
              <p:cNvSpPr/>
              <p:nvPr/>
            </p:nvSpPr>
            <p:spPr>
              <a:xfrm>
                <a:off x="-390685" y="4736610"/>
                <a:ext cx="10247053" cy="549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>
                  <a:lnSpc>
                    <a:spcPct val="115000"/>
                  </a:lnSpc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𝑨𝑯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𝑶𝑨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𝑶𝑯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𝟔𝟒𝟎𝟎</m:t>
                            </m:r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𝟎𝟔𝟓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𝟔𝟒𝟎𝟎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𝟐𝟗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𝐤𝐦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30A96E-CF84-4364-8AF4-89A6AB366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0685" y="4736610"/>
                <a:ext cx="10247053" cy="549831"/>
              </a:xfrm>
              <a:prstGeom prst="rect">
                <a:avLst/>
              </a:prstGeom>
              <a:blipFill rotWithShape="1">
                <a:blip r:embed="rId8"/>
                <a:stretch>
                  <a:fillRect b="-2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A03FD1EC-B3C2-4FE5-90A5-2AFF7FDBBF76}"/>
                  </a:ext>
                </a:extLst>
              </p:cNvPr>
              <p:cNvSpPr/>
              <p:nvPr/>
            </p:nvSpPr>
            <p:spPr>
              <a:xfrm>
                <a:off x="-446105" y="5296720"/>
                <a:ext cx="11631969" cy="9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>
                  <a:lnSpc>
                    <a:spcPct val="115000"/>
                  </a:lnSpc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𝟐𝟗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𝐤𝐦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𝟐𝟗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𝐤𝐦</m:t>
                    </m:r>
                    <m: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3FD1EC-B3C2-4FE5-90A5-2AFF7FDBBF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6105" y="5296720"/>
                <a:ext cx="11631969" cy="907749"/>
              </a:xfrm>
              <a:prstGeom prst="rect">
                <a:avLst/>
              </a:prstGeom>
              <a:blipFill rotWithShape="1">
                <a:blip r:embed="rId9"/>
                <a:stretch>
                  <a:fillRect t="-2685" b="-14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886" name="AutoShape 22">
            <a:extLst>
              <a:ext uri="{FF2B5EF4-FFF2-40B4-BE49-F238E27FC236}">
                <a16:creationId xmlns:a16="http://schemas.microsoft.com/office/drawing/2014/main" xmlns="" id="{7EC6B204-E923-485A-8784-480B64BE78BA}"/>
              </a:ext>
            </a:extLst>
          </p:cNvPr>
          <p:cNvCxnSpPr>
            <a:cxnSpLocks noChangeShapeType="1"/>
            <a:stCxn id="36877" idx="0"/>
          </p:cNvCxnSpPr>
          <p:nvPr/>
        </p:nvCxnSpPr>
        <p:spPr bwMode="auto">
          <a:xfrm rot="5400000" flipH="1" flipV="1">
            <a:off x="6462339" y="929940"/>
            <a:ext cx="891749" cy="2490377"/>
          </a:xfrm>
          <a:prstGeom prst="curvedConnector2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85" name="AutoShape 21">
            <a:extLst>
              <a:ext uri="{FF2B5EF4-FFF2-40B4-BE49-F238E27FC236}">
                <a16:creationId xmlns:a16="http://schemas.microsoft.com/office/drawing/2014/main" xmlns="" id="{74D67FAC-87B1-468A-ADBD-86F1D5BDF1C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238479" y="1537099"/>
            <a:ext cx="1600200" cy="1433513"/>
          </a:xfrm>
          <a:prstGeom prst="curvedConnector3">
            <a:avLst>
              <a:gd name="adj1" fmla="val 58658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7" name="Oval 13">
            <a:extLst>
              <a:ext uri="{FF2B5EF4-FFF2-40B4-BE49-F238E27FC236}">
                <a16:creationId xmlns:a16="http://schemas.microsoft.com/office/drawing/2014/main" xmlns="" id="{862B9D9B-5F0C-45EA-9AF9-2E7292B3E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579" y="2621002"/>
            <a:ext cx="3248891" cy="914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tuyến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tròn</a:t>
            </a:r>
            <a:endParaRPr lang="en-US" sz="2400" dirty="0">
              <a:solidFill>
                <a:srgbClr val="00B0F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875" name="AutoShape 11">
            <a:extLst>
              <a:ext uri="{FF2B5EF4-FFF2-40B4-BE49-F238E27FC236}">
                <a16:creationId xmlns:a16="http://schemas.microsoft.com/office/drawing/2014/main" xmlns="" id="{4A2BB108-18CD-4B75-A759-5A7B96250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831026"/>
            <a:ext cx="2819400" cy="7715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200" b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altLang="en-US" sz="2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endParaRPr lang="en-US" alt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873" name="AutoShape 9">
            <a:extLst>
              <a:ext uri="{FF2B5EF4-FFF2-40B4-BE49-F238E27FC236}">
                <a16:creationId xmlns:a16="http://schemas.microsoft.com/office/drawing/2014/main" xmlns="" id="{F21FC452-BF2A-40E5-8D62-100072A08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790" y="819912"/>
            <a:ext cx="5063836" cy="1066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Nếu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đường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thẳng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là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tiếp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tuyến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đường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tròn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̀ nó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góc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bán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kính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tiếp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điểm</a:t>
            </a:r>
            <a:r>
              <a:rPr lang="en-US" altLang="en-US" sz="2200" b="1" dirty="0">
                <a:solidFill>
                  <a:srgbClr val="548DD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872" name="AutoShape 8">
            <a:extLst>
              <a:ext uri="{FF2B5EF4-FFF2-40B4-BE49-F238E27FC236}">
                <a16:creationId xmlns:a16="http://schemas.microsoft.com/office/drawing/2014/main" xmlns="" id="{EF3C26F4-9800-4B45-964B-A76453A806D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091113" y="3577400"/>
            <a:ext cx="457200" cy="4286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AutoShape 7">
            <a:extLst>
              <a:ext uri="{FF2B5EF4-FFF2-40B4-BE49-F238E27FC236}">
                <a16:creationId xmlns:a16="http://schemas.microsoft.com/office/drawing/2014/main" xmlns="" id="{F04DC6A6-00BE-4615-91B3-33C12CCDB3C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576639" y="4020311"/>
            <a:ext cx="1519239" cy="113358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AutoShape 6">
            <a:extLst>
              <a:ext uri="{FF2B5EF4-FFF2-40B4-BE49-F238E27FC236}">
                <a16:creationId xmlns:a16="http://schemas.microsoft.com/office/drawing/2014/main" xmlns="" id="{47EE8F3A-904A-4628-BA08-DFE509477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67" y="4998212"/>
            <a:ext cx="4618933" cy="167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1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en-US" altLang="en-US" sz="9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869" name="AutoShape 5">
            <a:extLst>
              <a:ext uri="{FF2B5EF4-FFF2-40B4-BE49-F238E27FC236}">
                <a16:creationId xmlns:a16="http://schemas.microsoft.com/office/drawing/2014/main" xmlns="" id="{7B65D85C-B5D5-48B4-ABF8-EE54CF57D0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5400" y="4020312"/>
            <a:ext cx="2908116" cy="113358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68" name="AutoShape 4">
            <a:extLst>
              <a:ext uri="{FF2B5EF4-FFF2-40B4-BE49-F238E27FC236}">
                <a16:creationId xmlns:a16="http://schemas.microsoft.com/office/drawing/2014/main" xmlns="" id="{5D944A4D-8426-4605-867B-8C8E9D11E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979162"/>
            <a:ext cx="5223164" cy="167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alt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alt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dirty="0">
              <a:solidFill>
                <a:schemeClr val="accent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186" name="Rectangle 14">
            <a:extLst>
              <a:ext uri="{FF2B5EF4-FFF2-40B4-BE49-F238E27FC236}">
                <a16:creationId xmlns:a16="http://schemas.microsoft.com/office/drawing/2014/main" xmlns="" id="{092A2F30-039A-4D99-8F25-0ACB50293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1" y="237270"/>
            <a:ext cx="184731" cy="40011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65A4920-3EEA-472D-BF89-1D580B93BB65}"/>
              </a:ext>
            </a:extLst>
          </p:cNvPr>
          <p:cNvSpPr/>
          <p:nvPr/>
        </p:nvSpPr>
        <p:spPr>
          <a:xfrm rot="3519190">
            <a:off x="2904149" y="2061203"/>
            <a:ext cx="1447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Định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nghĩa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E6ECC4A-FD3C-44B4-8EE0-B9F72FA80958}"/>
              </a:ext>
            </a:extLst>
          </p:cNvPr>
          <p:cNvSpPr/>
          <p:nvPr/>
        </p:nvSpPr>
        <p:spPr>
          <a:xfrm rot="19930013">
            <a:off x="5632635" y="2006630"/>
            <a:ext cx="1447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Tính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6AC3F25-2383-4697-AEFC-38A6D019DB1A}"/>
              </a:ext>
            </a:extLst>
          </p:cNvPr>
          <p:cNvSpPr/>
          <p:nvPr/>
        </p:nvSpPr>
        <p:spPr>
          <a:xfrm>
            <a:off x="4419601" y="4252092"/>
            <a:ext cx="169025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45AC3EB-4E69-4281-B301-5BB9F4D95D15}"/>
              </a:ext>
            </a:extLst>
          </p:cNvPr>
          <p:cNvSpPr txBox="1">
            <a:spLocks/>
          </p:cNvSpPr>
          <p:nvPr/>
        </p:nvSpPr>
        <p:spPr>
          <a:xfrm>
            <a:off x="3637114" y="49487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KIẾN THỨC CẦN NHỚ</a:t>
            </a:r>
          </a:p>
        </p:txBody>
      </p:sp>
      <p:pic>
        <p:nvPicPr>
          <p:cNvPr id="18" name="图片 33798" descr="1-23">
            <a:extLst>
              <a:ext uri="{FF2B5EF4-FFF2-40B4-BE49-F238E27FC236}">
                <a16:creationId xmlns:a16="http://schemas.microsoft.com/office/drawing/2014/main" xmlns="" id="{A638AA20-2536-458B-B002-D1B718B6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728" y="2143357"/>
            <a:ext cx="2282115" cy="21169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33798" descr="1-23">
            <a:extLst>
              <a:ext uri="{FF2B5EF4-FFF2-40B4-BE49-F238E27FC236}">
                <a16:creationId xmlns:a16="http://schemas.microsoft.com/office/drawing/2014/main" xmlns="" id="{A638AA20-2536-458B-B002-D1B718B6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" y="2004511"/>
            <a:ext cx="2173125" cy="20158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7" grpId="0" animBg="1"/>
      <p:bldP spid="36875" grpId="0" animBg="1"/>
      <p:bldP spid="36873" grpId="0" animBg="1"/>
      <p:bldP spid="36870" grpId="0" animBg="1"/>
      <p:bldP spid="36868" grpId="0" animBg="1"/>
      <p:bldP spid="28" grpId="0"/>
      <p:bldP spid="29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>
            <a:extLst>
              <a:ext uri="{FF2B5EF4-FFF2-40B4-BE49-F238E27FC236}">
                <a16:creationId xmlns:a16="http://schemas.microsoft.com/office/drawing/2014/main" xmlns="" id="{1FC46D6E-8345-4B01-ADF6-116DFE98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107B1A2D-DB8D-46A3-91D8-7BB5FC7E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C4931DF6-70B8-4C8C-B8D2-142F57E7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DAACA61A-178E-46F9-9A25-FB8223F60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2" y="5095296"/>
            <a:ext cx="1430652" cy="111363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8B2EB5EE-649E-4EFD-9F41-DCFC58543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7C9FBA5F-F361-4176-9E66-F63051BB4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565CF18-F1F3-4B82-BB09-D6CB0A267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48263484-E339-42FA-81E5-7036E2C71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932533B6-D522-4D80-B4C8-07F50DC02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513" y="142483"/>
            <a:ext cx="10139962" cy="5373083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F5E9DFBF-F6D2-4B2F-926D-B062B023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008" y="621252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HƯỚNG DẪN TỰ HỌC Ở NHÀ</a:t>
            </a:r>
            <a:endParaRPr kumimoji="0" lang="en-US" altLang="en-US" sz="3200" b="1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xmlns="" id="{CAFB9A91-793A-473E-B86A-5BCBB3C71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46" y="5991300"/>
            <a:ext cx="12176209" cy="86497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6896B752-3EBA-4FC3-92D8-CC629661D9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567" y="4556337"/>
            <a:ext cx="3901779" cy="2284165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xmlns="" id="{E87B5DB1-BABB-4F82-AEDD-8EADA67EF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616" y="3339667"/>
            <a:ext cx="2586252" cy="2868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7B3B07-B4A4-47F1-AB6C-8E0D35D01ABA}"/>
              </a:ext>
            </a:extLst>
          </p:cNvPr>
          <p:cNvSpPr txBox="1"/>
          <p:nvPr/>
        </p:nvSpPr>
        <p:spPr>
          <a:xfrm>
            <a:off x="2120713" y="1324920"/>
            <a:ext cx="10044749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22, 23, 24/T111,112(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42, 43,44,/ T134(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8B54544D-C470-4CC2-AAE5-9FD2953CE19C}"/>
                  </a:ext>
                </a:extLst>
              </p:cNvPr>
              <p:cNvSpPr/>
              <p:nvPr/>
            </p:nvSpPr>
            <p:spPr>
              <a:xfrm>
                <a:off x="96173" y="88777"/>
                <a:ext cx="11107446" cy="218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Kê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ở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tỉnh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Bình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Thuận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thắp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gần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bờ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dùng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hướng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tàu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thuyền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vực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ban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đêm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Đây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xem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cổ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xưa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Việt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Nam.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Chiều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so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nước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𝟔𝟓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Em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hãy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biết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ột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đèn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Hải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km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54544D-C470-4CC2-AAE5-9FD2953CE1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3" y="88777"/>
                <a:ext cx="11107446" cy="2181944"/>
              </a:xfrm>
              <a:prstGeom prst="rect">
                <a:avLst/>
              </a:prstGeom>
              <a:blipFill>
                <a:blip r:embed="rId2"/>
                <a:stretch>
                  <a:fillRect l="-878" t="-1120" r="-82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Khám phá hải đăng Kê Gà - Ngọn hải đăng cổ nhất Việt Nam - iVIVU.com">
            <a:extLst>
              <a:ext uri="{FF2B5EF4-FFF2-40B4-BE49-F238E27FC236}">
                <a16:creationId xmlns:a16="http://schemas.microsoft.com/office/drawing/2014/main" xmlns="" id="{F62A4A2D-AA3B-44B1-A06E-8AA124D04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04" y="2290627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70ACC3-3E45-4F08-8919-35611B537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2" y="2464486"/>
            <a:ext cx="3466270" cy="393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17418" y="1039091"/>
            <a:ext cx="5209310" cy="4447309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5908963" y="2293249"/>
            <a:ext cx="54933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THÀNH KIẾN THỨC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F5A1A11A-6AF5-4060-B7F1-09311131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-30480"/>
            <a:ext cx="12192000" cy="5730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§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DẤU HIỆU NHẬN BIẾT TIẾP TUYẾN CỦA Đ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ỜNG TRÒN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83349D-5AE3-4B96-8E6B-B478D7E432EF}"/>
              </a:ext>
            </a:extLst>
          </p:cNvPr>
          <p:cNvSpPr/>
          <p:nvPr/>
        </p:nvSpPr>
        <p:spPr>
          <a:xfrm>
            <a:off x="374073" y="1092372"/>
            <a:ext cx="10893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a/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đư­ờng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đ­ường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đư­ờng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1A77527-BA3A-443F-99F9-CD958C8F7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173" y="3067020"/>
            <a:ext cx="4391087" cy="338663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6200" y="636588"/>
            <a:ext cx="6553200" cy="41116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B9DACE-6670-42FC-9074-BD41E1B82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96" y="3092021"/>
            <a:ext cx="4645448" cy="35828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83349D-5AE3-4B96-8E6B-B478D7E432EF}"/>
              </a:ext>
            </a:extLst>
          </p:cNvPr>
          <p:cNvSpPr/>
          <p:nvPr/>
        </p:nvSpPr>
        <p:spPr>
          <a:xfrm>
            <a:off x="374073" y="2011691"/>
            <a:ext cx="11066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đư­ờng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đ­ường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đư­ờng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= R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đ­ường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5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371080-34A9-4782-8CD8-9DD742D11943}"/>
              </a:ext>
            </a:extLst>
          </p:cNvPr>
          <p:cNvSpPr/>
          <p:nvPr/>
        </p:nvSpPr>
        <p:spPr>
          <a:xfrm>
            <a:off x="434633" y="1631956"/>
            <a:ext cx="10662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đ­ường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đư­ờng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đ­ường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A51701-A8E5-4D8B-9559-9765BE4BAC09}"/>
              </a:ext>
            </a:extLst>
          </p:cNvPr>
          <p:cNvSpPr/>
          <p:nvPr/>
        </p:nvSpPr>
        <p:spPr>
          <a:xfrm>
            <a:off x="161010" y="940564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168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D8D6A8-6553-4AC2-9347-0566569B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18" y="2664558"/>
            <a:ext cx="4068281" cy="36243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5D3B95-BE5E-49EA-8CBD-F6AA5297B341}"/>
              </a:ext>
            </a:extLst>
          </p:cNvPr>
          <p:cNvGrpSpPr/>
          <p:nvPr/>
        </p:nvGrpSpPr>
        <p:grpSpPr>
          <a:xfrm>
            <a:off x="5588766" y="3429000"/>
            <a:ext cx="5212584" cy="2095500"/>
            <a:chOff x="5588766" y="3429000"/>
            <a:chExt cx="5212584" cy="20955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3A16FA0-D612-4C13-8579-D5F1BF4886BD}"/>
                </a:ext>
              </a:extLst>
            </p:cNvPr>
            <p:cNvCxnSpPr/>
            <p:nvPr/>
          </p:nvCxnSpPr>
          <p:spPr>
            <a:xfrm>
              <a:off x="5594411" y="4800600"/>
              <a:ext cx="5206939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88E5EFAF-9ED6-477F-9D01-1B695BD6FFD1}"/>
                </a:ext>
              </a:extLst>
            </p:cNvPr>
            <p:cNvCxnSpPr/>
            <p:nvPr/>
          </p:nvCxnSpPr>
          <p:spPr>
            <a:xfrm>
              <a:off x="6296025" y="3429000"/>
              <a:ext cx="0" cy="2095500"/>
            </a:xfrm>
            <a:prstGeom prst="line">
              <a:avLst/>
            </a:prstGeom>
            <a:ln w="158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BB7A88A-3995-4886-B8B6-D52600496B61}"/>
                </a:ext>
              </a:extLst>
            </p:cNvPr>
            <p:cNvSpPr txBox="1"/>
            <p:nvPr/>
          </p:nvSpPr>
          <p:spPr>
            <a:xfrm>
              <a:off x="5588766" y="3784480"/>
              <a:ext cx="707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0C6A6F0-3688-4D4A-A78F-D6EAF81A1BED}"/>
                </a:ext>
              </a:extLst>
            </p:cNvPr>
            <p:cNvSpPr txBox="1"/>
            <p:nvPr/>
          </p:nvSpPr>
          <p:spPr>
            <a:xfrm>
              <a:off x="5588766" y="4887375"/>
              <a:ext cx="707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22E9E1CD-53A0-4E63-996C-62BFBC24F5DD}"/>
                  </a:ext>
                </a:extLst>
              </p:cNvPr>
              <p:cNvSpPr/>
              <p:nvPr/>
            </p:nvSpPr>
            <p:spPr>
              <a:xfrm>
                <a:off x="6376915" y="3495699"/>
                <a:ext cx="12987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24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</m:d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E9E1CD-53A0-4E63-996C-62BFBC24F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15" y="3495699"/>
                <a:ext cx="129875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EF18F97-19B7-4341-8AFA-4899538B01FC}"/>
                  </a:ext>
                </a:extLst>
              </p:cNvPr>
              <p:cNvSpPr txBox="1"/>
              <p:nvPr/>
            </p:nvSpPr>
            <p:spPr>
              <a:xfrm>
                <a:off x="6376915" y="4081877"/>
                <a:ext cx="19326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400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</m:t>
                      </m:r>
                      <m:r>
                        <a:rPr lang="en-US" sz="24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𝐎𝐂</m:t>
                      </m:r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𝐭</m:t>
                      </m:r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ạ</m:t>
                      </m:r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𝐢</m:t>
                      </m:r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F18F97-19B7-4341-8AFA-4899538B0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15" y="4081877"/>
                <a:ext cx="1932665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ED2AB725-6383-4FFD-A5B1-C1F46698681D}"/>
                  </a:ext>
                </a:extLst>
              </p:cNvPr>
              <p:cNvSpPr/>
              <p:nvPr/>
            </p:nvSpPr>
            <p:spPr>
              <a:xfrm>
                <a:off x="6474569" y="4959637"/>
                <a:ext cx="3136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là tiếp tuyến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d>
                  </m:oMath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D2AB725-6383-4FFD-A5B1-C1F466986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569" y="4959637"/>
                <a:ext cx="3136371" cy="461665"/>
              </a:xfrm>
              <a:prstGeom prst="rect">
                <a:avLst/>
              </a:prstGeom>
              <a:blipFill>
                <a:blip r:embed="rId6"/>
                <a:stretch>
                  <a:fillRect l="-291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F5A1A11A-6AF5-4060-B7F1-09311131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-30480"/>
            <a:ext cx="12192000" cy="5730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§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DẤU HIỆU NHẬN BIẾT TIẾP TUYẾN CỦA Đ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ỜNG TRÒN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3">
            <a:extLst>
              <a:ext uri="{FF2B5EF4-FFF2-40B4-BE49-F238E27FC236}">
                <a16:creationId xmlns:a16="http://schemas.microsoft.com/office/drawing/2014/main" xmlns="" id="{54C9B2F3-BDAE-4DCB-A8AF-99D23E33B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237" y="5450892"/>
            <a:ext cx="819150" cy="457200"/>
          </a:xfrm>
          <a:prstGeom prst="leftRightArrow">
            <a:avLst>
              <a:gd name="adj1" fmla="val 50000"/>
              <a:gd name="adj2" fmla="val 35833"/>
            </a:avLst>
          </a:prstGeom>
          <a:solidFill>
            <a:srgbClr val="00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1" name="AutoShape 24">
            <a:extLst>
              <a:ext uri="{FF2B5EF4-FFF2-40B4-BE49-F238E27FC236}">
                <a16:creationId xmlns:a16="http://schemas.microsoft.com/office/drawing/2014/main" xmlns="" id="{A462F4F3-C833-43B2-85CC-6091CCD4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937" y="5508042"/>
            <a:ext cx="552450" cy="342900"/>
          </a:xfrm>
          <a:prstGeom prst="rightArrow">
            <a:avLst>
              <a:gd name="adj1" fmla="val 50000"/>
              <a:gd name="adj2" fmla="val 40278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xmlns="" id="{AE73DA8A-AEEC-47ED-B868-DB89AD7A2AD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10337" y="5450892"/>
            <a:ext cx="628650" cy="381000"/>
          </a:xfrm>
          <a:prstGeom prst="rightArrow">
            <a:avLst>
              <a:gd name="adj1" fmla="val 50000"/>
              <a:gd name="adj2" fmla="val 41250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7">
                <a:extLst>
                  <a:ext uri="{FF2B5EF4-FFF2-40B4-BE49-F238E27FC236}">
                    <a16:creationId xmlns:a16="http://schemas.microsoft.com/office/drawing/2014/main" xmlns="" id="{BEE0139D-8442-4A89-AAE2-DEBE40CE2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837" y="4993692"/>
                <a:ext cx="3314700" cy="1371599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buNone/>
                </a:pP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là tiếp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buNone/>
                </a:pP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</a:p>
            </p:txBody>
          </p:sp>
        </mc:Choice>
        <mc:Fallback xmlns="">
          <p:sp>
            <p:nvSpPr>
              <p:cNvPr id="13" name="Rectangle 27">
                <a:extLst>
                  <a:ext uri="{FF2B5EF4-FFF2-40B4-BE49-F238E27FC236}">
                    <a16:creationId xmlns:a16="http://schemas.microsoft.com/office/drawing/2014/main" id="{BEE0139D-8442-4A89-AAE2-DEBE40CE2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837" y="4993692"/>
                <a:ext cx="3314700" cy="13715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utoShape 28">
                <a:extLst>
                  <a:ext uri="{FF2B5EF4-FFF2-40B4-BE49-F238E27FC236}">
                    <a16:creationId xmlns:a16="http://schemas.microsoft.com/office/drawing/2014/main" xmlns="" id="{EEB0F5EB-AB1F-4440-82B3-631306D92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087" y="4993692"/>
                <a:ext cx="3314700" cy="1276350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</a:p>
              <a:p>
                <a:pPr algn="ctr"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</m:t>
                      </m:r>
                      <m:r>
                        <a:rPr lang="en-US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𝑶𝑪</m:t>
                      </m:r>
                    </m:oMath>
                  </m:oMathPara>
                </a14:m>
                <a:endParaRPr lang="en-US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AutoShape 28">
                <a:extLst>
                  <a:ext uri="{FF2B5EF4-FFF2-40B4-BE49-F238E27FC236}">
                    <a16:creationId xmlns:a16="http://schemas.microsoft.com/office/drawing/2014/main" id="{EEB0F5EB-AB1F-4440-82B3-631306D92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8087" y="4993692"/>
                <a:ext cx="3314700" cy="1276350"/>
              </a:xfrm>
              <a:prstGeom prst="flowChartAlternateProcess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F5A1A11A-6AF5-4060-B7F1-09311131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-30480"/>
            <a:ext cx="12192000" cy="5730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§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DẤU HIỆU NHẬN BIẾT TIẾP TUYẾN CỦA Đ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ỜNG TRÒN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73" y="1262220"/>
            <a:ext cx="3721254" cy="340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78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69323F0-1B0C-44D1-B20A-3A3B8351F909}"/>
              </a:ext>
            </a:extLst>
          </p:cNvPr>
          <p:cNvSpPr/>
          <p:nvPr/>
        </p:nvSpPr>
        <p:spPr>
          <a:xfrm>
            <a:off x="128016" y="1188720"/>
            <a:ext cx="905256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0BC567-090E-4E2D-AC17-E49CA87B1662}"/>
              </a:ext>
            </a:extLst>
          </p:cNvPr>
          <p:cNvSpPr/>
          <p:nvPr/>
        </p:nvSpPr>
        <p:spPr>
          <a:xfrm>
            <a:off x="1338072" y="1188720"/>
            <a:ext cx="8985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tam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đ­ường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đư­ờng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đ­ường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(A;AH).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33B26F-BC8D-44A7-A4E8-5889E6AC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5" y="2907376"/>
            <a:ext cx="5745480" cy="38618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6007B5D-03F9-45E5-BF31-187BAF1455E4}"/>
              </a:ext>
            </a:extLst>
          </p:cNvPr>
          <p:cNvSpPr/>
          <p:nvPr/>
        </p:nvSpPr>
        <p:spPr>
          <a:xfrm>
            <a:off x="5830824" y="2081368"/>
            <a:ext cx="961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575FD9D8-7594-44CA-8549-ECD965472DA0}"/>
                  </a:ext>
                </a:extLst>
              </p:cNvPr>
              <p:cNvSpPr/>
              <p:nvPr/>
            </p:nvSpPr>
            <p:spPr>
              <a:xfrm>
                <a:off x="3982582" y="2642572"/>
                <a:ext cx="655713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∈(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𝑨𝑯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</m:oMath>
                </a14:m>
                <a:endPara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75FD9D8-7594-44CA-8549-ECD965472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582" y="2642572"/>
                <a:ext cx="6557136" cy="461665"/>
              </a:xfrm>
              <a:prstGeom prst="rect">
                <a:avLst/>
              </a:prstGeom>
              <a:blipFill>
                <a:blip r:embed="rId4"/>
                <a:stretch>
                  <a:fillRect l="-139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DF76CC1-B879-4314-B9B2-98029944DE72}"/>
                  </a:ext>
                </a:extLst>
              </p:cNvPr>
              <p:cNvSpPr/>
              <p:nvPr/>
            </p:nvSpPr>
            <p:spPr>
              <a:xfrm>
                <a:off x="3982582" y="3198167"/>
                <a:ext cx="312267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𝐇</m:t>
                    </m:r>
                    <m:r>
                      <m:rPr>
                        <m:nor/>
                      </m:rP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</m:t>
                    </m:r>
                    <m:r>
                      <m:rPr>
                        <m:nor/>
                      </m:rPr>
                      <a:rPr lang="en-US" sz="2400" b="1" i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𝐁𝐂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𝐢</m:t>
                    </m:r>
                    <m:r>
                      <a:rPr lang="en-US" sz="2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2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F76CC1-B879-4314-B9B2-98029944DE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582" y="3198167"/>
                <a:ext cx="3122676" cy="461665"/>
              </a:xfrm>
              <a:prstGeom prst="rect">
                <a:avLst/>
              </a:prstGeom>
              <a:blipFill>
                <a:blip r:embed="rId5"/>
                <a:stretch>
                  <a:fillRect l="-2924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4D8DBD-2815-4107-80A2-AC8DEBAF8A1E}"/>
              </a:ext>
            </a:extLst>
          </p:cNvPr>
          <p:cNvSpPr/>
          <p:nvPr/>
        </p:nvSpPr>
        <p:spPr>
          <a:xfrm>
            <a:off x="3885598" y="3860293"/>
            <a:ext cx="3914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đ­ường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(A;AH). 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5A1A11A-6AF5-4060-B7F1-09311131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-30480"/>
            <a:ext cx="12192000" cy="5730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§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DẤU HIỆU NHẬN BIẾT TIẾP TUYẾN CỦA Đ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ỜNG TRÒN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6200" y="636588"/>
            <a:ext cx="6553200" cy="41116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xmlns="" id="{698D019A-C2DD-4A7A-A834-3A0097B08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903" y="2404096"/>
            <a:ext cx="53285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Dựng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M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AO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BD7181F4-ED9B-4B76-9192-E2BE01C15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903" y="3044011"/>
            <a:ext cx="6113631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Dựng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tâm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M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bán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MO,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cắt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(O)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tại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B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C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A53C70E0-484D-4F18-A7AB-ACE384DD5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903" y="4293211"/>
            <a:ext cx="5548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Kẻ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thẳng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AB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AC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6E57D14C-B33E-4400-9FB2-9BA8B259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903" y="4994182"/>
            <a:ext cx="54494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tuyến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cần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dựng</a:t>
            </a:r>
            <a:endParaRPr lang="en-US" altLang="en-US" sz="2400" b="1" dirty="0">
              <a:solidFill>
                <a:srgbClr val="00206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Oval 17">
            <a:extLst>
              <a:ext uri="{FF2B5EF4-FFF2-40B4-BE49-F238E27FC236}">
                <a16:creationId xmlns:a16="http://schemas.microsoft.com/office/drawing/2014/main" xmlns="" id="{B880C6DD-3499-42BF-85F5-813DB3EBE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3230563"/>
            <a:ext cx="862012" cy="842962"/>
          </a:xfrm>
          <a:prstGeom prst="ellips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xmlns="" id="{09DB7365-53DD-4A13-9902-0A5339DD0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1625" y="3656014"/>
            <a:ext cx="1455738" cy="1587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xmlns="" id="{E58CD392-3C9D-4787-BC79-3404C605C235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271838"/>
            <a:ext cx="131762" cy="93662"/>
            <a:chOff x="3933" y="2142"/>
            <a:chExt cx="83" cy="59"/>
          </a:xfrm>
        </p:grpSpPr>
        <p:sp>
          <p:nvSpPr>
            <p:cNvPr id="9" name="Line 20">
              <a:extLst>
                <a:ext uri="{FF2B5EF4-FFF2-40B4-BE49-F238E27FC236}">
                  <a16:creationId xmlns:a16="http://schemas.microsoft.com/office/drawing/2014/main" xmlns="" id="{1E0BCDF0-FE84-40E8-9197-6CE7E0F1DB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40187">
              <a:off x="3933" y="2142"/>
              <a:ext cx="29" cy="5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1">
              <a:extLst>
                <a:ext uri="{FF2B5EF4-FFF2-40B4-BE49-F238E27FC236}">
                  <a16:creationId xmlns:a16="http://schemas.microsoft.com/office/drawing/2014/main" xmlns="" id="{0BC19950-25D5-47F3-B6B7-A2BD934769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69640" flipH="1">
              <a:off x="3958" y="2171"/>
              <a:ext cx="58" cy="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Line 22">
            <a:extLst>
              <a:ext uri="{FF2B5EF4-FFF2-40B4-BE49-F238E27FC236}">
                <a16:creationId xmlns:a16="http://schemas.microsoft.com/office/drawing/2014/main" xmlns="" id="{95461BB0-ECB6-4B51-B383-58D2B8446E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63939" y="3244850"/>
            <a:ext cx="606425" cy="414338"/>
          </a:xfrm>
          <a:prstGeom prst="line">
            <a:avLst/>
          </a:prstGeom>
          <a:noFill/>
          <a:ln w="12700">
            <a:solidFill>
              <a:srgbClr val="000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3">
            <a:extLst>
              <a:ext uri="{FF2B5EF4-FFF2-40B4-BE49-F238E27FC236}">
                <a16:creationId xmlns:a16="http://schemas.microsoft.com/office/drawing/2014/main" xmlns="" id="{51679684-95A1-4673-9670-52DB15BA9D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801" y="3243264"/>
            <a:ext cx="1325563" cy="415925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xmlns="" id="{0559A5BB-9463-4223-8137-93BE56D5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3043238"/>
            <a:ext cx="849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4" name="Oval 25">
            <a:extLst>
              <a:ext uri="{FF2B5EF4-FFF2-40B4-BE49-F238E27FC236}">
                <a16:creationId xmlns:a16="http://schemas.microsoft.com/office/drawing/2014/main" xmlns="" id="{EB298CA2-E53B-4210-8281-226AEB1C2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475" y="3644900"/>
            <a:ext cx="31750" cy="3968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xmlns="" id="{96730786-7D97-4CB9-8C36-202D3A1C7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1" y="3697288"/>
            <a:ext cx="1063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24CACA3C-CD26-42AD-AE5C-73621EB9D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9" y="3659188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xmlns="" id="{06449F58-1B7F-4463-9173-35A039825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3673475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8" name="Line 29">
            <a:extLst>
              <a:ext uri="{FF2B5EF4-FFF2-40B4-BE49-F238E27FC236}">
                <a16:creationId xmlns:a16="http://schemas.microsoft.com/office/drawing/2014/main" xmlns="" id="{9A2C31D1-3642-42D3-8171-038D024BA8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5639" y="3621088"/>
            <a:ext cx="22225" cy="698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0">
            <a:extLst>
              <a:ext uri="{FF2B5EF4-FFF2-40B4-BE49-F238E27FC236}">
                <a16:creationId xmlns:a16="http://schemas.microsoft.com/office/drawing/2014/main" xmlns="" id="{3259FB61-DF14-4A61-869F-2DCF5BF9A5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7326" y="3621088"/>
            <a:ext cx="22225" cy="698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xmlns="" id="{EAF081A3-C97E-4CBA-85BD-B353E3FB31DD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4023519" y="3383757"/>
            <a:ext cx="414338" cy="130175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Oval 32">
            <a:extLst>
              <a:ext uri="{FF2B5EF4-FFF2-40B4-BE49-F238E27FC236}">
                <a16:creationId xmlns:a16="http://schemas.microsoft.com/office/drawing/2014/main" xmlns="" id="{425C6481-2EE4-4513-AF5F-BB6F7E203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3633789"/>
            <a:ext cx="31750" cy="3968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Oval 33">
            <a:extLst>
              <a:ext uri="{FF2B5EF4-FFF2-40B4-BE49-F238E27FC236}">
                <a16:creationId xmlns:a16="http://schemas.microsoft.com/office/drawing/2014/main" xmlns="" id="{93EFDFB6-1EE2-4BA5-8843-0E334937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3633789"/>
            <a:ext cx="31750" cy="3968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3" name="Group 34">
            <a:extLst>
              <a:ext uri="{FF2B5EF4-FFF2-40B4-BE49-F238E27FC236}">
                <a16:creationId xmlns:a16="http://schemas.microsoft.com/office/drawing/2014/main" xmlns="" id="{F3EBE87B-F8F3-48D7-8A7F-6356CACF040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419351" y="2497138"/>
            <a:ext cx="2295525" cy="2286000"/>
            <a:chOff x="3690" y="1872"/>
            <a:chExt cx="1446" cy="1440"/>
          </a:xfrm>
        </p:grpSpPr>
        <p:sp>
          <p:nvSpPr>
            <p:cNvPr id="24" name="AutoShape 35">
              <a:extLst>
                <a:ext uri="{FF2B5EF4-FFF2-40B4-BE49-F238E27FC236}">
                  <a16:creationId xmlns:a16="http://schemas.microsoft.com/office/drawing/2014/main" xmlns="" id="{4D5D84A0-410F-4D6E-A2F8-852C2AC91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" y="1872"/>
              <a:ext cx="1446" cy="1440"/>
            </a:xfrm>
            <a:prstGeom prst="flowChartOr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5" name="Group 36">
              <a:extLst>
                <a:ext uri="{FF2B5EF4-FFF2-40B4-BE49-F238E27FC236}">
                  <a16:creationId xmlns:a16="http://schemas.microsoft.com/office/drawing/2014/main" xmlns="" id="{0EF88DB1-CBD1-43C4-9040-5F3B32463F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1907"/>
              <a:ext cx="789" cy="680"/>
              <a:chOff x="2471" y="2046"/>
              <a:chExt cx="813" cy="680"/>
            </a:xfrm>
          </p:grpSpPr>
          <p:sp>
            <p:nvSpPr>
              <p:cNvPr id="26" name="Freeform 37">
                <a:extLst>
                  <a:ext uri="{FF2B5EF4-FFF2-40B4-BE49-F238E27FC236}">
                    <a16:creationId xmlns:a16="http://schemas.microsoft.com/office/drawing/2014/main" xmlns="" id="{5CE6BBBD-2EE7-4F25-BBCE-DEC0AFAFF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-752095">
                <a:off x="2471" y="2117"/>
                <a:ext cx="813" cy="609"/>
              </a:xfrm>
              <a:custGeom>
                <a:avLst/>
                <a:gdLst>
                  <a:gd name="T0" fmla="*/ 0 w 2242"/>
                  <a:gd name="T1" fmla="*/ 0 h 2252"/>
                  <a:gd name="T2" fmla="*/ 0 w 2242"/>
                  <a:gd name="T3" fmla="*/ 0 h 2252"/>
                  <a:gd name="T4" fmla="*/ 0 w 2242"/>
                  <a:gd name="T5" fmla="*/ 0 h 2252"/>
                  <a:gd name="T6" fmla="*/ 0 w 2242"/>
                  <a:gd name="T7" fmla="*/ 0 h 2252"/>
                  <a:gd name="T8" fmla="*/ 0 w 2242"/>
                  <a:gd name="T9" fmla="*/ 0 h 2252"/>
                  <a:gd name="T10" fmla="*/ 0 w 2242"/>
                  <a:gd name="T11" fmla="*/ 0 h 2252"/>
                  <a:gd name="T12" fmla="*/ 0 w 2242"/>
                  <a:gd name="T13" fmla="*/ 0 h 2252"/>
                  <a:gd name="T14" fmla="*/ 0 w 2242"/>
                  <a:gd name="T15" fmla="*/ 0 h 2252"/>
                  <a:gd name="T16" fmla="*/ 0 w 2242"/>
                  <a:gd name="T17" fmla="*/ 0 h 2252"/>
                  <a:gd name="T18" fmla="*/ 0 w 2242"/>
                  <a:gd name="T19" fmla="*/ 0 h 2252"/>
                  <a:gd name="T20" fmla="*/ 0 w 2242"/>
                  <a:gd name="T21" fmla="*/ 0 h 2252"/>
                  <a:gd name="T22" fmla="*/ 0 w 2242"/>
                  <a:gd name="T23" fmla="*/ 0 h 2252"/>
                  <a:gd name="T24" fmla="*/ 0 w 2242"/>
                  <a:gd name="T25" fmla="*/ 0 h 2252"/>
                  <a:gd name="T26" fmla="*/ 0 w 2242"/>
                  <a:gd name="T27" fmla="*/ 0 h 2252"/>
                  <a:gd name="T28" fmla="*/ 0 w 2242"/>
                  <a:gd name="T29" fmla="*/ 0 h 2252"/>
                  <a:gd name="T30" fmla="*/ 0 w 2242"/>
                  <a:gd name="T31" fmla="*/ 0 h 2252"/>
                  <a:gd name="T32" fmla="*/ 0 w 2242"/>
                  <a:gd name="T33" fmla="*/ 0 h 2252"/>
                  <a:gd name="T34" fmla="*/ 0 w 2242"/>
                  <a:gd name="T35" fmla="*/ 0 h 2252"/>
                  <a:gd name="T36" fmla="*/ 0 w 2242"/>
                  <a:gd name="T37" fmla="*/ 0 h 2252"/>
                  <a:gd name="T38" fmla="*/ 0 w 2242"/>
                  <a:gd name="T39" fmla="*/ 0 h 2252"/>
                  <a:gd name="T40" fmla="*/ 0 w 2242"/>
                  <a:gd name="T41" fmla="*/ 0 h 2252"/>
                  <a:gd name="T42" fmla="*/ 0 w 2242"/>
                  <a:gd name="T43" fmla="*/ 0 h 2252"/>
                  <a:gd name="T44" fmla="*/ 0 w 2242"/>
                  <a:gd name="T45" fmla="*/ 0 h 2252"/>
                  <a:gd name="T46" fmla="*/ 0 w 2242"/>
                  <a:gd name="T47" fmla="*/ 0 h 2252"/>
                  <a:gd name="T48" fmla="*/ 0 w 2242"/>
                  <a:gd name="T49" fmla="*/ 0 h 2252"/>
                  <a:gd name="T50" fmla="*/ 0 w 2242"/>
                  <a:gd name="T51" fmla="*/ 0 h 2252"/>
                  <a:gd name="T52" fmla="*/ 0 w 2242"/>
                  <a:gd name="T53" fmla="*/ 0 h 2252"/>
                  <a:gd name="T54" fmla="*/ 0 w 2242"/>
                  <a:gd name="T55" fmla="*/ 0 h 2252"/>
                  <a:gd name="T56" fmla="*/ 0 w 2242"/>
                  <a:gd name="T57" fmla="*/ 0 h 22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242" h="2252">
                    <a:moveTo>
                      <a:pt x="2030" y="0"/>
                    </a:moveTo>
                    <a:lnTo>
                      <a:pt x="1823" y="249"/>
                    </a:lnTo>
                    <a:lnTo>
                      <a:pt x="1745" y="262"/>
                    </a:lnTo>
                    <a:lnTo>
                      <a:pt x="1544" y="459"/>
                    </a:lnTo>
                    <a:lnTo>
                      <a:pt x="1535" y="561"/>
                    </a:lnTo>
                    <a:lnTo>
                      <a:pt x="878" y="1099"/>
                    </a:lnTo>
                    <a:lnTo>
                      <a:pt x="816" y="1006"/>
                    </a:lnTo>
                    <a:lnTo>
                      <a:pt x="659" y="1012"/>
                    </a:lnTo>
                    <a:lnTo>
                      <a:pt x="486" y="1144"/>
                    </a:lnTo>
                    <a:lnTo>
                      <a:pt x="440" y="1158"/>
                    </a:lnTo>
                    <a:lnTo>
                      <a:pt x="287" y="1311"/>
                    </a:lnTo>
                    <a:lnTo>
                      <a:pt x="278" y="1392"/>
                    </a:lnTo>
                    <a:lnTo>
                      <a:pt x="125" y="1537"/>
                    </a:lnTo>
                    <a:lnTo>
                      <a:pt x="0" y="1887"/>
                    </a:lnTo>
                    <a:lnTo>
                      <a:pt x="363" y="1669"/>
                    </a:lnTo>
                    <a:lnTo>
                      <a:pt x="525" y="1537"/>
                    </a:lnTo>
                    <a:lnTo>
                      <a:pt x="615" y="1598"/>
                    </a:lnTo>
                    <a:lnTo>
                      <a:pt x="698" y="1574"/>
                    </a:lnTo>
                    <a:lnTo>
                      <a:pt x="1645" y="692"/>
                    </a:lnTo>
                    <a:lnTo>
                      <a:pt x="1688" y="650"/>
                    </a:lnTo>
                    <a:lnTo>
                      <a:pt x="1333" y="2081"/>
                    </a:lnTo>
                    <a:lnTo>
                      <a:pt x="1288" y="2252"/>
                    </a:lnTo>
                    <a:lnTo>
                      <a:pt x="1483" y="2056"/>
                    </a:lnTo>
                    <a:lnTo>
                      <a:pt x="1936" y="656"/>
                    </a:lnTo>
                    <a:lnTo>
                      <a:pt x="2078" y="429"/>
                    </a:lnTo>
                    <a:lnTo>
                      <a:pt x="2056" y="360"/>
                    </a:lnTo>
                    <a:lnTo>
                      <a:pt x="2242" y="123"/>
                    </a:lnTo>
                    <a:lnTo>
                      <a:pt x="2222" y="42"/>
                    </a:lnTo>
                    <a:lnTo>
                      <a:pt x="20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" name="Group 38">
                <a:extLst>
                  <a:ext uri="{FF2B5EF4-FFF2-40B4-BE49-F238E27FC236}">
                    <a16:creationId xmlns:a16="http://schemas.microsoft.com/office/drawing/2014/main" xmlns="" id="{C357B2F1-0ED3-45DD-9A5C-867F226DBD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93247">
                <a:off x="2976" y="2210"/>
                <a:ext cx="185" cy="513"/>
                <a:chOff x="1890" y="213"/>
                <a:chExt cx="360" cy="900"/>
              </a:xfrm>
            </p:grpSpPr>
            <p:sp>
              <p:nvSpPr>
                <p:cNvPr id="46" name="Freeform 39">
                  <a:extLst>
                    <a:ext uri="{FF2B5EF4-FFF2-40B4-BE49-F238E27FC236}">
                      <a16:creationId xmlns:a16="http://schemas.microsoft.com/office/drawing/2014/main" xmlns="" id="{C53BF5DD-4311-431D-B961-4A66D386B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213"/>
                  <a:ext cx="93" cy="117"/>
                </a:xfrm>
                <a:custGeom>
                  <a:avLst/>
                  <a:gdLst>
                    <a:gd name="T0" fmla="*/ 1 w 186"/>
                    <a:gd name="T1" fmla="*/ 0 h 234"/>
                    <a:gd name="T2" fmla="*/ 0 w 186"/>
                    <a:gd name="T3" fmla="*/ 1 h 234"/>
                    <a:gd name="T4" fmla="*/ 1 w 186"/>
                    <a:gd name="T5" fmla="*/ 1 h 234"/>
                    <a:gd name="T6" fmla="*/ 1 w 186"/>
                    <a:gd name="T7" fmla="*/ 1 h 234"/>
                    <a:gd name="T8" fmla="*/ 1 w 186"/>
                    <a:gd name="T9" fmla="*/ 0 h 2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6" h="234">
                      <a:moveTo>
                        <a:pt x="153" y="0"/>
                      </a:moveTo>
                      <a:lnTo>
                        <a:pt x="0" y="187"/>
                      </a:lnTo>
                      <a:lnTo>
                        <a:pt x="43" y="234"/>
                      </a:lnTo>
                      <a:lnTo>
                        <a:pt x="186" y="15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40">
                  <a:extLst>
                    <a:ext uri="{FF2B5EF4-FFF2-40B4-BE49-F238E27FC236}">
                      <a16:creationId xmlns:a16="http://schemas.microsoft.com/office/drawing/2014/main" xmlns="" id="{A2526C90-2070-4C14-8709-630297BA7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4" y="317"/>
                  <a:ext cx="209" cy="703"/>
                </a:xfrm>
                <a:custGeom>
                  <a:avLst/>
                  <a:gdLst>
                    <a:gd name="T0" fmla="*/ 0 w 419"/>
                    <a:gd name="T1" fmla="*/ 1 h 1406"/>
                    <a:gd name="T2" fmla="*/ 0 w 419"/>
                    <a:gd name="T3" fmla="*/ 2 h 1406"/>
                    <a:gd name="T4" fmla="*/ 0 w 419"/>
                    <a:gd name="T5" fmla="*/ 2 h 1406"/>
                    <a:gd name="T6" fmla="*/ 0 w 419"/>
                    <a:gd name="T7" fmla="*/ 0 h 1406"/>
                    <a:gd name="T8" fmla="*/ 0 w 419"/>
                    <a:gd name="T9" fmla="*/ 1 h 1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9" h="1406">
                      <a:moveTo>
                        <a:pt x="342" y="17"/>
                      </a:moveTo>
                      <a:lnTo>
                        <a:pt x="0" y="1399"/>
                      </a:lnTo>
                      <a:lnTo>
                        <a:pt x="53" y="1406"/>
                      </a:lnTo>
                      <a:lnTo>
                        <a:pt x="419" y="0"/>
                      </a:lnTo>
                      <a:lnTo>
                        <a:pt x="342" y="17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41">
                  <a:extLst>
                    <a:ext uri="{FF2B5EF4-FFF2-40B4-BE49-F238E27FC236}">
                      <a16:creationId xmlns:a16="http://schemas.microsoft.com/office/drawing/2014/main" xmlns="" id="{EA95547F-1317-46AE-8638-E2ACB176B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335"/>
                  <a:ext cx="219" cy="682"/>
                </a:xfrm>
                <a:custGeom>
                  <a:avLst/>
                  <a:gdLst>
                    <a:gd name="T0" fmla="*/ 1 w 438"/>
                    <a:gd name="T1" fmla="*/ 0 h 1364"/>
                    <a:gd name="T2" fmla="*/ 0 w 438"/>
                    <a:gd name="T3" fmla="*/ 2 h 1364"/>
                    <a:gd name="T4" fmla="*/ 1 w 438"/>
                    <a:gd name="T5" fmla="*/ 2 h 1364"/>
                    <a:gd name="T6" fmla="*/ 1 w 438"/>
                    <a:gd name="T7" fmla="*/ 1 h 1364"/>
                    <a:gd name="T8" fmla="*/ 1 w 438"/>
                    <a:gd name="T9" fmla="*/ 0 h 13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8" h="1364">
                      <a:moveTo>
                        <a:pt x="400" y="0"/>
                      </a:moveTo>
                      <a:lnTo>
                        <a:pt x="0" y="1364"/>
                      </a:lnTo>
                      <a:lnTo>
                        <a:pt x="24" y="1364"/>
                      </a:lnTo>
                      <a:lnTo>
                        <a:pt x="438" y="41"/>
                      </a:ln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42">
                  <a:extLst>
                    <a:ext uri="{FF2B5EF4-FFF2-40B4-BE49-F238E27FC236}">
                      <a16:creationId xmlns:a16="http://schemas.microsoft.com/office/drawing/2014/main" xmlns="" id="{077E1AF2-1417-4E2C-9D49-1127CA5D5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0" y="1029"/>
                  <a:ext cx="58" cy="84"/>
                </a:xfrm>
                <a:custGeom>
                  <a:avLst/>
                  <a:gdLst>
                    <a:gd name="T0" fmla="*/ 1 w 115"/>
                    <a:gd name="T1" fmla="*/ 1 h 167"/>
                    <a:gd name="T2" fmla="*/ 0 w 115"/>
                    <a:gd name="T3" fmla="*/ 1 h 167"/>
                    <a:gd name="T4" fmla="*/ 1 w 115"/>
                    <a:gd name="T5" fmla="*/ 0 h 167"/>
                    <a:gd name="T6" fmla="*/ 1 w 115"/>
                    <a:gd name="T7" fmla="*/ 1 h 16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5" h="167">
                      <a:moveTo>
                        <a:pt x="67" y="10"/>
                      </a:moveTo>
                      <a:lnTo>
                        <a:pt x="0" y="167"/>
                      </a:lnTo>
                      <a:lnTo>
                        <a:pt x="115" y="0"/>
                      </a:lnTo>
                      <a:lnTo>
                        <a:pt x="67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43">
                  <a:extLst>
                    <a:ext uri="{FF2B5EF4-FFF2-40B4-BE49-F238E27FC236}">
                      <a16:creationId xmlns:a16="http://schemas.microsoft.com/office/drawing/2014/main" xmlns="" id="{5DA38E49-614D-4B8D-8741-2D21B58C1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2" y="214"/>
                  <a:ext cx="141" cy="95"/>
                </a:xfrm>
                <a:custGeom>
                  <a:avLst/>
                  <a:gdLst>
                    <a:gd name="T0" fmla="*/ 1 w 280"/>
                    <a:gd name="T1" fmla="*/ 0 h 191"/>
                    <a:gd name="T2" fmla="*/ 1 w 280"/>
                    <a:gd name="T3" fmla="*/ 0 h 191"/>
                    <a:gd name="T4" fmla="*/ 0 w 280"/>
                    <a:gd name="T5" fmla="*/ 0 h 191"/>
                    <a:gd name="T6" fmla="*/ 1 w 280"/>
                    <a:gd name="T7" fmla="*/ 0 h 191"/>
                    <a:gd name="T8" fmla="*/ 1 w 280"/>
                    <a:gd name="T9" fmla="*/ 0 h 1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0" h="191">
                      <a:moveTo>
                        <a:pt x="280" y="0"/>
                      </a:moveTo>
                      <a:lnTo>
                        <a:pt x="151" y="170"/>
                      </a:lnTo>
                      <a:lnTo>
                        <a:pt x="0" y="191"/>
                      </a:lnTo>
                      <a:lnTo>
                        <a:pt x="129" y="141"/>
                      </a:lnTo>
                      <a:lnTo>
                        <a:pt x="2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44">
                  <a:extLst>
                    <a:ext uri="{FF2B5EF4-FFF2-40B4-BE49-F238E27FC236}">
                      <a16:creationId xmlns:a16="http://schemas.microsoft.com/office/drawing/2014/main" xmlns="" id="{3F979244-A994-4092-8ADF-57679A08A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317"/>
                  <a:ext cx="246" cy="700"/>
                </a:xfrm>
                <a:custGeom>
                  <a:avLst/>
                  <a:gdLst>
                    <a:gd name="T0" fmla="*/ 12 w 342"/>
                    <a:gd name="T1" fmla="*/ 0 h 1399"/>
                    <a:gd name="T2" fmla="*/ 0 w 342"/>
                    <a:gd name="T3" fmla="*/ 2 h 1399"/>
                    <a:gd name="T4" fmla="*/ 12 w 342"/>
                    <a:gd name="T5" fmla="*/ 1 h 1399"/>
                    <a:gd name="T6" fmla="*/ 12 w 342"/>
                    <a:gd name="T7" fmla="*/ 0 h 139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2" h="1399">
                      <a:moveTo>
                        <a:pt x="342" y="0"/>
                      </a:moveTo>
                      <a:lnTo>
                        <a:pt x="0" y="1399"/>
                      </a:lnTo>
                      <a:lnTo>
                        <a:pt x="298" y="17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45">
                <a:extLst>
                  <a:ext uri="{FF2B5EF4-FFF2-40B4-BE49-F238E27FC236}">
                    <a16:creationId xmlns:a16="http://schemas.microsoft.com/office/drawing/2014/main" xmlns="" id="{E1E47C1C-C322-4968-B959-871B612BC5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48054">
                <a:off x="2519" y="2046"/>
                <a:ext cx="710" cy="634"/>
                <a:chOff x="912" y="384"/>
                <a:chExt cx="1383" cy="949"/>
              </a:xfrm>
            </p:grpSpPr>
            <p:sp>
              <p:nvSpPr>
                <p:cNvPr id="29" name="Freeform 46">
                  <a:extLst>
                    <a:ext uri="{FF2B5EF4-FFF2-40B4-BE49-F238E27FC236}">
                      <a16:creationId xmlns:a16="http://schemas.microsoft.com/office/drawing/2014/main" xmlns="" id="{D1813D47-2002-4D71-9F09-FA2C20DFB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" y="1140"/>
                  <a:ext cx="130" cy="69"/>
                </a:xfrm>
                <a:custGeom>
                  <a:avLst/>
                  <a:gdLst>
                    <a:gd name="T0" fmla="*/ 2 w 201"/>
                    <a:gd name="T1" fmla="*/ 0 h 126"/>
                    <a:gd name="T2" fmla="*/ 0 w 201"/>
                    <a:gd name="T3" fmla="*/ 1 h 126"/>
                    <a:gd name="T4" fmla="*/ 1 w 201"/>
                    <a:gd name="T5" fmla="*/ 1 h 126"/>
                    <a:gd name="T6" fmla="*/ 3 w 201"/>
                    <a:gd name="T7" fmla="*/ 1 h 126"/>
                    <a:gd name="T8" fmla="*/ 2 w 201"/>
                    <a:gd name="T9" fmla="*/ 0 h 1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1" h="126">
                      <a:moveTo>
                        <a:pt x="157" y="0"/>
                      </a:moveTo>
                      <a:lnTo>
                        <a:pt x="0" y="126"/>
                      </a:lnTo>
                      <a:lnTo>
                        <a:pt x="103" y="126"/>
                      </a:lnTo>
                      <a:lnTo>
                        <a:pt x="201" y="2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solidFill>
                  <a:srgbClr val="3FFF3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47">
                  <a:extLst>
                    <a:ext uri="{FF2B5EF4-FFF2-40B4-BE49-F238E27FC236}">
                      <a16:creationId xmlns:a16="http://schemas.microsoft.com/office/drawing/2014/main" xmlns="" id="{81DED857-8550-4552-A18B-557392A88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5" y="1167"/>
                  <a:ext cx="124" cy="79"/>
                </a:xfrm>
                <a:custGeom>
                  <a:avLst/>
                  <a:gdLst>
                    <a:gd name="T0" fmla="*/ 2 w 189"/>
                    <a:gd name="T1" fmla="*/ 0 h 144"/>
                    <a:gd name="T2" fmla="*/ 1 w 189"/>
                    <a:gd name="T3" fmla="*/ 1 h 144"/>
                    <a:gd name="T4" fmla="*/ 0 w 189"/>
                    <a:gd name="T5" fmla="*/ 1 h 144"/>
                    <a:gd name="T6" fmla="*/ 1 w 189"/>
                    <a:gd name="T7" fmla="*/ 1 h 144"/>
                    <a:gd name="T8" fmla="*/ 3 w 189"/>
                    <a:gd name="T9" fmla="*/ 1 h 144"/>
                    <a:gd name="T10" fmla="*/ 2 w 189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9" h="144">
                      <a:moveTo>
                        <a:pt x="119" y="0"/>
                      </a:moveTo>
                      <a:lnTo>
                        <a:pt x="32" y="87"/>
                      </a:lnTo>
                      <a:lnTo>
                        <a:pt x="0" y="144"/>
                      </a:lnTo>
                      <a:lnTo>
                        <a:pt x="86" y="125"/>
                      </a:lnTo>
                      <a:lnTo>
                        <a:pt x="189" y="3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48">
                  <a:extLst>
                    <a:ext uri="{FF2B5EF4-FFF2-40B4-BE49-F238E27FC236}">
                      <a16:creationId xmlns:a16="http://schemas.microsoft.com/office/drawing/2014/main" xmlns="" id="{E9323FCB-E416-417D-B837-91FF69211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" y="1201"/>
                  <a:ext cx="114" cy="71"/>
                </a:xfrm>
                <a:custGeom>
                  <a:avLst/>
                  <a:gdLst>
                    <a:gd name="T0" fmla="*/ 2 w 174"/>
                    <a:gd name="T1" fmla="*/ 0 h 128"/>
                    <a:gd name="T2" fmla="*/ 1 w 174"/>
                    <a:gd name="T3" fmla="*/ 1 h 128"/>
                    <a:gd name="T4" fmla="*/ 0 w 174"/>
                    <a:gd name="T5" fmla="*/ 1 h 128"/>
                    <a:gd name="T6" fmla="*/ 3 w 174"/>
                    <a:gd name="T7" fmla="*/ 1 h 128"/>
                    <a:gd name="T8" fmla="*/ 2 w 174"/>
                    <a:gd name="T9" fmla="*/ 0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4" h="128">
                      <a:moveTo>
                        <a:pt x="150" y="0"/>
                      </a:moveTo>
                      <a:lnTo>
                        <a:pt x="21" y="87"/>
                      </a:lnTo>
                      <a:lnTo>
                        <a:pt x="0" y="128"/>
                      </a:lnTo>
                      <a:lnTo>
                        <a:pt x="174" y="10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A5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49">
                  <a:extLst>
                    <a:ext uri="{FF2B5EF4-FFF2-40B4-BE49-F238E27FC236}">
                      <a16:creationId xmlns:a16="http://schemas.microsoft.com/office/drawing/2014/main" xmlns="" id="{EB8016E8-4921-431F-998B-D7DC53C0CA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" y="1221"/>
                  <a:ext cx="142" cy="112"/>
                </a:xfrm>
                <a:custGeom>
                  <a:avLst/>
                  <a:gdLst>
                    <a:gd name="T0" fmla="*/ 1 w 217"/>
                    <a:gd name="T1" fmla="*/ 0 h 205"/>
                    <a:gd name="T2" fmla="*/ 2 w 217"/>
                    <a:gd name="T3" fmla="*/ 1 h 205"/>
                    <a:gd name="T4" fmla="*/ 2 w 217"/>
                    <a:gd name="T5" fmla="*/ 1 h 205"/>
                    <a:gd name="T6" fmla="*/ 3 w 217"/>
                    <a:gd name="T7" fmla="*/ 1 h 205"/>
                    <a:gd name="T8" fmla="*/ 3 w 217"/>
                    <a:gd name="T9" fmla="*/ 1 h 205"/>
                    <a:gd name="T10" fmla="*/ 1 w 217"/>
                    <a:gd name="T11" fmla="*/ 1 h 205"/>
                    <a:gd name="T12" fmla="*/ 0 w 217"/>
                    <a:gd name="T13" fmla="*/ 1 h 205"/>
                    <a:gd name="T14" fmla="*/ 1 w 217"/>
                    <a:gd name="T15" fmla="*/ 0 h 20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7" h="205">
                      <a:moveTo>
                        <a:pt x="75" y="0"/>
                      </a:moveTo>
                      <a:lnTo>
                        <a:pt x="142" y="2"/>
                      </a:lnTo>
                      <a:lnTo>
                        <a:pt x="111" y="87"/>
                      </a:lnTo>
                      <a:lnTo>
                        <a:pt x="204" y="71"/>
                      </a:lnTo>
                      <a:lnTo>
                        <a:pt x="217" y="109"/>
                      </a:lnTo>
                      <a:lnTo>
                        <a:pt x="49" y="205"/>
                      </a:lnTo>
                      <a:lnTo>
                        <a:pt x="0" y="182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50">
                  <a:extLst>
                    <a:ext uri="{FF2B5EF4-FFF2-40B4-BE49-F238E27FC236}">
                      <a16:creationId xmlns:a16="http://schemas.microsoft.com/office/drawing/2014/main" xmlns="" id="{B0A00032-10CC-45D8-9EA2-3B9675C5D6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8" y="932"/>
                  <a:ext cx="133" cy="61"/>
                </a:xfrm>
                <a:custGeom>
                  <a:avLst/>
                  <a:gdLst>
                    <a:gd name="T0" fmla="*/ 1 w 204"/>
                    <a:gd name="T1" fmla="*/ 1 h 113"/>
                    <a:gd name="T2" fmla="*/ 0 w 204"/>
                    <a:gd name="T3" fmla="*/ 1 h 113"/>
                    <a:gd name="T4" fmla="*/ 1 w 204"/>
                    <a:gd name="T5" fmla="*/ 1 h 113"/>
                    <a:gd name="T6" fmla="*/ 3 w 204"/>
                    <a:gd name="T7" fmla="*/ 0 h 113"/>
                    <a:gd name="T8" fmla="*/ 1 w 204"/>
                    <a:gd name="T9" fmla="*/ 1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4" h="113">
                      <a:moveTo>
                        <a:pt x="114" y="3"/>
                      </a:moveTo>
                      <a:lnTo>
                        <a:pt x="0" y="91"/>
                      </a:lnTo>
                      <a:lnTo>
                        <a:pt x="46" y="113"/>
                      </a:lnTo>
                      <a:lnTo>
                        <a:pt x="204" y="0"/>
                      </a:lnTo>
                      <a:lnTo>
                        <a:pt x="114" y="3"/>
                      </a:lnTo>
                      <a:close/>
                    </a:path>
                  </a:pathLst>
                </a:custGeom>
                <a:solidFill>
                  <a:srgbClr val="3FFF3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51">
                  <a:extLst>
                    <a:ext uri="{FF2B5EF4-FFF2-40B4-BE49-F238E27FC236}">
                      <a16:creationId xmlns:a16="http://schemas.microsoft.com/office/drawing/2014/main" xmlns="" id="{D00405AB-1F7F-421E-9350-72C936014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4" y="929"/>
                  <a:ext cx="121" cy="81"/>
                </a:xfrm>
                <a:custGeom>
                  <a:avLst/>
                  <a:gdLst>
                    <a:gd name="T0" fmla="*/ 2 w 188"/>
                    <a:gd name="T1" fmla="*/ 0 h 150"/>
                    <a:gd name="T2" fmla="*/ 0 w 188"/>
                    <a:gd name="T3" fmla="*/ 1 h 150"/>
                    <a:gd name="T4" fmla="*/ 1 w 188"/>
                    <a:gd name="T5" fmla="*/ 1 h 150"/>
                    <a:gd name="T6" fmla="*/ 3 w 188"/>
                    <a:gd name="T7" fmla="*/ 1 h 150"/>
                    <a:gd name="T8" fmla="*/ 2 w 188"/>
                    <a:gd name="T9" fmla="*/ 0 h 1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8" h="150">
                      <a:moveTo>
                        <a:pt x="165" y="0"/>
                      </a:moveTo>
                      <a:lnTo>
                        <a:pt x="0" y="118"/>
                      </a:lnTo>
                      <a:lnTo>
                        <a:pt x="39" y="150"/>
                      </a:lnTo>
                      <a:lnTo>
                        <a:pt x="188" y="51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52">
                  <a:extLst>
                    <a:ext uri="{FF2B5EF4-FFF2-40B4-BE49-F238E27FC236}">
                      <a16:creationId xmlns:a16="http://schemas.microsoft.com/office/drawing/2014/main" xmlns="" id="{18D619E0-8953-4AF2-97BE-674B961F31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1" y="971"/>
                  <a:ext cx="87" cy="65"/>
                </a:xfrm>
                <a:custGeom>
                  <a:avLst/>
                  <a:gdLst>
                    <a:gd name="T0" fmla="*/ 2 w 135"/>
                    <a:gd name="T1" fmla="*/ 0 h 118"/>
                    <a:gd name="T2" fmla="*/ 0 w 135"/>
                    <a:gd name="T3" fmla="*/ 1 h 118"/>
                    <a:gd name="T4" fmla="*/ 1 w 135"/>
                    <a:gd name="T5" fmla="*/ 1 h 118"/>
                    <a:gd name="T6" fmla="*/ 2 w 135"/>
                    <a:gd name="T7" fmla="*/ 1 h 118"/>
                    <a:gd name="T8" fmla="*/ 2 w 135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" h="118">
                      <a:moveTo>
                        <a:pt x="119" y="0"/>
                      </a:moveTo>
                      <a:lnTo>
                        <a:pt x="0" y="85"/>
                      </a:lnTo>
                      <a:lnTo>
                        <a:pt x="14" y="118"/>
                      </a:lnTo>
                      <a:lnTo>
                        <a:pt x="135" y="14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rgbClr val="00A5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53">
                  <a:extLst>
                    <a:ext uri="{FF2B5EF4-FFF2-40B4-BE49-F238E27FC236}">
                      <a16:creationId xmlns:a16="http://schemas.microsoft.com/office/drawing/2014/main" xmlns="" id="{4BC931F9-3854-4C12-B940-BE4600A12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5" y="1002"/>
                  <a:ext cx="251" cy="143"/>
                </a:xfrm>
                <a:custGeom>
                  <a:avLst/>
                  <a:gdLst>
                    <a:gd name="T0" fmla="*/ 2 w 387"/>
                    <a:gd name="T1" fmla="*/ 0 h 263"/>
                    <a:gd name="T2" fmla="*/ 2 w 387"/>
                    <a:gd name="T3" fmla="*/ 0 h 263"/>
                    <a:gd name="T4" fmla="*/ 3 w 387"/>
                    <a:gd name="T5" fmla="*/ 1 h 263"/>
                    <a:gd name="T6" fmla="*/ 3 w 387"/>
                    <a:gd name="T7" fmla="*/ 1 h 263"/>
                    <a:gd name="T8" fmla="*/ 3 w 387"/>
                    <a:gd name="T9" fmla="*/ 1 h 263"/>
                    <a:gd name="T10" fmla="*/ 3 w 387"/>
                    <a:gd name="T11" fmla="*/ 1 h 263"/>
                    <a:gd name="T12" fmla="*/ 3 w 387"/>
                    <a:gd name="T13" fmla="*/ 1 h 263"/>
                    <a:gd name="T14" fmla="*/ 4 w 387"/>
                    <a:gd name="T15" fmla="*/ 1 h 263"/>
                    <a:gd name="T16" fmla="*/ 4 w 387"/>
                    <a:gd name="T17" fmla="*/ 1 h 263"/>
                    <a:gd name="T18" fmla="*/ 4 w 387"/>
                    <a:gd name="T19" fmla="*/ 1 h 263"/>
                    <a:gd name="T20" fmla="*/ 5 w 387"/>
                    <a:gd name="T21" fmla="*/ 1 h 263"/>
                    <a:gd name="T22" fmla="*/ 5 w 387"/>
                    <a:gd name="T23" fmla="*/ 1 h 263"/>
                    <a:gd name="T24" fmla="*/ 5 w 387"/>
                    <a:gd name="T25" fmla="*/ 1 h 263"/>
                    <a:gd name="T26" fmla="*/ 5 w 387"/>
                    <a:gd name="T27" fmla="*/ 1 h 263"/>
                    <a:gd name="T28" fmla="*/ 5 w 387"/>
                    <a:gd name="T29" fmla="*/ 1 h 263"/>
                    <a:gd name="T30" fmla="*/ 5 w 387"/>
                    <a:gd name="T31" fmla="*/ 1 h 263"/>
                    <a:gd name="T32" fmla="*/ 5 w 387"/>
                    <a:gd name="T33" fmla="*/ 1 h 263"/>
                    <a:gd name="T34" fmla="*/ 3 w 387"/>
                    <a:gd name="T35" fmla="*/ 1 h 263"/>
                    <a:gd name="T36" fmla="*/ 3 w 387"/>
                    <a:gd name="T37" fmla="*/ 1 h 263"/>
                    <a:gd name="T38" fmla="*/ 3 w 387"/>
                    <a:gd name="T39" fmla="*/ 1 h 263"/>
                    <a:gd name="T40" fmla="*/ 3 w 387"/>
                    <a:gd name="T41" fmla="*/ 1 h 263"/>
                    <a:gd name="T42" fmla="*/ 2 w 387"/>
                    <a:gd name="T43" fmla="*/ 1 h 263"/>
                    <a:gd name="T44" fmla="*/ 2 w 387"/>
                    <a:gd name="T45" fmla="*/ 1 h 263"/>
                    <a:gd name="T46" fmla="*/ 2 w 387"/>
                    <a:gd name="T47" fmla="*/ 1 h 263"/>
                    <a:gd name="T48" fmla="*/ 1 w 387"/>
                    <a:gd name="T49" fmla="*/ 1 h 263"/>
                    <a:gd name="T50" fmla="*/ 1 w 387"/>
                    <a:gd name="T51" fmla="*/ 1 h 263"/>
                    <a:gd name="T52" fmla="*/ 1 w 387"/>
                    <a:gd name="T53" fmla="*/ 1 h 263"/>
                    <a:gd name="T54" fmla="*/ 1 w 387"/>
                    <a:gd name="T55" fmla="*/ 1 h 263"/>
                    <a:gd name="T56" fmla="*/ 1 w 387"/>
                    <a:gd name="T57" fmla="*/ 1 h 263"/>
                    <a:gd name="T58" fmla="*/ 1 w 387"/>
                    <a:gd name="T59" fmla="*/ 1 h 263"/>
                    <a:gd name="T60" fmla="*/ 1 w 387"/>
                    <a:gd name="T61" fmla="*/ 1 h 263"/>
                    <a:gd name="T62" fmla="*/ 1 w 387"/>
                    <a:gd name="T63" fmla="*/ 1 h 263"/>
                    <a:gd name="T64" fmla="*/ 1 w 387"/>
                    <a:gd name="T65" fmla="*/ 1 h 263"/>
                    <a:gd name="T66" fmla="*/ 0 w 387"/>
                    <a:gd name="T67" fmla="*/ 1 h 263"/>
                    <a:gd name="T68" fmla="*/ 2 w 387"/>
                    <a:gd name="T69" fmla="*/ 0 h 2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387" h="263">
                      <a:moveTo>
                        <a:pt x="171" y="0"/>
                      </a:moveTo>
                      <a:lnTo>
                        <a:pt x="176" y="0"/>
                      </a:lnTo>
                      <a:lnTo>
                        <a:pt x="188" y="1"/>
                      </a:lnTo>
                      <a:lnTo>
                        <a:pt x="204" y="2"/>
                      </a:lnTo>
                      <a:lnTo>
                        <a:pt x="225" y="6"/>
                      </a:lnTo>
                      <a:lnTo>
                        <a:pt x="249" y="9"/>
                      </a:lnTo>
                      <a:lnTo>
                        <a:pt x="272" y="15"/>
                      </a:lnTo>
                      <a:lnTo>
                        <a:pt x="293" y="22"/>
                      </a:lnTo>
                      <a:lnTo>
                        <a:pt x="311" y="30"/>
                      </a:lnTo>
                      <a:lnTo>
                        <a:pt x="330" y="42"/>
                      </a:lnTo>
                      <a:lnTo>
                        <a:pt x="345" y="55"/>
                      </a:lnTo>
                      <a:lnTo>
                        <a:pt x="359" y="68"/>
                      </a:lnTo>
                      <a:lnTo>
                        <a:pt x="369" y="79"/>
                      </a:lnTo>
                      <a:lnTo>
                        <a:pt x="377" y="89"/>
                      </a:lnTo>
                      <a:lnTo>
                        <a:pt x="383" y="97"/>
                      </a:lnTo>
                      <a:lnTo>
                        <a:pt x="386" y="102"/>
                      </a:lnTo>
                      <a:lnTo>
                        <a:pt x="387" y="104"/>
                      </a:lnTo>
                      <a:lnTo>
                        <a:pt x="218" y="263"/>
                      </a:lnTo>
                      <a:lnTo>
                        <a:pt x="213" y="261"/>
                      </a:lnTo>
                      <a:lnTo>
                        <a:pt x="201" y="259"/>
                      </a:lnTo>
                      <a:lnTo>
                        <a:pt x="183" y="255"/>
                      </a:lnTo>
                      <a:lnTo>
                        <a:pt x="164" y="250"/>
                      </a:lnTo>
                      <a:lnTo>
                        <a:pt x="141" y="244"/>
                      </a:lnTo>
                      <a:lnTo>
                        <a:pt x="122" y="237"/>
                      </a:lnTo>
                      <a:lnTo>
                        <a:pt x="105" y="230"/>
                      </a:lnTo>
                      <a:lnTo>
                        <a:pt x="93" y="225"/>
                      </a:lnTo>
                      <a:lnTo>
                        <a:pt x="83" y="217"/>
                      </a:lnTo>
                      <a:lnTo>
                        <a:pt x="69" y="208"/>
                      </a:lnTo>
                      <a:lnTo>
                        <a:pt x="54" y="196"/>
                      </a:lnTo>
                      <a:lnTo>
                        <a:pt x="39" y="185"/>
                      </a:lnTo>
                      <a:lnTo>
                        <a:pt x="24" y="174"/>
                      </a:lnTo>
                      <a:lnTo>
                        <a:pt x="12" y="166"/>
                      </a:lnTo>
                      <a:lnTo>
                        <a:pt x="3" y="160"/>
                      </a:lnTo>
                      <a:lnTo>
                        <a:pt x="0" y="158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54">
                  <a:extLst>
                    <a:ext uri="{FF2B5EF4-FFF2-40B4-BE49-F238E27FC236}">
                      <a16:creationId xmlns:a16="http://schemas.microsoft.com/office/drawing/2014/main" xmlns="" id="{89C5E046-6A80-4D66-88BE-8C6ED8C726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4" y="697"/>
                  <a:ext cx="685" cy="499"/>
                </a:xfrm>
                <a:custGeom>
                  <a:avLst/>
                  <a:gdLst>
                    <a:gd name="T0" fmla="*/ 14 w 1051"/>
                    <a:gd name="T1" fmla="*/ 0 h 917"/>
                    <a:gd name="T2" fmla="*/ 0 w 1051"/>
                    <a:gd name="T3" fmla="*/ 2 h 917"/>
                    <a:gd name="T4" fmla="*/ 1 w 1051"/>
                    <a:gd name="T5" fmla="*/ 2 h 917"/>
                    <a:gd name="T6" fmla="*/ 15 w 1051"/>
                    <a:gd name="T7" fmla="*/ 1 h 917"/>
                    <a:gd name="T8" fmla="*/ 14 w 1051"/>
                    <a:gd name="T9" fmla="*/ 0 h 9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1" h="917">
                      <a:moveTo>
                        <a:pt x="1036" y="0"/>
                      </a:moveTo>
                      <a:lnTo>
                        <a:pt x="0" y="899"/>
                      </a:lnTo>
                      <a:lnTo>
                        <a:pt x="65" y="917"/>
                      </a:lnTo>
                      <a:lnTo>
                        <a:pt x="1051" y="47"/>
                      </a:lnTo>
                      <a:lnTo>
                        <a:pt x="1036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55">
                  <a:extLst>
                    <a:ext uri="{FF2B5EF4-FFF2-40B4-BE49-F238E27FC236}">
                      <a16:creationId xmlns:a16="http://schemas.microsoft.com/office/drawing/2014/main" xmlns="" id="{7C46E28D-32A7-415D-A209-697EFCA11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8" y="728"/>
                  <a:ext cx="683" cy="481"/>
                </a:xfrm>
                <a:custGeom>
                  <a:avLst/>
                  <a:gdLst>
                    <a:gd name="T0" fmla="*/ 14 w 1048"/>
                    <a:gd name="T1" fmla="*/ 1 h 884"/>
                    <a:gd name="T2" fmla="*/ 0 w 1048"/>
                    <a:gd name="T3" fmla="*/ 2 h 884"/>
                    <a:gd name="T4" fmla="*/ 1 w 1048"/>
                    <a:gd name="T5" fmla="*/ 2 h 884"/>
                    <a:gd name="T6" fmla="*/ 14 w 1048"/>
                    <a:gd name="T7" fmla="*/ 0 h 884"/>
                    <a:gd name="T8" fmla="*/ 14 w 1048"/>
                    <a:gd name="T9" fmla="*/ 1 h 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48" h="884">
                      <a:moveTo>
                        <a:pt x="983" y="15"/>
                      </a:moveTo>
                      <a:lnTo>
                        <a:pt x="0" y="884"/>
                      </a:lnTo>
                      <a:lnTo>
                        <a:pt x="63" y="868"/>
                      </a:lnTo>
                      <a:lnTo>
                        <a:pt x="1048" y="0"/>
                      </a:lnTo>
                      <a:lnTo>
                        <a:pt x="983" y="15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56">
                  <a:extLst>
                    <a:ext uri="{FF2B5EF4-FFF2-40B4-BE49-F238E27FC236}">
                      <a16:creationId xmlns:a16="http://schemas.microsoft.com/office/drawing/2014/main" xmlns="" id="{9D17E429-8509-4E48-9EAB-F226C8484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9" y="384"/>
                  <a:ext cx="195" cy="141"/>
                </a:xfrm>
                <a:custGeom>
                  <a:avLst/>
                  <a:gdLst>
                    <a:gd name="T0" fmla="*/ 3 w 299"/>
                    <a:gd name="T1" fmla="*/ 0 h 258"/>
                    <a:gd name="T2" fmla="*/ 0 w 299"/>
                    <a:gd name="T3" fmla="*/ 1 h 258"/>
                    <a:gd name="T4" fmla="*/ 1 w 299"/>
                    <a:gd name="T5" fmla="*/ 1 h 258"/>
                    <a:gd name="T6" fmla="*/ 5 w 299"/>
                    <a:gd name="T7" fmla="*/ 1 h 258"/>
                    <a:gd name="T8" fmla="*/ 3 w 299"/>
                    <a:gd name="T9" fmla="*/ 0 h 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9" h="258">
                      <a:moveTo>
                        <a:pt x="206" y="0"/>
                      </a:moveTo>
                      <a:lnTo>
                        <a:pt x="0" y="216"/>
                      </a:lnTo>
                      <a:lnTo>
                        <a:pt x="71" y="258"/>
                      </a:lnTo>
                      <a:lnTo>
                        <a:pt x="299" y="36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57">
                  <a:extLst>
                    <a:ext uri="{FF2B5EF4-FFF2-40B4-BE49-F238E27FC236}">
                      <a16:creationId xmlns:a16="http://schemas.microsoft.com/office/drawing/2014/main" xmlns="" id="{0F28FAE0-4AAA-4DBC-8711-0E88B035E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0" y="413"/>
                  <a:ext cx="155" cy="139"/>
                </a:xfrm>
                <a:custGeom>
                  <a:avLst/>
                  <a:gdLst>
                    <a:gd name="T0" fmla="*/ 3 w 239"/>
                    <a:gd name="T1" fmla="*/ 0 h 255"/>
                    <a:gd name="T2" fmla="*/ 0 w 239"/>
                    <a:gd name="T3" fmla="*/ 1 h 255"/>
                    <a:gd name="T4" fmla="*/ 1 w 239"/>
                    <a:gd name="T5" fmla="*/ 1 h 255"/>
                    <a:gd name="T6" fmla="*/ 3 w 239"/>
                    <a:gd name="T7" fmla="*/ 1 h 255"/>
                    <a:gd name="T8" fmla="*/ 3 w 239"/>
                    <a:gd name="T9" fmla="*/ 0 h 2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9" h="255">
                      <a:moveTo>
                        <a:pt x="219" y="0"/>
                      </a:moveTo>
                      <a:lnTo>
                        <a:pt x="0" y="226"/>
                      </a:lnTo>
                      <a:lnTo>
                        <a:pt x="44" y="255"/>
                      </a:lnTo>
                      <a:lnTo>
                        <a:pt x="239" y="22"/>
                      </a:lnTo>
                      <a:lnTo>
                        <a:pt x="219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58">
                  <a:extLst>
                    <a:ext uri="{FF2B5EF4-FFF2-40B4-BE49-F238E27FC236}">
                      <a16:creationId xmlns:a16="http://schemas.microsoft.com/office/drawing/2014/main" xmlns="" id="{C07ACB99-99D2-4967-BAA5-22B9A5E67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0" y="521"/>
                  <a:ext cx="246" cy="192"/>
                </a:xfrm>
                <a:custGeom>
                  <a:avLst/>
                  <a:gdLst>
                    <a:gd name="T0" fmla="*/ 3 w 378"/>
                    <a:gd name="T1" fmla="*/ 0 h 351"/>
                    <a:gd name="T2" fmla="*/ 1 w 378"/>
                    <a:gd name="T3" fmla="*/ 1 h 351"/>
                    <a:gd name="T4" fmla="*/ 0 w 378"/>
                    <a:gd name="T5" fmla="*/ 1 h 351"/>
                    <a:gd name="T6" fmla="*/ 3 w 378"/>
                    <a:gd name="T7" fmla="*/ 1 h 351"/>
                    <a:gd name="T8" fmla="*/ 5 w 378"/>
                    <a:gd name="T9" fmla="*/ 1 h 351"/>
                    <a:gd name="T10" fmla="*/ 3 w 378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78" h="351">
                      <a:moveTo>
                        <a:pt x="207" y="0"/>
                      </a:moveTo>
                      <a:lnTo>
                        <a:pt x="12" y="179"/>
                      </a:lnTo>
                      <a:lnTo>
                        <a:pt x="0" y="351"/>
                      </a:lnTo>
                      <a:lnTo>
                        <a:pt x="207" y="314"/>
                      </a:lnTo>
                      <a:lnTo>
                        <a:pt x="378" y="102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59">
                  <a:extLst>
                    <a:ext uri="{FF2B5EF4-FFF2-40B4-BE49-F238E27FC236}">
                      <a16:creationId xmlns:a16="http://schemas.microsoft.com/office/drawing/2014/main" xmlns="" id="{AFCBC279-7C68-4FD0-A51B-151E04E6C7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" y="1033"/>
                  <a:ext cx="157" cy="112"/>
                </a:xfrm>
                <a:custGeom>
                  <a:avLst/>
                  <a:gdLst>
                    <a:gd name="T0" fmla="*/ 3 w 243"/>
                    <a:gd name="T1" fmla="*/ 0 h 206"/>
                    <a:gd name="T2" fmla="*/ 0 w 243"/>
                    <a:gd name="T3" fmla="*/ 1 h 206"/>
                    <a:gd name="T4" fmla="*/ 1 w 243"/>
                    <a:gd name="T5" fmla="*/ 1 h 206"/>
                    <a:gd name="T6" fmla="*/ 3 w 243"/>
                    <a:gd name="T7" fmla="*/ 1 h 206"/>
                    <a:gd name="T8" fmla="*/ 3 w 243"/>
                    <a:gd name="T9" fmla="*/ 0 h 2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43" h="206">
                      <a:moveTo>
                        <a:pt x="195" y="0"/>
                      </a:moveTo>
                      <a:lnTo>
                        <a:pt x="0" y="183"/>
                      </a:lnTo>
                      <a:lnTo>
                        <a:pt x="74" y="206"/>
                      </a:lnTo>
                      <a:lnTo>
                        <a:pt x="243" y="47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6868A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60">
                  <a:extLst>
                    <a:ext uri="{FF2B5EF4-FFF2-40B4-BE49-F238E27FC236}">
                      <a16:creationId xmlns:a16="http://schemas.microsoft.com/office/drawing/2014/main" xmlns="" id="{449FC67B-8225-44C9-B46C-8EC05041A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" y="1002"/>
                  <a:ext cx="141" cy="113"/>
                </a:xfrm>
                <a:custGeom>
                  <a:avLst/>
                  <a:gdLst>
                    <a:gd name="T0" fmla="*/ 2 w 216"/>
                    <a:gd name="T1" fmla="*/ 0 h 208"/>
                    <a:gd name="T2" fmla="*/ 0 w 216"/>
                    <a:gd name="T3" fmla="*/ 1 h 208"/>
                    <a:gd name="T4" fmla="*/ 1 w 216"/>
                    <a:gd name="T5" fmla="*/ 1 h 208"/>
                    <a:gd name="T6" fmla="*/ 3 w 216"/>
                    <a:gd name="T7" fmla="*/ 1 h 208"/>
                    <a:gd name="T8" fmla="*/ 2 w 216"/>
                    <a:gd name="T9" fmla="*/ 0 h 2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" h="208">
                      <a:moveTo>
                        <a:pt x="172" y="0"/>
                      </a:moveTo>
                      <a:lnTo>
                        <a:pt x="0" y="190"/>
                      </a:lnTo>
                      <a:lnTo>
                        <a:pt x="31" y="208"/>
                      </a:lnTo>
                      <a:lnTo>
                        <a:pt x="216" y="33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61">
                  <a:extLst>
                    <a:ext uri="{FF2B5EF4-FFF2-40B4-BE49-F238E27FC236}">
                      <a16:creationId xmlns:a16="http://schemas.microsoft.com/office/drawing/2014/main" xmlns="" id="{1BE11187-B29A-49E3-AEA7-DFAE31C21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2" y="1267"/>
                  <a:ext cx="122" cy="66"/>
                </a:xfrm>
                <a:custGeom>
                  <a:avLst/>
                  <a:gdLst>
                    <a:gd name="T0" fmla="*/ 2 w 189"/>
                    <a:gd name="T1" fmla="*/ 0 h 123"/>
                    <a:gd name="T2" fmla="*/ 0 w 189"/>
                    <a:gd name="T3" fmla="*/ 1 h 123"/>
                    <a:gd name="T4" fmla="*/ 1 w 189"/>
                    <a:gd name="T5" fmla="*/ 1 h 123"/>
                    <a:gd name="T6" fmla="*/ 3 w 189"/>
                    <a:gd name="T7" fmla="*/ 1 h 123"/>
                    <a:gd name="T8" fmla="*/ 2 w 189"/>
                    <a:gd name="T9" fmla="*/ 0 h 1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9" h="123">
                      <a:moveTo>
                        <a:pt x="164" y="0"/>
                      </a:moveTo>
                      <a:lnTo>
                        <a:pt x="0" y="116"/>
                      </a:lnTo>
                      <a:lnTo>
                        <a:pt x="21" y="123"/>
                      </a:lnTo>
                      <a:lnTo>
                        <a:pt x="189" y="27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solidFill>
                  <a:srgbClr val="89494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62">
                  <a:extLst>
                    <a:ext uri="{FF2B5EF4-FFF2-40B4-BE49-F238E27FC236}">
                      <a16:creationId xmlns:a16="http://schemas.microsoft.com/office/drawing/2014/main" xmlns="" id="{5EFF24F1-DA09-4BBD-BF64-535B4A220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" y="1222"/>
                  <a:ext cx="94" cy="98"/>
                </a:xfrm>
                <a:custGeom>
                  <a:avLst/>
                  <a:gdLst>
                    <a:gd name="T0" fmla="*/ 2 w 142"/>
                    <a:gd name="T1" fmla="*/ 1 h 180"/>
                    <a:gd name="T2" fmla="*/ 0 w 142"/>
                    <a:gd name="T3" fmla="*/ 1 h 180"/>
                    <a:gd name="T4" fmla="*/ 2 w 142"/>
                    <a:gd name="T5" fmla="*/ 1 h 180"/>
                    <a:gd name="T6" fmla="*/ 2 w 142"/>
                    <a:gd name="T7" fmla="*/ 0 h 180"/>
                    <a:gd name="T8" fmla="*/ 2 w 142"/>
                    <a:gd name="T9" fmla="*/ 1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2" h="180">
                      <a:moveTo>
                        <a:pt x="99" y="1"/>
                      </a:moveTo>
                      <a:lnTo>
                        <a:pt x="0" y="180"/>
                      </a:lnTo>
                      <a:lnTo>
                        <a:pt x="111" y="76"/>
                      </a:lnTo>
                      <a:lnTo>
                        <a:pt x="142" y="0"/>
                      </a:ln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2" name="Oval 63">
            <a:extLst>
              <a:ext uri="{FF2B5EF4-FFF2-40B4-BE49-F238E27FC236}">
                <a16:creationId xmlns:a16="http://schemas.microsoft.com/office/drawing/2014/main" xmlns="" id="{B42D685C-CE7E-4446-831D-87D4637B0A0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855913" y="2924176"/>
            <a:ext cx="1436688" cy="1436687"/>
          </a:xfrm>
          <a:prstGeom prst="ellips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Oval 64">
            <a:extLst>
              <a:ext uri="{FF2B5EF4-FFF2-40B4-BE49-F238E27FC236}">
                <a16:creationId xmlns:a16="http://schemas.microsoft.com/office/drawing/2014/main" xmlns="" id="{3CFB036B-B4B9-46CE-98BC-FB87D681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3225800"/>
            <a:ext cx="31750" cy="3968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Oval 65">
            <a:extLst>
              <a:ext uri="{FF2B5EF4-FFF2-40B4-BE49-F238E27FC236}">
                <a16:creationId xmlns:a16="http://schemas.microsoft.com/office/drawing/2014/main" xmlns="" id="{2F1D888D-CBF6-4C73-97DA-20309A112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5" y="4029075"/>
            <a:ext cx="31750" cy="3968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Rectangle 66">
            <a:extLst>
              <a:ext uri="{FF2B5EF4-FFF2-40B4-BE49-F238E27FC236}">
                <a16:creationId xmlns:a16="http://schemas.microsoft.com/office/drawing/2014/main" xmlns="" id="{7501231C-4EC6-47C7-8A38-68E6D29DC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4" y="4103688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56" name="Picture 67" descr="hand">
            <a:extLst>
              <a:ext uri="{FF2B5EF4-FFF2-40B4-BE49-F238E27FC236}">
                <a16:creationId xmlns:a16="http://schemas.microsoft.com/office/drawing/2014/main" xmlns="" id="{48C605F8-63E0-43DB-AEDB-0A047C18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6948">
            <a:off x="2454276" y="2609851"/>
            <a:ext cx="849313" cy="8874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8" descr="hand">
            <a:extLst>
              <a:ext uri="{FF2B5EF4-FFF2-40B4-BE49-F238E27FC236}">
                <a16:creationId xmlns:a16="http://schemas.microsoft.com/office/drawing/2014/main" xmlns="" id="{6097A054-50F2-4D59-85EA-B9B5705B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1013">
            <a:off x="3000376" y="2995613"/>
            <a:ext cx="849313" cy="88741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69">
            <a:extLst>
              <a:ext uri="{FF2B5EF4-FFF2-40B4-BE49-F238E27FC236}">
                <a16:creationId xmlns:a16="http://schemas.microsoft.com/office/drawing/2014/main" xmlns="" id="{F84EF1A2-FC0D-408D-89B7-75AAE1BD8793}"/>
              </a:ext>
            </a:extLst>
          </p:cNvPr>
          <p:cNvSpPr>
            <a:spLocks noChangeShapeType="1"/>
          </p:cNvSpPr>
          <p:nvPr/>
        </p:nvSpPr>
        <p:spPr bwMode="auto">
          <a:xfrm rot="2016477" flipH="1">
            <a:off x="2830513" y="3651251"/>
            <a:ext cx="1325562" cy="415925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70">
            <a:extLst>
              <a:ext uri="{FF2B5EF4-FFF2-40B4-BE49-F238E27FC236}">
                <a16:creationId xmlns:a16="http://schemas.microsoft.com/office/drawing/2014/main" xmlns="" id="{2DCB7DEA-6FFF-46B2-9B01-A32BD00C23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54414" y="3657600"/>
            <a:ext cx="612775" cy="395288"/>
          </a:xfrm>
          <a:prstGeom prst="line">
            <a:avLst/>
          </a:prstGeom>
          <a:noFill/>
          <a:ln w="12700">
            <a:solidFill>
              <a:srgbClr val="000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71">
            <a:extLst>
              <a:ext uri="{FF2B5EF4-FFF2-40B4-BE49-F238E27FC236}">
                <a16:creationId xmlns:a16="http://schemas.microsoft.com/office/drawing/2014/main" xmlns="" id="{DA2480BB-BFFC-4D83-9A9F-18395B801902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029869" y="3790157"/>
            <a:ext cx="398463" cy="127000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" name="Group 72">
            <a:extLst>
              <a:ext uri="{FF2B5EF4-FFF2-40B4-BE49-F238E27FC236}">
                <a16:creationId xmlns:a16="http://schemas.microsoft.com/office/drawing/2014/main" xmlns="" id="{698EA403-3276-4E33-BE77-FB79B8BFD6F3}"/>
              </a:ext>
            </a:extLst>
          </p:cNvPr>
          <p:cNvGrpSpPr>
            <a:grpSpLocks/>
          </p:cNvGrpSpPr>
          <p:nvPr/>
        </p:nvGrpSpPr>
        <p:grpSpPr bwMode="auto">
          <a:xfrm rot="7372375">
            <a:off x="4052888" y="3929063"/>
            <a:ext cx="131762" cy="93662"/>
            <a:chOff x="3933" y="2142"/>
            <a:chExt cx="83" cy="59"/>
          </a:xfrm>
        </p:grpSpPr>
        <p:sp>
          <p:nvSpPr>
            <p:cNvPr id="62" name="Line 73">
              <a:extLst>
                <a:ext uri="{FF2B5EF4-FFF2-40B4-BE49-F238E27FC236}">
                  <a16:creationId xmlns:a16="http://schemas.microsoft.com/office/drawing/2014/main" xmlns="" id="{10D76D1C-4957-43E4-B9D6-3B783A45DAB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40187">
              <a:off x="3933" y="2142"/>
              <a:ext cx="29" cy="5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74">
              <a:extLst>
                <a:ext uri="{FF2B5EF4-FFF2-40B4-BE49-F238E27FC236}">
                  <a16:creationId xmlns:a16="http://schemas.microsoft.com/office/drawing/2014/main" xmlns="" id="{8B390C99-923D-4EF1-AC61-BCC138C43D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69640" flipH="1">
              <a:off x="3958" y="2171"/>
              <a:ext cx="58" cy="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" name="Picture 75" descr="Thước kẻ">
            <a:extLst>
              <a:ext uri="{FF2B5EF4-FFF2-40B4-BE49-F238E27FC236}">
                <a16:creationId xmlns:a16="http://schemas.microsoft.com/office/drawing/2014/main" xmlns="" id="{081D26CA-7E17-422F-AE2D-210C6FBA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6552">
            <a:off x="1992313" y="3906839"/>
            <a:ext cx="3243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6" descr="Thước kẻ">
            <a:extLst>
              <a:ext uri="{FF2B5EF4-FFF2-40B4-BE49-F238E27FC236}">
                <a16:creationId xmlns:a16="http://schemas.microsoft.com/office/drawing/2014/main" xmlns="" id="{75E113B5-EF4E-416B-8F29-428F7DFA6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2551">
            <a:off x="1992313" y="3427414"/>
            <a:ext cx="3243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4AB42B49-B869-4B13-A28B-73D954414B62}"/>
              </a:ext>
            </a:extLst>
          </p:cNvPr>
          <p:cNvSpPr/>
          <p:nvPr/>
        </p:nvSpPr>
        <p:spPr>
          <a:xfrm>
            <a:off x="73978" y="1141660"/>
            <a:ext cx="11839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spcBef>
                <a:spcPts val="168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(O)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598C0B13-1396-4AD8-8ADC-2BAC96E14789}"/>
              </a:ext>
            </a:extLst>
          </p:cNvPr>
          <p:cNvSpPr/>
          <p:nvPr/>
        </p:nvSpPr>
        <p:spPr>
          <a:xfrm>
            <a:off x="0" y="1627751"/>
            <a:ext cx="2456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spcBef>
                <a:spcPts val="168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xmlns="" id="{F5A1A11A-6AF5-4060-B7F1-09311131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" y="-30480"/>
            <a:ext cx="12192000" cy="5730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§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DẤU HIỆU NHẬN BIẾT TIẾP TUYẾN CỦA Đ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ỜNG TRÒN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 bwMode="auto">
          <a:xfrm>
            <a:off x="73978" y="730498"/>
            <a:ext cx="1709817" cy="41116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14444 -0.06065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2" y="-303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23 L 0.14705 0.05162 " pathEditMode="relative" rAng="0" ptsTypes="AA">
                                      <p:cBhvr>
                                        <p:cTn id="12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25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13" grpId="0"/>
      <p:bldP spid="14" grpId="0" animBg="1"/>
      <p:bldP spid="15" grpId="0"/>
      <p:bldP spid="16" grpId="0"/>
      <p:bldP spid="17" grpId="0"/>
      <p:bldP spid="21" grpId="0" animBg="1"/>
      <p:bldP spid="22" grpId="0" animBg="1"/>
      <p:bldP spid="52" grpId="0" animBg="1"/>
      <p:bldP spid="53" grpId="0" animBg="1"/>
      <p:bldP spid="53" grpId="1" animBg="1"/>
      <p:bldP spid="54" grpId="0" animBg="1"/>
      <p:bldP spid="54" grpId="1" animBg="1"/>
      <p:bldP spid="55" grpId="0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1737</Words>
  <Application>Microsoft Office PowerPoint</Application>
  <PresentationFormat>Custom</PresentationFormat>
  <Paragraphs>152</Paragraphs>
  <Slides>24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Tiến</cp:lastModifiedBy>
  <cp:revision>53</cp:revision>
  <dcterms:created xsi:type="dcterms:W3CDTF">2021-08-26T03:28:00Z</dcterms:created>
  <dcterms:modified xsi:type="dcterms:W3CDTF">2021-11-27T08:36:00Z</dcterms:modified>
</cp:coreProperties>
</file>