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987574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664245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15566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592237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t>10/13/2022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92041" y="2645147"/>
            <a:ext cx="3891918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THE TITLE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892040" y="1700034"/>
            <a:ext cx="389192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ctr"/>
            <a:r>
              <a:rPr lang="en-US" altLang="ko-KR" sz="28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6311408" y="3203044"/>
            <a:ext cx="1053183" cy="258828"/>
            <a:chOff x="3275856" y="1242391"/>
            <a:chExt cx="1656184" cy="407020"/>
          </a:xfrm>
        </p:grpSpPr>
        <p:sp>
          <p:nvSpPr>
            <p:cNvPr id="12" name="Rounded Rectangle 11"/>
            <p:cNvSpPr/>
            <p:nvPr/>
          </p:nvSpPr>
          <p:spPr>
            <a:xfrm>
              <a:off x="3275856" y="1242391"/>
              <a:ext cx="1656184" cy="407020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0"/>
              </a:schemeClr>
            </a:solidFill>
            <a:ln w="158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3" name="Picture 2" descr="E:\002-KIMS BUSINESS\007-01-ALLPPT.com\011-ALLPPT-LOGO\allppt-logo-e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bright="10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6120" y="1319622"/>
              <a:ext cx="1187245" cy="2473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0DBBA348-CB1B-4B17-850F-26E86269A486}"/>
              </a:ext>
            </a:extLst>
          </p:cNvPr>
          <p:cNvSpPr/>
          <p:nvPr/>
        </p:nvSpPr>
        <p:spPr>
          <a:xfrm>
            <a:off x="5814719" y="4659982"/>
            <a:ext cx="2808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>
                <a:cs typeface="Arial" pitchFamily="34" charset="0"/>
              </a:rPr>
              <a:t>https://www.vnteach.com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Click to edit text styles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altLang="ko-KR" dirty="0"/>
              <a:t>Free PPT _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b="1" dirty="0"/>
              <a:t>Click to edit text styles </a:t>
            </a:r>
            <a:r>
              <a:rPr lang="en-US" b="1" dirty="0"/>
              <a:t>- Widescreen(16:9)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</a:p>
          <a:p>
            <a:endParaRPr lang="en-US" altLang="ko-KR" dirty="0">
              <a:latin typeface="Arial" pitchFamily="34" charset="0"/>
              <a:cs typeface="Arial" pitchFamily="34" charset="0"/>
            </a:endParaRPr>
          </a:p>
          <a:p>
            <a:r>
              <a:rPr lang="en-US" altLang="ko-KR" dirty="0"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</a:t>
            </a:r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107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292</Words>
  <PresentationFormat>On-screen Show (16:9)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맑은 고딕</vt:lpstr>
      <vt:lpstr>Arial</vt:lpstr>
      <vt:lpstr>Calibri</vt:lpstr>
      <vt:lpstr>Wingdings</vt:lpstr>
      <vt:lpstr>Office Theme</vt:lpstr>
      <vt:lpstr>Custom Design</vt:lpstr>
      <vt:lpstr>PowerPoint Presentation</vt:lpstr>
      <vt:lpstr> Free PPT _ Click to add title</vt:lpstr>
      <vt:lpstr>Free PPT _ Click to add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2014-04-01T16:27:38Z</dcterms:created>
  <dcterms:modified xsi:type="dcterms:W3CDTF">2022-10-13T02:22:11Z</dcterms:modified>
</cp:coreProperties>
</file>