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5"/>
  </p:notesMasterIdLst>
  <p:sldIdLst>
    <p:sldId id="301" r:id="rId3"/>
    <p:sldId id="302" r:id="rId4"/>
    <p:sldId id="258" r:id="rId5"/>
    <p:sldId id="305" r:id="rId6"/>
    <p:sldId id="284" r:id="rId7"/>
    <p:sldId id="260" r:id="rId8"/>
    <p:sldId id="304" r:id="rId9"/>
    <p:sldId id="306" r:id="rId10"/>
    <p:sldId id="313" r:id="rId11"/>
    <p:sldId id="314" r:id="rId12"/>
    <p:sldId id="315" r:id="rId13"/>
    <p:sldId id="316" r:id="rId14"/>
    <p:sldId id="324" r:id="rId15"/>
    <p:sldId id="269" r:id="rId16"/>
    <p:sldId id="326" r:id="rId17"/>
    <p:sldId id="330" r:id="rId18"/>
    <p:sldId id="331" r:id="rId19"/>
    <p:sldId id="332" r:id="rId20"/>
    <p:sldId id="307" r:id="rId21"/>
    <p:sldId id="308" r:id="rId22"/>
    <p:sldId id="309" r:id="rId23"/>
    <p:sldId id="310" r:id="rId24"/>
    <p:sldId id="311" r:id="rId25"/>
    <p:sldId id="317" r:id="rId26"/>
    <p:sldId id="280" r:id="rId27"/>
    <p:sldId id="318" r:id="rId28"/>
    <p:sldId id="319" r:id="rId29"/>
    <p:sldId id="333" r:id="rId30"/>
    <p:sldId id="271" r:id="rId31"/>
    <p:sldId id="335" r:id="rId32"/>
    <p:sldId id="334" r:id="rId33"/>
    <p:sldId id="327" r:id="rId34"/>
  </p:sldIdLst>
  <p:sldSz cx="24384000" cy="13716000"/>
  <p:notesSz cx="6858000" cy="9144000"/>
  <p:custDataLst>
    <p:tags r:id="rId3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4A4"/>
    <a:srgbClr val="9ECB89"/>
    <a:srgbClr val="DAE3F3"/>
    <a:srgbClr val="E2F0D9"/>
    <a:srgbClr val="0998C7"/>
    <a:srgbClr val="263F6D"/>
    <a:srgbClr val="DBE4F4"/>
    <a:srgbClr val="E0EED7"/>
    <a:srgbClr val="E4F2D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23" d="100"/>
          <a:sy n="23" d="100"/>
        </p:scale>
        <p:origin x="36" y="34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17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9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88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71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6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09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9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30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09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77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9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21.png"/><Relationship Id="rId3" Type="http://schemas.openxmlformats.org/officeDocument/2006/relationships/image" Target="../media/image123.png"/><Relationship Id="rId21" Type="http://schemas.openxmlformats.org/officeDocument/2006/relationships/image" Target="../media/image26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19" Type="http://schemas.openxmlformats.org/officeDocument/2006/relationships/image" Target="../media/image24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2.png"/><Relationship Id="rId7" Type="http://schemas.openxmlformats.org/officeDocument/2006/relationships/image" Target="../media/image27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3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6.png"/><Relationship Id="rId7" Type="http://schemas.openxmlformats.org/officeDocument/2006/relationships/image" Target="../media/image31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10" Type="http://schemas.openxmlformats.org/officeDocument/2006/relationships/image" Target="../media/image34.png"/><Relationship Id="rId4" Type="http://schemas.openxmlformats.org/officeDocument/2006/relationships/image" Target="../media/image157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65.png"/><Relationship Id="rId7" Type="http://schemas.openxmlformats.org/officeDocument/2006/relationships/image" Target="../media/image3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10" Type="http://schemas.openxmlformats.org/officeDocument/2006/relationships/image" Target="../media/image49.png"/><Relationship Id="rId4" Type="http://schemas.openxmlformats.org/officeDocument/2006/relationships/image" Target="../media/image166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74.png"/><Relationship Id="rId7" Type="http://schemas.openxmlformats.org/officeDocument/2006/relationships/image" Target="../media/image71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10" Type="http://schemas.openxmlformats.org/officeDocument/2006/relationships/image" Target="../media/image139.png"/><Relationship Id="rId4" Type="http://schemas.openxmlformats.org/officeDocument/2006/relationships/image" Target="../media/image175.png"/><Relationship Id="rId9" Type="http://schemas.openxmlformats.org/officeDocument/2006/relationships/image" Target="../media/image1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60.png"/><Relationship Id="rId3" Type="http://schemas.openxmlformats.org/officeDocument/2006/relationships/image" Target="../media/image140.png"/><Relationship Id="rId7" Type="http://schemas.openxmlformats.org/officeDocument/2006/relationships/image" Target="../media/image186.png"/><Relationship Id="rId12" Type="http://schemas.openxmlformats.org/officeDocument/2006/relationships/image" Target="../media/image1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11" Type="http://schemas.openxmlformats.org/officeDocument/2006/relationships/image" Target="../media/image154.png"/><Relationship Id="rId5" Type="http://schemas.openxmlformats.org/officeDocument/2006/relationships/image" Target="../media/image184.png"/><Relationship Id="rId10" Type="http://schemas.openxmlformats.org/officeDocument/2006/relationships/image" Target="../media/image148.png"/><Relationship Id="rId4" Type="http://schemas.openxmlformats.org/officeDocument/2006/relationships/image" Target="../media/image183.png"/><Relationship Id="rId9" Type="http://schemas.openxmlformats.org/officeDocument/2006/relationships/image" Target="../media/image147.png"/><Relationship Id="rId14" Type="http://schemas.openxmlformats.org/officeDocument/2006/relationships/image" Target="../media/image1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3" Type="http://schemas.openxmlformats.org/officeDocument/2006/relationships/image" Target="../media/image1070.png"/><Relationship Id="rId7" Type="http://schemas.openxmlformats.org/officeDocument/2006/relationships/image" Target="../media/image1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0.png"/><Relationship Id="rId5" Type="http://schemas.openxmlformats.org/officeDocument/2006/relationships/image" Target="../media/image1090.png"/><Relationship Id="rId4" Type="http://schemas.openxmlformats.org/officeDocument/2006/relationships/image" Target="../media/image1080.png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png"/><Relationship Id="rId3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28" Type="http://schemas.openxmlformats.org/officeDocument/2006/relationships/image" Target="../media/image36.png"/><Relationship Id="rId19" Type="http://schemas.openxmlformats.org/officeDocument/2006/relationships/image" Target="../media/image17.png"/><Relationship Id="rId4" Type="http://schemas.openxmlformats.org/officeDocument/2006/relationships/image" Target="../media/image11.png"/><Relationship Id="rId14" Type="http://schemas.openxmlformats.org/officeDocument/2006/relationships/image" Target="../media/image22.png"/><Relationship Id="rId30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0.png"/><Relationship Id="rId13" Type="http://schemas.openxmlformats.org/officeDocument/2006/relationships/image" Target="../media/image203.png"/><Relationship Id="rId3" Type="http://schemas.openxmlformats.org/officeDocument/2006/relationships/image" Target="../media/image2010.png"/><Relationship Id="rId7" Type="http://schemas.openxmlformats.org/officeDocument/2006/relationships/image" Target="../media/image2410.png"/><Relationship Id="rId12" Type="http://schemas.openxmlformats.org/officeDocument/2006/relationships/image" Target="../media/image20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6.png"/><Relationship Id="rId11" Type="http://schemas.openxmlformats.org/officeDocument/2006/relationships/image" Target="../media/image201.png"/><Relationship Id="rId5" Type="http://schemas.openxmlformats.org/officeDocument/2006/relationships/image" Target="../media/image195.png"/><Relationship Id="rId10" Type="http://schemas.openxmlformats.org/officeDocument/2006/relationships/image" Target="../media/image200.png"/><Relationship Id="rId4" Type="http://schemas.openxmlformats.org/officeDocument/2006/relationships/image" Target="../media/image194.png"/><Relationship Id="rId9" Type="http://schemas.openxmlformats.org/officeDocument/2006/relationships/image" Target="../media/image262.png"/><Relationship Id="rId14" Type="http://schemas.openxmlformats.org/officeDocument/2006/relationships/image" Target="../media/image20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3" Type="http://schemas.openxmlformats.org/officeDocument/2006/relationships/image" Target="../media/image1130.png"/><Relationship Id="rId7" Type="http://schemas.openxmlformats.org/officeDocument/2006/relationships/image" Target="../media/image11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0.png"/><Relationship Id="rId5" Type="http://schemas.openxmlformats.org/officeDocument/2006/relationships/image" Target="../media/image1150.png"/><Relationship Id="rId4" Type="http://schemas.openxmlformats.org/officeDocument/2006/relationships/image" Target="../media/image1140.png"/><Relationship Id="rId9" Type="http://schemas.openxmlformats.org/officeDocument/2006/relationships/image" Target="../media/image11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7" Type="http://schemas.openxmlformats.org/officeDocument/2006/relationships/image" Target="../media/image12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30.png"/><Relationship Id="rId5" Type="http://schemas.openxmlformats.org/officeDocument/2006/relationships/image" Target="../media/image1220.png"/><Relationship Id="rId4" Type="http://schemas.openxmlformats.org/officeDocument/2006/relationships/image" Target="../media/image12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3" Type="http://schemas.openxmlformats.org/officeDocument/2006/relationships/image" Target="../media/image1250.png"/><Relationship Id="rId7" Type="http://schemas.openxmlformats.org/officeDocument/2006/relationships/image" Target="../media/image12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80.png"/><Relationship Id="rId5" Type="http://schemas.openxmlformats.org/officeDocument/2006/relationships/image" Target="../media/image1270.png"/><Relationship Id="rId4" Type="http://schemas.openxmlformats.org/officeDocument/2006/relationships/image" Target="../media/image27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2.png"/><Relationship Id="rId7" Type="http://schemas.openxmlformats.org/officeDocument/2006/relationships/image" Target="../media/image170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5" Type="http://schemas.openxmlformats.org/officeDocument/2006/relationships/image" Target="../media/image164.png"/><Relationship Id="rId10" Type="http://schemas.openxmlformats.org/officeDocument/2006/relationships/image" Target="../media/image178.png"/><Relationship Id="rId4" Type="http://schemas.openxmlformats.org/officeDocument/2006/relationships/image" Target="../media/image163.png"/><Relationship Id="rId9" Type="http://schemas.openxmlformats.org/officeDocument/2006/relationships/image" Target="../media/image1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221.png"/><Relationship Id="rId7" Type="http://schemas.openxmlformats.org/officeDocument/2006/relationships/image" Target="../media/image225.png"/><Relationship Id="rId12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5" Type="http://schemas.openxmlformats.org/officeDocument/2006/relationships/image" Target="../media/image223.png"/><Relationship Id="rId10" Type="http://schemas.openxmlformats.org/officeDocument/2006/relationships/image" Target="../media/image228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image" Target="../media/image241.png"/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12" Type="http://schemas.openxmlformats.org/officeDocument/2006/relationships/image" Target="../media/image24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4.png"/><Relationship Id="rId11" Type="http://schemas.openxmlformats.org/officeDocument/2006/relationships/image" Target="../media/image239.png"/><Relationship Id="rId5" Type="http://schemas.openxmlformats.org/officeDocument/2006/relationships/image" Target="../media/image233.png"/><Relationship Id="rId10" Type="http://schemas.openxmlformats.org/officeDocument/2006/relationships/image" Target="../media/image238.png"/><Relationship Id="rId4" Type="http://schemas.openxmlformats.org/officeDocument/2006/relationships/image" Target="../media/image232.png"/><Relationship Id="rId9" Type="http://schemas.openxmlformats.org/officeDocument/2006/relationships/image" Target="../media/image2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3" Type="http://schemas.openxmlformats.org/officeDocument/2006/relationships/image" Target="../media/image243.png"/><Relationship Id="rId7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81.png"/><Relationship Id="rId7" Type="http://schemas.openxmlformats.org/officeDocument/2006/relationships/image" Target="../media/image2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5" Type="http://schemas.openxmlformats.org/officeDocument/2006/relationships/image" Target="../media/image251.png"/><Relationship Id="rId10" Type="http://schemas.openxmlformats.org/officeDocument/2006/relationships/image" Target="../media/image256.png"/><Relationship Id="rId4" Type="http://schemas.openxmlformats.org/officeDocument/2006/relationships/image" Target="../media/image250.png"/><Relationship Id="rId9" Type="http://schemas.openxmlformats.org/officeDocument/2006/relationships/image" Target="../media/image18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258.png"/><Relationship Id="rId7" Type="http://schemas.openxmlformats.org/officeDocument/2006/relationships/image" Target="../media/image189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260.png"/><Relationship Id="rId4" Type="http://schemas.openxmlformats.org/officeDocument/2006/relationships/image" Target="../media/image259.png"/><Relationship Id="rId9" Type="http://schemas.openxmlformats.org/officeDocument/2006/relationships/image" Target="../media/image3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266.png"/><Relationship Id="rId7" Type="http://schemas.openxmlformats.org/officeDocument/2006/relationships/image" Target="../media/image270.png"/><Relationship Id="rId12" Type="http://schemas.openxmlformats.org/officeDocument/2006/relationships/image" Target="../media/image199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9.png"/><Relationship Id="rId11" Type="http://schemas.openxmlformats.org/officeDocument/2006/relationships/image" Target="../media/image198.png"/><Relationship Id="rId5" Type="http://schemas.openxmlformats.org/officeDocument/2006/relationships/image" Target="../media/image268.png"/><Relationship Id="rId10" Type="http://schemas.openxmlformats.org/officeDocument/2006/relationships/image" Target="../media/image197.png"/><Relationship Id="rId4" Type="http://schemas.openxmlformats.org/officeDocument/2006/relationships/image" Target="../media/image267.png"/><Relationship Id="rId9" Type="http://schemas.openxmlformats.org/officeDocument/2006/relationships/image" Target="../media/image19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77.png"/><Relationship Id="rId7" Type="http://schemas.openxmlformats.org/officeDocument/2006/relationships/image" Target="../media/image207.png"/><Relationship Id="rId12" Type="http://schemas.openxmlformats.org/officeDocument/2006/relationships/image" Target="../media/image242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212.png"/><Relationship Id="rId5" Type="http://schemas.openxmlformats.org/officeDocument/2006/relationships/image" Target="../media/image279.png"/><Relationship Id="rId10" Type="http://schemas.openxmlformats.org/officeDocument/2006/relationships/image" Target="../media/image211.png"/><Relationship Id="rId4" Type="http://schemas.openxmlformats.org/officeDocument/2006/relationships/image" Target="../media/image278.png"/><Relationship Id="rId9" Type="http://schemas.openxmlformats.org/officeDocument/2006/relationships/image" Target="../media/image20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0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2011.png"/><Relationship Id="rId9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6955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 MŨ – HÀM SỐ LŨY THỪA – HÀM SỐ LOGARIT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4446052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276370" y="4446051"/>
              <a:ext cx="6712034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LOGARIT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19204" y="1483320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610600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7" y="5257800"/>
            <a:ext cx="5754238" cy="907184"/>
            <a:chOff x="7459670" y="7086600"/>
            <a:chExt cx="5754904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12211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2" y="6705600"/>
            <a:ext cx="5048916" cy="929775"/>
            <a:chOff x="7459670" y="8524495"/>
            <a:chExt cx="5049502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41671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42" y="8191731"/>
            <a:ext cx="9197487" cy="942109"/>
            <a:chOff x="7459670" y="9982200"/>
            <a:chExt cx="9198554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75657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 TẮC TÍNH LOGARIT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47" name="Group 74">
            <a:extLst>
              <a:ext uri="{FF2B5EF4-FFF2-40B4-BE49-F238E27FC236}">
                <a16:creationId xmlns:a16="http://schemas.microsoft.com/office/drawing/2014/main" id="{02E1E385-8B81-4806-8B46-A343FE054B96}"/>
              </a:ext>
            </a:extLst>
          </p:cNvPr>
          <p:cNvGrpSpPr/>
          <p:nvPr/>
        </p:nvGrpSpPr>
        <p:grpSpPr>
          <a:xfrm>
            <a:off x="2372943" y="9691535"/>
            <a:ext cx="5148303" cy="942109"/>
            <a:chOff x="7459670" y="9982200"/>
            <a:chExt cx="5148900" cy="94221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01A929D-EA9B-40D6-B598-6CC9A3A7B719}"/>
                </a:ext>
              </a:extLst>
            </p:cNvPr>
            <p:cNvSpPr/>
            <p:nvPr/>
          </p:nvSpPr>
          <p:spPr>
            <a:xfrm>
              <a:off x="9092456" y="10108716"/>
              <a:ext cx="351611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ĐỔI CƠ SỐ</a:t>
              </a:r>
            </a:p>
          </p:txBody>
        </p:sp>
        <p:grpSp>
          <p:nvGrpSpPr>
            <p:cNvPr id="49" name="Group 44">
              <a:extLst>
                <a:ext uri="{FF2B5EF4-FFF2-40B4-BE49-F238E27FC236}">
                  <a16:creationId xmlns:a16="http://schemas.microsoft.com/office/drawing/2014/main" id="{1B75692C-8EA6-4617-A966-F90FE2E1E3D6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>
                <a:extLst>
                  <a:ext uri="{FF2B5EF4-FFF2-40B4-BE49-F238E27FC236}">
                    <a16:creationId xmlns:a16="http://schemas.microsoft.com/office/drawing/2014/main" id="{5B53CC59-E384-4A07-8003-08F5409243E5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6">
                <a:extLst>
                  <a:ext uri="{FF2B5EF4-FFF2-40B4-BE49-F238E27FC236}">
                    <a16:creationId xmlns:a16="http://schemas.microsoft.com/office/drawing/2014/main" id="{736503FD-DE8C-451A-8BB5-9853B2539F9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85">
                  <a:extLst>
                    <a:ext uri="{FF2B5EF4-FFF2-40B4-BE49-F238E27FC236}">
                      <a16:creationId xmlns:a16="http://schemas.microsoft.com/office/drawing/2014/main" id="{D1C990CD-4BFF-46FD-AEEC-6EC3D3F29B8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50E218F-CFA9-4B94-9E6B-835562B52EAC}"/>
                    </a:ext>
                  </a:extLst>
                </p:cNvPr>
                <p:cNvSpPr txBox="1"/>
                <p:nvPr/>
              </p:nvSpPr>
              <p:spPr>
                <a:xfrm>
                  <a:off x="7826046" y="7688759"/>
                  <a:ext cx="773037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54" name="Group 74">
            <a:extLst>
              <a:ext uri="{FF2B5EF4-FFF2-40B4-BE49-F238E27FC236}">
                <a16:creationId xmlns:a16="http://schemas.microsoft.com/office/drawing/2014/main" id="{CD15CFA6-E4B9-4EEE-97E0-89DE6A3DD014}"/>
              </a:ext>
            </a:extLst>
          </p:cNvPr>
          <p:cNvGrpSpPr/>
          <p:nvPr/>
        </p:nvGrpSpPr>
        <p:grpSpPr>
          <a:xfrm>
            <a:off x="2372944" y="11173691"/>
            <a:ext cx="14689376" cy="942109"/>
            <a:chOff x="7459670" y="9982200"/>
            <a:chExt cx="14691080" cy="94221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683724D-F61F-4414-9574-24A4C912E635}"/>
                </a:ext>
              </a:extLst>
            </p:cNvPr>
            <p:cNvSpPr/>
            <p:nvPr/>
          </p:nvSpPr>
          <p:spPr>
            <a:xfrm>
              <a:off x="9092456" y="10108716"/>
              <a:ext cx="1305829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LOGARIT THẬP PHÂN, LOGARIT TỰ NHIÊN</a:t>
              </a:r>
            </a:p>
          </p:txBody>
        </p:sp>
        <p:grpSp>
          <p:nvGrpSpPr>
            <p:cNvPr id="64" name="Group 44">
              <a:extLst>
                <a:ext uri="{FF2B5EF4-FFF2-40B4-BE49-F238E27FC236}">
                  <a16:creationId xmlns:a16="http://schemas.microsoft.com/office/drawing/2014/main" id="{81C29A27-4B2B-4EAF-B6A9-076BC374ADE8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5" name="Isosceles Triangle 44">
                <a:extLst>
                  <a:ext uri="{FF2B5EF4-FFF2-40B4-BE49-F238E27FC236}">
                    <a16:creationId xmlns:a16="http://schemas.microsoft.com/office/drawing/2014/main" id="{17DC9F7B-2177-4344-B00B-39C0081A7031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46">
                <a:extLst>
                  <a:ext uri="{FF2B5EF4-FFF2-40B4-BE49-F238E27FC236}">
                    <a16:creationId xmlns:a16="http://schemas.microsoft.com/office/drawing/2014/main" id="{A4E231E0-46FB-4A2E-9831-C779FD56D38B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7" name="Round Same Side Corner Rectangle 85">
                  <a:extLst>
                    <a:ext uri="{FF2B5EF4-FFF2-40B4-BE49-F238E27FC236}">
                      <a16:creationId xmlns:a16="http://schemas.microsoft.com/office/drawing/2014/main" id="{A1239B87-BFEF-4FF7-9E51-580EF899FC4E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10A78398-D5D0-44FA-9BA0-E6181D0E3A58}"/>
                    </a:ext>
                  </a:extLst>
                </p:cNvPr>
                <p:cNvSpPr txBox="1"/>
                <p:nvPr/>
              </p:nvSpPr>
              <p:spPr>
                <a:xfrm>
                  <a:off x="7949268" y="7688759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F194447-014D-42EB-B6C9-603973A2CB87}"/>
                  </a:ext>
                </a:extLst>
              </p:cNvPr>
              <p:cNvSpPr txBox="1"/>
              <p:nvPr/>
            </p:nvSpPr>
            <p:spPr>
              <a:xfrm>
                <a:off x="3859732" y="2631071"/>
                <a:ext cx="1473306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b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𝒃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,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𝒃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endParaRPr lang="en-US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F194447-014D-42EB-B6C9-603973A2C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732" y="2631071"/>
                <a:ext cx="14733068" cy="923330"/>
              </a:xfrm>
              <a:prstGeom prst="rect">
                <a:avLst/>
              </a:prstGeom>
              <a:blipFill>
                <a:blip r:embed="rId2"/>
                <a:stretch>
                  <a:fillRect l="-2193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25354F84-F2E5-4A0E-85BA-2FC5E26BEB3C}"/>
              </a:ext>
            </a:extLst>
          </p:cNvPr>
          <p:cNvGrpSpPr/>
          <p:nvPr/>
        </p:nvGrpSpPr>
        <p:grpSpPr>
          <a:xfrm>
            <a:off x="663210" y="3826207"/>
            <a:ext cx="12463428" cy="1583993"/>
            <a:chOff x="698770" y="3539715"/>
            <a:chExt cx="12463428" cy="1583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265CAE4-A26A-4C21-811D-BB45E0390525}"/>
                    </a:ext>
                  </a:extLst>
                </p:cNvPr>
                <p:cNvSpPr txBox="1"/>
                <p:nvPr/>
              </p:nvSpPr>
              <p:spPr>
                <a:xfrm>
                  <a:off x="6304197" y="4012238"/>
                  <a:ext cx="6858001" cy="92333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func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⇔</m:t>
                        </m:r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oMath>
                    </m:oMathPara>
                  </a14:m>
                  <a:endPara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265CAE4-A26A-4C21-811D-BB45E03905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4197" y="4012238"/>
                  <a:ext cx="6858001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FB66543-AA17-4E6A-A7D8-CB1C1F9DEF78}"/>
                </a:ext>
              </a:extLst>
            </p:cNvPr>
            <p:cNvGrpSpPr/>
            <p:nvPr/>
          </p:nvGrpSpPr>
          <p:grpSpPr>
            <a:xfrm>
              <a:off x="698770" y="3539715"/>
              <a:ext cx="5150841" cy="1583993"/>
              <a:chOff x="921189" y="3232595"/>
              <a:chExt cx="5150841" cy="1583993"/>
            </a:xfrm>
          </p:grpSpPr>
          <p:sp>
            <p:nvSpPr>
              <p:cNvPr id="95" name="Pentagon 217087">
                <a:extLst>
                  <a:ext uri="{FF2B5EF4-FFF2-40B4-BE49-F238E27FC236}">
                    <a16:creationId xmlns:a16="http://schemas.microsoft.com/office/drawing/2014/main" id="{0CADEAC5-008E-4A7D-B7B4-68946267CDFF}"/>
                  </a:ext>
                </a:extLst>
              </p:cNvPr>
              <p:cNvSpPr/>
              <p:nvPr/>
            </p:nvSpPr>
            <p:spPr>
              <a:xfrm>
                <a:off x="921189" y="3232595"/>
                <a:ext cx="5150841" cy="1583993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9797F96-0A20-4DF8-9E92-15737CFFD98C}"/>
                  </a:ext>
                </a:extLst>
              </p:cNvPr>
              <p:cNvSpPr txBox="1"/>
              <p:nvPr/>
            </p:nvSpPr>
            <p:spPr>
              <a:xfrm>
                <a:off x="1084620" y="3650322"/>
                <a:ext cx="471884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 NGHĨA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B9F7240-5A06-400B-8DBF-8C13FA7BFEE2}"/>
              </a:ext>
            </a:extLst>
          </p:cNvPr>
          <p:cNvGrpSpPr/>
          <p:nvPr/>
        </p:nvGrpSpPr>
        <p:grpSpPr>
          <a:xfrm>
            <a:off x="663210" y="6172200"/>
            <a:ext cx="23376299" cy="1583993"/>
            <a:chOff x="698770" y="6172200"/>
            <a:chExt cx="23376299" cy="1583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EA731BE-D39D-4B0C-B534-679BCE5E2E18}"/>
                    </a:ext>
                  </a:extLst>
                </p:cNvPr>
                <p:cNvSpPr txBox="1"/>
                <p:nvPr/>
              </p:nvSpPr>
              <p:spPr>
                <a:xfrm>
                  <a:off x="6304197" y="6502531"/>
                  <a:ext cx="3600833" cy="923330"/>
                </a:xfrm>
                <a:prstGeom prst="rect">
                  <a:avLst/>
                </a:prstGeom>
                <a:solidFill>
                  <a:srgbClr val="B3D4A4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5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5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EA731BE-D39D-4B0C-B534-679BCE5E2E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4197" y="6502531"/>
                  <a:ext cx="3600833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08F9DB3C-522C-4BB8-BA7D-8CAA9F8731F3}"/>
                    </a:ext>
                  </a:extLst>
                </p:cNvPr>
                <p:cNvSpPr txBox="1"/>
                <p:nvPr/>
              </p:nvSpPr>
              <p:spPr>
                <a:xfrm>
                  <a:off x="10439400" y="6502531"/>
                  <a:ext cx="3719564" cy="923330"/>
                </a:xfrm>
                <a:prstGeom prst="rect">
                  <a:avLst/>
                </a:prstGeom>
                <a:solidFill>
                  <a:srgbClr val="B3D4A4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  <m:r>
                          <a:rPr lang="en-US" sz="5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08F9DB3C-522C-4BB8-BA7D-8CAA9F8731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9400" y="6502531"/>
                  <a:ext cx="3719564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7AD354E-A6D2-4AA2-806C-44D8D9E9DA74}"/>
                    </a:ext>
                  </a:extLst>
                </p:cNvPr>
                <p:cNvSpPr txBox="1"/>
                <p:nvPr/>
              </p:nvSpPr>
              <p:spPr>
                <a:xfrm>
                  <a:off x="14782800" y="6502531"/>
                  <a:ext cx="4015460" cy="954685"/>
                </a:xfrm>
                <a:prstGeom prst="rect">
                  <a:avLst/>
                </a:prstGeom>
                <a:solidFill>
                  <a:srgbClr val="B3D4A4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5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en-US" sz="5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func>
                          </m:sup>
                        </m:sSup>
                        <m:r>
                          <a:rPr lang="en-US" sz="5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7AD354E-A6D2-4AA2-806C-44D8D9E9D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82800" y="6502531"/>
                  <a:ext cx="4015460" cy="95468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9FF27E4-F23B-4B39-A640-C6B5FAA8BEC7}"/>
                    </a:ext>
                  </a:extLst>
                </p:cNvPr>
                <p:cNvSpPr txBox="1"/>
                <p:nvPr/>
              </p:nvSpPr>
              <p:spPr>
                <a:xfrm>
                  <a:off x="19388769" y="6502531"/>
                  <a:ext cx="4686300" cy="923330"/>
                </a:xfrm>
                <a:prstGeom prst="rect">
                  <a:avLst/>
                </a:prstGeom>
                <a:solidFill>
                  <a:srgbClr val="B3D4A4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5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5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en-US" sz="5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9FF27E4-F23B-4B39-A640-C6B5FAA8BE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8769" y="6502531"/>
                  <a:ext cx="4686300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95C003B-7764-4689-9D01-BAE0D859C61F}"/>
                </a:ext>
              </a:extLst>
            </p:cNvPr>
            <p:cNvGrpSpPr/>
            <p:nvPr/>
          </p:nvGrpSpPr>
          <p:grpSpPr>
            <a:xfrm>
              <a:off x="698770" y="6172200"/>
              <a:ext cx="5150841" cy="1583993"/>
              <a:chOff x="921189" y="3232595"/>
              <a:chExt cx="5150841" cy="1583993"/>
            </a:xfrm>
          </p:grpSpPr>
          <p:sp>
            <p:nvSpPr>
              <p:cNvPr id="99" name="Pentagon 217087">
                <a:extLst>
                  <a:ext uri="{FF2B5EF4-FFF2-40B4-BE49-F238E27FC236}">
                    <a16:creationId xmlns:a16="http://schemas.microsoft.com/office/drawing/2014/main" id="{AB3F7AEF-2921-4ADD-B669-E2D90740F105}"/>
                  </a:ext>
                </a:extLst>
              </p:cNvPr>
              <p:cNvSpPr/>
              <p:nvPr/>
            </p:nvSpPr>
            <p:spPr>
              <a:xfrm>
                <a:off x="921189" y="3232595"/>
                <a:ext cx="5150841" cy="1583993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B8002F9-9AE0-42D1-9154-095706242EA6}"/>
                  </a:ext>
                </a:extLst>
              </p:cNvPr>
              <p:cNvSpPr txBox="1"/>
              <p:nvPr/>
            </p:nvSpPr>
            <p:spPr>
              <a:xfrm>
                <a:off x="1248052" y="3630208"/>
                <a:ext cx="43919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CHẤT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E760EAD-FFA9-49EE-AEA0-17B4B723852D}"/>
              </a:ext>
            </a:extLst>
          </p:cNvPr>
          <p:cNvGrpSpPr/>
          <p:nvPr/>
        </p:nvGrpSpPr>
        <p:grpSpPr>
          <a:xfrm>
            <a:off x="663210" y="8692954"/>
            <a:ext cx="23063888" cy="4794790"/>
            <a:chOff x="663210" y="8692954"/>
            <a:chExt cx="23063888" cy="479479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9CDD722-2460-4E30-97CE-03E803E631B9}"/>
                </a:ext>
              </a:extLst>
            </p:cNvPr>
            <p:cNvGrpSpPr/>
            <p:nvPr/>
          </p:nvGrpSpPr>
          <p:grpSpPr>
            <a:xfrm>
              <a:off x="663210" y="8692954"/>
              <a:ext cx="15756466" cy="4794790"/>
              <a:chOff x="663210" y="8692954"/>
              <a:chExt cx="15756466" cy="47947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09FE0B00-D97D-4377-BA8D-80D2B8533EAE}"/>
                      </a:ext>
                    </a:extLst>
                  </p:cNvPr>
                  <p:cNvSpPr txBox="1"/>
                  <p:nvPr/>
                </p:nvSpPr>
                <p:spPr>
                  <a:xfrm>
                    <a:off x="6263473" y="8692954"/>
                    <a:ext cx="10147992" cy="923330"/>
                  </a:xfrm>
                  <a:prstGeom prst="rect">
                    <a:avLst/>
                  </a:prstGeom>
                  <a:solidFill>
                    <a:srgbClr val="B3D4A4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5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5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func>
                          <m:sSub>
                            <m:sSubPr>
                              <m:ctrlP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5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5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5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5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5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func>
                        </m:oMath>
                      </m:oMathPara>
                    </a14:m>
                    <a:endParaRPr lang="en-US" sz="5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09FE0B00-D97D-4377-BA8D-80D2B8533E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3473" y="8692954"/>
                    <a:ext cx="10147992" cy="92333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AA9AFA12-F1D3-4523-9BF6-C6621196E4CB}"/>
                      </a:ext>
                    </a:extLst>
                  </p:cNvPr>
                  <p:cNvSpPr txBox="1"/>
                  <p:nvPr/>
                </p:nvSpPr>
                <p:spPr>
                  <a:xfrm>
                    <a:off x="6263473" y="10164596"/>
                    <a:ext cx="10156203" cy="1806713"/>
                  </a:xfrm>
                  <a:prstGeom prst="rect">
                    <a:avLst/>
                  </a:prstGeom>
                  <a:solidFill>
                    <a:srgbClr val="B3D4A4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5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5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5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5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5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5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5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en-US" sz="5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5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5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5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func>
                        </m:oMath>
                      </m:oMathPara>
                    </a14:m>
                    <a:endParaRPr lang="en-US" sz="5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AA9AFA12-F1D3-4523-9BF6-C6621196E4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3473" y="10164596"/>
                    <a:ext cx="10156203" cy="180671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A43D34E8-D2CB-4A92-8F57-63CB04FFB002}"/>
                      </a:ext>
                    </a:extLst>
                  </p:cNvPr>
                  <p:cNvSpPr txBox="1"/>
                  <p:nvPr/>
                </p:nvSpPr>
                <p:spPr>
                  <a:xfrm>
                    <a:off x="6263473" y="12564414"/>
                    <a:ext cx="10147991" cy="923330"/>
                  </a:xfrm>
                  <a:prstGeom prst="rect">
                    <a:avLst/>
                  </a:prstGeom>
                  <a:solidFill>
                    <a:srgbClr val="B3D4A4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5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sup>
                              </m:sSup>
                            </m:e>
                          </m:func>
                          <m:r>
                            <a:rPr lang="en-US" sz="5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func>
                            <m:funcPr>
                              <m:ctrlP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func>
                        </m:oMath>
                      </m:oMathPara>
                    </a14:m>
                    <a:endParaRPr lang="en-US" sz="5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A43D34E8-D2CB-4A92-8F57-63CB04FFB0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3473" y="12564414"/>
                    <a:ext cx="10147991" cy="92333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3711EAC-5DCD-4A9C-9F40-AF948A3DD1ED}"/>
                  </a:ext>
                </a:extLst>
              </p:cNvPr>
              <p:cNvGrpSpPr/>
              <p:nvPr/>
            </p:nvGrpSpPr>
            <p:grpSpPr>
              <a:xfrm>
                <a:off x="663210" y="10230480"/>
                <a:ext cx="5150841" cy="1583993"/>
                <a:chOff x="885629" y="4090475"/>
                <a:chExt cx="5150841" cy="1583993"/>
              </a:xfrm>
            </p:grpSpPr>
            <p:sp>
              <p:nvSpPr>
                <p:cNvPr id="102" name="Pentagon 217087">
                  <a:extLst>
                    <a:ext uri="{FF2B5EF4-FFF2-40B4-BE49-F238E27FC236}">
                      <a16:creationId xmlns:a16="http://schemas.microsoft.com/office/drawing/2014/main" id="{F4349435-28B8-4692-B96B-D5182D152D71}"/>
                    </a:ext>
                  </a:extLst>
                </p:cNvPr>
                <p:cNvSpPr/>
                <p:nvPr/>
              </p:nvSpPr>
              <p:spPr>
                <a:xfrm>
                  <a:off x="885629" y="4090475"/>
                  <a:ext cx="5150841" cy="1583993"/>
                </a:xfrm>
                <a:prstGeom prst="homePlate">
                  <a:avLst>
                    <a:gd name="adj" fmla="val 27425"/>
                  </a:avLst>
                </a:prstGeom>
                <a:solidFill>
                  <a:schemeClr val="accent5">
                    <a:lumMod val="75000"/>
                  </a:schemeClr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F9E08ECB-5EC1-45CC-A6EE-8BA606F56BAD}"/>
                    </a:ext>
                  </a:extLst>
                </p:cNvPr>
                <p:cNvSpPr txBox="1"/>
                <p:nvPr/>
              </p:nvSpPr>
              <p:spPr>
                <a:xfrm>
                  <a:off x="1212492" y="4488088"/>
                  <a:ext cx="43919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QUY TẮC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8B2739E1-50FE-4ABB-9A3A-BD0B822D486D}"/>
                    </a:ext>
                  </a:extLst>
                </p:cNvPr>
                <p:cNvSpPr txBox="1"/>
                <p:nvPr/>
              </p:nvSpPr>
              <p:spPr>
                <a:xfrm>
                  <a:off x="16869098" y="9324639"/>
                  <a:ext cx="6248400" cy="1697837"/>
                </a:xfrm>
                <a:prstGeom prst="rect">
                  <a:avLst/>
                </a:prstGeom>
                <a:solidFill>
                  <a:srgbClr val="B3D4A4"/>
                </a:solidFill>
              </p:spPr>
              <p:txBody>
                <a:bodyPr wrap="square">
                  <a:spAutoFit/>
                </a:bodyPr>
                <a:lstStyle/>
                <a:p>
                  <a:pPr indent="457200" algn="just">
                    <a:lnSpc>
                      <a:spcPct val="112000"/>
                    </a:lnSpc>
                    <a:spcBef>
                      <a:spcPts val="40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𝒃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=−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𝒃</m:t>
                            </m:r>
                          </m:e>
                        </m:func>
                      </m:oMath>
                    </m:oMathPara>
                  </a14:m>
                  <a:endPara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8B2739E1-50FE-4ABB-9A3A-BD0B822D48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9098" y="9324639"/>
                  <a:ext cx="6248400" cy="169783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494F9658-FC9D-4744-8993-D0E046F1ECAF}"/>
                    </a:ext>
                  </a:extLst>
                </p:cNvPr>
                <p:cNvSpPr txBox="1"/>
                <p:nvPr/>
              </p:nvSpPr>
              <p:spPr>
                <a:xfrm>
                  <a:off x="16869098" y="11567338"/>
                  <a:ext cx="6858000" cy="1697837"/>
                </a:xfrm>
                <a:prstGeom prst="rect">
                  <a:avLst/>
                </a:prstGeom>
                <a:solidFill>
                  <a:srgbClr val="B3D4A4"/>
                </a:solidFill>
              </p:spPr>
              <p:txBody>
                <a:bodyPr wrap="square">
                  <a:spAutoFit/>
                </a:bodyPr>
                <a:lstStyle/>
                <a:p>
                  <a:pPr indent="457200" algn="just">
                    <a:lnSpc>
                      <a:spcPct val="112000"/>
                    </a:lnSpc>
                    <a:spcBef>
                      <a:spcPts val="400"/>
                    </a:spcBef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ad>
                              <m:ra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</m:ctrlPr>
                              </m:radPr>
                              <m:deg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𝒏</m:t>
                                </m:r>
                              </m:deg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𝒃</m:t>
                                </m:r>
                              </m:e>
                            </m:rad>
                          </m:e>
                        </m:fun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𝒏</m:t>
                            </m:r>
                          </m:den>
                        </m:f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𝒃</m:t>
                            </m:r>
                          </m:e>
                        </m:func>
                      </m:oMath>
                    </m:oMathPara>
                  </a14:m>
                  <a:endPara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494F9658-FC9D-4744-8993-D0E046F1EC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9098" y="11567338"/>
                  <a:ext cx="6858000" cy="169783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8590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5755945" cy="830901"/>
            <a:chOff x="-288924" y="1892299"/>
            <a:chExt cx="5756986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3380501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570E3F-E821-4888-A5A1-A0882FB1E2ED}"/>
              </a:ext>
            </a:extLst>
          </p:cNvPr>
          <p:cNvGrpSpPr/>
          <p:nvPr/>
        </p:nvGrpSpPr>
        <p:grpSpPr>
          <a:xfrm>
            <a:off x="1176052" y="2491133"/>
            <a:ext cx="22175897" cy="3205624"/>
            <a:chOff x="1176052" y="2491133"/>
            <a:chExt cx="22175897" cy="3205624"/>
          </a:xfrm>
        </p:grpSpPr>
        <p:grpSp>
          <p:nvGrpSpPr>
            <p:cNvPr id="6" name="Group 49"/>
            <p:cNvGrpSpPr/>
            <p:nvPr/>
          </p:nvGrpSpPr>
          <p:grpSpPr>
            <a:xfrm>
              <a:off x="1176052" y="2491133"/>
              <a:ext cx="22175897" cy="3205624"/>
              <a:chOff x="1175570" y="2468559"/>
              <a:chExt cx="22178464" cy="320599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175570" y="2872596"/>
                <a:ext cx="22178464" cy="2801958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"/>
              <p:cNvGrpSpPr/>
              <p:nvPr/>
            </p:nvGrpSpPr>
            <p:grpSpPr>
              <a:xfrm>
                <a:off x="1175570" y="2468559"/>
                <a:ext cx="7015013" cy="899892"/>
                <a:chOff x="1175570" y="1834705"/>
                <a:chExt cx="7652084" cy="981617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16200000" flipV="1">
                  <a:off x="4784009" y="-1181662"/>
                  <a:ext cx="836967" cy="7151443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275634" y="1977002"/>
                  <a:ext cx="6552020" cy="839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1/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Sgk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Tr.71</a:t>
                  </a:r>
                </a:p>
              </p:txBody>
            </p:sp>
            <p:sp>
              <p:nvSpPr>
                <p:cNvPr id="11" name="Round Diagonal Corner Rectangle 10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1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360750F-130E-4FBB-B234-C6107A7F7742}"/>
                    </a:ext>
                  </a:extLst>
                </p:cNvPr>
                <p:cNvSpPr txBox="1"/>
                <p:nvPr/>
              </p:nvSpPr>
              <p:spPr>
                <a:xfrm>
                  <a:off x="1792911" y="3594514"/>
                  <a:ext cx="21176448" cy="19929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vi-VN" sz="4400" b="1" i="1" u="none" strike="noStrike" spc="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 sử dụng máy tính, hãy tính: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indent="457200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sub>
                      </m:sSub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	c)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ad>
                        <m:ra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g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𝟏𝟐𝟓</m:t>
                      </m:r>
                    </m:oMath>
                  </a14:m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360750F-130E-4FBB-B234-C6107A7F77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2911" y="3594514"/>
                  <a:ext cx="21176448" cy="1992918"/>
                </a:xfrm>
                <a:prstGeom prst="rect">
                  <a:avLst/>
                </a:prstGeom>
                <a:blipFill>
                  <a:blip r:embed="rId2"/>
                  <a:stretch>
                    <a:fillRect l="-1151" t="-73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8B7AC4D-DB7F-479F-8846-734003D376AE}"/>
                  </a:ext>
                </a:extLst>
              </p:cNvPr>
              <p:cNvSpPr txBox="1"/>
              <p:nvPr/>
            </p:nvSpPr>
            <p:spPr>
              <a:xfrm>
                <a:off x="2502018" y="6925941"/>
                <a:ext cx="3015978" cy="1798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8B7AC4D-DB7F-479F-8846-734003D3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018" y="6925941"/>
                <a:ext cx="3015978" cy="17983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E2ED5C-8A38-4675-8FB6-6C2EC590D1D1}"/>
                  </a:ext>
                </a:extLst>
              </p:cNvPr>
              <p:cNvSpPr txBox="1"/>
              <p:nvPr/>
            </p:nvSpPr>
            <p:spPr>
              <a:xfrm>
                <a:off x="5332020" y="7113542"/>
                <a:ext cx="3155576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E2ED5C-8A38-4675-8FB6-6C2EC590D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020" y="7113542"/>
                <a:ext cx="3155576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FEE0B5B-EADB-42C7-8732-D79416921A35}"/>
                  </a:ext>
                </a:extLst>
              </p:cNvPr>
              <p:cNvSpPr txBox="1"/>
              <p:nvPr/>
            </p:nvSpPr>
            <p:spPr>
              <a:xfrm>
                <a:off x="7508988" y="7253484"/>
                <a:ext cx="31555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FEE0B5B-EADB-42C7-8732-D79416921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988" y="7253484"/>
                <a:ext cx="315557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8D9280-1E9A-4748-985E-AC6A4905A6EC}"/>
                  </a:ext>
                </a:extLst>
              </p:cNvPr>
              <p:cNvSpPr txBox="1"/>
              <p:nvPr/>
            </p:nvSpPr>
            <p:spPr>
              <a:xfrm>
                <a:off x="2958002" y="8485582"/>
                <a:ext cx="3155576" cy="1095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8D9280-1E9A-4748-985E-AC6A4905A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02" y="8485582"/>
                <a:ext cx="3155576" cy="1095621"/>
              </a:xfrm>
              <a:prstGeom prst="rect">
                <a:avLst/>
              </a:prstGeom>
              <a:blipFill>
                <a:blip r:embed="rId6"/>
                <a:stretch>
                  <a:fillRect l="-7722" t="-1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CCA4121-9766-4266-AEC6-F07DB8E5EA76}"/>
                  </a:ext>
                </a:extLst>
              </p:cNvPr>
              <p:cNvSpPr txBox="1"/>
              <p:nvPr/>
            </p:nvSpPr>
            <p:spPr>
              <a:xfrm>
                <a:off x="5633124" y="8610198"/>
                <a:ext cx="3688976" cy="79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CCA4121-9766-4266-AEC6-F07DB8E5E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124" y="8610198"/>
                <a:ext cx="3688976" cy="798104"/>
              </a:xfrm>
              <a:prstGeom prst="rect">
                <a:avLst/>
              </a:prstGeom>
              <a:blipFill>
                <a:blip r:embed="rId7"/>
                <a:stretch>
                  <a:fillRect l="-6612" t="-17557" b="-29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00E11A-1F69-4F2F-B777-28F6CE2FF85C}"/>
                  </a:ext>
                </a:extLst>
              </p:cNvPr>
              <p:cNvSpPr txBox="1"/>
              <p:nvPr/>
            </p:nvSpPr>
            <p:spPr>
              <a:xfrm>
                <a:off x="7848102" y="8365517"/>
                <a:ext cx="3688976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00E11A-1F69-4F2F-B777-28F6CE2FF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102" y="8365517"/>
                <a:ext cx="3688976" cy="13599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1E6454C-B8F1-4EEC-8B84-094796DBBBB0}"/>
                  </a:ext>
                </a:extLst>
              </p:cNvPr>
              <p:cNvSpPr txBox="1"/>
              <p:nvPr/>
            </p:nvSpPr>
            <p:spPr>
              <a:xfrm>
                <a:off x="11026090" y="8496648"/>
                <a:ext cx="2385110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1E6454C-B8F1-4EEC-8B84-094796DBB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6090" y="8496648"/>
                <a:ext cx="2385110" cy="13599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C3E3ED-7ACF-46CF-AD0A-EE0FFFCFF3E1}"/>
                  </a:ext>
                </a:extLst>
              </p:cNvPr>
              <p:cNvSpPr txBox="1"/>
              <p:nvPr/>
            </p:nvSpPr>
            <p:spPr>
              <a:xfrm>
                <a:off x="2958002" y="9961554"/>
                <a:ext cx="3329247" cy="8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ad>
                      <m:ra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g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C3E3ED-7ACF-46CF-AD0A-EE0FFFCFF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02" y="9961554"/>
                <a:ext cx="3329247" cy="833177"/>
              </a:xfrm>
              <a:prstGeom prst="rect">
                <a:avLst/>
              </a:prstGeom>
              <a:blipFill>
                <a:blip r:embed="rId10"/>
                <a:stretch>
                  <a:fillRect l="-7326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6C85A4-AD18-4682-B17A-F8F96C6DE7FD}"/>
                  </a:ext>
                </a:extLst>
              </p:cNvPr>
              <p:cNvSpPr txBox="1"/>
              <p:nvPr/>
            </p:nvSpPr>
            <p:spPr>
              <a:xfrm>
                <a:off x="5763005" y="9875154"/>
                <a:ext cx="3155576" cy="1092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6C85A4-AD18-4682-B17A-F8F96C6DE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005" y="9875154"/>
                <a:ext cx="3155576" cy="10922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836E40E-2BA7-41E6-8AFF-044CEB42FB10}"/>
                  </a:ext>
                </a:extLst>
              </p:cNvPr>
              <p:cNvSpPr txBox="1"/>
              <p:nvPr/>
            </p:nvSpPr>
            <p:spPr>
              <a:xfrm>
                <a:off x="8351353" y="9893744"/>
                <a:ext cx="4626422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836E40E-2BA7-41E6-8AFF-044CEB42F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353" y="9893744"/>
                <a:ext cx="4626422" cy="13599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D94301-53FC-481D-A61F-AE7DFAABF6BC}"/>
                  </a:ext>
                </a:extLst>
              </p:cNvPr>
              <p:cNvSpPr txBox="1"/>
              <p:nvPr/>
            </p:nvSpPr>
            <p:spPr>
              <a:xfrm>
                <a:off x="2958002" y="11602641"/>
                <a:ext cx="4008217" cy="799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𝟏𝟐𝟓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D94301-53FC-481D-A61F-AE7DFAABF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02" y="11602641"/>
                <a:ext cx="4008217" cy="799130"/>
              </a:xfrm>
              <a:prstGeom prst="rect">
                <a:avLst/>
              </a:prstGeom>
              <a:blipFill>
                <a:blip r:embed="rId13"/>
                <a:stretch>
                  <a:fillRect l="-6079" t="-17557" b="-29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C4DB371-6C69-436C-9AF4-70DFA5E6DAC3}"/>
                  </a:ext>
                </a:extLst>
              </p:cNvPr>
              <p:cNvSpPr txBox="1"/>
              <p:nvPr/>
            </p:nvSpPr>
            <p:spPr>
              <a:xfrm>
                <a:off x="6819402" y="11574557"/>
                <a:ext cx="5746376" cy="830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b>
                      </m:sSub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C4DB371-6C69-436C-9AF4-70DFA5E6D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402" y="11574557"/>
                <a:ext cx="5746376" cy="8300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8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8" grpId="0"/>
      <p:bldP spid="50" grpId="0"/>
      <p:bldP spid="52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9522" y="5961704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5755945" cy="830901"/>
            <a:chOff x="-288924" y="1892299"/>
            <a:chExt cx="5756986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3380501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FEE1B4-57A6-4F1E-A0D8-56ADFDAB6DB2}"/>
              </a:ext>
            </a:extLst>
          </p:cNvPr>
          <p:cNvGrpSpPr/>
          <p:nvPr/>
        </p:nvGrpSpPr>
        <p:grpSpPr>
          <a:xfrm>
            <a:off x="1176052" y="2491133"/>
            <a:ext cx="22175897" cy="3205624"/>
            <a:chOff x="1176052" y="2491133"/>
            <a:chExt cx="22175897" cy="3205624"/>
          </a:xfrm>
        </p:grpSpPr>
        <p:grpSp>
          <p:nvGrpSpPr>
            <p:cNvPr id="6" name="Group 49"/>
            <p:cNvGrpSpPr/>
            <p:nvPr/>
          </p:nvGrpSpPr>
          <p:grpSpPr>
            <a:xfrm>
              <a:off x="1176052" y="2491133"/>
              <a:ext cx="22175897" cy="3205624"/>
              <a:chOff x="1175570" y="2468559"/>
              <a:chExt cx="22178464" cy="320599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175570" y="2872596"/>
                <a:ext cx="22178464" cy="2801958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"/>
              <p:cNvGrpSpPr/>
              <p:nvPr/>
            </p:nvGrpSpPr>
            <p:grpSpPr>
              <a:xfrm>
                <a:off x="1175570" y="2468559"/>
                <a:ext cx="7015013" cy="899892"/>
                <a:chOff x="1175570" y="1834705"/>
                <a:chExt cx="7652084" cy="981617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16200000" flipV="1">
                  <a:off x="4784009" y="-1181662"/>
                  <a:ext cx="836967" cy="7151443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275634" y="1977002"/>
                  <a:ext cx="6552020" cy="839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2/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Sgk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Tr.71</a:t>
                  </a:r>
                </a:p>
              </p:txBody>
            </p:sp>
            <p:sp>
              <p:nvSpPr>
                <p:cNvPr id="11" name="Round Diagonal Corner Rectangle 10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1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6BB7654-559E-41A2-9447-C1B9C07DC6C8}"/>
                    </a:ext>
                  </a:extLst>
                </p:cNvPr>
                <p:cNvSpPr txBox="1"/>
                <p:nvPr/>
              </p:nvSpPr>
              <p:spPr>
                <a:xfrm>
                  <a:off x="1937341" y="3536054"/>
                  <a:ext cx="19613880" cy="17847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vi-VN" sz="4800" b="1" i="1" u="none" strike="noStrike" spc="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Tính:</a:t>
                  </a:r>
                  <a:endPara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vi-VN" sz="4800" b="1" i="1" u="none" strike="noStrike" spc="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</a:t>
                  </a:r>
                  <a:r>
                    <a:rPr lang="en-US" sz="4800" b="1" i="1" u="none" strike="noStrike" spc="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</m:t>
                          </m:r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𝒐𝒈</m:t>
                              </m:r>
                            </m:e>
                            <m:sub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vi-VN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e>
                        <m:sup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</m:t>
                          </m:r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𝒐𝒈</m:t>
                              </m:r>
                            </m:e>
                            <m:sub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</m:sub>
                          </m:sSub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vi-VN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</m:t>
                          </m:r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𝒐𝒈</m:t>
                              </m:r>
                            </m:e>
                            <m:sub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sub>
                          </m:sSub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vi-VN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</m:t>
                          </m:r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𝒐𝒈</m:t>
                              </m:r>
                            </m:e>
                            <m:sub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</m:sub>
                          </m:sSub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sup>
                      </m:sSup>
                    </m:oMath>
                  </a14:m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6BB7654-559E-41A2-9447-C1B9C07DC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341" y="3536054"/>
                  <a:ext cx="19613880" cy="1784719"/>
                </a:xfrm>
                <a:prstGeom prst="rect">
                  <a:avLst/>
                </a:prstGeom>
                <a:blipFill>
                  <a:blip r:embed="rId2"/>
                  <a:stretch>
                    <a:fillRect l="-1430" t="-8874" b="-167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15110EB-847B-45A6-84AA-5A991CD09080}"/>
                  </a:ext>
                </a:extLst>
              </p:cNvPr>
              <p:cNvSpPr txBox="1"/>
              <p:nvPr/>
            </p:nvSpPr>
            <p:spPr>
              <a:xfrm>
                <a:off x="2374953" y="7308806"/>
                <a:ext cx="2926080" cy="795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15110EB-847B-45A6-84AA-5A991CD09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53" y="7308806"/>
                <a:ext cx="2926080" cy="795026"/>
              </a:xfrm>
              <a:prstGeom prst="rect">
                <a:avLst/>
              </a:prstGeom>
              <a:blipFill>
                <a:blip r:embed="rId3"/>
                <a:stretch>
                  <a:fillRect l="-8542" t="-13846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85651F-7BA3-45DA-9BAC-A7BA28D15BAF}"/>
                  </a:ext>
                </a:extLst>
              </p:cNvPr>
              <p:cNvSpPr txBox="1"/>
              <p:nvPr/>
            </p:nvSpPr>
            <p:spPr>
              <a:xfrm>
                <a:off x="4736643" y="7322159"/>
                <a:ext cx="2849880" cy="795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85651F-7BA3-45DA-9BAC-A7BA28D15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643" y="7322159"/>
                <a:ext cx="2849880" cy="7950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09DCDF4-6262-4989-9A93-A63959519972}"/>
                  </a:ext>
                </a:extLst>
              </p:cNvPr>
              <p:cNvSpPr txBox="1"/>
              <p:nvPr/>
            </p:nvSpPr>
            <p:spPr>
              <a:xfrm>
                <a:off x="7114816" y="7170773"/>
                <a:ext cx="3383280" cy="1007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𝒍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𝒐𝒈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09DCDF4-6262-4989-9A93-A63959519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816" y="7170773"/>
                <a:ext cx="3383280" cy="10075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3711462-F894-4A2D-80EC-1750FA8BBF7D}"/>
                  </a:ext>
                </a:extLst>
              </p:cNvPr>
              <p:cNvSpPr txBox="1"/>
              <p:nvPr/>
            </p:nvSpPr>
            <p:spPr>
              <a:xfrm>
                <a:off x="9797789" y="7315200"/>
                <a:ext cx="3078480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3711462-F894-4A2D-80EC-1750FA8BB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789" y="7315200"/>
                <a:ext cx="3078480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4AD2718-A606-4719-A46C-57663A190CCB}"/>
                  </a:ext>
                </a:extLst>
              </p:cNvPr>
              <p:cNvSpPr txBox="1"/>
              <p:nvPr/>
            </p:nvSpPr>
            <p:spPr>
              <a:xfrm>
                <a:off x="2374953" y="8577574"/>
                <a:ext cx="2849880" cy="795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4AD2718-A606-4719-A46C-57663A190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53" y="8577574"/>
                <a:ext cx="2849880" cy="795026"/>
              </a:xfrm>
              <a:prstGeom prst="rect">
                <a:avLst/>
              </a:prstGeom>
              <a:blipFill>
                <a:blip r:embed="rId7"/>
                <a:stretch>
                  <a:fillRect l="-8779" t="-12977" b="-34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DB8FFA5-938A-41CF-88A2-1AD2C5F7BF86}"/>
                  </a:ext>
                </a:extLst>
              </p:cNvPr>
              <p:cNvSpPr txBox="1"/>
              <p:nvPr/>
            </p:nvSpPr>
            <p:spPr>
              <a:xfrm>
                <a:off x="4984127" y="8487665"/>
                <a:ext cx="2849880" cy="856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𝒐𝒈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DB8FFA5-938A-41CF-88A2-1AD2C5F7B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127" y="8487665"/>
                <a:ext cx="2849880" cy="8564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3DAB6CE-9F51-4E47-AFD1-2D5FC3F834A6}"/>
                  </a:ext>
                </a:extLst>
              </p:cNvPr>
              <p:cNvSpPr txBox="1"/>
              <p:nvPr/>
            </p:nvSpPr>
            <p:spPr>
              <a:xfrm>
                <a:off x="7417381" y="8257501"/>
                <a:ext cx="2849880" cy="1092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3DAB6CE-9F51-4E47-AFD1-2D5FC3F83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381" y="8257501"/>
                <a:ext cx="2849880" cy="10922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5E1451D-AC6C-4B79-AA48-3F19E23D0E6E}"/>
                  </a:ext>
                </a:extLst>
              </p:cNvPr>
              <p:cNvSpPr txBox="1"/>
              <p:nvPr/>
            </p:nvSpPr>
            <p:spPr>
              <a:xfrm>
                <a:off x="9942481" y="8179112"/>
                <a:ext cx="3176519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𝒍𝒐𝒈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5E1451D-AC6C-4B79-AA48-3F19E23D0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481" y="8179112"/>
                <a:ext cx="3176519" cy="12488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6C0503D-AE03-4571-97BB-F7EA3A087E94}"/>
                  </a:ext>
                </a:extLst>
              </p:cNvPr>
              <p:cNvSpPr txBox="1"/>
              <p:nvPr/>
            </p:nvSpPr>
            <p:spPr>
              <a:xfrm>
                <a:off x="12897472" y="8216166"/>
                <a:ext cx="3383280" cy="1092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6C0503D-AE03-4571-97BB-F7EA3A087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7472" y="8216166"/>
                <a:ext cx="3383280" cy="10922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C30A85D-DA33-4D1B-9722-FDD5C9BBDCFA}"/>
                  </a:ext>
                </a:extLst>
              </p:cNvPr>
              <p:cNvSpPr txBox="1"/>
              <p:nvPr/>
            </p:nvSpPr>
            <p:spPr>
              <a:xfrm>
                <a:off x="2374953" y="9906000"/>
                <a:ext cx="2849880" cy="849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𝒐𝒈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C30A85D-DA33-4D1B-9722-FDD5C9BBD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53" y="9906000"/>
                <a:ext cx="2849880" cy="849271"/>
              </a:xfrm>
              <a:prstGeom prst="rect">
                <a:avLst/>
              </a:prstGeom>
              <a:blipFill>
                <a:blip r:embed="rId12"/>
                <a:stretch>
                  <a:fillRect l="-8779" t="-5755" b="-3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5D3561-F0FD-451C-8DFC-FCCA37BC25AF}"/>
                  </a:ext>
                </a:extLst>
              </p:cNvPr>
              <p:cNvSpPr txBox="1"/>
              <p:nvPr/>
            </p:nvSpPr>
            <p:spPr>
              <a:xfrm>
                <a:off x="4961079" y="9926303"/>
                <a:ext cx="3383280" cy="864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𝒐𝒈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/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5D3561-F0FD-451C-8DFC-FCCA37BC2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9" y="9926303"/>
                <a:ext cx="3383280" cy="86472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780CB0-9B50-4EAD-9B0E-3D492BBDC11F}"/>
                  </a:ext>
                </a:extLst>
              </p:cNvPr>
              <p:cNvSpPr txBox="1"/>
              <p:nvPr/>
            </p:nvSpPr>
            <p:spPr>
              <a:xfrm>
                <a:off x="7614166" y="10019561"/>
                <a:ext cx="3383280" cy="795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780CB0-9B50-4EAD-9B0E-3D492BBDC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166" y="10019561"/>
                <a:ext cx="3383280" cy="79502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A48BF1D-717D-48E2-903F-F6EF1738A455}"/>
                  </a:ext>
                </a:extLst>
              </p:cNvPr>
              <p:cNvSpPr txBox="1"/>
              <p:nvPr/>
            </p:nvSpPr>
            <p:spPr>
              <a:xfrm>
                <a:off x="10069078" y="9814301"/>
                <a:ext cx="3856453" cy="1005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𝒍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𝒐𝒈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A48BF1D-717D-48E2-903F-F6EF1738A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078" y="9814301"/>
                <a:ext cx="3856453" cy="10057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73CD64F-01E0-4736-A470-BB78FC56DAEE}"/>
                  </a:ext>
                </a:extLst>
              </p:cNvPr>
              <p:cNvSpPr txBox="1"/>
              <p:nvPr/>
            </p:nvSpPr>
            <p:spPr>
              <a:xfrm>
                <a:off x="13452358" y="9952137"/>
                <a:ext cx="3383280" cy="782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73CD64F-01E0-4736-A470-BB78FC56D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358" y="9952137"/>
                <a:ext cx="3383280" cy="7829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13344E3-C088-447D-AB84-37003EA9ABF5}"/>
                  </a:ext>
                </a:extLst>
              </p:cNvPr>
              <p:cNvSpPr txBox="1"/>
              <p:nvPr/>
            </p:nvSpPr>
            <p:spPr>
              <a:xfrm>
                <a:off x="2374953" y="11423948"/>
                <a:ext cx="2733463" cy="795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sup>
                    </m:sSup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13344E3-C088-447D-AB84-37003EA9A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53" y="11423948"/>
                <a:ext cx="2733463" cy="795026"/>
              </a:xfrm>
              <a:prstGeom prst="rect">
                <a:avLst/>
              </a:prstGeom>
              <a:blipFill>
                <a:blip r:embed="rId17"/>
                <a:stretch>
                  <a:fillRect l="-9152" t="-13077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B6C0DA9-7CCF-448C-BA6C-93CE61CC0CC4}"/>
                  </a:ext>
                </a:extLst>
              </p:cNvPr>
              <p:cNvSpPr txBox="1"/>
              <p:nvPr/>
            </p:nvSpPr>
            <p:spPr>
              <a:xfrm>
                <a:off x="4793343" y="11373213"/>
                <a:ext cx="3383280" cy="979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𝒐𝒈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sub>
                          </m:sSub>
                          <m:sSup>
                            <m:sSupPr>
                              <m:ctrlP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B6C0DA9-7CCF-448C-BA6C-93CE61CC0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343" y="11373213"/>
                <a:ext cx="3383280" cy="9798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4817DA0-6030-4FCA-A991-9BA9A7B8A2E3}"/>
                  </a:ext>
                </a:extLst>
              </p:cNvPr>
              <p:cNvSpPr txBox="1"/>
              <p:nvPr/>
            </p:nvSpPr>
            <p:spPr>
              <a:xfrm>
                <a:off x="10047106" y="11344992"/>
                <a:ext cx="3383280" cy="1007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𝒍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𝒐𝒈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4817DA0-6030-4FCA-A991-9BA9A7B8A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106" y="11344992"/>
                <a:ext cx="3383280" cy="100758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1315BFD-6DBF-4066-BF19-021439BF7572}"/>
                  </a:ext>
                </a:extLst>
              </p:cNvPr>
              <p:cNvSpPr txBox="1"/>
              <p:nvPr/>
            </p:nvSpPr>
            <p:spPr>
              <a:xfrm>
                <a:off x="13119000" y="11483433"/>
                <a:ext cx="2733463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1315BFD-6DBF-4066-BF19-021439BF7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9000" y="11483433"/>
                <a:ext cx="2733463" cy="78476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74504F6-13BD-4705-AF49-6FC5F6EBB75B}"/>
                  </a:ext>
                </a:extLst>
              </p:cNvPr>
              <p:cNvSpPr txBox="1"/>
              <p:nvPr/>
            </p:nvSpPr>
            <p:spPr>
              <a:xfrm>
                <a:off x="7666623" y="11491253"/>
                <a:ext cx="2072354" cy="795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74504F6-13BD-4705-AF49-6FC5F6EBB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623" y="11491253"/>
                <a:ext cx="2072354" cy="795026"/>
              </a:xfrm>
              <a:prstGeom prst="rect">
                <a:avLst/>
              </a:prstGeom>
              <a:blipFill>
                <a:blip r:embed="rId21"/>
                <a:stretch>
                  <a:fillRect r="-1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1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4" grpId="0"/>
      <p:bldP spid="46" grpId="0"/>
      <p:bldP spid="48" grpId="0"/>
      <p:bldP spid="50" grpId="0"/>
      <p:bldP spid="52" grpId="0"/>
      <p:bldP spid="54" grpId="0"/>
      <p:bldP spid="56" grpId="0"/>
      <p:bldP spid="58" grpId="0"/>
      <p:bldP spid="60" grpId="0"/>
      <p:bldP spid="62" grpId="0"/>
      <p:bldP spid="64" grpId="0"/>
      <p:bldP spid="66" grpId="0"/>
      <p:bldP spid="6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6D2EF-309A-430A-9383-60C14D280B4D}"/>
              </a:ext>
            </a:extLst>
          </p:cNvPr>
          <p:cNvGrpSpPr/>
          <p:nvPr/>
        </p:nvGrpSpPr>
        <p:grpSpPr>
          <a:xfrm>
            <a:off x="389917" y="7219416"/>
            <a:ext cx="23451785" cy="5791201"/>
            <a:chOff x="1220788" y="7162800"/>
            <a:chExt cx="23454499" cy="5791871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2F9D5E1C-95F5-490B-B845-29005CF6ECF5}"/>
                </a:ext>
              </a:extLst>
            </p:cNvPr>
            <p:cNvSpPr/>
            <p:nvPr/>
          </p:nvSpPr>
          <p:spPr>
            <a:xfrm>
              <a:off x="1222486" y="7418547"/>
              <a:ext cx="23452801" cy="55361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7A72AC-4A7A-4B57-A4A3-EEE22F029CC0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C038C7EC-A053-42B7-9A69-519E9932A4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507F95-8A9A-406F-BB43-FD200677F1A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6C1C4C92-A943-4AF2-8B42-0C623E193D9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A8DD9E1B-1837-485B-AB5D-DC1CA50FF2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A7D877-9BCC-49D0-A957-BB918406F903}"/>
              </a:ext>
            </a:extLst>
          </p:cNvPr>
          <p:cNvGrpSpPr/>
          <p:nvPr/>
        </p:nvGrpSpPr>
        <p:grpSpPr>
          <a:xfrm>
            <a:off x="290037" y="5410200"/>
            <a:ext cx="23556178" cy="1848841"/>
            <a:chOff x="409106" y="3668744"/>
            <a:chExt cx="23556178" cy="1848841"/>
          </a:xfrm>
        </p:grpSpPr>
        <p:grpSp>
          <p:nvGrpSpPr>
            <p:cNvPr id="50" name="Group 49"/>
            <p:cNvGrpSpPr/>
            <p:nvPr/>
          </p:nvGrpSpPr>
          <p:grpSpPr>
            <a:xfrm>
              <a:off x="409106" y="3668744"/>
              <a:ext cx="23556178" cy="1234536"/>
              <a:chOff x="241306" y="2243792"/>
              <a:chExt cx="11778089" cy="61726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2243900-76EF-4158-AC34-F673B25F1E5B}"/>
                    </a:ext>
                  </a:extLst>
                </p:cNvPr>
                <p:cNvSpPr txBox="1"/>
                <p:nvPr/>
              </p:nvSpPr>
              <p:spPr>
                <a:xfrm>
                  <a:off x="2860150" y="3964916"/>
                  <a:ext cx="701040" cy="15526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2243900-76EF-4158-AC34-F673B25F1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0150" y="3964916"/>
                  <a:ext cx="701040" cy="1552669"/>
                </a:xfrm>
                <a:prstGeom prst="rect">
                  <a:avLst/>
                </a:prstGeom>
                <a:blipFill>
                  <a:blip r:embed="rId2"/>
                  <a:stretch>
                    <a:fillRect l="-3913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4463D7D-BC24-4AE4-A951-09A944454F8A}"/>
                    </a:ext>
                  </a:extLst>
                </p:cNvPr>
                <p:cNvSpPr txBox="1"/>
                <p:nvPr/>
              </p:nvSpPr>
              <p:spPr>
                <a:xfrm>
                  <a:off x="9082683" y="3964916"/>
                  <a:ext cx="777240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4463D7D-BC24-4AE4-A951-09A944454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2683" y="3964916"/>
                  <a:ext cx="777240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7647" r="-30469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1B9B630-2FA3-4E25-BEFE-21DC2A5F1533}"/>
                    </a:ext>
                  </a:extLst>
                </p:cNvPr>
                <p:cNvSpPr txBox="1"/>
                <p:nvPr/>
              </p:nvSpPr>
              <p:spPr>
                <a:xfrm>
                  <a:off x="14960655" y="3932069"/>
                  <a:ext cx="777240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1B9B630-2FA3-4E25-BEFE-21DC2A5F15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60655" y="3932069"/>
                  <a:ext cx="777240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17647" r="-30469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E42C1D2-CBAE-472C-A703-83BC84988C13}"/>
                    </a:ext>
                  </a:extLst>
                </p:cNvPr>
                <p:cNvSpPr txBox="1"/>
                <p:nvPr/>
              </p:nvSpPr>
              <p:spPr>
                <a:xfrm>
                  <a:off x="20838627" y="3899222"/>
                  <a:ext cx="777240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E42C1D2-CBAE-472C-A703-83BC84988C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38627" y="3899222"/>
                  <a:ext cx="777240" cy="830997"/>
                </a:xfrm>
                <a:prstGeom prst="rect">
                  <a:avLst/>
                </a:prstGeom>
                <a:blipFill>
                  <a:blip r:embed="rId5"/>
                  <a:stretch>
                    <a:fillRect t="-17518" r="-30709" b="-364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2968F1-FC58-4B35-B791-66EE0BDC9655}"/>
              </a:ext>
            </a:extLst>
          </p:cNvPr>
          <p:cNvGrpSpPr/>
          <p:nvPr/>
        </p:nvGrpSpPr>
        <p:grpSpPr>
          <a:xfrm>
            <a:off x="185823" y="2133600"/>
            <a:ext cx="23655880" cy="2809896"/>
            <a:chOff x="294114" y="238104"/>
            <a:chExt cx="23812793" cy="28098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DCD61B8-843A-4B42-BA8A-A78A0E36EFDD}"/>
                </a:ext>
              </a:extLst>
            </p:cNvPr>
            <p:cNvGrpSpPr/>
            <p:nvPr/>
          </p:nvGrpSpPr>
          <p:grpSpPr>
            <a:xfrm>
              <a:off x="294114" y="238104"/>
              <a:ext cx="23812793" cy="2809896"/>
              <a:chOff x="294114" y="238104"/>
              <a:chExt cx="23812793" cy="280989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94114" y="238104"/>
                <a:ext cx="23812793" cy="2809896"/>
                <a:chOff x="534987" y="1647866"/>
                <a:chExt cx="23340848" cy="2356356"/>
              </a:xfrm>
            </p:grpSpPr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755649" y="1720891"/>
                  <a:ext cx="23120186" cy="2283331"/>
                </a:xfrm>
                <a:prstGeom prst="roundRect">
                  <a:avLst>
                    <a:gd name="adj" fmla="val 5492"/>
                  </a:avLst>
                </a:prstGeom>
                <a:solidFill>
                  <a:srgbClr val="E2F0D9"/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 dirty="0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7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64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" name="Pentagon 27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640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29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2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3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6400"/>
                    </a:p>
                  </p:txBody>
                </p:sp>
              </p:grpSp>
              <p:sp>
                <p:nvSpPr>
                  <p:cNvPr id="30" name="Chevron 29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556">
                      <a:defRPr/>
                    </a:pPr>
                    <a:endParaRPr lang="en-US" sz="6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4464" y="1653394"/>
                    <a:ext cx="2097911" cy="8517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6000" dirty="0" err="1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Câu</a:t>
                    </a:r>
                    <a:r>
                      <a:rPr lang="en-US" sz="60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 1</a:t>
                    </a: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B105103-4F8A-48B7-8BD5-F06AF3272781}"/>
                      </a:ext>
                    </a:extLst>
                  </p:cNvPr>
                  <p:cNvSpPr txBox="1"/>
                  <p:nvPr/>
                </p:nvSpPr>
                <p:spPr>
                  <a:xfrm>
                    <a:off x="1695704" y="1686592"/>
                    <a:ext cx="21234735" cy="83535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630555" indent="-630555" algn="just">
                      <a:lnSpc>
                        <a:spcPct val="107000"/>
                      </a:lnSpc>
                      <a:spcAft>
                        <a:spcPts val="800"/>
                      </a:spcAft>
                      <a:tabLst>
                        <a:tab pos="629920" algn="l"/>
                      </a:tabLst>
                    </a:pPr>
                    <a:r>
                      <a:rPr lang="en-US" sz="48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Tính</a:t>
                    </a:r>
                    <a:r>
                      <a:rPr lang="en-US" sz="4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giá</a:t>
                    </a:r>
                    <a:r>
                      <a:rPr lang="en-US" sz="4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trị</a:t>
                    </a:r>
                    <a:r>
                      <a:rPr lang="en-US" sz="4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của</a:t>
                    </a:r>
                    <a:r>
                      <a:rPr lang="en-US" sz="4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biểu</a:t>
                    </a:r>
                    <a:r>
                      <a:rPr lang="en-US" sz="4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thức</a:t>
                    </a:r>
                    <a:r>
                      <a:rPr lang="en-US" sz="4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e>
                        </m:fun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func>
                      </m:oMath>
                    </a14:m>
                    <a:r>
                      <a:rPr lang="en-US" sz="4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B105103-4F8A-48B7-8BD5-F06AF32727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5704" y="1686592"/>
                    <a:ext cx="21234735" cy="83535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292" t="-17518" b="-364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CE1ECD6-FC70-4782-B597-5E77EB6CBE56}"/>
                </a:ext>
              </a:extLst>
            </p:cNvPr>
            <p:cNvSpPr txBox="1"/>
            <p:nvPr/>
          </p:nvSpPr>
          <p:spPr>
            <a:xfrm>
              <a:off x="4432332" y="478053"/>
              <a:ext cx="38452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[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Mức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r>
                <a:rPr lang="vi-VN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] </a:t>
              </a:r>
              <a:endParaRPr lang="en-US" dirty="0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9389C6C-5DDB-4E0B-AE37-7FD08BD24BE0}"/>
              </a:ext>
            </a:extLst>
          </p:cNvPr>
          <p:cNvSpPr/>
          <p:nvPr/>
        </p:nvSpPr>
        <p:spPr>
          <a:xfrm>
            <a:off x="12318285" y="5543477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B21D9D1-8D82-4B76-9A05-486CD98D685B}"/>
                  </a:ext>
                </a:extLst>
              </p:cNvPr>
              <p:cNvSpPr txBox="1"/>
              <p:nvPr/>
            </p:nvSpPr>
            <p:spPr>
              <a:xfrm>
                <a:off x="2703365" y="8725957"/>
                <a:ext cx="12192000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e>
                    </m:func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B21D9D1-8D82-4B76-9A05-486CD98D6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365" y="8725957"/>
                <a:ext cx="12192000" cy="847733"/>
              </a:xfrm>
              <a:prstGeom prst="rect">
                <a:avLst/>
              </a:prstGeom>
              <a:blipFill>
                <a:blip r:embed="rId7"/>
                <a:stretch>
                  <a:fillRect l="-2250"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E2EECE5-0129-4DE1-9971-B45E1F00F446}"/>
                  </a:ext>
                </a:extLst>
              </p:cNvPr>
              <p:cNvSpPr txBox="1"/>
              <p:nvPr/>
            </p:nvSpPr>
            <p:spPr>
              <a:xfrm>
                <a:off x="5325763" y="10425779"/>
                <a:ext cx="8421412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E2EECE5-0129-4DE1-9971-B45E1F00F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763" y="10425779"/>
                <a:ext cx="8421412" cy="8477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0528249-2415-4183-A6BB-ADDEA604E326}"/>
                  </a:ext>
                </a:extLst>
              </p:cNvPr>
              <p:cNvSpPr txBox="1"/>
              <p:nvPr/>
            </p:nvSpPr>
            <p:spPr>
              <a:xfrm>
                <a:off x="5325763" y="11952998"/>
                <a:ext cx="54864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0528249-2415-4183-A6BB-ADDEA604E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763" y="11952998"/>
                <a:ext cx="5486400" cy="830997"/>
              </a:xfrm>
              <a:prstGeom prst="rect">
                <a:avLst/>
              </a:prstGeom>
              <a:blipFill>
                <a:blip r:embed="rId9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AD7B8EE8-2B7D-4866-A394-2B4388C7338D}"/>
              </a:ext>
            </a:extLst>
          </p:cNvPr>
          <p:cNvSpPr txBox="1"/>
          <p:nvPr/>
        </p:nvSpPr>
        <p:spPr>
          <a:xfrm>
            <a:off x="14185686" y="11253913"/>
            <a:ext cx="2986683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err="1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9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9" grpId="0"/>
      <p:bldP spid="62" grpId="0"/>
      <p:bldP spid="76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B2479C4C-A778-440F-A81A-7972B694754B}"/>
              </a:ext>
            </a:extLst>
          </p:cNvPr>
          <p:cNvGrpSpPr/>
          <p:nvPr/>
        </p:nvGrpSpPr>
        <p:grpSpPr>
          <a:xfrm>
            <a:off x="690175" y="8763000"/>
            <a:ext cx="23003649" cy="3962401"/>
            <a:chOff x="1220788" y="7162800"/>
            <a:chExt cx="23006311" cy="3962860"/>
          </a:xfrm>
        </p:grpSpPr>
        <p:sp>
          <p:nvSpPr>
            <p:cNvPr id="60" name="Rounded Rectangle 30">
              <a:extLst>
                <a:ext uri="{FF2B5EF4-FFF2-40B4-BE49-F238E27FC236}">
                  <a16:creationId xmlns:a16="http://schemas.microsoft.com/office/drawing/2014/main" id="{7AD2639E-0A46-43B0-BF6F-EAD8EDB17A55}"/>
                </a:ext>
              </a:extLst>
            </p:cNvPr>
            <p:cNvSpPr/>
            <p:nvPr/>
          </p:nvSpPr>
          <p:spPr>
            <a:xfrm>
              <a:off x="1222486" y="7418548"/>
              <a:ext cx="23004613" cy="370711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32B456F-D35A-4862-A1B7-8F04FB66C3D1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76744D74-2E46-4755-B624-6C0047FC275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5BAA9C4-4055-4C62-AC30-18EE2449080D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E0BDF7DE-97CD-44E2-A16F-8DBA303521E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15">
                <a:extLst>
                  <a:ext uri="{FF2B5EF4-FFF2-40B4-BE49-F238E27FC236}">
                    <a16:creationId xmlns:a16="http://schemas.microsoft.com/office/drawing/2014/main" id="{DC78A5C2-31CD-4461-8667-CD13830B9F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BD5BAA-DE88-4729-A841-7622BE5741C3}"/>
              </a:ext>
            </a:extLst>
          </p:cNvPr>
          <p:cNvGrpSpPr/>
          <p:nvPr/>
        </p:nvGrpSpPr>
        <p:grpSpPr>
          <a:xfrm>
            <a:off x="76191" y="1848521"/>
            <a:ext cx="24103881" cy="2826668"/>
            <a:chOff x="1" y="-56479"/>
            <a:chExt cx="24103881" cy="2826668"/>
          </a:xfrm>
        </p:grpSpPr>
        <p:grpSp>
          <p:nvGrpSpPr>
            <p:cNvPr id="21" name="Group 20"/>
            <p:cNvGrpSpPr/>
            <p:nvPr/>
          </p:nvGrpSpPr>
          <p:grpSpPr>
            <a:xfrm>
              <a:off x="1" y="-56479"/>
              <a:ext cx="23617633" cy="2826668"/>
              <a:chOff x="534987" y="1647868"/>
              <a:chExt cx="22836470" cy="245022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2615808" cy="2377203"/>
              </a:xfrm>
              <a:prstGeom prst="roundRect">
                <a:avLst>
                  <a:gd name="adj" fmla="val 5492"/>
                </a:avLst>
              </a:prstGeom>
              <a:solidFill>
                <a:srgbClr val="E0EED7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 dirty="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8"/>
                <a:ext cx="3505200" cy="1176335"/>
                <a:chOff x="534987" y="1647868"/>
                <a:chExt cx="3505200" cy="1176335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8"/>
                  <a:ext cx="3505200" cy="929941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263F6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38649" y="1653393"/>
                  <a:ext cx="2069538" cy="8804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07C66579-31E5-4C99-AA81-F63630E1B0EC}"/>
                    </a:ext>
                  </a:extLst>
                </p:cNvPr>
                <p:cNvSpPr txBox="1"/>
                <p:nvPr/>
              </p:nvSpPr>
              <p:spPr>
                <a:xfrm>
                  <a:off x="954473" y="1443358"/>
                  <a:ext cx="23149409" cy="8199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629920" algn="l"/>
                    </a:tabLst>
                  </a:pP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khẳng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khẳng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nào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sai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07C66579-31E5-4C99-AA81-F63630E1B0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473" y="1443358"/>
                  <a:ext cx="23149409" cy="819968"/>
                </a:xfrm>
                <a:prstGeom prst="rect">
                  <a:avLst/>
                </a:prstGeom>
                <a:blipFill>
                  <a:blip r:embed="rId2"/>
                  <a:stretch>
                    <a:fillRect l="-1211" t="-19403" b="-380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62E36D2-4432-4251-9106-78F5172152BF}"/>
                </a:ext>
              </a:extLst>
            </p:cNvPr>
            <p:cNvSpPr txBox="1"/>
            <p:nvPr/>
          </p:nvSpPr>
          <p:spPr>
            <a:xfrm>
              <a:off x="3969024" y="317399"/>
              <a:ext cx="38252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8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[</a:t>
              </a:r>
              <a:r>
                <a:rPr lang="en-US" sz="48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Mức</a:t>
              </a:r>
              <a:r>
                <a:rPr lang="en-US" sz="48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8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r>
                <a:rPr lang="vi-VN" sz="48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] 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495782-16FC-4E06-BBB2-3253BA67C281}"/>
              </a:ext>
            </a:extLst>
          </p:cNvPr>
          <p:cNvGrpSpPr/>
          <p:nvPr/>
        </p:nvGrpSpPr>
        <p:grpSpPr>
          <a:xfrm>
            <a:off x="2329538" y="5025491"/>
            <a:ext cx="9725088" cy="1463040"/>
            <a:chOff x="2253348" y="3120491"/>
            <a:chExt cx="9725088" cy="1463040"/>
          </a:xfrm>
        </p:grpSpPr>
        <p:grpSp>
          <p:nvGrpSpPr>
            <p:cNvPr id="74" name="Group 73"/>
            <p:cNvGrpSpPr/>
            <p:nvPr/>
          </p:nvGrpSpPr>
          <p:grpSpPr>
            <a:xfrm>
              <a:off x="2253348" y="3120491"/>
              <a:ext cx="9725088" cy="1463040"/>
              <a:chOff x="1380347" y="3555902"/>
              <a:chExt cx="6441668" cy="969084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765246" y="3555902"/>
                <a:ext cx="6056769" cy="9690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15FA0A6-366A-46B6-B2AC-CC087AB22B7D}"/>
                    </a:ext>
                  </a:extLst>
                </p:cNvPr>
                <p:cNvSpPr txBox="1"/>
                <p:nvPr/>
              </p:nvSpPr>
              <p:spPr>
                <a:xfrm>
                  <a:off x="4060464" y="3451212"/>
                  <a:ext cx="3749040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15FA0A6-366A-46B6-B2AC-CC087AB22B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464" y="3451212"/>
                  <a:ext cx="3749040" cy="769441"/>
                </a:xfrm>
                <a:prstGeom prst="rect">
                  <a:avLst/>
                </a:prstGeom>
                <a:blipFill>
                  <a:blip r:embed="rId3"/>
                  <a:stretch>
                    <a:fillRect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0E5F266-3E4A-4DE8-8DA7-BC048CFA1BAD}"/>
              </a:ext>
            </a:extLst>
          </p:cNvPr>
          <p:cNvGrpSpPr/>
          <p:nvPr/>
        </p:nvGrpSpPr>
        <p:grpSpPr>
          <a:xfrm>
            <a:off x="13425063" y="4941767"/>
            <a:ext cx="9725090" cy="1557034"/>
            <a:chOff x="13348873" y="3036767"/>
            <a:chExt cx="9725090" cy="1557034"/>
          </a:xfrm>
        </p:grpSpPr>
        <p:grpSp>
          <p:nvGrpSpPr>
            <p:cNvPr id="50" name="Group 49"/>
            <p:cNvGrpSpPr/>
            <p:nvPr/>
          </p:nvGrpSpPr>
          <p:grpSpPr>
            <a:xfrm>
              <a:off x="13348873" y="3036767"/>
              <a:ext cx="9725090" cy="1557034"/>
              <a:chOff x="1380347" y="3500444"/>
              <a:chExt cx="6441666" cy="103134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765247" y="3500444"/>
                <a:ext cx="6056766" cy="103134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A82C21A-5555-4B10-A567-2A8C38A567DD}"/>
                    </a:ext>
                  </a:extLst>
                </p:cNvPr>
                <p:cNvSpPr txBox="1"/>
                <p:nvPr/>
              </p:nvSpPr>
              <p:spPr>
                <a:xfrm>
                  <a:off x="14474233" y="3418013"/>
                  <a:ext cx="7453447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30555" algn="just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3420745" algn="l"/>
                    </a:tabLst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func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A82C21A-5555-4B10-A567-2A8C38A567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4233" y="3418013"/>
                  <a:ext cx="7453447" cy="759375"/>
                </a:xfrm>
                <a:prstGeom prst="rect">
                  <a:avLst/>
                </a:prstGeom>
                <a:blipFill>
                  <a:blip r:embed="rId4"/>
                  <a:stretch>
                    <a:fillRect t="-19355" b="-370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D99779-742D-4F0C-AE2C-262A3BC2F319}"/>
              </a:ext>
            </a:extLst>
          </p:cNvPr>
          <p:cNvGrpSpPr/>
          <p:nvPr/>
        </p:nvGrpSpPr>
        <p:grpSpPr>
          <a:xfrm>
            <a:off x="2243786" y="6995160"/>
            <a:ext cx="9733408" cy="1463040"/>
            <a:chOff x="2167596" y="5090160"/>
            <a:chExt cx="9733408" cy="1463040"/>
          </a:xfrm>
        </p:grpSpPr>
        <p:grpSp>
          <p:nvGrpSpPr>
            <p:cNvPr id="55" name="Group 54"/>
            <p:cNvGrpSpPr/>
            <p:nvPr/>
          </p:nvGrpSpPr>
          <p:grpSpPr>
            <a:xfrm>
              <a:off x="2167596" y="5090160"/>
              <a:ext cx="9733408" cy="1463040"/>
              <a:chOff x="1323546" y="3159322"/>
              <a:chExt cx="6891387" cy="987175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740855" y="3159322"/>
                <a:ext cx="6474078" cy="98717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23546" y="3335817"/>
                <a:ext cx="721017" cy="66273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B22EB583-7733-4508-9EDB-4F83E09837EA}"/>
                    </a:ext>
                  </a:extLst>
                </p:cNvPr>
                <p:cNvSpPr txBox="1"/>
                <p:nvPr/>
              </p:nvSpPr>
              <p:spPr>
                <a:xfrm>
                  <a:off x="3501685" y="5439424"/>
                  <a:ext cx="5897676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sup>
                                </m:sSup>
                              </m:sub>
                            </m:sSub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func>
                      </m:oMath>
                    </m:oMathPara>
                  </a14:m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B22EB583-7733-4508-9EDB-4F83E09837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685" y="5439424"/>
                  <a:ext cx="5897676" cy="769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B78F0A-DC09-47D4-B741-76197495D6C3}"/>
              </a:ext>
            </a:extLst>
          </p:cNvPr>
          <p:cNvGrpSpPr/>
          <p:nvPr/>
        </p:nvGrpSpPr>
        <p:grpSpPr>
          <a:xfrm>
            <a:off x="13461893" y="6945766"/>
            <a:ext cx="9725090" cy="1463040"/>
            <a:chOff x="13385703" y="5040766"/>
            <a:chExt cx="9725090" cy="1463040"/>
          </a:xfrm>
        </p:grpSpPr>
        <p:grpSp>
          <p:nvGrpSpPr>
            <p:cNvPr id="4" name="Group 3"/>
            <p:cNvGrpSpPr/>
            <p:nvPr/>
          </p:nvGrpSpPr>
          <p:grpSpPr>
            <a:xfrm>
              <a:off x="13385703" y="5040766"/>
              <a:ext cx="9725090" cy="1463040"/>
              <a:chOff x="6674436" y="2513591"/>
              <a:chExt cx="4862545" cy="73152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6964980" y="2513591"/>
                <a:ext cx="4572001" cy="73152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674436" y="2662346"/>
                <a:ext cx="544265" cy="50026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457F5FE5-57D5-49F5-9DE7-82437E8907F9}"/>
                    </a:ext>
                  </a:extLst>
                </p:cNvPr>
                <p:cNvSpPr txBox="1"/>
                <p:nvPr/>
              </p:nvSpPr>
              <p:spPr>
                <a:xfrm>
                  <a:off x="15004317" y="5300376"/>
                  <a:ext cx="8106476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𝒃𝒄</m:t>
                              </m:r>
                            </m:e>
                          </m:d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func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457F5FE5-57D5-49F5-9DE7-82437E8907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04317" y="5300376"/>
                  <a:ext cx="8106476" cy="769441"/>
                </a:xfrm>
                <a:prstGeom prst="rect">
                  <a:avLst/>
                </a:prstGeom>
                <a:blipFill>
                  <a:blip r:embed="rId6"/>
                  <a:stretch>
                    <a:fillRect t="-16535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AEB0EA7-271F-4DC6-A3DE-239B8B5D899A}"/>
                  </a:ext>
                </a:extLst>
              </p:cNvPr>
              <p:cNvSpPr txBox="1"/>
              <p:nvPr/>
            </p:nvSpPr>
            <p:spPr>
              <a:xfrm>
                <a:off x="3262152" y="10004743"/>
                <a:ext cx="12202160" cy="1233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5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func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AEB0EA7-271F-4DC6-A3DE-239B8B5D8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152" y="10004743"/>
                <a:ext cx="12202160" cy="1233992"/>
              </a:xfrm>
              <a:prstGeom prst="rect">
                <a:avLst/>
              </a:prstGeom>
              <a:blipFill>
                <a:blip r:embed="rId7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DA80BF47-B0AA-47A5-B436-9FA5FBCEEF86}"/>
              </a:ext>
            </a:extLst>
          </p:cNvPr>
          <p:cNvSpPr txBox="1"/>
          <p:nvPr/>
        </p:nvSpPr>
        <p:spPr>
          <a:xfrm>
            <a:off x="1960500" y="11656787"/>
            <a:ext cx="374904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>
              <a:lnSpc>
                <a:spcPct val="107000"/>
              </a:lnSpc>
              <a:spcAft>
                <a:spcPts val="800"/>
              </a:spcAft>
              <a:tabLst>
                <a:tab pos="270510" algn="l"/>
                <a:tab pos="900430" algn="l"/>
                <a:tab pos="1620520" algn="l"/>
                <a:tab pos="2340610" algn="l"/>
              </a:tabLst>
            </a:pPr>
            <a:r>
              <a:rPr lang="nl-NL" sz="4800" b="1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C</a:t>
            </a:r>
            <a:r>
              <a:rPr lang="en-US" sz="4800" b="1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AECB431-163F-4979-BFD4-8E039D789B4B}"/>
              </a:ext>
            </a:extLst>
          </p:cNvPr>
          <p:cNvSpPr/>
          <p:nvPr/>
        </p:nvSpPr>
        <p:spPr>
          <a:xfrm>
            <a:off x="2188060" y="7229068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8304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B2479C4C-A778-440F-A81A-7972B694754B}"/>
              </a:ext>
            </a:extLst>
          </p:cNvPr>
          <p:cNvGrpSpPr/>
          <p:nvPr/>
        </p:nvGrpSpPr>
        <p:grpSpPr>
          <a:xfrm>
            <a:off x="415232" y="8587441"/>
            <a:ext cx="23762113" cy="4581385"/>
            <a:chOff x="1220788" y="7162797"/>
            <a:chExt cx="23764863" cy="4581916"/>
          </a:xfrm>
        </p:grpSpPr>
        <p:sp>
          <p:nvSpPr>
            <p:cNvPr id="60" name="Rounded Rectangle 30">
              <a:extLst>
                <a:ext uri="{FF2B5EF4-FFF2-40B4-BE49-F238E27FC236}">
                  <a16:creationId xmlns:a16="http://schemas.microsoft.com/office/drawing/2014/main" id="{7AD2639E-0A46-43B0-BF6F-EAD8EDB17A55}"/>
                </a:ext>
              </a:extLst>
            </p:cNvPr>
            <p:cNvSpPr/>
            <p:nvPr/>
          </p:nvSpPr>
          <p:spPr>
            <a:xfrm>
              <a:off x="1222486" y="7418548"/>
              <a:ext cx="23763165" cy="432616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32B456F-D35A-4862-A1B7-8F04FB66C3D1}"/>
                </a:ext>
              </a:extLst>
            </p:cNvPr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76744D74-2E46-4755-B624-6C0047FC275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5BAA9C4-4055-4C62-AC30-18EE2449080D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E0BDF7DE-97CD-44E2-A16F-8DBA303521E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15">
                <a:extLst>
                  <a:ext uri="{FF2B5EF4-FFF2-40B4-BE49-F238E27FC236}">
                    <a16:creationId xmlns:a16="http://schemas.microsoft.com/office/drawing/2014/main" id="{DC78A5C2-31CD-4461-8667-CD13830B9F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A98B93-B4FA-4014-827A-71F199EABAE7}"/>
              </a:ext>
            </a:extLst>
          </p:cNvPr>
          <p:cNvGrpSpPr/>
          <p:nvPr/>
        </p:nvGrpSpPr>
        <p:grpSpPr>
          <a:xfrm>
            <a:off x="38081" y="1616572"/>
            <a:ext cx="24139264" cy="2826668"/>
            <a:chOff x="1" y="-56479"/>
            <a:chExt cx="24139264" cy="2826668"/>
          </a:xfrm>
        </p:grpSpPr>
        <p:grpSp>
          <p:nvGrpSpPr>
            <p:cNvPr id="21" name="Group 20"/>
            <p:cNvGrpSpPr/>
            <p:nvPr/>
          </p:nvGrpSpPr>
          <p:grpSpPr>
            <a:xfrm>
              <a:off x="1" y="-56479"/>
              <a:ext cx="24139264" cy="2826668"/>
              <a:chOff x="534987" y="1647868"/>
              <a:chExt cx="23340848" cy="245022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377203"/>
              </a:xfrm>
              <a:prstGeom prst="roundRect">
                <a:avLst>
                  <a:gd name="adj" fmla="val 5492"/>
                </a:avLst>
              </a:prstGeom>
              <a:solidFill>
                <a:srgbClr val="E0EED7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 b="1" dirty="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8"/>
                <a:ext cx="3505200" cy="1176335"/>
                <a:chOff x="534987" y="1647868"/>
                <a:chExt cx="3505200" cy="1176335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8"/>
                  <a:ext cx="3505200" cy="929941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263F6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 b="1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 b="1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 b="1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 b="1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 b="1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 b="1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 b="1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 b="1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29377" y="1653393"/>
                  <a:ext cx="2288085" cy="8804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8ECD3A-821E-4216-A08E-73FDFDE2FB72}"/>
                </a:ext>
              </a:extLst>
            </p:cNvPr>
            <p:cNvSpPr txBox="1"/>
            <p:nvPr/>
          </p:nvSpPr>
          <p:spPr>
            <a:xfrm>
              <a:off x="4319518" y="232418"/>
              <a:ext cx="406248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8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[</a:t>
              </a:r>
              <a:r>
                <a:rPr lang="en-US" sz="48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Mức</a:t>
              </a:r>
              <a:r>
                <a:rPr lang="en-US" sz="48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8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lang="vi-VN" sz="48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] 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5F19DF1-3357-4B33-8C6D-31585D035FE9}"/>
                    </a:ext>
                  </a:extLst>
                </p:cNvPr>
                <p:cNvSpPr txBox="1"/>
                <p:nvPr/>
              </p:nvSpPr>
              <p:spPr>
                <a:xfrm>
                  <a:off x="315199" y="44894"/>
                  <a:ext cx="23508867" cy="21372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                     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dương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4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</m:oMath>
                  </a14:m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bất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kì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4800" b="1" i="1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48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diễn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theo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func>
                    </m:oMath>
                  </a14:m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func>
                    </m:oMath>
                  </a14:m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5F19DF1-3357-4B33-8C6D-31585D035F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199" y="44894"/>
                  <a:ext cx="23508867" cy="2137252"/>
                </a:xfrm>
                <a:prstGeom prst="rect">
                  <a:avLst/>
                </a:prstGeom>
                <a:blipFill>
                  <a:blip r:embed="rId2"/>
                  <a:stretch>
                    <a:fillRect l="-1167" b="-136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A0EB5D-0C74-4D0C-876B-8939173F9317}"/>
              </a:ext>
            </a:extLst>
          </p:cNvPr>
          <p:cNvGrpSpPr/>
          <p:nvPr/>
        </p:nvGrpSpPr>
        <p:grpSpPr>
          <a:xfrm>
            <a:off x="2244403" y="4794054"/>
            <a:ext cx="9725088" cy="1463040"/>
            <a:chOff x="2253348" y="3120491"/>
            <a:chExt cx="9725088" cy="1463040"/>
          </a:xfrm>
        </p:grpSpPr>
        <p:grpSp>
          <p:nvGrpSpPr>
            <p:cNvPr id="74" name="Group 73"/>
            <p:cNvGrpSpPr/>
            <p:nvPr/>
          </p:nvGrpSpPr>
          <p:grpSpPr>
            <a:xfrm>
              <a:off x="2253348" y="3120491"/>
              <a:ext cx="9725088" cy="1463040"/>
              <a:chOff x="1380347" y="3555902"/>
              <a:chExt cx="6441668" cy="969084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765246" y="3555902"/>
                <a:ext cx="6056769" cy="9690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b="1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6FE9310-9FF9-4E37-BDA4-C7D977D9B96D}"/>
                    </a:ext>
                  </a:extLst>
                </p:cNvPr>
                <p:cNvSpPr txBox="1"/>
                <p:nvPr/>
              </p:nvSpPr>
              <p:spPr>
                <a:xfrm>
                  <a:off x="4324598" y="3366993"/>
                  <a:ext cx="5044440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func>
                              <m:func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en-US" sz="4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func>
                            <m:r>
                              <a:rPr lang="en-US" sz="4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func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6FE9310-9FF9-4E37-BDA4-C7D977D9B9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4598" y="3366993"/>
                  <a:ext cx="5044440" cy="830997"/>
                </a:xfrm>
                <a:prstGeom prst="rect">
                  <a:avLst/>
                </a:prstGeom>
                <a:blipFill>
                  <a:blip r:embed="rId3"/>
                  <a:stretch>
                    <a:fillRect r="-154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AFFB7C-4720-4E16-80C2-7F6152A60D26}"/>
              </a:ext>
            </a:extLst>
          </p:cNvPr>
          <p:cNvGrpSpPr/>
          <p:nvPr/>
        </p:nvGrpSpPr>
        <p:grpSpPr>
          <a:xfrm>
            <a:off x="13339928" y="4710330"/>
            <a:ext cx="9725090" cy="1557034"/>
            <a:chOff x="13348873" y="3036767"/>
            <a:chExt cx="9725090" cy="1557034"/>
          </a:xfrm>
        </p:grpSpPr>
        <p:grpSp>
          <p:nvGrpSpPr>
            <p:cNvPr id="50" name="Group 49"/>
            <p:cNvGrpSpPr/>
            <p:nvPr/>
          </p:nvGrpSpPr>
          <p:grpSpPr>
            <a:xfrm>
              <a:off x="13348873" y="3036767"/>
              <a:ext cx="9725090" cy="1557034"/>
              <a:chOff x="1380347" y="3500444"/>
              <a:chExt cx="6441666" cy="103134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765247" y="3500444"/>
                <a:ext cx="6056766" cy="103134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b="1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CE1439FE-A821-44D9-8A04-994ECE4826FA}"/>
                    </a:ext>
                  </a:extLst>
                </p:cNvPr>
                <p:cNvSpPr txBox="1"/>
                <p:nvPr/>
              </p:nvSpPr>
              <p:spPr>
                <a:xfrm>
                  <a:off x="14437403" y="3190142"/>
                  <a:ext cx="7347852" cy="12339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algn="just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8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func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fName>
                        <m: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func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CE1439FE-A821-44D9-8A04-994ECE4826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7403" y="3190142"/>
                  <a:ext cx="7347852" cy="1233928"/>
                </a:xfrm>
                <a:prstGeom prst="rect">
                  <a:avLst/>
                </a:prstGeom>
                <a:blipFill>
                  <a:blip r:embed="rId4"/>
                  <a:stretch>
                    <a:fillRect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3F4E054-9DF5-4519-A53B-F8DACDF579A5}"/>
              </a:ext>
            </a:extLst>
          </p:cNvPr>
          <p:cNvGrpSpPr/>
          <p:nvPr/>
        </p:nvGrpSpPr>
        <p:grpSpPr>
          <a:xfrm>
            <a:off x="2158651" y="6763723"/>
            <a:ext cx="9733408" cy="1874174"/>
            <a:chOff x="2167596" y="5090160"/>
            <a:chExt cx="9733408" cy="1874174"/>
          </a:xfrm>
        </p:grpSpPr>
        <p:grpSp>
          <p:nvGrpSpPr>
            <p:cNvPr id="55" name="Group 54"/>
            <p:cNvGrpSpPr/>
            <p:nvPr/>
          </p:nvGrpSpPr>
          <p:grpSpPr>
            <a:xfrm>
              <a:off x="2167596" y="5090160"/>
              <a:ext cx="9733408" cy="1463040"/>
              <a:chOff x="1323546" y="3159322"/>
              <a:chExt cx="6891387" cy="987175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740855" y="3159322"/>
                <a:ext cx="6474078" cy="98717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23546" y="3335817"/>
                <a:ext cx="721017" cy="66273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b="1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9BF8291E-8C6E-4D77-A385-CC7C353FD7EA}"/>
                    </a:ext>
                  </a:extLst>
                </p:cNvPr>
                <p:cNvSpPr txBox="1"/>
                <p:nvPr/>
              </p:nvSpPr>
              <p:spPr>
                <a:xfrm>
                  <a:off x="4319518" y="5411665"/>
                  <a:ext cx="5196840" cy="15526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8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func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</m:fName>
                        <m: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func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9BF8291E-8C6E-4D77-A385-CC7C353FD7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9518" y="5411665"/>
                  <a:ext cx="5196840" cy="1552669"/>
                </a:xfrm>
                <a:prstGeom prst="rect">
                  <a:avLst/>
                </a:prstGeom>
                <a:blipFill>
                  <a:blip r:embed="rId5"/>
                  <a:stretch>
                    <a:fillRect l="-5399" r="-12207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60B0E1-294A-4B90-9594-66364130EFE0}"/>
              </a:ext>
            </a:extLst>
          </p:cNvPr>
          <p:cNvGrpSpPr/>
          <p:nvPr/>
        </p:nvGrpSpPr>
        <p:grpSpPr>
          <a:xfrm>
            <a:off x="13376758" y="6714329"/>
            <a:ext cx="9725090" cy="1463040"/>
            <a:chOff x="13385703" y="5040766"/>
            <a:chExt cx="9725090" cy="1463040"/>
          </a:xfrm>
        </p:grpSpPr>
        <p:grpSp>
          <p:nvGrpSpPr>
            <p:cNvPr id="4" name="Group 3"/>
            <p:cNvGrpSpPr/>
            <p:nvPr/>
          </p:nvGrpSpPr>
          <p:grpSpPr>
            <a:xfrm>
              <a:off x="13385703" y="5040766"/>
              <a:ext cx="9725090" cy="1463040"/>
              <a:chOff x="6674436" y="2513591"/>
              <a:chExt cx="4862545" cy="73152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6964980" y="2513591"/>
                <a:ext cx="4572001" cy="73152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674436" y="2662346"/>
                <a:ext cx="544265" cy="50026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b="1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1D48816-1FF3-4C57-A07F-628D5D1731EB}"/>
                    </a:ext>
                  </a:extLst>
                </p:cNvPr>
                <p:cNvSpPr txBox="1"/>
                <p:nvPr/>
              </p:nvSpPr>
              <p:spPr>
                <a:xfrm>
                  <a:off x="14474233" y="5155322"/>
                  <a:ext cx="7848600" cy="12339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algn="just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8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func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</m:fName>
                        <m: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func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1D48816-1FF3-4C57-A07F-628D5D1731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4233" y="5155322"/>
                  <a:ext cx="7848600" cy="1233928"/>
                </a:xfrm>
                <a:prstGeom prst="rect">
                  <a:avLst/>
                </a:prstGeom>
                <a:blipFill>
                  <a:blip r:embed="rId6"/>
                  <a:stretch>
                    <a:fillRect b="-108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E0CE9FA-888B-4CF0-9984-2F3E8D73EB17}"/>
                  </a:ext>
                </a:extLst>
              </p:cNvPr>
              <p:cNvSpPr txBox="1"/>
              <p:nvPr/>
            </p:nvSpPr>
            <p:spPr>
              <a:xfrm>
                <a:off x="5048049" y="8829907"/>
                <a:ext cx="6474962" cy="1398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8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E0CE9FA-888B-4CF0-9984-2F3E8D73E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049" y="8829907"/>
                <a:ext cx="6474962" cy="1398588"/>
              </a:xfrm>
              <a:prstGeom prst="rect">
                <a:avLst/>
              </a:prstGeom>
              <a:blipFill>
                <a:blip r:embed="rId7"/>
                <a:stretch>
                  <a:fillRect l="-4237" b="-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07DBA17-E72A-4EFC-A208-48C14EA4B272}"/>
                  </a:ext>
                </a:extLst>
              </p:cNvPr>
              <p:cNvSpPr txBox="1"/>
              <p:nvPr/>
            </p:nvSpPr>
            <p:spPr>
              <a:xfrm>
                <a:off x="9836926" y="8910067"/>
                <a:ext cx="5897676" cy="953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07DBA17-E72A-4EFC-A208-48C14EA4B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926" y="8910067"/>
                <a:ext cx="5897676" cy="953466"/>
              </a:xfrm>
              <a:prstGeom prst="rect">
                <a:avLst/>
              </a:prstGeom>
              <a:blipFill>
                <a:blip r:embed="rId8"/>
                <a:stretch>
                  <a:fillRect r="-4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11C3678-9E21-46B8-86FF-BE952AAF9C7A}"/>
                  </a:ext>
                </a:extLst>
              </p:cNvPr>
              <p:cNvSpPr txBox="1"/>
              <p:nvPr/>
            </p:nvSpPr>
            <p:spPr>
              <a:xfrm>
                <a:off x="6045416" y="10454268"/>
                <a:ext cx="9701627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e>
                    </m:func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func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11C3678-9E21-46B8-86FF-BE952AAF9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416" y="10454268"/>
                <a:ext cx="9701627" cy="8477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5FC80DB-F5FC-48FE-B36A-5142B535B8FE}"/>
                  </a:ext>
                </a:extLst>
              </p:cNvPr>
              <p:cNvSpPr txBox="1"/>
              <p:nvPr/>
            </p:nvSpPr>
            <p:spPr>
              <a:xfrm>
                <a:off x="6274016" y="11911913"/>
                <a:ext cx="702854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func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5FC80DB-F5FC-48FE-B36A-5142B535B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016" y="11911913"/>
                <a:ext cx="7028544" cy="830997"/>
              </a:xfrm>
              <a:prstGeom prst="rect">
                <a:avLst/>
              </a:prstGeom>
              <a:blipFill>
                <a:blip r:embed="rId10"/>
                <a:stretch>
                  <a:fillRect t="-17647" r="-694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4A838623-5B6A-4A5B-98D0-CDDA2D0D9A05}"/>
              </a:ext>
            </a:extLst>
          </p:cNvPr>
          <p:cNvSpPr txBox="1"/>
          <p:nvPr/>
        </p:nvSpPr>
        <p:spPr>
          <a:xfrm>
            <a:off x="1416751" y="12119945"/>
            <a:ext cx="298704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err="1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5C3BEB2-23C2-4916-993A-B1FD9520BBF6}"/>
              </a:ext>
            </a:extLst>
          </p:cNvPr>
          <p:cNvSpPr/>
          <p:nvPr/>
        </p:nvSpPr>
        <p:spPr>
          <a:xfrm>
            <a:off x="2191411" y="4939981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9702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6" grpId="0"/>
      <p:bldP spid="87" grpId="0"/>
      <p:bldP spid="88" grpId="0"/>
      <p:bldP spid="89" grpId="0"/>
      <p:bldP spid="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6D2EF-309A-430A-9383-60C14D280B4D}"/>
              </a:ext>
            </a:extLst>
          </p:cNvPr>
          <p:cNvGrpSpPr/>
          <p:nvPr/>
        </p:nvGrpSpPr>
        <p:grpSpPr>
          <a:xfrm>
            <a:off x="523540" y="7507958"/>
            <a:ext cx="23479460" cy="5867401"/>
            <a:chOff x="1220788" y="7162800"/>
            <a:chExt cx="23482177" cy="5868080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2F9D5E1C-95F5-490B-B845-29005CF6ECF5}"/>
                </a:ext>
              </a:extLst>
            </p:cNvPr>
            <p:cNvSpPr/>
            <p:nvPr/>
          </p:nvSpPr>
          <p:spPr>
            <a:xfrm>
              <a:off x="1222486" y="7418547"/>
              <a:ext cx="23480479" cy="561233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7A72AC-4A7A-4B57-A4A3-EEE22F029CC0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C038C7EC-A053-42B7-9A69-519E9932A4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507F95-8A9A-406F-BB43-FD200677F1A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6C1C4C92-A943-4AF2-8B42-0C623E193D9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A8DD9E1B-1837-485B-AB5D-DC1CA50FF2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5E244BA-1EEA-46E9-A6D9-9E09D36F0ADB}"/>
              </a:ext>
            </a:extLst>
          </p:cNvPr>
          <p:cNvSpPr txBox="1"/>
          <p:nvPr/>
        </p:nvSpPr>
        <p:spPr>
          <a:xfrm>
            <a:off x="13334236" y="12390980"/>
            <a:ext cx="347404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err="1">
                <a:solidFill>
                  <a:srgbClr val="0033CC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0033CC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2B79EE-BBA8-47DB-BD8C-1B0A3B6EDF3B}"/>
              </a:ext>
            </a:extLst>
          </p:cNvPr>
          <p:cNvGrpSpPr/>
          <p:nvPr/>
        </p:nvGrpSpPr>
        <p:grpSpPr>
          <a:xfrm>
            <a:off x="243780" y="1761760"/>
            <a:ext cx="23812793" cy="3208272"/>
            <a:chOff x="342607" y="0"/>
            <a:chExt cx="23812793" cy="3208272"/>
          </a:xfrm>
        </p:grpSpPr>
        <p:grpSp>
          <p:nvGrpSpPr>
            <p:cNvPr id="21" name="Group 20"/>
            <p:cNvGrpSpPr/>
            <p:nvPr/>
          </p:nvGrpSpPr>
          <p:grpSpPr>
            <a:xfrm>
              <a:off x="342607" y="0"/>
              <a:ext cx="23812793" cy="3208272"/>
              <a:chOff x="534987" y="1647866"/>
              <a:chExt cx="23340848" cy="269043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617407"/>
              </a:xfrm>
              <a:prstGeom prst="roundRect">
                <a:avLst>
                  <a:gd name="adj" fmla="val 5492"/>
                </a:avLst>
              </a:prstGeom>
              <a:solidFill>
                <a:srgbClr val="E2F0D9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 dirty="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EC699C3-3F7B-4AB5-85FA-2565D157DB99}"/>
                </a:ext>
              </a:extLst>
            </p:cNvPr>
            <p:cNvSpPr txBox="1"/>
            <p:nvPr/>
          </p:nvSpPr>
          <p:spPr>
            <a:xfrm>
              <a:off x="4588186" y="330049"/>
              <a:ext cx="50292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8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[</a:t>
              </a:r>
              <a:r>
                <a:rPr lang="en-US" sz="48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Mức</a:t>
              </a:r>
              <a:r>
                <a:rPr lang="en-US" sz="48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8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lang="vi-VN" sz="48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] 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354BFC2-9479-474A-AA75-215351A9359C}"/>
                    </a:ext>
                  </a:extLst>
                </p:cNvPr>
                <p:cNvSpPr txBox="1"/>
                <p:nvPr/>
              </p:nvSpPr>
              <p:spPr>
                <a:xfrm>
                  <a:off x="6874580" y="1512581"/>
                  <a:ext cx="11393626" cy="11592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800" b="1" dirty="0">
                      <a:solidFill>
                        <a:srgbClr val="7030A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𝟐𝟎𝟐𝟐</m:t>
                                  </m:r>
                                </m:sup>
                              </m:sSup>
                            </m:sub>
                          </m:sSub>
                        </m:fName>
                        <m:e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𝟏𝟎𝟏𝟎</m:t>
                          </m:r>
                        </m:den>
                      </m:f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𝒍𝒏</m:t>
                          </m:r>
                        </m:fName>
                        <m:e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𝟐𝟎𝟐𝟏</m:t>
                              </m:r>
                            </m:sup>
                          </m:sSup>
                        </m:e>
                      </m:func>
                    </m:oMath>
                  </a14:m>
                  <a:r>
                    <a:rPr lang="en-US" sz="4800" b="1" dirty="0">
                      <a:solidFill>
                        <a:srgbClr val="7030A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354BFC2-9479-474A-AA75-215351A935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4580" y="1512581"/>
                  <a:ext cx="11393626" cy="1159228"/>
                </a:xfrm>
                <a:prstGeom prst="rect">
                  <a:avLst/>
                </a:prstGeom>
                <a:blipFill>
                  <a:blip r:embed="rId2"/>
                  <a:stretch>
                    <a:fillRect l="-2461" b="-1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126A42-D357-41F4-9420-575DA422C090}"/>
              </a:ext>
            </a:extLst>
          </p:cNvPr>
          <p:cNvGrpSpPr/>
          <p:nvPr/>
        </p:nvGrpSpPr>
        <p:grpSpPr>
          <a:xfrm>
            <a:off x="446822" y="5257800"/>
            <a:ext cx="23556178" cy="1234536"/>
            <a:chOff x="446822" y="3276600"/>
            <a:chExt cx="23556178" cy="1234536"/>
          </a:xfrm>
        </p:grpSpPr>
        <p:grpSp>
          <p:nvGrpSpPr>
            <p:cNvPr id="50" name="Group 49"/>
            <p:cNvGrpSpPr/>
            <p:nvPr/>
          </p:nvGrpSpPr>
          <p:grpSpPr>
            <a:xfrm>
              <a:off x="446822" y="3276600"/>
              <a:ext cx="23556178" cy="1234536"/>
              <a:chOff x="241306" y="2243792"/>
              <a:chExt cx="11778089" cy="61726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BD7041F8-B3C9-4688-B1CF-88AA20699CAF}"/>
                    </a:ext>
                  </a:extLst>
                </p:cNvPr>
                <p:cNvSpPr txBox="1"/>
                <p:nvPr/>
              </p:nvSpPr>
              <p:spPr>
                <a:xfrm>
                  <a:off x="8552837" y="3500860"/>
                  <a:ext cx="2209800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𝟐𝟎𝟏𝟗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BD7041F8-B3C9-4688-B1CF-88AA20699C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2837" y="3500860"/>
                  <a:ext cx="2209800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7518" b="-364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89AB89AC-4356-4DC4-8C0C-4A1FC08FAF0F}"/>
                    </a:ext>
                  </a:extLst>
                </p:cNvPr>
                <p:cNvSpPr txBox="1"/>
                <p:nvPr/>
              </p:nvSpPr>
              <p:spPr>
                <a:xfrm>
                  <a:off x="2357355" y="3500860"/>
                  <a:ext cx="2209800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𝟐𝟎𝟐𝟏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89AB89AC-4356-4DC4-8C0C-4A1FC08FA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7355" y="3500860"/>
                  <a:ext cx="2209800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17518" b="-364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A03EAEFC-CB93-4919-BDDF-692F6DBFCD6E}"/>
                    </a:ext>
                  </a:extLst>
                </p:cNvPr>
                <p:cNvSpPr txBox="1"/>
                <p:nvPr/>
              </p:nvSpPr>
              <p:spPr>
                <a:xfrm>
                  <a:off x="14530351" y="3500860"/>
                  <a:ext cx="2277925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𝟐𝟎𝟐𝟐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A03EAEFC-CB93-4919-BDDF-692F6DBFCD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30351" y="3500860"/>
                  <a:ext cx="2277925" cy="830997"/>
                </a:xfrm>
                <a:prstGeom prst="rect">
                  <a:avLst/>
                </a:prstGeom>
                <a:blipFill>
                  <a:blip r:embed="rId5"/>
                  <a:stretch>
                    <a:fillRect t="-17518" b="-364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D8E1D6B0-4985-4B6D-8764-6218B1E8A96D}"/>
                    </a:ext>
                  </a:extLst>
                </p:cNvPr>
                <p:cNvSpPr txBox="1"/>
                <p:nvPr/>
              </p:nvSpPr>
              <p:spPr>
                <a:xfrm>
                  <a:off x="20386474" y="3500860"/>
                  <a:ext cx="209252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𝟐𝟎𝟐𝟎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D8E1D6B0-4985-4B6D-8764-6218B1E8A9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86474" y="3500860"/>
                  <a:ext cx="2092526" cy="830997"/>
                </a:xfrm>
                <a:prstGeom prst="rect">
                  <a:avLst/>
                </a:prstGeom>
                <a:blipFill>
                  <a:blip r:embed="rId6"/>
                  <a:stretch>
                    <a:fillRect t="-17518" r="-872" b="-364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A2FEE86-38A1-4C87-8095-33F5DF4104F0}"/>
                  </a:ext>
                </a:extLst>
              </p:cNvPr>
              <p:cNvSpPr txBox="1"/>
              <p:nvPr/>
            </p:nvSpPr>
            <p:spPr>
              <a:xfrm>
                <a:off x="808198" y="8343799"/>
                <a:ext cx="10774201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𝟐𝟎𝟐𝟐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𝟏𝟎𝟏𝟏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𝟐𝟎𝟐𝟏</m:t>
                            </m:r>
                          </m:sup>
                        </m:sSup>
                      </m:e>
                    </m:func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A2FEE86-38A1-4C87-8095-33F5DF410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98" y="8343799"/>
                <a:ext cx="10774201" cy="1159228"/>
              </a:xfrm>
              <a:prstGeom prst="rect">
                <a:avLst/>
              </a:prstGeom>
              <a:blipFill>
                <a:blip r:embed="rId7"/>
                <a:stretch>
                  <a:fillRect l="-2603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085B0C5-648B-4B52-BC3F-CED1544D9D71}"/>
                  </a:ext>
                </a:extLst>
              </p:cNvPr>
              <p:cNvSpPr txBox="1"/>
              <p:nvPr/>
            </p:nvSpPr>
            <p:spPr>
              <a:xfrm>
                <a:off x="9514099" y="8310773"/>
                <a:ext cx="10217763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𝟐𝟎𝟐𝟐</m:t>
                                  </m:r>
                                </m:sup>
                              </m:sSup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func>
                      <m:r>
                        <a:rPr lang="en-US" sz="4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𝟏𝟎𝟏𝟏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𝟐𝟎𝟐𝟏</m:t>
                      </m:r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085B0C5-648B-4B52-BC3F-CED1544D9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099" y="8310773"/>
                <a:ext cx="10217763" cy="14800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EFE8BBB-A231-47CF-96C7-45FCBBCC8148}"/>
                  </a:ext>
                </a:extLst>
              </p:cNvPr>
              <p:cNvSpPr txBox="1"/>
              <p:nvPr/>
            </p:nvSpPr>
            <p:spPr>
              <a:xfrm>
                <a:off x="10134600" y="10226759"/>
                <a:ext cx="7465096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𝟐𝟎𝟐𝟐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𝟏𝟎𝟏𝟏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𝟐𝟎𝟐𝟏</m:t>
                      </m:r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EFE8BBB-A231-47CF-96C7-45FCBBCC8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00" y="10226759"/>
                <a:ext cx="7465096" cy="1480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765A54C-599C-48EB-9276-B2B49B056256}"/>
                  </a:ext>
                </a:extLst>
              </p:cNvPr>
              <p:cNvSpPr txBox="1"/>
              <p:nvPr/>
            </p:nvSpPr>
            <p:spPr>
              <a:xfrm>
                <a:off x="10591800" y="12302090"/>
                <a:ext cx="31167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𝟐𝟎𝟐𝟏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765A54C-599C-48EB-9276-B2B49B056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0" y="12302090"/>
                <a:ext cx="3116754" cy="830997"/>
              </a:xfrm>
              <a:prstGeom prst="rect">
                <a:avLst/>
              </a:prstGeom>
              <a:blipFill>
                <a:blip r:embed="rId10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Oval 79">
            <a:extLst>
              <a:ext uri="{FF2B5EF4-FFF2-40B4-BE49-F238E27FC236}">
                <a16:creationId xmlns:a16="http://schemas.microsoft.com/office/drawing/2014/main" id="{ABBC8AFA-0D80-4A5C-A749-3761101FF8E9}"/>
              </a:ext>
            </a:extLst>
          </p:cNvPr>
          <p:cNvSpPr/>
          <p:nvPr/>
        </p:nvSpPr>
        <p:spPr>
          <a:xfrm>
            <a:off x="435470" y="5334000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13719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74" grpId="0"/>
      <p:bldP spid="75" grpId="0"/>
      <p:bldP spid="78" grpId="0"/>
      <p:bldP spid="79" grpId="0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6D2EF-309A-430A-9383-60C14D280B4D}"/>
              </a:ext>
            </a:extLst>
          </p:cNvPr>
          <p:cNvGrpSpPr/>
          <p:nvPr/>
        </p:nvGrpSpPr>
        <p:grpSpPr>
          <a:xfrm>
            <a:off x="520662" y="7085877"/>
            <a:ext cx="23589367" cy="6197224"/>
            <a:chOff x="1220788" y="7162800"/>
            <a:chExt cx="23592097" cy="6197942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2F9D5E1C-95F5-490B-B845-29005CF6ECF5}"/>
                </a:ext>
              </a:extLst>
            </p:cNvPr>
            <p:cNvSpPr/>
            <p:nvPr/>
          </p:nvSpPr>
          <p:spPr>
            <a:xfrm>
              <a:off x="1222486" y="7418547"/>
              <a:ext cx="23590399" cy="59421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7A72AC-4A7A-4B57-A4A3-EEE22F029CC0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C038C7EC-A053-42B7-9A69-519E9932A4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507F95-8A9A-406F-BB43-FD200677F1A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6C1C4C92-A943-4AF2-8B42-0C623E193D9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A8DD9E1B-1837-485B-AB5D-DC1CA50FF2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18BEEC-81E4-4227-A79D-BCE6579D85FE}"/>
              </a:ext>
            </a:extLst>
          </p:cNvPr>
          <p:cNvGrpSpPr/>
          <p:nvPr/>
        </p:nvGrpSpPr>
        <p:grpSpPr>
          <a:xfrm>
            <a:off x="321232" y="1859294"/>
            <a:ext cx="23812793" cy="2809896"/>
            <a:chOff x="342607" y="0"/>
            <a:chExt cx="23812793" cy="2809896"/>
          </a:xfrm>
        </p:grpSpPr>
        <p:grpSp>
          <p:nvGrpSpPr>
            <p:cNvPr id="21" name="Group 20"/>
            <p:cNvGrpSpPr/>
            <p:nvPr/>
          </p:nvGrpSpPr>
          <p:grpSpPr>
            <a:xfrm>
              <a:off x="342607" y="0"/>
              <a:ext cx="23812793" cy="280989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rgbClr val="E2F0D9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26594" y="1653394"/>
                  <a:ext cx="1893651" cy="696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5</a:t>
                  </a:r>
                </a:p>
              </p:txBody>
            </p:sp>
          </p:grp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241AF40-655A-4D94-9F60-E089C8D02574}"/>
                </a:ext>
              </a:extLst>
            </p:cNvPr>
            <p:cNvSpPr txBox="1"/>
            <p:nvPr/>
          </p:nvSpPr>
          <p:spPr>
            <a:xfrm>
              <a:off x="4307760" y="241391"/>
              <a:ext cx="39522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8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[</a:t>
              </a:r>
              <a:r>
                <a:rPr lang="en-US" sz="48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Mức</a:t>
              </a:r>
              <a:r>
                <a:rPr lang="en-US" sz="48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8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lang="vi-VN" sz="48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]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12040A9-811F-40A5-AAE5-5697905B5984}"/>
                    </a:ext>
                  </a:extLst>
                </p:cNvPr>
                <p:cNvSpPr txBox="1"/>
                <p:nvPr/>
              </p:nvSpPr>
              <p:spPr>
                <a:xfrm>
                  <a:off x="3408801" y="1226699"/>
                  <a:ext cx="18766968" cy="127515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indent="-629920" algn="just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629920" algn="l"/>
                    </a:tabLst>
                  </a:pP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𝑷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ad>
                                <m:ra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rad>
                                </m:e>
                              </m:rad>
                            </m:e>
                          </m:d>
                        </m:fName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</m:e>
                      </m:func>
                    </m:oMath>
                  </a14:m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12040A9-811F-40A5-AAE5-5697905B5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801" y="1226699"/>
                  <a:ext cx="18766968" cy="1275157"/>
                </a:xfrm>
                <a:prstGeom prst="rect">
                  <a:avLst/>
                </a:prstGeom>
                <a:blipFill>
                  <a:blip r:embed="rId2"/>
                  <a:stretch>
                    <a:fillRect l="-1462" b="-8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4DB8ED-4D7F-4F98-81EE-BDDFC8D2E5F0}"/>
              </a:ext>
            </a:extLst>
          </p:cNvPr>
          <p:cNvGrpSpPr/>
          <p:nvPr/>
        </p:nvGrpSpPr>
        <p:grpSpPr>
          <a:xfrm>
            <a:off x="425447" y="4998830"/>
            <a:ext cx="23556178" cy="1813464"/>
            <a:chOff x="446822" y="3139536"/>
            <a:chExt cx="23556178" cy="1813464"/>
          </a:xfrm>
        </p:grpSpPr>
        <p:grpSp>
          <p:nvGrpSpPr>
            <p:cNvPr id="50" name="Group 49"/>
            <p:cNvGrpSpPr/>
            <p:nvPr/>
          </p:nvGrpSpPr>
          <p:grpSpPr>
            <a:xfrm>
              <a:off x="446822" y="3139536"/>
              <a:ext cx="23556178" cy="1813464"/>
              <a:chOff x="241306" y="2099060"/>
              <a:chExt cx="11778089" cy="90673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38287" y="2099060"/>
                <a:ext cx="2468235" cy="90673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1851" y="2099060"/>
                <a:ext cx="2468235" cy="90673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44723" y="2099060"/>
                <a:ext cx="2468235" cy="90673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551160" y="2099060"/>
                <a:ext cx="2468235" cy="90673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FAB9A9C-79DA-4F88-B25F-4C4B4017F685}"/>
                    </a:ext>
                  </a:extLst>
                </p:cNvPr>
                <p:cNvSpPr txBox="1"/>
                <p:nvPr/>
              </p:nvSpPr>
              <p:spPr>
                <a:xfrm>
                  <a:off x="2524278" y="3456328"/>
                  <a:ext cx="1905000" cy="11592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FAB9A9C-79DA-4F88-B25F-4C4B4017F6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4278" y="3456328"/>
                  <a:ext cx="1905000" cy="1159228"/>
                </a:xfrm>
                <a:prstGeom prst="rect">
                  <a:avLst/>
                </a:prstGeom>
                <a:blipFill>
                  <a:blip r:embed="rId3"/>
                  <a:stretch>
                    <a:fillRect r="-11821" b="-1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8E83244-957B-41D9-8B69-3E2C83CBAACC}"/>
                    </a:ext>
                  </a:extLst>
                </p:cNvPr>
                <p:cNvSpPr txBox="1"/>
                <p:nvPr/>
              </p:nvSpPr>
              <p:spPr>
                <a:xfrm>
                  <a:off x="8556519" y="3547510"/>
                  <a:ext cx="1905000" cy="11557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8E83244-957B-41D9-8B69-3E2C83CBAA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6519" y="3547510"/>
                  <a:ext cx="1905000" cy="1155766"/>
                </a:xfrm>
                <a:prstGeom prst="rect">
                  <a:avLst/>
                </a:prstGeom>
                <a:blipFill>
                  <a:blip r:embed="rId4"/>
                  <a:stretch>
                    <a:fillRect r="-11859" b="-1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0C261C8-A7EC-4E0F-96C9-25CAFF02E1E0}"/>
                    </a:ext>
                  </a:extLst>
                </p:cNvPr>
                <p:cNvSpPr txBox="1"/>
                <p:nvPr/>
              </p:nvSpPr>
              <p:spPr>
                <a:xfrm>
                  <a:off x="14493191" y="3584784"/>
                  <a:ext cx="2057400" cy="11592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0C261C8-A7EC-4E0F-96C9-25CAFF02E1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93191" y="3584784"/>
                  <a:ext cx="2057400" cy="1159228"/>
                </a:xfrm>
                <a:prstGeom prst="rect">
                  <a:avLst/>
                </a:prstGeom>
                <a:blipFill>
                  <a:blip r:embed="rId5"/>
                  <a:stretch>
                    <a:fillRect r="-3550" b="-1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2C59754-D883-43C9-9754-3E09E5336CF2}"/>
                    </a:ext>
                  </a:extLst>
                </p:cNvPr>
                <p:cNvSpPr txBox="1"/>
                <p:nvPr/>
              </p:nvSpPr>
              <p:spPr>
                <a:xfrm>
                  <a:off x="20038804" y="3692998"/>
                  <a:ext cx="2971800" cy="8199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algn="just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2C59754-D883-43C9-9754-3E09E5336C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38804" y="3692998"/>
                  <a:ext cx="2971800" cy="819968"/>
                </a:xfrm>
                <a:prstGeom prst="rect">
                  <a:avLst/>
                </a:prstGeom>
                <a:blipFill>
                  <a:blip r:embed="rId6"/>
                  <a:stretch>
                    <a:fillRect t="-19403" r="-2049" b="-380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C334709-3EE9-43CE-AC9B-C2B98A8C3B18}"/>
              </a:ext>
            </a:extLst>
          </p:cNvPr>
          <p:cNvSpPr txBox="1"/>
          <p:nvPr/>
        </p:nvSpPr>
        <p:spPr>
          <a:xfrm>
            <a:off x="13837710" y="12030006"/>
            <a:ext cx="312420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err="1">
                <a:solidFill>
                  <a:srgbClr val="0033CC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0033CC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71D81BE-2DD6-49E8-8BB6-27A430E73AD4}"/>
              </a:ext>
            </a:extLst>
          </p:cNvPr>
          <p:cNvSpPr txBox="1"/>
          <p:nvPr/>
        </p:nvSpPr>
        <p:spPr>
          <a:xfrm>
            <a:off x="1790213" y="8562394"/>
            <a:ext cx="23794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6796B2B-42E3-4FD7-A649-9EAFC429890E}"/>
                  </a:ext>
                </a:extLst>
              </p:cNvPr>
              <p:cNvSpPr txBox="1"/>
              <p:nvPr/>
            </p:nvSpPr>
            <p:spPr>
              <a:xfrm>
                <a:off x="9579825" y="10002797"/>
                <a:ext cx="4340474" cy="1182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6796B2B-42E3-4FD7-A649-9EAFC429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825" y="10002797"/>
                <a:ext cx="4340474" cy="11828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07D0F92-9954-48FA-BFB8-9EFF352D410C}"/>
                  </a:ext>
                </a:extLst>
              </p:cNvPr>
              <p:cNvSpPr txBox="1"/>
              <p:nvPr/>
            </p:nvSpPr>
            <p:spPr>
              <a:xfrm>
                <a:off x="3897306" y="8098786"/>
                <a:ext cx="6553200" cy="1761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𝑷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rad>
                            </m:e>
                          </m:rad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07D0F92-9954-48FA-BFB8-9EFF352D4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306" y="8098786"/>
                <a:ext cx="6553200" cy="17615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2C95F08-8EFD-400B-8EA7-9FE99B945404}"/>
                  </a:ext>
                </a:extLst>
              </p:cNvPr>
              <p:cNvSpPr txBox="1"/>
              <p:nvPr/>
            </p:nvSpPr>
            <p:spPr>
              <a:xfrm>
                <a:off x="10000388" y="11585482"/>
                <a:ext cx="4340474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2C95F08-8EFD-400B-8EA7-9FE99B945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388" y="11585482"/>
                <a:ext cx="4340474" cy="14752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42E5481-B8FF-4CF1-A436-FDD5A5793735}"/>
                  </a:ext>
                </a:extLst>
              </p:cNvPr>
              <p:cNvSpPr txBox="1"/>
              <p:nvPr/>
            </p:nvSpPr>
            <p:spPr>
              <a:xfrm>
                <a:off x="10142010" y="7767112"/>
                <a:ext cx="5257800" cy="1610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lang="en-US" sz="48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800" b="1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800" b="1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42E5481-B8FF-4CF1-A436-FDD5A5793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2010" y="7767112"/>
                <a:ext cx="5257800" cy="16106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>
            <a:extLst>
              <a:ext uri="{FF2B5EF4-FFF2-40B4-BE49-F238E27FC236}">
                <a16:creationId xmlns:a16="http://schemas.microsoft.com/office/drawing/2014/main" id="{C7677474-8122-482C-A3DF-9AC7B68176C2}"/>
              </a:ext>
            </a:extLst>
          </p:cNvPr>
          <p:cNvSpPr/>
          <p:nvPr/>
        </p:nvSpPr>
        <p:spPr>
          <a:xfrm>
            <a:off x="6468142" y="536449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94724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1" grpId="0"/>
      <p:bldP spid="72" grpId="0"/>
      <p:bldP spid="73" grpId="0"/>
      <p:bldP spid="74" grpId="0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6D2EF-309A-430A-9383-60C14D280B4D}"/>
              </a:ext>
            </a:extLst>
          </p:cNvPr>
          <p:cNvGrpSpPr/>
          <p:nvPr/>
        </p:nvGrpSpPr>
        <p:grpSpPr>
          <a:xfrm>
            <a:off x="807948" y="6426272"/>
            <a:ext cx="23003649" cy="6692938"/>
            <a:chOff x="1220788" y="7162800"/>
            <a:chExt cx="23006311" cy="6987001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2F9D5E1C-95F5-490B-B845-29005CF6ECF5}"/>
                </a:ext>
              </a:extLst>
            </p:cNvPr>
            <p:cNvSpPr/>
            <p:nvPr/>
          </p:nvSpPr>
          <p:spPr>
            <a:xfrm>
              <a:off x="1222486" y="7418547"/>
              <a:ext cx="23004613" cy="673125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7A72AC-4A7A-4B57-A4A3-EEE22F029CC0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C038C7EC-A053-42B7-9A69-519E9932A4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507F95-8A9A-406F-BB43-FD200677F1A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6C1C4C92-A943-4AF2-8B42-0C623E193D9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A8DD9E1B-1837-485B-AB5D-DC1CA50FF2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1B1AEE-E30C-4755-A6A7-A7DDACB66C5A}"/>
              </a:ext>
            </a:extLst>
          </p:cNvPr>
          <p:cNvGrpSpPr/>
          <p:nvPr/>
        </p:nvGrpSpPr>
        <p:grpSpPr>
          <a:xfrm>
            <a:off x="571208" y="1798568"/>
            <a:ext cx="23248653" cy="2341901"/>
            <a:chOff x="342607" y="-106432"/>
            <a:chExt cx="23812793" cy="2341901"/>
          </a:xfrm>
        </p:grpSpPr>
        <p:grpSp>
          <p:nvGrpSpPr>
            <p:cNvPr id="21" name="Group 20"/>
            <p:cNvGrpSpPr/>
            <p:nvPr/>
          </p:nvGrpSpPr>
          <p:grpSpPr>
            <a:xfrm>
              <a:off x="342607" y="0"/>
              <a:ext cx="23812793" cy="2235469"/>
              <a:chOff x="534987" y="1647866"/>
              <a:chExt cx="23340848" cy="187464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1801621"/>
              </a:xfrm>
              <a:prstGeom prst="roundRect">
                <a:avLst>
                  <a:gd name="adj" fmla="val 5492"/>
                </a:avLst>
              </a:prstGeom>
              <a:solidFill>
                <a:srgbClr val="E2F0D9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98871" y="1653394"/>
                  <a:ext cx="1749098" cy="645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6</a:t>
                  </a:r>
                </a:p>
              </p:txBody>
            </p:sp>
          </p:grp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B3D9B7-0A56-447A-A8B2-6D8294579284}"/>
                </a:ext>
              </a:extLst>
            </p:cNvPr>
            <p:cNvSpPr txBox="1"/>
            <p:nvPr/>
          </p:nvSpPr>
          <p:spPr>
            <a:xfrm>
              <a:off x="4050965" y="108219"/>
              <a:ext cx="336804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[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Mức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  <a:r>
                <a:rPr lang="vi-VN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] 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99756E0-9953-4DD5-A7FC-5A1F1ACA8DDF}"/>
                    </a:ext>
                  </a:extLst>
                </p:cNvPr>
                <p:cNvSpPr txBox="1"/>
                <p:nvPr/>
              </p:nvSpPr>
              <p:spPr>
                <a:xfrm>
                  <a:off x="1878741" y="-106432"/>
                  <a:ext cx="21486990" cy="20959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indent="-629920" algn="just">
                    <a:lnSpc>
                      <a:spcPct val="150000"/>
                    </a:lnSpc>
                    <a:spcAft>
                      <a:spcPts val="800"/>
                    </a:spcAft>
                    <a:tabLst>
                      <a:tab pos="629920" algn="l"/>
                    </a:tabLs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               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</a:p>
                <a:p>
                  <a:pPr marL="629920" indent="-629920" algn="ctr">
                    <a:lnSpc>
                      <a:spcPct val="150000"/>
                    </a:lnSpc>
                    <a:spcAft>
                      <a:spcPts val="800"/>
                    </a:spcAft>
                    <a:tabLst>
                      <a:tab pos="629920" algn="l"/>
                    </a:tabLst>
                  </a:pP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mbria Math" panose="02040503050406030204" pitchFamily="18" charset="0"/>
                                        </a:rPr>
                                        <m:t>∘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mbria Math" panose="02040503050406030204" pitchFamily="18" charset="0"/>
                                        </a:rPr>
                                        <m:t>∘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mbria Math" panose="02040503050406030204" pitchFamily="18" charset="0"/>
                                        </a:rPr>
                                        <m:t>∘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e>
                              </m:func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mbria Math" panose="020405030504060302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99756E0-9953-4DD5-A7FC-5A1F1ACA8D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741" y="-106432"/>
                  <a:ext cx="21486990" cy="2095958"/>
                </a:xfrm>
                <a:prstGeom prst="rect">
                  <a:avLst/>
                </a:prstGeom>
                <a:blipFill>
                  <a:blip r:embed="rId3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2CD95B-76B7-4F13-8478-9A218A56844D}"/>
              </a:ext>
            </a:extLst>
          </p:cNvPr>
          <p:cNvGrpSpPr/>
          <p:nvPr/>
        </p:nvGrpSpPr>
        <p:grpSpPr>
          <a:xfrm>
            <a:off x="263683" y="4377612"/>
            <a:ext cx="23556178" cy="1813464"/>
            <a:chOff x="446822" y="3368136"/>
            <a:chExt cx="23556178" cy="1813464"/>
          </a:xfrm>
        </p:grpSpPr>
        <p:grpSp>
          <p:nvGrpSpPr>
            <p:cNvPr id="50" name="Group 49"/>
            <p:cNvGrpSpPr/>
            <p:nvPr/>
          </p:nvGrpSpPr>
          <p:grpSpPr>
            <a:xfrm>
              <a:off x="446822" y="3368136"/>
              <a:ext cx="23556178" cy="1813464"/>
              <a:chOff x="241306" y="2099060"/>
              <a:chExt cx="11778089" cy="90673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38287" y="2099060"/>
                <a:ext cx="2468235" cy="90673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1851" y="2099060"/>
                <a:ext cx="2468235" cy="90673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44723" y="2099060"/>
                <a:ext cx="2468235" cy="90673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551160" y="2099060"/>
                <a:ext cx="2468235" cy="90673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D78CE4C-4DE7-4B5D-9FBB-75CB36E88C36}"/>
                    </a:ext>
                  </a:extLst>
                </p:cNvPr>
                <p:cNvSpPr txBox="1"/>
                <p:nvPr/>
              </p:nvSpPr>
              <p:spPr>
                <a:xfrm>
                  <a:off x="8438541" y="3932868"/>
                  <a:ext cx="1859376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D78CE4C-4DE7-4B5D-9FBB-75CB36E88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8541" y="3932868"/>
                  <a:ext cx="1859376" cy="769441"/>
                </a:xfrm>
                <a:prstGeom prst="rect">
                  <a:avLst/>
                </a:prstGeom>
                <a:blipFill>
                  <a:blip r:embed="rId4"/>
                  <a:stretch>
                    <a:fillRect t="-16667" r="-10492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9CD3102-0CD6-4EEC-A09F-74FD62D568CB}"/>
                    </a:ext>
                  </a:extLst>
                </p:cNvPr>
                <p:cNvSpPr txBox="1"/>
                <p:nvPr/>
              </p:nvSpPr>
              <p:spPr>
                <a:xfrm>
                  <a:off x="2566459" y="3892694"/>
                  <a:ext cx="1859376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9CD3102-0CD6-4EEC-A09F-74FD62D568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6459" y="3892694"/>
                  <a:ext cx="1859376" cy="769441"/>
                </a:xfrm>
                <a:prstGeom prst="rect">
                  <a:avLst/>
                </a:prstGeom>
                <a:blipFill>
                  <a:blip r:embed="rId5"/>
                  <a:stretch>
                    <a:fillRect t="-17460" r="-10492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F807F4C-F599-483C-B994-2935FD45710D}"/>
                    </a:ext>
                  </a:extLst>
                </p:cNvPr>
                <p:cNvSpPr txBox="1"/>
                <p:nvPr/>
              </p:nvSpPr>
              <p:spPr>
                <a:xfrm>
                  <a:off x="14488225" y="3679958"/>
                  <a:ext cx="2574771" cy="10671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F807F4C-F599-483C-B994-2935FD4571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88225" y="3679958"/>
                  <a:ext cx="2574771" cy="1067152"/>
                </a:xfrm>
                <a:prstGeom prst="rect">
                  <a:avLst/>
                </a:prstGeom>
                <a:blipFill>
                  <a:blip r:embed="rId6"/>
                  <a:stretch>
                    <a:fillRect b="-10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40C777E-D518-45D6-8395-3821779AF10C}"/>
                    </a:ext>
                  </a:extLst>
                </p:cNvPr>
                <p:cNvSpPr txBox="1"/>
                <p:nvPr/>
              </p:nvSpPr>
              <p:spPr>
                <a:xfrm>
                  <a:off x="20620416" y="3932868"/>
                  <a:ext cx="1828697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40C777E-D518-45D6-8395-3821779AF1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0416" y="3932868"/>
                  <a:ext cx="1828697" cy="769441"/>
                </a:xfrm>
                <a:prstGeom prst="rect">
                  <a:avLst/>
                </a:prstGeom>
                <a:blipFill>
                  <a:blip r:embed="rId7"/>
                  <a:stretch>
                    <a:fillRect t="-16667" r="-20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5B854ED-E1F4-4D26-B8E3-8EDFF9433A09}"/>
              </a:ext>
            </a:extLst>
          </p:cNvPr>
          <p:cNvSpPr txBox="1"/>
          <p:nvPr/>
        </p:nvSpPr>
        <p:spPr>
          <a:xfrm>
            <a:off x="14342817" y="12200560"/>
            <a:ext cx="3063240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214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47E3669-41B5-4043-A5E8-D198B48D58A0}"/>
              </a:ext>
            </a:extLst>
          </p:cNvPr>
          <p:cNvSpPr txBox="1"/>
          <p:nvPr/>
        </p:nvSpPr>
        <p:spPr>
          <a:xfrm>
            <a:off x="851700" y="7313891"/>
            <a:ext cx="3063240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2716C34-A3DA-42B5-AA2F-12F2B094DAA1}"/>
                  </a:ext>
                </a:extLst>
              </p:cNvPr>
              <p:cNvSpPr txBox="1"/>
              <p:nvPr/>
            </p:nvSpPr>
            <p:spPr>
              <a:xfrm>
                <a:off x="3235669" y="7302357"/>
                <a:ext cx="1738884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mbria Math" panose="02040503050406030204" pitchFamily="18" charset="0"/>
                                        </a:rPr>
                                        <m:t>∘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mbria Math" panose="02040503050406030204" pitchFamily="18" charset="0"/>
                                        </a:rPr>
                                        <m:t>∘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mbria Math" panose="02040503050406030204" pitchFamily="18" charset="0"/>
                                        </a:rPr>
                                        <m:t>∘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e>
                              </m:func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mbria Math" panose="020405030504060302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2716C34-A3DA-42B5-AA2F-12F2B094D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669" y="7302357"/>
                <a:ext cx="1738884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454B098-D349-4AD1-A135-19913A10438C}"/>
                  </a:ext>
                </a:extLst>
              </p:cNvPr>
              <p:cNvSpPr txBox="1"/>
              <p:nvPr/>
            </p:nvSpPr>
            <p:spPr>
              <a:xfrm>
                <a:off x="1049430" y="8416808"/>
                <a:ext cx="22174201" cy="856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𝒍𝒐𝒈</m:t>
                        </m:r>
                        <m:d>
                          <m:dPr>
                            <m:ctrlP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d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𝒍𝒐𝒈</m:t>
                        </m:r>
                        <m:d>
                          <m:dPr>
                            <m:ctrlP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𝟖𝟗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en-US" sz="44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𝒍𝒐𝒈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𝒍𝒐𝒈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…+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𝒍𝒐𝒈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𝒕𝒂𝒏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454B098-D349-4AD1-A135-19913A104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30" y="8416808"/>
                <a:ext cx="22174201" cy="856581"/>
              </a:xfrm>
              <a:prstGeom prst="rect">
                <a:avLst/>
              </a:prstGeom>
              <a:blipFill>
                <a:blip r:embed="rId9"/>
                <a:stretch>
                  <a:fillRect t="-12143" b="-2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5D11447-F15E-472E-824B-496E91576FBE}"/>
                  </a:ext>
                </a:extLst>
              </p:cNvPr>
              <p:cNvSpPr txBox="1"/>
              <p:nvPr/>
            </p:nvSpPr>
            <p:spPr>
              <a:xfrm>
                <a:off x="1198996" y="9592889"/>
                <a:ext cx="19939853" cy="856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𝒍𝒐𝒈</m:t>
                    </m:r>
                    <m:d>
                      <m:d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𝒕𝒂𝒏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𝟖𝟗</m:t>
                            </m:r>
                          </m:e>
                          <m:sup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𝒍𝒐𝒈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𝒕𝒂𝒏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…+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𝒍𝒐𝒈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𝒕𝒂𝒏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5D11447-F15E-472E-824B-496E91576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996" y="9592889"/>
                <a:ext cx="19939853" cy="8565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0F3BB3E-B8A5-485A-993A-EAB65B6A0C51}"/>
                  </a:ext>
                </a:extLst>
              </p:cNvPr>
              <p:cNvSpPr txBox="1"/>
              <p:nvPr/>
            </p:nvSpPr>
            <p:spPr>
              <a:xfrm>
                <a:off x="-67660" y="11525946"/>
                <a:ext cx="1333198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0F3BB3E-B8A5-485A-993A-EAB65B6A0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660" y="11525946"/>
                <a:ext cx="13331985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6D947B-C363-469E-A1F6-D501A6BB08A6}"/>
                  </a:ext>
                </a:extLst>
              </p:cNvPr>
              <p:cNvSpPr txBox="1"/>
              <p:nvPr/>
            </p:nvSpPr>
            <p:spPr>
              <a:xfrm>
                <a:off x="-1627816" y="11138377"/>
                <a:ext cx="1331395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…+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6D947B-C363-469E-A1F6-D501A6BB0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7816" y="11138377"/>
                <a:ext cx="1331395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7E9D50B-7EDD-44BD-94E6-E70A058F1EF4}"/>
                  </a:ext>
                </a:extLst>
              </p:cNvPr>
              <p:cNvSpPr txBox="1"/>
              <p:nvPr/>
            </p:nvSpPr>
            <p:spPr>
              <a:xfrm>
                <a:off x="8559715" y="12232607"/>
                <a:ext cx="905459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…+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7E9D50B-7EDD-44BD-94E6-E70A058F1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715" y="12232607"/>
                <a:ext cx="9054590" cy="759375"/>
              </a:xfrm>
              <a:prstGeom prst="rect">
                <a:avLst/>
              </a:prstGeom>
              <a:blipFill>
                <a:blip r:embed="rId13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612DB110-3D5B-4FF1-85AB-7E8916339D77}"/>
              </a:ext>
            </a:extLst>
          </p:cNvPr>
          <p:cNvSpPr/>
          <p:nvPr/>
        </p:nvSpPr>
        <p:spPr>
          <a:xfrm>
            <a:off x="227302" y="4764705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965ABBD-219C-4CC0-95AA-F7276BA3FDBC}"/>
                  </a:ext>
                </a:extLst>
              </p:cNvPr>
              <p:cNvSpPr txBox="1"/>
              <p:nvPr/>
            </p:nvSpPr>
            <p:spPr>
              <a:xfrm>
                <a:off x="1198996" y="10877916"/>
                <a:ext cx="19939853" cy="856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𝒍𝒐𝒈</m:t>
                    </m:r>
                    <m:d>
                      <m:d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𝒄𝒐𝒕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𝒍𝒐𝒈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…+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𝒍𝒐𝒈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𝒕𝒂𝒏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965ABBD-219C-4CC0-95AA-F7276BA3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996" y="10877916"/>
                <a:ext cx="19939853" cy="8565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4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/>
      <p:bldP spid="62" grpId="0"/>
      <p:bldP spid="67" grpId="0"/>
      <p:bldP spid="68" grpId="0"/>
      <p:bldP spid="69" grpId="0"/>
      <p:bldP spid="70" grpId="0"/>
      <p:bldP spid="71" grpId="0"/>
      <p:bldP spid="72" grpId="0" animBg="1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ĐỔI CƠ SỐ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64982" y="1760681"/>
            <a:ext cx="22151260" cy="4324063"/>
            <a:chOff x="1400772" y="4424635"/>
            <a:chExt cx="22151260" cy="4324063"/>
          </a:xfrm>
        </p:grpSpPr>
        <p:grpSp>
          <p:nvGrpSpPr>
            <p:cNvPr id="22" name="Group 5"/>
            <p:cNvGrpSpPr/>
            <p:nvPr/>
          </p:nvGrpSpPr>
          <p:grpSpPr>
            <a:xfrm>
              <a:off x="1683306" y="5516761"/>
              <a:ext cx="21868726" cy="3231937"/>
              <a:chOff x="696625" y="1416883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96625" y="1416883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5" name="Group 7"/>
            <p:cNvGrpSpPr/>
            <p:nvPr/>
          </p:nvGrpSpPr>
          <p:grpSpPr>
            <a:xfrm>
              <a:off x="1400772" y="4424635"/>
              <a:ext cx="358351" cy="440502"/>
              <a:chOff x="217543" y="8657358"/>
              <a:chExt cx="401638" cy="493713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0C8F701-F627-4E05-9C2A-98D501A102BB}"/>
                  </a:ext>
                </a:extLst>
              </p:cNvPr>
              <p:cNvSpPr txBox="1"/>
              <p:nvPr/>
            </p:nvSpPr>
            <p:spPr>
              <a:xfrm>
                <a:off x="9816353" y="10216462"/>
                <a:ext cx="7862048" cy="156831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𝒍𝒐𝒈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  <m:t>𝜶</m:t>
                                  </m:r>
                                </m:sup>
                              </m:sSup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𝒃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𝜶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𝒃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, 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𝜶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0C8F701-F627-4E05-9C2A-98D501A10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53" y="10216462"/>
                <a:ext cx="7862048" cy="1568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2709E64-B2C3-4F6D-BE39-4415A7C823AF}"/>
                  </a:ext>
                </a:extLst>
              </p:cNvPr>
              <p:cNvSpPr txBox="1"/>
              <p:nvPr/>
            </p:nvSpPr>
            <p:spPr>
              <a:xfrm>
                <a:off x="2003583" y="3126188"/>
                <a:ext cx="1711452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b, 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2709E64-B2C3-4F6D-BE39-4415A7C82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583" y="3126188"/>
                <a:ext cx="17114520" cy="769441"/>
              </a:xfrm>
              <a:prstGeom prst="rect">
                <a:avLst/>
              </a:prstGeom>
              <a:blipFill>
                <a:blip r:embed="rId4"/>
                <a:stretch>
                  <a:fillRect l="-146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6E6A781-CE8D-4C97-99A2-E7A187CDEEDA}"/>
                  </a:ext>
                </a:extLst>
              </p:cNvPr>
              <p:cNvSpPr txBox="1"/>
              <p:nvPr/>
            </p:nvSpPr>
            <p:spPr>
              <a:xfrm>
                <a:off x="9176387" y="4152880"/>
                <a:ext cx="5158740" cy="149669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𝒃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  <m:t>𝒄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  <m:t>𝒄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𝒂</m:t>
                              </m:r>
                            </m:e>
                          </m:func>
                        </m:den>
                      </m:f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 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6E6A781-CE8D-4C97-99A2-E7A187CDE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387" y="4152880"/>
                <a:ext cx="5158740" cy="14966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D1B896A3-A7A0-47DC-97A8-15B064D79CDA}"/>
              </a:ext>
            </a:extLst>
          </p:cNvPr>
          <p:cNvSpPr txBox="1"/>
          <p:nvPr/>
        </p:nvSpPr>
        <p:spPr>
          <a:xfrm>
            <a:off x="1330673" y="6716848"/>
            <a:ext cx="17114520" cy="777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0C445FF-7506-4622-A3D4-027F67B1ED94}"/>
                  </a:ext>
                </a:extLst>
              </p:cNvPr>
              <p:cNvSpPr txBox="1"/>
              <p:nvPr/>
            </p:nvSpPr>
            <p:spPr>
              <a:xfrm>
                <a:off x="1489598" y="7988719"/>
                <a:ext cx="6480781" cy="76944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𝒄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𝒃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𝒄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𝒂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𝒃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0C445FF-7506-4622-A3D4-027F67B1E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98" y="7988719"/>
                <a:ext cx="648078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3BC3365-1F06-4FF4-AEB1-7463902659BB}"/>
                  </a:ext>
                </a:extLst>
              </p:cNvPr>
              <p:cNvSpPr txBox="1"/>
              <p:nvPr/>
            </p:nvSpPr>
            <p:spPr>
              <a:xfrm>
                <a:off x="1489597" y="10216462"/>
                <a:ext cx="6480781" cy="14831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𝒃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𝒂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3BC3365-1F06-4FF4-AEB1-746390265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97" y="10216462"/>
                <a:ext cx="6480781" cy="14831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E138667-8FE7-4471-8673-D4827E3F53B6}"/>
                  </a:ext>
                </a:extLst>
              </p:cNvPr>
              <p:cNvSpPr txBox="1"/>
              <p:nvPr/>
            </p:nvSpPr>
            <p:spPr>
              <a:xfrm>
                <a:off x="9816352" y="7988719"/>
                <a:ext cx="7862047" cy="76944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𝒃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𝒃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𝒂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, 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𝒃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E138667-8FE7-4471-8673-D4827E3F5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52" y="7988719"/>
                <a:ext cx="786204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1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/>
      <p:bldP spid="89" grpId="0" animBg="1"/>
      <p:bldP spid="90" grpId="0"/>
      <p:bldP spid="91" grpId="0" animBg="1"/>
      <p:bldP spid="92" grpId="0" animBg="1"/>
      <p:bldP spid="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A1EB22-DEDF-423F-819F-1B65211C0006}"/>
              </a:ext>
            </a:extLst>
          </p:cNvPr>
          <p:cNvGrpSpPr/>
          <p:nvPr/>
        </p:nvGrpSpPr>
        <p:grpSpPr>
          <a:xfrm>
            <a:off x="304800" y="1905000"/>
            <a:ext cx="22431709" cy="1371601"/>
            <a:chOff x="1268078" y="4371975"/>
            <a:chExt cx="22431709" cy="13716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393C764-6B49-4313-998E-7ED8D4056263}"/>
                </a:ext>
              </a:extLst>
            </p:cNvPr>
            <p:cNvGrpSpPr/>
            <p:nvPr/>
          </p:nvGrpSpPr>
          <p:grpSpPr>
            <a:xfrm>
              <a:off x="1268078" y="4371975"/>
              <a:ext cx="22431709" cy="1371601"/>
              <a:chOff x="1268078" y="2438400"/>
              <a:chExt cx="22431709" cy="1371601"/>
            </a:xfrm>
          </p:grpSpPr>
          <p:sp>
            <p:nvSpPr>
              <p:cNvPr id="6" name="Rounded Rectangle 71">
                <a:extLst>
                  <a:ext uri="{FF2B5EF4-FFF2-40B4-BE49-F238E27FC236}">
                    <a16:creationId xmlns:a16="http://schemas.microsoft.com/office/drawing/2014/main" id="{E8BC373C-5AA4-4FBD-BE79-637EA33B2340}"/>
                  </a:ext>
                </a:extLst>
              </p:cNvPr>
              <p:cNvSpPr/>
              <p:nvPr/>
            </p:nvSpPr>
            <p:spPr>
              <a:xfrm>
                <a:off x="1272210" y="2590801"/>
                <a:ext cx="22427577" cy="1219200"/>
              </a:xfrm>
              <a:prstGeom prst="roundRect">
                <a:avLst>
                  <a:gd name="adj" fmla="val 1015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734788F5-69CC-43DF-8621-D7DD4E788F0D}"/>
                  </a:ext>
                </a:extLst>
              </p:cNvPr>
              <p:cNvGrpSpPr/>
              <p:nvPr/>
            </p:nvGrpSpPr>
            <p:grpSpPr>
              <a:xfrm>
                <a:off x="1268078" y="2438400"/>
                <a:ext cx="4959954" cy="940513"/>
                <a:chOff x="1311958" y="3405486"/>
                <a:chExt cx="4959954" cy="940513"/>
              </a:xfrm>
            </p:grpSpPr>
            <p:sp>
              <p:nvSpPr>
                <p:cNvPr id="8" name="Freeform 20">
                  <a:extLst>
                    <a:ext uri="{FF2B5EF4-FFF2-40B4-BE49-F238E27FC236}">
                      <a16:creationId xmlns:a16="http://schemas.microsoft.com/office/drawing/2014/main" id="{079F8CD1-5209-430C-9D90-4E4FCDB456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775597" y="1816871"/>
                  <a:ext cx="793396" cy="4199235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94E93D5-C8A3-4158-A2D1-79870A21BE6C}"/>
                    </a:ext>
                  </a:extLst>
                </p:cNvPr>
                <p:cNvSpPr txBox="1"/>
                <p:nvPr/>
              </p:nvSpPr>
              <p:spPr>
                <a:xfrm>
                  <a:off x="2197364" y="3487978"/>
                  <a:ext cx="406233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mở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đầu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0" name="Group 1">
                  <a:extLst>
                    <a:ext uri="{FF2B5EF4-FFF2-40B4-BE49-F238E27FC236}">
                      <a16:creationId xmlns:a16="http://schemas.microsoft.com/office/drawing/2014/main" id="{1BE03113-D0EE-41B0-820D-0E2229FFE5C1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7921961A-4A9F-4141-A887-8B39669BC222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" name="Freeform 78">
                    <a:extLst>
                      <a:ext uri="{FF2B5EF4-FFF2-40B4-BE49-F238E27FC236}">
                        <a16:creationId xmlns:a16="http://schemas.microsoft.com/office/drawing/2014/main" id="{31D2CD28-BE5D-45E5-BA6A-B3A1391194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" name="Freeform 79">
                    <a:extLst>
                      <a:ext uri="{FF2B5EF4-FFF2-40B4-BE49-F238E27FC236}">
                        <a16:creationId xmlns:a16="http://schemas.microsoft.com/office/drawing/2014/main" id="{23E1DE72-7C2D-4B41-88AB-BB4E66030D2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" name="Freeform 80">
                    <a:extLst>
                      <a:ext uri="{FF2B5EF4-FFF2-40B4-BE49-F238E27FC236}">
                        <a16:creationId xmlns:a16="http://schemas.microsoft.com/office/drawing/2014/main" id="{54A76CBA-3CFC-4989-9728-76026D41C97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81">
                    <a:extLst>
                      <a:ext uri="{FF2B5EF4-FFF2-40B4-BE49-F238E27FC236}">
                        <a16:creationId xmlns:a16="http://schemas.microsoft.com/office/drawing/2014/main" id="{4917A030-A45C-4E9C-BEB3-D8C39B7E96F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82">
                    <a:extLst>
                      <a:ext uri="{FF2B5EF4-FFF2-40B4-BE49-F238E27FC236}">
                        <a16:creationId xmlns:a16="http://schemas.microsoft.com/office/drawing/2014/main" id="{DCC83F33-60C9-448A-A523-3B054EEC085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83">
                    <a:extLst>
                      <a:ext uri="{FF2B5EF4-FFF2-40B4-BE49-F238E27FC236}">
                        <a16:creationId xmlns:a16="http://schemas.microsoft.com/office/drawing/2014/main" id="{166170F0-6095-44F4-A306-CB935A87CFB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84">
                    <a:extLst>
                      <a:ext uri="{FF2B5EF4-FFF2-40B4-BE49-F238E27FC236}">
                        <a16:creationId xmlns:a16="http://schemas.microsoft.com/office/drawing/2014/main" id="{1D3FCD39-EFA5-4458-B005-9195FBD01E1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85">
                    <a:extLst>
                      <a:ext uri="{FF2B5EF4-FFF2-40B4-BE49-F238E27FC236}">
                        <a16:creationId xmlns:a16="http://schemas.microsoft.com/office/drawing/2014/main" id="{4DD6FCAA-46D9-404F-B671-670A7796F59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86">
                    <a:extLst>
                      <a:ext uri="{FF2B5EF4-FFF2-40B4-BE49-F238E27FC236}">
                        <a16:creationId xmlns:a16="http://schemas.microsoft.com/office/drawing/2014/main" id="{FB158EA5-CBE6-4948-9352-388DD42F179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87">
                    <a:extLst>
                      <a:ext uri="{FF2B5EF4-FFF2-40B4-BE49-F238E27FC236}">
                        <a16:creationId xmlns:a16="http://schemas.microsoft.com/office/drawing/2014/main" id="{EB239EB5-BB0F-4BF6-BEEA-1CD5A5D2464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88">
                    <a:extLst>
                      <a:ext uri="{FF2B5EF4-FFF2-40B4-BE49-F238E27FC236}">
                        <a16:creationId xmlns:a16="http://schemas.microsoft.com/office/drawing/2014/main" id="{872FDC7F-075D-4876-914D-E29DA4CB9C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89">
                    <a:extLst>
                      <a:ext uri="{FF2B5EF4-FFF2-40B4-BE49-F238E27FC236}">
                        <a16:creationId xmlns:a16="http://schemas.microsoft.com/office/drawing/2014/main" id="{69B0831A-94AD-49C3-BBB7-DB3C12AF92E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90">
                    <a:extLst>
                      <a:ext uri="{FF2B5EF4-FFF2-40B4-BE49-F238E27FC236}">
                        <a16:creationId xmlns:a16="http://schemas.microsoft.com/office/drawing/2014/main" id="{95B41905-9242-41E7-A1FE-A661CF1024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91">
                    <a:extLst>
                      <a:ext uri="{FF2B5EF4-FFF2-40B4-BE49-F238E27FC236}">
                        <a16:creationId xmlns:a16="http://schemas.microsoft.com/office/drawing/2014/main" id="{782985E8-FC7E-4989-AC54-A67AC265E4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92">
                    <a:extLst>
                      <a:ext uri="{FF2B5EF4-FFF2-40B4-BE49-F238E27FC236}">
                        <a16:creationId xmlns:a16="http://schemas.microsoft.com/office/drawing/2014/main" id="{3027D20D-6232-4EC9-A1A6-5AC43DD794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93">
                    <a:extLst>
                      <a:ext uri="{FF2B5EF4-FFF2-40B4-BE49-F238E27FC236}">
                        <a16:creationId xmlns:a16="http://schemas.microsoft.com/office/drawing/2014/main" id="{807E048A-B4BC-4CA1-B0B7-505A56EFAC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94">
                    <a:extLst>
                      <a:ext uri="{FF2B5EF4-FFF2-40B4-BE49-F238E27FC236}">
                        <a16:creationId xmlns:a16="http://schemas.microsoft.com/office/drawing/2014/main" id="{3F6020D0-CDDD-4696-AE1D-28DCA7B82B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95">
                    <a:extLst>
                      <a:ext uri="{FF2B5EF4-FFF2-40B4-BE49-F238E27FC236}">
                        <a16:creationId xmlns:a16="http://schemas.microsoft.com/office/drawing/2014/main" id="{867463E1-7865-43FB-9C65-C9755F0918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96">
                    <a:extLst>
                      <a:ext uri="{FF2B5EF4-FFF2-40B4-BE49-F238E27FC236}">
                        <a16:creationId xmlns:a16="http://schemas.microsoft.com/office/drawing/2014/main" id="{D82F4054-82F8-453D-B09D-8F85519FC4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97">
                    <a:extLst>
                      <a:ext uri="{FF2B5EF4-FFF2-40B4-BE49-F238E27FC236}">
                        <a16:creationId xmlns:a16="http://schemas.microsoft.com/office/drawing/2014/main" id="{A209FADC-8BF6-491C-989D-B9F588B68A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98">
                    <a:extLst>
                      <a:ext uri="{FF2B5EF4-FFF2-40B4-BE49-F238E27FC236}">
                        <a16:creationId xmlns:a16="http://schemas.microsoft.com/office/drawing/2014/main" id="{713D1E8F-EBA3-4C3D-8995-196B197799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99">
                    <a:extLst>
                      <a:ext uri="{FF2B5EF4-FFF2-40B4-BE49-F238E27FC236}">
                        <a16:creationId xmlns:a16="http://schemas.microsoft.com/office/drawing/2014/main" id="{2B7BF09D-7112-445E-92A0-0D7C7142D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100">
                    <a:extLst>
                      <a:ext uri="{FF2B5EF4-FFF2-40B4-BE49-F238E27FC236}">
                        <a16:creationId xmlns:a16="http://schemas.microsoft.com/office/drawing/2014/main" id="{114EC31C-7A8E-4B9F-A55C-A68319B16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101">
                    <a:extLst>
                      <a:ext uri="{FF2B5EF4-FFF2-40B4-BE49-F238E27FC236}">
                        <a16:creationId xmlns:a16="http://schemas.microsoft.com/office/drawing/2014/main" id="{B41EF970-A632-4298-B006-5B73B9CE1E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63B3F6-18F0-4920-A5FF-F4DAF450B726}"/>
                </a:ext>
              </a:extLst>
            </p:cNvPr>
            <p:cNvSpPr txBox="1"/>
            <p:nvPr/>
          </p:nvSpPr>
          <p:spPr>
            <a:xfrm>
              <a:off x="7198987" y="4681990"/>
              <a:ext cx="107914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Hãy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trả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nhanh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9A0C58D-153C-4E59-AB6F-702415008141}"/>
                  </a:ext>
                </a:extLst>
              </p:cNvPr>
              <p:cNvSpPr/>
              <p:nvPr/>
            </p:nvSpPr>
            <p:spPr>
              <a:xfrm>
                <a:off x="2725208" y="3505200"/>
                <a:ext cx="2555027" cy="12003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𝟖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9A0C58D-153C-4E59-AB6F-702415008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208" y="3505200"/>
                <a:ext cx="2555027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510003F-FA8B-4639-B61B-792999DA97CF}"/>
                  </a:ext>
                </a:extLst>
              </p:cNvPr>
              <p:cNvSpPr/>
              <p:nvPr/>
            </p:nvSpPr>
            <p:spPr>
              <a:xfrm>
                <a:off x="13188473" y="3505200"/>
                <a:ext cx="2555027" cy="12003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510003F-FA8B-4639-B61B-792999DA9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8473" y="3505200"/>
                <a:ext cx="2555027" cy="12003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3B27A3A-5990-4FEF-8097-CE7DA63A117D}"/>
                  </a:ext>
                </a:extLst>
              </p:cNvPr>
              <p:cNvSpPr/>
              <p:nvPr/>
            </p:nvSpPr>
            <p:spPr>
              <a:xfrm>
                <a:off x="18000819" y="3409235"/>
                <a:ext cx="2555027" cy="21738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B27A3A-5990-4FEF-8097-CE7DA63A1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819" y="3409235"/>
                <a:ext cx="2555027" cy="21738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02E190E-C865-42A4-9643-324BD5D33089}"/>
                  </a:ext>
                </a:extLst>
              </p:cNvPr>
              <p:cNvSpPr/>
              <p:nvPr/>
            </p:nvSpPr>
            <p:spPr>
              <a:xfrm>
                <a:off x="7731973" y="3409235"/>
                <a:ext cx="2555027" cy="133068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02E190E-C865-42A4-9643-324BD5D33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973" y="3409235"/>
                <a:ext cx="2555027" cy="13306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row: Down 50">
            <a:extLst>
              <a:ext uri="{FF2B5EF4-FFF2-40B4-BE49-F238E27FC236}">
                <a16:creationId xmlns:a16="http://schemas.microsoft.com/office/drawing/2014/main" id="{C67FB373-3296-4F93-9ECA-AF1BD10395E6}"/>
              </a:ext>
            </a:extLst>
          </p:cNvPr>
          <p:cNvSpPr/>
          <p:nvPr/>
        </p:nvSpPr>
        <p:spPr>
          <a:xfrm>
            <a:off x="3756131" y="4705530"/>
            <a:ext cx="228600" cy="428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898584A-E270-4143-B014-1BEDA2C841F3}"/>
                  </a:ext>
                </a:extLst>
              </p:cNvPr>
              <p:cNvSpPr/>
              <p:nvPr/>
            </p:nvSpPr>
            <p:spPr>
              <a:xfrm>
                <a:off x="2755147" y="4625991"/>
                <a:ext cx="2555027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=?</m:t>
                      </m:r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898584A-E270-4143-B014-1BEDA2C84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147" y="4625991"/>
                <a:ext cx="2555027" cy="12003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049E9B2-3171-4231-BB1C-670127D8ED01}"/>
                  </a:ext>
                </a:extLst>
              </p:cNvPr>
              <p:cNvSpPr/>
              <p:nvPr/>
            </p:nvSpPr>
            <p:spPr>
              <a:xfrm>
                <a:off x="2725208" y="4636193"/>
                <a:ext cx="2555027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049E9B2-3171-4231-BB1C-670127D8E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208" y="4636193"/>
                <a:ext cx="2555027" cy="12003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row: Down 54">
            <a:extLst>
              <a:ext uri="{FF2B5EF4-FFF2-40B4-BE49-F238E27FC236}">
                <a16:creationId xmlns:a16="http://schemas.microsoft.com/office/drawing/2014/main" id="{74D3074C-CEAB-48F0-81EA-60E8058EE28F}"/>
              </a:ext>
            </a:extLst>
          </p:cNvPr>
          <p:cNvSpPr/>
          <p:nvPr/>
        </p:nvSpPr>
        <p:spPr>
          <a:xfrm>
            <a:off x="8777925" y="4676664"/>
            <a:ext cx="228600" cy="428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55DE5D3D-E381-40D5-AA8E-8BFDF8BDBBCA}"/>
              </a:ext>
            </a:extLst>
          </p:cNvPr>
          <p:cNvSpPr/>
          <p:nvPr/>
        </p:nvSpPr>
        <p:spPr>
          <a:xfrm>
            <a:off x="14237388" y="4676664"/>
            <a:ext cx="228600" cy="428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89EF3C8-E6CE-483A-B3CE-53EF0CA1A165}"/>
              </a:ext>
            </a:extLst>
          </p:cNvPr>
          <p:cNvGrpSpPr/>
          <p:nvPr/>
        </p:nvGrpSpPr>
        <p:grpSpPr>
          <a:xfrm>
            <a:off x="18018476" y="5638121"/>
            <a:ext cx="2555027" cy="1753277"/>
            <a:chOff x="6530787" y="5569947"/>
            <a:chExt cx="2555027" cy="1641694"/>
          </a:xfrm>
        </p:grpSpPr>
        <p:sp>
          <p:nvSpPr>
            <p:cNvPr id="62" name="Arrow: Down 61">
              <a:extLst>
                <a:ext uri="{FF2B5EF4-FFF2-40B4-BE49-F238E27FC236}">
                  <a16:creationId xmlns:a16="http://schemas.microsoft.com/office/drawing/2014/main" id="{25758E62-CD8F-43F6-8E07-34611C2CB2F5}"/>
                </a:ext>
              </a:extLst>
            </p:cNvPr>
            <p:cNvSpPr/>
            <p:nvPr/>
          </p:nvSpPr>
          <p:spPr>
            <a:xfrm>
              <a:off x="7579700" y="5569947"/>
              <a:ext cx="228600" cy="4287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F455AE2-AAD1-43A2-BD8E-6B615813CC49}"/>
                    </a:ext>
                  </a:extLst>
                </p:cNvPr>
                <p:cNvSpPr/>
                <p:nvPr/>
              </p:nvSpPr>
              <p:spPr>
                <a:xfrm>
                  <a:off x="6530787" y="6011312"/>
                  <a:ext cx="2555027" cy="1200329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oMath>
                    </m:oMathPara>
                  </a14:m>
                  <a:endPara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F455AE2-AAD1-43A2-BD8E-6B615813CC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787" y="6011312"/>
                  <a:ext cx="2555027" cy="120032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05FB36C-F7AD-499D-AEAB-F1607147349F}"/>
              </a:ext>
            </a:extLst>
          </p:cNvPr>
          <p:cNvCxnSpPr/>
          <p:nvPr/>
        </p:nvCxnSpPr>
        <p:spPr>
          <a:xfrm>
            <a:off x="5257800" y="4105365"/>
            <a:ext cx="24487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5CD3315-CD56-45F7-86B8-73E8C031DCF4}"/>
              </a:ext>
            </a:extLst>
          </p:cNvPr>
          <p:cNvCxnSpPr>
            <a:cxnSpLocks/>
          </p:cNvCxnSpPr>
          <p:nvPr/>
        </p:nvCxnSpPr>
        <p:spPr>
          <a:xfrm>
            <a:off x="10371518" y="4168915"/>
            <a:ext cx="2811082" cy="406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2053671-7000-4FAC-9711-F92F73FE091B}"/>
              </a:ext>
            </a:extLst>
          </p:cNvPr>
          <p:cNvCxnSpPr>
            <a:cxnSpLocks/>
          </p:cNvCxnSpPr>
          <p:nvPr/>
        </p:nvCxnSpPr>
        <p:spPr>
          <a:xfrm>
            <a:off x="15701010" y="4197767"/>
            <a:ext cx="2317466" cy="118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EFC3F5F-BE18-4DB6-9CA6-538A68BBC305}"/>
                  </a:ext>
                </a:extLst>
              </p:cNvPr>
              <p:cNvSpPr/>
              <p:nvPr/>
            </p:nvSpPr>
            <p:spPr>
              <a:xfrm>
                <a:off x="7731973" y="5105400"/>
                <a:ext cx="2555027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/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EFC3F5F-BE18-4DB6-9CA6-538A68BBC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973" y="5105400"/>
                <a:ext cx="2555027" cy="120032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D620AA0-E8A1-47B6-9885-E686B5447C74}"/>
                  </a:ext>
                </a:extLst>
              </p:cNvPr>
              <p:cNvSpPr/>
              <p:nvPr/>
            </p:nvSpPr>
            <p:spPr>
              <a:xfrm>
                <a:off x="13206130" y="5124271"/>
                <a:ext cx="2555027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D620AA0-E8A1-47B6-9885-E686B5447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6130" y="5124271"/>
                <a:ext cx="2555027" cy="120032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Heptagon 131">
                <a:extLst>
                  <a:ext uri="{FF2B5EF4-FFF2-40B4-BE49-F238E27FC236}">
                    <a16:creationId xmlns:a16="http://schemas.microsoft.com/office/drawing/2014/main" id="{E5E911A6-1DBC-424B-8A7E-1276119CBFBA}"/>
                  </a:ext>
                </a:extLst>
              </p:cNvPr>
              <p:cNvSpPr/>
              <p:nvPr/>
            </p:nvSpPr>
            <p:spPr>
              <a:xfrm>
                <a:off x="5764525" y="9870674"/>
                <a:ext cx="3013400" cy="1834560"/>
              </a:xfrm>
              <a:prstGeom prst="heptagon">
                <a:avLst/>
              </a:prstGeom>
              <a:solidFill>
                <a:srgbClr val="FFC00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Heptagon 1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5E911A6-1DBC-424B-8A7E-1276119CB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525" y="9870674"/>
                <a:ext cx="3013400" cy="1834560"/>
              </a:xfrm>
              <a:prstGeom prst="heptagon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120DEBC-67FF-44DE-BB16-2A3814A3EBCC}"/>
              </a:ext>
            </a:extLst>
          </p:cNvPr>
          <p:cNvGrpSpPr/>
          <p:nvPr/>
        </p:nvGrpSpPr>
        <p:grpSpPr>
          <a:xfrm>
            <a:off x="8892225" y="10195683"/>
            <a:ext cx="3049395" cy="1200329"/>
            <a:chOff x="20853704" y="3582167"/>
            <a:chExt cx="3049395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988A8CBA-A902-4477-96C7-D322821AB2DF}"/>
                    </a:ext>
                  </a:extLst>
                </p:cNvPr>
                <p:cNvSpPr/>
                <p:nvPr/>
              </p:nvSpPr>
              <p:spPr>
                <a:xfrm>
                  <a:off x="21348072" y="3582167"/>
                  <a:ext cx="2555027" cy="1200329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=???</m:t>
                        </m:r>
                      </m:oMath>
                    </m:oMathPara>
                  </a14:m>
                  <a:endPara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988A8CBA-A902-4477-96C7-D322821AB2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48072" y="3582167"/>
                  <a:ext cx="2555027" cy="120032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Arrow: Down 134">
              <a:extLst>
                <a:ext uri="{FF2B5EF4-FFF2-40B4-BE49-F238E27FC236}">
                  <a16:creationId xmlns:a16="http://schemas.microsoft.com/office/drawing/2014/main" id="{38CFD057-3234-4B88-A0A4-2EC1BB81FC8A}"/>
                </a:ext>
              </a:extLst>
            </p:cNvPr>
            <p:cNvSpPr/>
            <p:nvPr/>
          </p:nvSpPr>
          <p:spPr>
            <a:xfrm rot="16200000">
              <a:off x="20984387" y="3864652"/>
              <a:ext cx="233001" cy="4943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Speech Bubble: Rectangle with Corners Rounded 140">
                <a:extLst>
                  <a:ext uri="{FF2B5EF4-FFF2-40B4-BE49-F238E27FC236}">
                    <a16:creationId xmlns:a16="http://schemas.microsoft.com/office/drawing/2014/main" id="{D9B4DC52-A4AD-4EF4-B4AB-78B1F538E11E}"/>
                  </a:ext>
                </a:extLst>
              </p:cNvPr>
              <p:cNvSpPr/>
              <p:nvPr/>
            </p:nvSpPr>
            <p:spPr>
              <a:xfrm>
                <a:off x="13154708" y="8086514"/>
                <a:ext cx="9581801" cy="2141939"/>
              </a:xfrm>
              <a:prstGeom prst="wedgeRoundRectCallout">
                <a:avLst>
                  <a:gd name="adj1" fmla="val -64701"/>
                  <a:gd name="adj2" fmla="val 8289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tồn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x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dirty="0"/>
                  <a:t> không? </a:t>
                </a:r>
                <a:r>
                  <a:rPr lang="en-US" dirty="0" err="1"/>
                  <a:t>Và</a:t>
                </a:r>
                <a:r>
                  <a:rPr lang="en-US" dirty="0"/>
                  <a:t> x </a:t>
                </a:r>
                <a:r>
                  <a:rPr lang="en-US" dirty="0" err="1"/>
                  <a:t>bằng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41" name="Speech Bubble: Rectangle with Corners Rounded 140">
                <a:extLst>
                  <a:ext uri="{FF2B5EF4-FFF2-40B4-BE49-F238E27FC236}">
                    <a16:creationId xmlns:a16="http://schemas.microsoft.com/office/drawing/2014/main" id="{D9B4DC52-A4AD-4EF4-B4AB-78B1F538E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4708" y="8086514"/>
                <a:ext cx="9581801" cy="2141939"/>
              </a:xfrm>
              <a:prstGeom prst="wedgeRoundRectCallout">
                <a:avLst>
                  <a:gd name="adj1" fmla="val -64701"/>
                  <a:gd name="adj2" fmla="val 82893"/>
                  <a:gd name="adj3" fmla="val 16667"/>
                </a:avLst>
              </a:prstGeom>
              <a:blipFill>
                <a:blip r:embed="rId29"/>
                <a:stretch>
                  <a:fillRect r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Speech Bubble: Rectangle with Corners Rounded 141">
                <a:extLst>
                  <a:ext uri="{FF2B5EF4-FFF2-40B4-BE49-F238E27FC236}">
                    <a16:creationId xmlns:a16="http://schemas.microsoft.com/office/drawing/2014/main" id="{5031850A-FE07-4CF1-BAFE-537F983CEBC4}"/>
                  </a:ext>
                </a:extLst>
              </p:cNvPr>
              <p:cNvSpPr/>
              <p:nvPr/>
            </p:nvSpPr>
            <p:spPr>
              <a:xfrm>
                <a:off x="12786946" y="7757370"/>
                <a:ext cx="10427746" cy="2800225"/>
              </a:xfrm>
              <a:prstGeom prst="wedgeRoundRectCallout">
                <a:avLst>
                  <a:gd name="adj1" fmla="val -61863"/>
                  <a:gd name="adj2" fmla="val 6342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</a:t>
                </a:r>
                <a:r>
                  <a:rPr lang="en-US" dirty="0" err="1"/>
                  <a:t>ố</a:t>
                </a:r>
                <a:r>
                  <a:rPr lang="en-US" dirty="0"/>
                  <a:t> 𝑥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tồn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𝑥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𝒍𝒐𝒈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đọc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logarit</a:t>
                </a:r>
                <a:r>
                  <a:rPr lang="en-US" dirty="0"/>
                  <a:t> </a:t>
                </a:r>
                <a:r>
                  <a:rPr lang="en-US" dirty="0" err="1"/>
                  <a:t>cơ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2 </a:t>
                </a:r>
                <a:r>
                  <a:rPr lang="en-US" dirty="0" err="1"/>
                  <a:t>của</a:t>
                </a:r>
                <a:r>
                  <a:rPr lang="en-US" dirty="0"/>
                  <a:t> 5.</a:t>
                </a:r>
              </a:p>
            </p:txBody>
          </p:sp>
        </mc:Choice>
        <mc:Fallback xmlns="">
          <p:sp>
            <p:nvSpPr>
              <p:cNvPr id="142" name="Speech Bubble: Rectangle with Corners Rounded 141">
                <a:extLst>
                  <a:ext uri="{FF2B5EF4-FFF2-40B4-BE49-F238E27FC236}">
                    <a16:creationId xmlns:a16="http://schemas.microsoft.com/office/drawing/2014/main" id="{5031850A-FE07-4CF1-BAFE-537F983CE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946" y="7757370"/>
                <a:ext cx="10427746" cy="2800225"/>
              </a:xfrm>
              <a:prstGeom prst="wedgeRoundRectCallout">
                <a:avLst>
                  <a:gd name="adj1" fmla="val -61863"/>
                  <a:gd name="adj2" fmla="val 63425"/>
                  <a:gd name="adj3" fmla="val 16667"/>
                </a:avLst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43" grpId="0" animBg="1"/>
      <p:bldP spid="51" grpId="0" animBg="1"/>
      <p:bldP spid="52" grpId="0" animBg="1"/>
      <p:bldP spid="53" grpId="0" animBg="1"/>
      <p:bldP spid="55" grpId="0" animBg="1"/>
      <p:bldP spid="59" grpId="0" animBg="1"/>
      <p:bldP spid="95" grpId="0" animBg="1"/>
      <p:bldP spid="124" grpId="0" animBg="1"/>
      <p:bldP spid="132" grpId="0" animBg="1"/>
      <p:bldP spid="141" grpId="0" animBg="1"/>
      <p:bldP spid="1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04313" y="5638800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26AFE37-EB9A-45EB-B5EB-35B6CF52C303}"/>
              </a:ext>
            </a:extLst>
          </p:cNvPr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DA29C4D1-6C05-4481-BEEC-7620EFEEC8A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0B53390-111F-4CD6-AB93-CF7D656DD5C8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9E1530A-F717-44D7-8649-22D69B12520F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ĐỔI CƠ SỐ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CFFC3EA-3DEF-4A46-9CFA-40CE311BBE43}"/>
              </a:ext>
            </a:extLst>
          </p:cNvPr>
          <p:cNvGrpSpPr/>
          <p:nvPr/>
        </p:nvGrpSpPr>
        <p:grpSpPr>
          <a:xfrm>
            <a:off x="1271086" y="2514600"/>
            <a:ext cx="21841827" cy="2796307"/>
            <a:chOff x="1271086" y="2514600"/>
            <a:chExt cx="21841827" cy="2796307"/>
          </a:xfrm>
        </p:grpSpPr>
        <p:grpSp>
          <p:nvGrpSpPr>
            <p:cNvPr id="61" name="Group 54"/>
            <p:cNvGrpSpPr/>
            <p:nvPr/>
          </p:nvGrpSpPr>
          <p:grpSpPr>
            <a:xfrm>
              <a:off x="1271086" y="2514600"/>
              <a:ext cx="21841827" cy="2796307"/>
              <a:chOff x="1268078" y="3405486"/>
              <a:chExt cx="21841827" cy="2796307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1268078" y="3790950"/>
                <a:ext cx="21841827" cy="2410843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3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64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Ví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dụ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</a:t>
                  </a:r>
                </a:p>
              </p:txBody>
            </p:sp>
            <p:grpSp>
              <p:nvGrpSpPr>
                <p:cNvPr id="66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8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9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0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1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2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6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7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8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9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1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2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3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4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5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6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7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8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9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0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1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BF215A7-0235-4790-AA5B-EF685544F2D8}"/>
                    </a:ext>
                  </a:extLst>
                </p:cNvPr>
                <p:cNvSpPr txBox="1"/>
                <p:nvPr/>
              </p:nvSpPr>
              <p:spPr>
                <a:xfrm>
                  <a:off x="4499759" y="3585583"/>
                  <a:ext cx="17221200" cy="15581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</a:t>
                  </a:r>
                  <a:r>
                    <a:rPr lang="en-US" sz="5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6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sub>
                          </m:sSub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6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sub>
                          </m:sSub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b>
                            <m:sSubPr>
                              <m:ctrlPr>
                                <a:rPr lang="en-US" sz="6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sub>
                          </m:sSub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4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vi-VN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6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sSub>
                            <m:sSubPr>
                              <m:ctrlPr>
                                <a:rPr lang="en-US" sz="6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60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6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sup>
                      </m:sSup>
                    </m:oMath>
                  </a14:m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BF215A7-0235-4790-AA5B-EF685544F2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759" y="3585583"/>
                  <a:ext cx="17221200" cy="1558183"/>
                </a:xfrm>
                <a:prstGeom prst="rect">
                  <a:avLst/>
                </a:prstGeom>
                <a:blipFill>
                  <a:blip r:embed="rId3"/>
                  <a:stretch>
                    <a:fillRect l="-1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CB283B8-48E0-47F4-8185-601856DA4BA5}"/>
                </a:ext>
              </a:extLst>
            </p:cNvPr>
            <p:cNvSpPr txBox="1"/>
            <p:nvPr/>
          </p:nvSpPr>
          <p:spPr>
            <a:xfrm>
              <a:off x="2053109" y="3726273"/>
              <a:ext cx="2545080" cy="10497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vi-VN" sz="4800" b="1" i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800" b="1" i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vi-VN" sz="4800" b="1" i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4AF1AE7-A95B-4B54-A15E-6E4630927676}"/>
                  </a:ext>
                </a:extLst>
              </p:cNvPr>
              <p:cNvSpPr txBox="1"/>
              <p:nvPr/>
            </p:nvSpPr>
            <p:spPr>
              <a:xfrm>
                <a:off x="1905001" y="6692512"/>
                <a:ext cx="5521961" cy="1558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6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6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4AF1AE7-A95B-4B54-A15E-6E4630927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6692512"/>
                <a:ext cx="5521961" cy="1558183"/>
              </a:xfrm>
              <a:prstGeom prst="rect">
                <a:avLst/>
              </a:prstGeom>
              <a:blipFill>
                <a:blip r:embed="rId4"/>
                <a:stretch>
                  <a:fillRect l="-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90746E8-AECD-4A05-AA08-E4C7A032EE83}"/>
                  </a:ext>
                </a:extLst>
              </p:cNvPr>
              <p:cNvSpPr txBox="1"/>
              <p:nvPr/>
            </p:nvSpPr>
            <p:spPr>
              <a:xfrm>
                <a:off x="6477000" y="6629400"/>
                <a:ext cx="3688080" cy="1525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90746E8-AECD-4A05-AA08-E4C7A032E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6629400"/>
                <a:ext cx="3688080" cy="1525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2E7AD4F-89F4-4BA4-9C7C-435AAA1502F5}"/>
                  </a:ext>
                </a:extLst>
              </p:cNvPr>
              <p:cNvSpPr txBox="1"/>
              <p:nvPr/>
            </p:nvSpPr>
            <p:spPr>
              <a:xfrm>
                <a:off x="9804401" y="6979651"/>
                <a:ext cx="384048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2E7AD4F-89F4-4BA4-9C7C-435AAA150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401" y="6979651"/>
                <a:ext cx="384048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14A32DC-868D-404B-9B7F-195E95E10D4F}"/>
                  </a:ext>
                </a:extLst>
              </p:cNvPr>
              <p:cNvSpPr txBox="1"/>
              <p:nvPr/>
            </p:nvSpPr>
            <p:spPr>
              <a:xfrm>
                <a:off x="1905000" y="8991087"/>
                <a:ext cx="612393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4A32DC-868D-404B-9B7F-195E95E10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8991087"/>
                <a:ext cx="6123939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408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0E4B310-479D-462E-902D-53626E703E90}"/>
                  </a:ext>
                </a:extLst>
              </p:cNvPr>
              <p:cNvSpPr txBox="1"/>
              <p:nvPr/>
            </p:nvSpPr>
            <p:spPr>
              <a:xfrm>
                <a:off x="7876540" y="9049419"/>
                <a:ext cx="675386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0E4B310-479D-462E-902D-53626E703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540" y="9049419"/>
                <a:ext cx="6753860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64DDFD5-C252-493C-B25F-6C682B5451BE}"/>
                  </a:ext>
                </a:extLst>
              </p:cNvPr>
              <p:cNvSpPr txBox="1"/>
              <p:nvPr/>
            </p:nvSpPr>
            <p:spPr>
              <a:xfrm>
                <a:off x="14494992" y="8843674"/>
                <a:ext cx="5974080" cy="1210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4DDFD5-C252-493C-B25F-6C682B545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4992" y="8843674"/>
                <a:ext cx="5974080" cy="12105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8A8990A-2525-4F5F-84A6-C1B7235CA29C}"/>
                  </a:ext>
                </a:extLst>
              </p:cNvPr>
              <p:cNvSpPr txBox="1"/>
              <p:nvPr/>
            </p:nvSpPr>
            <p:spPr>
              <a:xfrm>
                <a:off x="1905001" y="10790797"/>
                <a:ext cx="2996406" cy="858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sup>
                    </m:sSup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8A8990A-2525-4F5F-84A6-C1B7235CA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0790797"/>
                <a:ext cx="2996406" cy="858889"/>
              </a:xfrm>
              <a:prstGeom prst="rect">
                <a:avLst/>
              </a:prstGeom>
              <a:blipFill>
                <a:blip r:embed="rId10"/>
                <a:stretch>
                  <a:fillRect l="-9369" t="-14184" b="-35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A911924-7E71-487F-BF7F-B1DED2BB480C}"/>
                  </a:ext>
                </a:extLst>
              </p:cNvPr>
              <p:cNvSpPr txBox="1"/>
              <p:nvPr/>
            </p:nvSpPr>
            <p:spPr>
              <a:xfrm>
                <a:off x="4693920" y="10790797"/>
                <a:ext cx="2697480" cy="922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A911924-7E71-487F-BF7F-B1DED2BB4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0" y="10790797"/>
                <a:ext cx="2697480" cy="922945"/>
              </a:xfrm>
              <a:prstGeom prst="rect">
                <a:avLst/>
              </a:prstGeom>
              <a:blipFill>
                <a:blip r:embed="rId11"/>
                <a:stretch>
                  <a:fillRect r="-3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F8785F3-B542-4C85-BA76-ADF63147A96B}"/>
                  </a:ext>
                </a:extLst>
              </p:cNvPr>
              <p:cNvSpPr txBox="1"/>
              <p:nvPr/>
            </p:nvSpPr>
            <p:spPr>
              <a:xfrm>
                <a:off x="7406640" y="10515600"/>
                <a:ext cx="3337560" cy="1182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𝟏𝟓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F8785F3-B542-4C85-BA76-ADF63147A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640" y="10515600"/>
                <a:ext cx="3337560" cy="1182888"/>
              </a:xfrm>
              <a:prstGeom prst="rect">
                <a:avLst/>
              </a:prstGeom>
              <a:blipFill>
                <a:blip r:embed="rId12"/>
                <a:stretch>
                  <a:fillRect r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61A3497-7F1B-4757-989C-378B4D50D2E0}"/>
                  </a:ext>
                </a:extLst>
              </p:cNvPr>
              <p:cNvSpPr txBox="1"/>
              <p:nvPr/>
            </p:nvSpPr>
            <p:spPr>
              <a:xfrm>
                <a:off x="10988040" y="10363200"/>
                <a:ext cx="3337560" cy="1353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𝒍𝒐𝒈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𝟏𝟓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61A3497-7F1B-4757-989C-378B4D50D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8040" y="10363200"/>
                <a:ext cx="3337560" cy="1353897"/>
              </a:xfrm>
              <a:prstGeom prst="rect">
                <a:avLst/>
              </a:prstGeom>
              <a:blipFill>
                <a:blip r:embed="rId13"/>
                <a:stretch>
                  <a:fillRect r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8E2D90-0CB9-4228-B9AE-8FDE08AB3F1E}"/>
                  </a:ext>
                </a:extLst>
              </p:cNvPr>
              <p:cNvSpPr txBox="1"/>
              <p:nvPr/>
            </p:nvSpPr>
            <p:spPr>
              <a:xfrm>
                <a:off x="14371320" y="10515600"/>
                <a:ext cx="4069080" cy="1092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e>
                      </m:ra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8E2D90-0CB9-4228-B9AE-8FDE08AB3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320" y="10515600"/>
                <a:ext cx="4069080" cy="10922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16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0219" y="5096021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2743200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222B93C-EE26-4E24-8660-B675778C1BD4}"/>
                  </a:ext>
                </a:extLst>
              </p:cNvPr>
              <p:cNvSpPr txBox="1"/>
              <p:nvPr/>
            </p:nvSpPr>
            <p:spPr>
              <a:xfrm>
                <a:off x="5049870" y="3331925"/>
                <a:ext cx="15219330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tính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</m:sub>
                        </m:sSub>
                      </m:fName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222B93C-EE26-4E24-8660-B675778C1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870" y="3331925"/>
                <a:ext cx="15219330" cy="977704"/>
              </a:xfrm>
              <a:prstGeom prst="rect">
                <a:avLst/>
              </a:prstGeom>
              <a:blipFill>
                <a:blip r:embed="rId3"/>
                <a:stretch>
                  <a:fillRect l="-1602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FDA0FFA-455B-48E4-B957-1A8EDE3998B2}"/>
                  </a:ext>
                </a:extLst>
              </p:cNvPr>
              <p:cNvSpPr txBox="1"/>
              <p:nvPr/>
            </p:nvSpPr>
            <p:spPr>
              <a:xfrm>
                <a:off x="8937302" y="9292297"/>
                <a:ext cx="2492698" cy="1437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85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FDA0FFA-455B-48E4-B957-1A8EDE399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302" y="9292297"/>
                <a:ext cx="2492698" cy="1437188"/>
              </a:xfrm>
              <a:prstGeom prst="rect">
                <a:avLst/>
              </a:prstGeom>
              <a:blipFill>
                <a:blip r:embed="rId4"/>
                <a:stretch>
                  <a:fillRect b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62AA215-2C69-4E5D-8EBB-A603E5D0F36B}"/>
                  </a:ext>
                </a:extLst>
              </p:cNvPr>
              <p:cNvSpPr txBox="1"/>
              <p:nvPr/>
            </p:nvSpPr>
            <p:spPr>
              <a:xfrm>
                <a:off x="2763902" y="6629400"/>
                <a:ext cx="8511987" cy="856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d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62AA215-2C69-4E5D-8EBB-A603E5D0F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902" y="6629400"/>
                <a:ext cx="8511987" cy="856581"/>
              </a:xfrm>
              <a:prstGeom prst="rect">
                <a:avLst/>
              </a:prstGeom>
              <a:blipFill>
                <a:blip r:embed="rId5"/>
                <a:stretch>
                  <a:fillRect l="-2863" t="-12143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B5EF752-84AD-4F10-8B46-85A7C15674BF}"/>
                  </a:ext>
                </a:extLst>
              </p:cNvPr>
              <p:cNvSpPr txBox="1"/>
              <p:nvPr/>
            </p:nvSpPr>
            <p:spPr>
              <a:xfrm>
                <a:off x="10836878" y="6621974"/>
                <a:ext cx="5441574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 u="none" strike="noStrike" spc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vi-VN" sz="4400" b="1" i="0" u="none" strike="noStrike" spc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 u="none" strike="noStrike" spc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vi-VN" sz="4400" b="1" i="0" u="none" strike="noStrike" spc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func>
                      <m:r>
                        <a:rPr lang="vi-VN" sz="4400" b="1" i="0" u="none" strike="noStrike" spc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 u="none" strike="noStrike" spc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vi-VN" sz="4400" b="1" i="0" u="none" strike="noStrike" spc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B5EF752-84AD-4F10-8B46-85A7C1567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6878" y="6621974"/>
                <a:ext cx="5441574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2E16A9-9FE6-42FF-A1F9-228E3BA6D6DE}"/>
                  </a:ext>
                </a:extLst>
              </p:cNvPr>
              <p:cNvSpPr txBox="1"/>
              <p:nvPr/>
            </p:nvSpPr>
            <p:spPr>
              <a:xfrm>
                <a:off x="15849600" y="6646256"/>
                <a:ext cx="427168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 u="none" strike="noStrike" spc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vi-VN" sz="4400" b="1" i="0" u="none" strike="noStrike" spc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2E16A9-9FE6-42FF-A1F9-228E3BA6D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0" y="6646256"/>
                <a:ext cx="427168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A3C0F84E-0CCA-4C29-A238-FB9A0CB994F8}"/>
                  </a:ext>
                </a:extLst>
              </p:cNvPr>
              <p:cNvSpPr txBox="1"/>
              <p:nvPr/>
            </p:nvSpPr>
            <p:spPr>
              <a:xfrm>
                <a:off x="2763902" y="7950612"/>
                <a:ext cx="7294498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85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A3C0F84E-0CCA-4C29-A238-FB9A0CB99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902" y="7950612"/>
                <a:ext cx="7294498" cy="977704"/>
              </a:xfrm>
              <a:prstGeom prst="rect">
                <a:avLst/>
              </a:prstGeom>
              <a:blipFill>
                <a:blip r:embed="rId8"/>
                <a:stretch>
                  <a:fillRect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976CCAA-ED5D-4BB8-AF10-38832AE7A73D}"/>
                  </a:ext>
                </a:extLst>
              </p:cNvPr>
              <p:cNvSpPr txBox="1"/>
              <p:nvPr/>
            </p:nvSpPr>
            <p:spPr>
              <a:xfrm>
                <a:off x="3176028" y="9644231"/>
                <a:ext cx="6227696" cy="1167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</m:sub>
                        </m:sSub>
                      </m:fName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976CCAA-ED5D-4BB8-AF10-38832AE7A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028" y="9644231"/>
                <a:ext cx="6227696" cy="1167307"/>
              </a:xfrm>
              <a:prstGeom prst="rect">
                <a:avLst/>
              </a:prstGeom>
              <a:blipFill>
                <a:blip r:embed="rId9"/>
                <a:stretch>
                  <a:fillRect l="-3914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B08931C7-2792-4576-9A5F-35BFD9008B5C}"/>
              </a:ext>
            </a:extLst>
          </p:cNvPr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101" name="Rounded Rectangle 2">
              <a:extLst>
                <a:ext uri="{FF2B5EF4-FFF2-40B4-BE49-F238E27FC236}">
                  <a16:creationId xmlns:a16="http://schemas.microsoft.com/office/drawing/2014/main" id="{BEDFAE59-FBC0-4447-AB1E-EB9BAD4FD2E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00C2457-C868-4DD9-9713-C0720ADEB348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CFEAB9D-3FDB-4057-98F1-62A58788106F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ĐỔI CƠ SỐ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6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6" grpId="0"/>
      <p:bldP spid="57" grpId="0"/>
      <p:bldP spid="92" grpId="0"/>
      <p:bldP spid="93" grpId="0"/>
      <p:bldP spid="94" grpId="0"/>
      <p:bldP spid="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5028074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2819400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57F9A2-CD13-4DBC-9788-CF6910442B4C}"/>
                  </a:ext>
                </a:extLst>
              </p:cNvPr>
              <p:cNvSpPr txBox="1"/>
              <p:nvPr/>
            </p:nvSpPr>
            <p:spPr>
              <a:xfrm>
                <a:off x="4966048" y="3472068"/>
                <a:ext cx="13931552" cy="1253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 gọn biểu thức</a:t>
                </a:r>
                <a:r>
                  <a:rPr lang="en-US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func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</m:fName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57F9A2-CD13-4DBC-9788-CF6910442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048" y="3472068"/>
                <a:ext cx="13931552" cy="1253164"/>
              </a:xfrm>
              <a:prstGeom prst="rect">
                <a:avLst/>
              </a:prstGeom>
              <a:blipFill>
                <a:blip r:embed="rId3"/>
                <a:stretch>
                  <a:fillRect l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62E6D5C-AA32-48A6-B3E6-F077C553BA2F}"/>
                  </a:ext>
                </a:extLst>
              </p:cNvPr>
              <p:cNvSpPr txBox="1"/>
              <p:nvPr/>
            </p:nvSpPr>
            <p:spPr>
              <a:xfrm>
                <a:off x="6452486" y="9733886"/>
                <a:ext cx="10235314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func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func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62E6D5C-AA32-48A6-B3E6-F077C553B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86" y="9733886"/>
                <a:ext cx="10235314" cy="977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4F248A3-F6C1-4A46-8A99-E566FE70401A}"/>
                  </a:ext>
                </a:extLst>
              </p:cNvPr>
              <p:cNvSpPr txBox="1"/>
              <p:nvPr/>
            </p:nvSpPr>
            <p:spPr>
              <a:xfrm>
                <a:off x="4244788" y="6385249"/>
                <a:ext cx="10380767" cy="1253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func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</m:fName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4F248A3-F6C1-4A46-8A99-E566FE704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788" y="6385249"/>
                <a:ext cx="10380767" cy="1253164"/>
              </a:xfrm>
              <a:prstGeom prst="rect">
                <a:avLst/>
              </a:prstGeom>
              <a:blipFill>
                <a:blip r:embed="rId5"/>
                <a:stretch>
                  <a:fillRect l="-2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6667878-2322-48F3-9A87-0CD6D4D40EE5}"/>
                  </a:ext>
                </a:extLst>
              </p:cNvPr>
              <p:cNvSpPr txBox="1"/>
              <p:nvPr/>
            </p:nvSpPr>
            <p:spPr>
              <a:xfrm>
                <a:off x="6452486" y="8135921"/>
                <a:ext cx="10089975" cy="1098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func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400" b="1" i="0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vi-VN" sz="4400" b="1" i="0" u="none" strike="noStrike" spc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p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6667878-2322-48F3-9A87-0CD6D4D40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86" y="8135921"/>
                <a:ext cx="10089975" cy="10981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1BFBBAA-F97A-4132-A904-BD6ABA380342}"/>
                  </a:ext>
                </a:extLst>
              </p:cNvPr>
              <p:cNvSpPr txBox="1"/>
              <p:nvPr/>
            </p:nvSpPr>
            <p:spPr>
              <a:xfrm>
                <a:off x="6452486" y="11180976"/>
                <a:ext cx="460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func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1BFBBAA-F97A-4132-A904-BD6ABA380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86" y="11180976"/>
                <a:ext cx="460337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E0F55677-4BC3-460D-AA8E-ABE4E31E0869}"/>
              </a:ext>
            </a:extLst>
          </p:cNvPr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95" name="Rounded Rectangle 2">
              <a:extLst>
                <a:ext uri="{FF2B5EF4-FFF2-40B4-BE49-F238E27FC236}">
                  <a16:creationId xmlns:a16="http://schemas.microsoft.com/office/drawing/2014/main" id="{A79D5F13-6BBC-4785-84C4-E7B4A948486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D7297A0-91D1-4E7E-B162-C18B14EF33A2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75C5ED1-628F-4525-98E6-A16965243E7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ĐỔI CƠ SỐ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718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6" grpId="0"/>
      <p:bldP spid="57" grpId="0"/>
      <p:bldP spid="92" grpId="0"/>
      <p:bldP spid="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7509" y="196924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LOGARIT THẬP PHÂN, LOOGARIT TỰ NHIÊN.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970358" y="2852807"/>
            <a:ext cx="22423042" cy="5733405"/>
            <a:chOff x="696625" y="1416883"/>
            <a:chExt cx="8611674" cy="2257267"/>
          </a:xfrm>
        </p:grpSpPr>
        <p:sp>
          <p:nvSpPr>
            <p:cNvPr id="39" name="Rounded Rectangle 38"/>
            <p:cNvSpPr/>
            <p:nvPr/>
          </p:nvSpPr>
          <p:spPr>
            <a:xfrm>
              <a:off x="696625" y="1416883"/>
              <a:ext cx="8611674" cy="225726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6FAC2E-4AB7-4B84-BEEB-09AD514DC790}"/>
                  </a:ext>
                </a:extLst>
              </p:cNvPr>
              <p:cNvSpPr txBox="1"/>
              <p:nvPr/>
            </p:nvSpPr>
            <p:spPr>
              <a:xfrm>
                <a:off x="1919286" y="3263252"/>
                <a:ext cx="21016914" cy="1543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Logarit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thập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logarit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𝒃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𝒍𝒐𝒈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𝒃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𝒍𝒈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𝒃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6FAC2E-4AB7-4B84-BEEB-09AD514DC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86" y="3263252"/>
                <a:ext cx="21016914" cy="1543115"/>
              </a:xfrm>
              <a:prstGeom prst="rect">
                <a:avLst/>
              </a:prstGeom>
              <a:blipFill>
                <a:blip r:embed="rId3"/>
                <a:stretch>
                  <a:fillRect l="-1189" t="-7510" b="-17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940C621-BD80-4D2D-8D49-417A0BED8452}"/>
                  </a:ext>
                </a:extLst>
              </p:cNvPr>
              <p:cNvSpPr txBox="1"/>
              <p:nvPr/>
            </p:nvSpPr>
            <p:spPr>
              <a:xfrm>
                <a:off x="1894841" y="5076545"/>
                <a:ext cx="21016913" cy="1551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Logarit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logarit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Neper):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Logarit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logarit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𝒆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𝒃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được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𝒍𝒏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𝒃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940C621-BD80-4D2D-8D49-417A0BED8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841" y="5076545"/>
                <a:ext cx="21016913" cy="1551771"/>
              </a:xfrm>
              <a:prstGeom prst="rect">
                <a:avLst/>
              </a:prstGeom>
              <a:blipFill>
                <a:blip r:embed="rId4"/>
                <a:stretch>
                  <a:fillRect l="-1189" t="-7874" r="-1160" b="-17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4D5047-3134-436E-990A-22AC81519FFB}"/>
                  </a:ext>
                </a:extLst>
              </p:cNvPr>
              <p:cNvSpPr txBox="1"/>
              <p:nvPr/>
            </p:nvSpPr>
            <p:spPr>
              <a:xfrm>
                <a:off x="4271501" y="6751579"/>
                <a:ext cx="13442576" cy="1366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𝒆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</a:rPr>
                                  <m:t>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𝒆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 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𝟕𝟏𝟖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𝟐𝟖𝟏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𝟖𝟐𝟖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𝟒𝟓𝟗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𝟎𝟒𝟓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4D5047-3134-436E-990A-22AC81519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501" y="6751579"/>
                <a:ext cx="13442576" cy="1366271"/>
              </a:xfrm>
              <a:prstGeom prst="rect">
                <a:avLst/>
              </a:prstGeom>
              <a:blipFill>
                <a:blip r:embed="rId5"/>
                <a:stretch>
                  <a:fillRect l="-1859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FEA643-3C4D-446C-9E4C-9CBC3D150857}"/>
                  </a:ext>
                </a:extLst>
              </p:cNvPr>
              <p:cNvSpPr txBox="1"/>
              <p:nvPr/>
            </p:nvSpPr>
            <p:spPr>
              <a:xfrm>
                <a:off x="844955" y="8980243"/>
                <a:ext cx="22755986" cy="1535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x-none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x-none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 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𝒃</m:t>
                        </m:r>
                      </m:e>
                    </m:func>
                  </m:oMath>
                </a14:m>
                <a:r>
                  <a:rPr lang="x-none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a </a:t>
                </a:r>
                <a:r>
                  <a:rPr lang="x-none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</a:t>
                </a:r>
                <a:r>
                  <a:rPr lang="x-none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và a </a:t>
                </a:r>
                <a:r>
                  <a:rPr lang="x-none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</a:t>
                </a:r>
                <a:r>
                  <a:rPr lang="x-none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e, bằng MTBT, ta có thể sử dụng công thức đổi cơ số.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FEA643-3C4D-446C-9E4C-9CBC3D150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55" y="8980243"/>
                <a:ext cx="22755986" cy="1535357"/>
              </a:xfrm>
              <a:prstGeom prst="rect">
                <a:avLst/>
              </a:prstGeom>
              <a:blipFill>
                <a:blip r:embed="rId6"/>
                <a:stretch>
                  <a:fillRect l="-1098" t="-7540" r="-1072" b="-1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58BE37C-E2BC-4E58-B4C8-68FE583DFF59}"/>
                  </a:ext>
                </a:extLst>
              </p:cNvPr>
              <p:cNvSpPr txBox="1"/>
              <p:nvPr/>
            </p:nvSpPr>
            <p:spPr>
              <a:xfrm>
                <a:off x="9042103" y="9982062"/>
                <a:ext cx="12416116" cy="149669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func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58BE37C-E2BC-4E58-B4C8-68FE583DF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103" y="9982062"/>
                <a:ext cx="12416116" cy="14966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E88F4DC-65FF-4005-8130-0B44E1ACD163}"/>
                  </a:ext>
                </a:extLst>
              </p:cNvPr>
              <p:cNvSpPr txBox="1"/>
              <p:nvPr/>
            </p:nvSpPr>
            <p:spPr>
              <a:xfrm>
                <a:off x="2312310" y="11832414"/>
                <a:ext cx="13459586" cy="1296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𝟑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𝟑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𝟑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𝟐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𝟓𝟖𝟒</m:t>
                    </m:r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962 501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E88F4DC-65FF-4005-8130-0B44E1ACD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310" y="11832414"/>
                <a:ext cx="13459586" cy="1296317"/>
              </a:xfrm>
              <a:prstGeom prst="rect">
                <a:avLst/>
              </a:prstGeom>
              <a:blipFill>
                <a:blip r:embed="rId8"/>
                <a:stretch>
                  <a:fillRect l="-1812" b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167">
            <a:extLst>
              <a:ext uri="{FF2B5EF4-FFF2-40B4-BE49-F238E27FC236}">
                <a16:creationId xmlns:a16="http://schemas.microsoft.com/office/drawing/2014/main" id="{05D29B8E-6357-483C-8135-6489200A9A28}"/>
              </a:ext>
            </a:extLst>
          </p:cNvPr>
          <p:cNvGrpSpPr/>
          <p:nvPr/>
        </p:nvGrpSpPr>
        <p:grpSpPr>
          <a:xfrm>
            <a:off x="713741" y="8762024"/>
            <a:ext cx="3794127" cy="927101"/>
            <a:chOff x="4867276" y="9361488"/>
            <a:chExt cx="3794125" cy="927101"/>
          </a:xfrm>
        </p:grpSpPr>
        <p:sp>
          <p:nvSpPr>
            <p:cNvPr id="44" name="Freeform 59">
              <a:extLst>
                <a:ext uri="{FF2B5EF4-FFF2-40B4-BE49-F238E27FC236}">
                  <a16:creationId xmlns:a16="http://schemas.microsoft.com/office/drawing/2014/main" id="{3DB66A7B-C485-401E-B37A-CEF265841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0">
              <a:extLst>
                <a:ext uri="{FF2B5EF4-FFF2-40B4-BE49-F238E27FC236}">
                  <a16:creationId xmlns:a16="http://schemas.microsoft.com/office/drawing/2014/main" id="{6F005C5F-C86C-4B19-BAA6-59E70CE9C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1">
              <a:extLst>
                <a:ext uri="{FF2B5EF4-FFF2-40B4-BE49-F238E27FC236}">
                  <a16:creationId xmlns:a16="http://schemas.microsoft.com/office/drawing/2014/main" id="{CB760E60-6C90-4258-8AE8-B4C15E2E8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2">
              <a:extLst>
                <a:ext uri="{FF2B5EF4-FFF2-40B4-BE49-F238E27FC236}">
                  <a16:creationId xmlns:a16="http://schemas.microsoft.com/office/drawing/2014/main" id="{2F1C0CBD-427E-4D8E-BF86-0A822CFAD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3">
              <a:extLst>
                <a:ext uri="{FF2B5EF4-FFF2-40B4-BE49-F238E27FC236}">
                  <a16:creationId xmlns:a16="http://schemas.microsoft.com/office/drawing/2014/main" id="{48FC1E75-94B4-4C8B-8BC2-C5EE62B2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4">
              <a:extLst>
                <a:ext uri="{FF2B5EF4-FFF2-40B4-BE49-F238E27FC236}">
                  <a16:creationId xmlns:a16="http://schemas.microsoft.com/office/drawing/2014/main" id="{C743ADA7-162C-4352-A549-B30BA0BB1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5">
              <a:extLst>
                <a:ext uri="{FF2B5EF4-FFF2-40B4-BE49-F238E27FC236}">
                  <a16:creationId xmlns:a16="http://schemas.microsoft.com/office/drawing/2014/main" id="{14842068-9D83-4D29-8728-2130CD001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66">
              <a:extLst>
                <a:ext uri="{FF2B5EF4-FFF2-40B4-BE49-F238E27FC236}">
                  <a16:creationId xmlns:a16="http://schemas.microsoft.com/office/drawing/2014/main" id="{791622E7-BD5B-47D9-ACBA-2CF014EC6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7">
              <a:extLst>
                <a:ext uri="{FF2B5EF4-FFF2-40B4-BE49-F238E27FC236}">
                  <a16:creationId xmlns:a16="http://schemas.microsoft.com/office/drawing/2014/main" id="{9CBA96D8-C5B8-4101-A072-64D38B9A5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412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0" grpId="0"/>
      <p:bldP spid="36" grpId="0"/>
      <p:bldP spid="37" grpId="0" animBg="1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11612" y="6019800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5755945" cy="817374"/>
            <a:chOff x="-288924" y="1892299"/>
            <a:chExt cx="5756986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1093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3380501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3F97AE-EF2B-4A2B-9A1E-FCB1A41C2D34}"/>
              </a:ext>
            </a:extLst>
          </p:cNvPr>
          <p:cNvGrpSpPr/>
          <p:nvPr/>
        </p:nvGrpSpPr>
        <p:grpSpPr>
          <a:xfrm>
            <a:off x="1176052" y="2491133"/>
            <a:ext cx="22175897" cy="3205624"/>
            <a:chOff x="1176052" y="2491133"/>
            <a:chExt cx="22175897" cy="3205624"/>
          </a:xfrm>
        </p:grpSpPr>
        <p:grpSp>
          <p:nvGrpSpPr>
            <p:cNvPr id="6" name="Group 49"/>
            <p:cNvGrpSpPr/>
            <p:nvPr/>
          </p:nvGrpSpPr>
          <p:grpSpPr>
            <a:xfrm>
              <a:off x="1176052" y="2491133"/>
              <a:ext cx="22175897" cy="3205624"/>
              <a:chOff x="1175570" y="2468559"/>
              <a:chExt cx="22178464" cy="320599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175570" y="2872596"/>
                <a:ext cx="22178464" cy="2801958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" name="Group 2"/>
              <p:cNvGrpSpPr/>
              <p:nvPr/>
            </p:nvGrpSpPr>
            <p:grpSpPr>
              <a:xfrm>
                <a:off x="1175570" y="2468559"/>
                <a:ext cx="7015013" cy="899892"/>
                <a:chOff x="1175570" y="1834705"/>
                <a:chExt cx="7652084" cy="981617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16200000" flipV="1">
                  <a:off x="4784009" y="-1181662"/>
                  <a:ext cx="836967" cy="7151443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275634" y="1977002"/>
                  <a:ext cx="6552020" cy="839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3/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Sgk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Tr.71</a:t>
                  </a:r>
                </a:p>
              </p:txBody>
            </p:sp>
            <p:sp>
              <p:nvSpPr>
                <p:cNvPr id="11" name="Round Diagonal Corner Rectangle 10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2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1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5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4CBBD90-34BD-4088-8F61-FEC178497371}"/>
                    </a:ext>
                  </a:extLst>
                </p:cNvPr>
                <p:cNvSpPr txBox="1"/>
                <p:nvPr/>
              </p:nvSpPr>
              <p:spPr>
                <a:xfrm>
                  <a:off x="2667000" y="3695446"/>
                  <a:ext cx="20116800" cy="16860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vi-VN" sz="4400" b="1" u="none" strike="noStrike" spc="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Rút gọn biểu thức: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vi-VN" sz="4400" b="1" u="none" strike="noStrike" spc="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𝐥𝐨𝐠</m:t>
                          </m:r>
                        </m:e>
                        <m:sub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𝐥𝐨𝐠</m:t>
                          </m:r>
                        </m:e>
                        <m:sub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sub>
                      </m:sSub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𝐥𝐨𝐠</m:t>
                          </m:r>
                        </m:e>
                        <m:sub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𝐥𝐨𝐠</m:t>
                          </m:r>
                        </m:e>
                        <m:sub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sub>
                      </m:sSub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𝐥𝐨𝐠</m:t>
                          </m:r>
                        </m:e>
                        <m:sub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sub>
                      </m:sSub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</m:oMath>
                  </a14:m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4CBBD90-34BD-4088-8F61-FEC1784973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0" y="3695446"/>
                  <a:ext cx="20116800" cy="1686039"/>
                </a:xfrm>
                <a:prstGeom prst="rect">
                  <a:avLst/>
                </a:prstGeom>
                <a:blipFill>
                  <a:blip r:embed="rId2"/>
                  <a:stretch>
                    <a:fillRect l="-424" t="-8303" b="-129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40D32FE-4E3A-4D06-BAB7-C4684AEC657D}"/>
                  </a:ext>
                </a:extLst>
              </p:cNvPr>
              <p:cNvSpPr txBox="1"/>
              <p:nvPr/>
            </p:nvSpPr>
            <p:spPr>
              <a:xfrm>
                <a:off x="2019241" y="7638870"/>
                <a:ext cx="617101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𝐥𝐨𝐠</m:t>
                        </m:r>
                      </m:e>
                      <m: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𝐥𝐨𝐠</m:t>
                        </m:r>
                      </m:e>
                      <m: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</m:sSub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𝐥𝐨𝐠</m:t>
                        </m:r>
                      </m:e>
                      <m: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</m:sSub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40D32FE-4E3A-4D06-BAB7-C4684AEC6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241" y="7638870"/>
                <a:ext cx="6171011" cy="769441"/>
              </a:xfrm>
              <a:prstGeom prst="rect">
                <a:avLst/>
              </a:prstGeom>
              <a:blipFill>
                <a:blip r:embed="rId3"/>
                <a:stretch>
                  <a:fillRect l="-394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EB8D37-9402-4017-9295-00A85288D807}"/>
                  </a:ext>
                </a:extLst>
              </p:cNvPr>
              <p:cNvSpPr txBox="1"/>
              <p:nvPr/>
            </p:nvSpPr>
            <p:spPr>
              <a:xfrm>
                <a:off x="8190252" y="7604007"/>
                <a:ext cx="6964680" cy="856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sub>
                          </m:sSub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𝐥𝐨𝐠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sub>
                          </m:sSub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EB8D37-9402-4017-9295-00A85288D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252" y="7604007"/>
                <a:ext cx="6964680" cy="856581"/>
              </a:xfrm>
              <a:prstGeom prst="rect">
                <a:avLst/>
              </a:prstGeom>
              <a:blipFill>
                <a:blip r:embed="rId4"/>
                <a:stretch>
                  <a:fillRect r="-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FFEB687-1EE5-47F9-9BFC-AA04CD4BCFDA}"/>
                  </a:ext>
                </a:extLst>
              </p:cNvPr>
              <p:cNvSpPr txBox="1"/>
              <p:nvPr/>
            </p:nvSpPr>
            <p:spPr>
              <a:xfrm>
                <a:off x="8199120" y="8693804"/>
                <a:ext cx="4526280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𝐥𝐨𝐠</m:t>
                          </m:r>
                        </m:e>
                        <m:sub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𝐥𝐨𝐠</m:t>
                          </m:r>
                        </m:e>
                        <m:sub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FFEB687-1EE5-47F9-9BFC-AA04CD4BC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120" y="8693804"/>
                <a:ext cx="4526280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67DD196-1B81-4A33-AE1F-620FB2B862E2}"/>
                  </a:ext>
                </a:extLst>
              </p:cNvPr>
              <p:cNvSpPr txBox="1"/>
              <p:nvPr/>
            </p:nvSpPr>
            <p:spPr>
              <a:xfrm>
                <a:off x="12685570" y="8662542"/>
                <a:ext cx="1775402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67DD196-1B81-4A33-AE1F-620FB2B86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5570" y="8662542"/>
                <a:ext cx="1775402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31D8907E-A3A5-43BD-B666-E4BB167879C3}"/>
              </a:ext>
            </a:extLst>
          </p:cNvPr>
          <p:cNvSpPr txBox="1"/>
          <p:nvPr/>
        </p:nvSpPr>
        <p:spPr>
          <a:xfrm>
            <a:off x="2215790" y="10361154"/>
            <a:ext cx="896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A487125-55BB-4DA3-886A-E7698E54C3D2}"/>
                  </a:ext>
                </a:extLst>
              </p:cNvPr>
              <p:cNvSpPr txBox="1"/>
              <p:nvPr/>
            </p:nvSpPr>
            <p:spPr>
              <a:xfrm>
                <a:off x="6905331" y="11476060"/>
                <a:ext cx="6667940" cy="1357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𝟐𝐥𝐨𝐠</m:t>
                          </m:r>
                        </m:e>
                        <m:sub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𝐥𝐨𝐠</m:t>
                          </m:r>
                        </m:e>
                        <m:sub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A487125-55BB-4DA3-886A-E7698E54C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331" y="11476060"/>
                <a:ext cx="6667940" cy="13574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3C066C-CA69-4C1C-A268-16AA6390DC59}"/>
                  </a:ext>
                </a:extLst>
              </p:cNvPr>
              <p:cNvSpPr txBox="1"/>
              <p:nvPr/>
            </p:nvSpPr>
            <p:spPr>
              <a:xfrm>
                <a:off x="13258800" y="11811000"/>
                <a:ext cx="273346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𝟒𝐥𝐨𝐠</m:t>
                          </m:r>
                        </m:e>
                        <m:sub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3C066C-CA69-4C1C-A268-16AA6390D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800" y="11811000"/>
                <a:ext cx="2733463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58A15C-B75F-40E5-9992-C3AE07AE04DC}"/>
                  </a:ext>
                </a:extLst>
              </p:cNvPr>
              <p:cNvSpPr txBox="1"/>
              <p:nvPr/>
            </p:nvSpPr>
            <p:spPr>
              <a:xfrm>
                <a:off x="3149988" y="10421563"/>
                <a:ext cx="645121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58A15C-B75F-40E5-9992-C3AE07AE0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988" y="10421563"/>
                <a:ext cx="6451211" cy="769441"/>
              </a:xfrm>
              <a:prstGeom prst="rect">
                <a:avLst/>
              </a:prstGeom>
              <a:blipFill>
                <a:blip r:embed="rId9"/>
                <a:stretch>
                  <a:fillRect l="-387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B60DC73-7E2E-4B7C-A3E8-EBAE73068BB3}"/>
                  </a:ext>
                </a:extLst>
              </p:cNvPr>
              <p:cNvSpPr txBox="1"/>
              <p:nvPr/>
            </p:nvSpPr>
            <p:spPr>
              <a:xfrm>
                <a:off x="2438400" y="11672761"/>
                <a:ext cx="5334000" cy="832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𝐥𝐨𝐠</m:t>
                          </m:r>
                        </m:e>
                        <m:sub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sub>
                      </m:sSub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𝐥𝐨𝐠</m:t>
                          </m:r>
                        </m:e>
                        <m:sub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sub>
                      </m:sSub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B60DC73-7E2E-4B7C-A3E8-EBAE73068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1672761"/>
                <a:ext cx="5334000" cy="8322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26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7" grpId="0"/>
      <p:bldP spid="59" grpId="0"/>
      <p:bldP spid="61" grpId="0"/>
      <p:bldP spid="63" grpId="0"/>
      <p:bldP spid="65" grpId="0"/>
      <p:bldP spid="20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44DE610-F57D-4789-8F64-C008DDE6A064}"/>
                  </a:ext>
                </a:extLst>
              </p:cNvPr>
              <p:cNvSpPr txBox="1"/>
              <p:nvPr/>
            </p:nvSpPr>
            <p:spPr>
              <a:xfrm>
                <a:off x="7944978" y="8251158"/>
                <a:ext cx="7862048" cy="156831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 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𝒍𝒐𝒈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  <m:t>𝜶</m:t>
                                  </m:r>
                                </m:sup>
                              </m:sSup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𝒃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𝜶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𝒃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, 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𝜶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44DE610-F57D-4789-8F64-C008DDE6A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978" y="8251158"/>
                <a:ext cx="7862048" cy="15683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87D8419-92E1-49CE-8DCE-919ECA331CE7}"/>
                  </a:ext>
                </a:extLst>
              </p:cNvPr>
              <p:cNvSpPr txBox="1"/>
              <p:nvPr/>
            </p:nvSpPr>
            <p:spPr>
              <a:xfrm>
                <a:off x="7944978" y="3258000"/>
                <a:ext cx="7862046" cy="149669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𝒃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  <m:t>𝒄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  <m:t>𝒄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𝒂</m:t>
                              </m:r>
                            </m:e>
                          </m:func>
                        </m:den>
                      </m:f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 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87D8419-92E1-49CE-8DCE-919ECA331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978" y="3258000"/>
                <a:ext cx="7862046" cy="14966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6033D3-194F-4922-9A72-05432B13B993}"/>
                  </a:ext>
                </a:extLst>
              </p:cNvPr>
              <p:cNvSpPr txBox="1"/>
              <p:nvPr/>
            </p:nvSpPr>
            <p:spPr>
              <a:xfrm>
                <a:off x="7944978" y="6868779"/>
                <a:ext cx="7862047" cy="76944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    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𝒄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𝒃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𝒄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𝒂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𝒃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6033D3-194F-4922-9A72-05432B13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978" y="6868779"/>
                <a:ext cx="786204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C5DA35F-1879-4A05-8F0C-23F0B390566E}"/>
                  </a:ext>
                </a:extLst>
              </p:cNvPr>
              <p:cNvSpPr txBox="1"/>
              <p:nvPr/>
            </p:nvSpPr>
            <p:spPr>
              <a:xfrm>
                <a:off x="16573193" y="3258000"/>
                <a:ext cx="6744007" cy="14831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𝒃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𝒂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C5DA35F-1879-4A05-8F0C-23F0B3905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193" y="3258000"/>
                <a:ext cx="6744007" cy="14831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B84B7FB-AACC-48F0-91B1-DD1CAC5F896B}"/>
                  </a:ext>
                </a:extLst>
              </p:cNvPr>
              <p:cNvSpPr txBox="1"/>
              <p:nvPr/>
            </p:nvSpPr>
            <p:spPr>
              <a:xfrm>
                <a:off x="7944978" y="5430520"/>
                <a:ext cx="7862047" cy="76944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𝒃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</a:rPr>
                                <m:t>𝒃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𝒂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</a:rPr>
                        <m:t>, 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𝒃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B84B7FB-AACC-48F0-91B1-DD1CAC5F8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978" y="5430520"/>
                <a:ext cx="78620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2DE707E-6554-4E20-933C-9E80E330A72D}"/>
                  </a:ext>
                </a:extLst>
              </p:cNvPr>
              <p:cNvSpPr txBox="1"/>
              <p:nvPr/>
            </p:nvSpPr>
            <p:spPr>
              <a:xfrm>
                <a:off x="7944978" y="12192000"/>
                <a:ext cx="9885822" cy="784767"/>
              </a:xfrm>
              <a:prstGeom prst="rect">
                <a:avLst/>
              </a:prstGeom>
              <a:solidFill>
                <a:srgbClr val="9ECB89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𝒃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𝒍𝒐𝒈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𝒃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𝒍𝒈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𝒃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2DE707E-6554-4E20-933C-9E80E330A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978" y="12192000"/>
                <a:ext cx="9885822" cy="784767"/>
              </a:xfrm>
              <a:prstGeom prst="rect">
                <a:avLst/>
              </a:prstGeom>
              <a:blipFill>
                <a:blip r:embed="rId7"/>
                <a:stretch>
                  <a:fillRect t="-14729" r="-2035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D9F8B71-BEE4-47CD-8660-041C4F8D2BD3}"/>
                  </a:ext>
                </a:extLst>
              </p:cNvPr>
              <p:cNvSpPr txBox="1"/>
              <p:nvPr/>
            </p:nvSpPr>
            <p:spPr>
              <a:xfrm>
                <a:off x="7944978" y="10465476"/>
                <a:ext cx="9885822" cy="784767"/>
              </a:xfrm>
              <a:prstGeom prst="rect">
                <a:avLst/>
              </a:prstGeom>
              <a:solidFill>
                <a:srgbClr val="9ECB89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𝒆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𝒃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𝒍𝒏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𝒃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D9F8B71-BEE4-47CD-8660-041C4F8D2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978" y="10465476"/>
                <a:ext cx="9885822" cy="784767"/>
              </a:xfrm>
              <a:prstGeom prst="rect">
                <a:avLst/>
              </a:prstGeom>
              <a:blipFill>
                <a:blip r:embed="rId8"/>
                <a:stretch>
                  <a:fillRect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5744A6B2-6767-471C-99A7-3EC3784802B4}"/>
              </a:ext>
            </a:extLst>
          </p:cNvPr>
          <p:cNvGrpSpPr/>
          <p:nvPr/>
        </p:nvGrpSpPr>
        <p:grpSpPr>
          <a:xfrm>
            <a:off x="921189" y="3232595"/>
            <a:ext cx="6257620" cy="1583993"/>
            <a:chOff x="921189" y="3232595"/>
            <a:chExt cx="6257620" cy="1583993"/>
          </a:xfrm>
        </p:grpSpPr>
        <p:sp>
          <p:nvSpPr>
            <p:cNvPr id="71" name="Pentagon 217087">
              <a:extLst>
                <a:ext uri="{FF2B5EF4-FFF2-40B4-BE49-F238E27FC236}">
                  <a16:creationId xmlns:a16="http://schemas.microsoft.com/office/drawing/2014/main" id="{C2CFF803-CE21-4D2B-93CD-8BBE01A494B1}"/>
                </a:ext>
              </a:extLst>
            </p:cNvPr>
            <p:cNvSpPr/>
            <p:nvPr/>
          </p:nvSpPr>
          <p:spPr>
            <a:xfrm>
              <a:off x="921189" y="3232595"/>
              <a:ext cx="6257620" cy="1583993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88E6440-13A0-4F34-A371-7D3D5FD9676D}"/>
                </a:ext>
              </a:extLst>
            </p:cNvPr>
            <p:cNvSpPr txBox="1"/>
            <p:nvPr/>
          </p:nvSpPr>
          <p:spPr>
            <a:xfrm>
              <a:off x="1066800" y="3630208"/>
              <a:ext cx="4391980" cy="7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ĐỔI CƠ SỐ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B60E879-950B-45BE-9293-42E98FE224A0}"/>
              </a:ext>
            </a:extLst>
          </p:cNvPr>
          <p:cNvGrpSpPr/>
          <p:nvPr/>
        </p:nvGrpSpPr>
        <p:grpSpPr>
          <a:xfrm>
            <a:off x="921189" y="9753600"/>
            <a:ext cx="6148967" cy="1583993"/>
            <a:chOff x="921189" y="3232595"/>
            <a:chExt cx="6148967" cy="1583993"/>
          </a:xfrm>
        </p:grpSpPr>
        <p:sp>
          <p:nvSpPr>
            <p:cNvPr id="76" name="Pentagon 217087">
              <a:extLst>
                <a:ext uri="{FF2B5EF4-FFF2-40B4-BE49-F238E27FC236}">
                  <a16:creationId xmlns:a16="http://schemas.microsoft.com/office/drawing/2014/main" id="{A27D61FF-3A12-4D76-A508-EBBB8AB0BB5D}"/>
                </a:ext>
              </a:extLst>
            </p:cNvPr>
            <p:cNvSpPr/>
            <p:nvPr/>
          </p:nvSpPr>
          <p:spPr>
            <a:xfrm>
              <a:off x="921189" y="3232595"/>
              <a:ext cx="6148967" cy="1583993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BE5E931-76D4-49EC-846C-4925A4787928}"/>
                </a:ext>
              </a:extLst>
            </p:cNvPr>
            <p:cNvSpPr txBox="1"/>
            <p:nvPr/>
          </p:nvSpPr>
          <p:spPr>
            <a:xfrm>
              <a:off x="1034346" y="3630208"/>
              <a:ext cx="5822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LOGARIT TỰ NHIÊN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3E13421-3758-4C80-82B9-B74F1291B633}"/>
              </a:ext>
            </a:extLst>
          </p:cNvPr>
          <p:cNvGrpSpPr/>
          <p:nvPr/>
        </p:nvGrpSpPr>
        <p:grpSpPr>
          <a:xfrm>
            <a:off x="921189" y="11658600"/>
            <a:ext cx="6032595" cy="1583993"/>
            <a:chOff x="921189" y="3232595"/>
            <a:chExt cx="6032595" cy="1583993"/>
          </a:xfrm>
        </p:grpSpPr>
        <p:sp>
          <p:nvSpPr>
            <p:cNvPr id="79" name="Pentagon 217087">
              <a:extLst>
                <a:ext uri="{FF2B5EF4-FFF2-40B4-BE49-F238E27FC236}">
                  <a16:creationId xmlns:a16="http://schemas.microsoft.com/office/drawing/2014/main" id="{8DFE391B-8CA7-44FC-A3B1-6BC947F8E774}"/>
                </a:ext>
              </a:extLst>
            </p:cNvPr>
            <p:cNvSpPr/>
            <p:nvPr/>
          </p:nvSpPr>
          <p:spPr>
            <a:xfrm>
              <a:off x="921189" y="3232595"/>
              <a:ext cx="6032595" cy="1583993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431FB5C-95AB-48BC-8B08-8817C80585E4}"/>
                </a:ext>
              </a:extLst>
            </p:cNvPr>
            <p:cNvSpPr txBox="1"/>
            <p:nvPr/>
          </p:nvSpPr>
          <p:spPr>
            <a:xfrm>
              <a:off x="1070375" y="3630208"/>
              <a:ext cx="57057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LOGARIT THẬP PHÂN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8" grpId="0" animBg="1"/>
      <p:bldP spid="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9522" y="5961704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5755945" cy="830901"/>
            <a:chOff x="-288924" y="1892299"/>
            <a:chExt cx="5756986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3380501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AD0F2E-02A4-409D-A0A2-F609BD08AD23}"/>
              </a:ext>
            </a:extLst>
          </p:cNvPr>
          <p:cNvGrpSpPr/>
          <p:nvPr/>
        </p:nvGrpSpPr>
        <p:grpSpPr>
          <a:xfrm>
            <a:off x="1176052" y="2491133"/>
            <a:ext cx="22175897" cy="3205624"/>
            <a:chOff x="1176052" y="2491133"/>
            <a:chExt cx="22175897" cy="3205624"/>
          </a:xfrm>
        </p:grpSpPr>
        <p:grpSp>
          <p:nvGrpSpPr>
            <p:cNvPr id="6" name="Group 49"/>
            <p:cNvGrpSpPr/>
            <p:nvPr/>
          </p:nvGrpSpPr>
          <p:grpSpPr>
            <a:xfrm>
              <a:off x="1176052" y="2491133"/>
              <a:ext cx="22175897" cy="3205624"/>
              <a:chOff x="1175570" y="2468559"/>
              <a:chExt cx="22178464" cy="320599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175570" y="2872596"/>
                <a:ext cx="22178464" cy="2801958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"/>
              <p:cNvGrpSpPr/>
              <p:nvPr/>
            </p:nvGrpSpPr>
            <p:grpSpPr>
              <a:xfrm>
                <a:off x="1175570" y="2468559"/>
                <a:ext cx="7015013" cy="899892"/>
                <a:chOff x="1175570" y="1834705"/>
                <a:chExt cx="7652084" cy="981617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16200000" flipV="1">
                  <a:off x="4784009" y="-1181662"/>
                  <a:ext cx="836967" cy="7151443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275634" y="1977002"/>
                  <a:ext cx="6552020" cy="839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5/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Sgk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Tr.71</a:t>
                  </a:r>
                </a:p>
              </p:txBody>
            </p:sp>
            <p:sp>
              <p:nvSpPr>
                <p:cNvPr id="11" name="Round Diagonal Corner Rectangle 10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1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C79FB6A-A4B2-4392-92EC-489774516170}"/>
                    </a:ext>
                  </a:extLst>
                </p:cNvPr>
                <p:cNvSpPr txBox="1"/>
                <p:nvPr/>
              </p:nvSpPr>
              <p:spPr>
                <a:xfrm>
                  <a:off x="1229522" y="3422842"/>
                  <a:ext cx="19659600" cy="20959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vi-VN" sz="4400" b="1" i="1" u="none" strike="noStrike" spc="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a) Cho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 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Hãy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𝟏𝟑𝟓𝟎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theo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vi-VN" sz="4400" b="1" i="1" u="none" strike="noStrike" spc="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b) Cho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Hãy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theo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C79FB6A-A4B2-4392-92EC-489774516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9522" y="3422842"/>
                  <a:ext cx="19659600" cy="2095958"/>
                </a:xfrm>
                <a:prstGeom prst="rect">
                  <a:avLst/>
                </a:prstGeom>
                <a:blipFill>
                  <a:blip r:embed="rId2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B6A297E-D5E4-48EF-B9D8-1DA844C5E500}"/>
                  </a:ext>
                </a:extLst>
              </p:cNvPr>
              <p:cNvSpPr txBox="1"/>
              <p:nvPr/>
            </p:nvSpPr>
            <p:spPr>
              <a:xfrm>
                <a:off x="2185047" y="7149959"/>
                <a:ext cx="536448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𝟏𝟑𝟓𝟎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B6A297E-D5E4-48EF-B9D8-1DA844C5E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047" y="7149959"/>
                <a:ext cx="5364480" cy="769441"/>
              </a:xfrm>
              <a:prstGeom prst="rect">
                <a:avLst/>
              </a:prstGeom>
              <a:blipFill>
                <a:blip r:embed="rId3"/>
                <a:stretch>
                  <a:fillRect l="-454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9E02E41-E644-4E6E-BD53-71361A912705}"/>
                  </a:ext>
                </a:extLst>
              </p:cNvPr>
              <p:cNvSpPr txBox="1"/>
              <p:nvPr/>
            </p:nvSpPr>
            <p:spPr>
              <a:xfrm>
                <a:off x="7174983" y="7201571"/>
                <a:ext cx="5364480" cy="856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sub>
                      </m:sSub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9E02E41-E644-4E6E-BD53-71361A912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983" y="7201571"/>
                <a:ext cx="5364480" cy="8565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2229B7-6717-4B32-9F7B-357E2BCA552A}"/>
                  </a:ext>
                </a:extLst>
              </p:cNvPr>
              <p:cNvSpPr txBox="1"/>
              <p:nvPr/>
            </p:nvSpPr>
            <p:spPr>
              <a:xfrm>
                <a:off x="12134980" y="7214175"/>
                <a:ext cx="8336280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sub>
                      </m:sSub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2229B7-6717-4B32-9F7B-357E2BCA5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4980" y="7214175"/>
                <a:ext cx="8336280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479E436-733D-4E4B-BA17-E06B7BD6ABCB}"/>
                  </a:ext>
                </a:extLst>
              </p:cNvPr>
              <p:cNvSpPr txBox="1"/>
              <p:nvPr/>
            </p:nvSpPr>
            <p:spPr>
              <a:xfrm>
                <a:off x="11658600" y="8610600"/>
                <a:ext cx="4983480" cy="919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479E436-733D-4E4B-BA17-E06B7BD6A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600" y="8610600"/>
                <a:ext cx="4983480" cy="9194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6E6F8B0-640B-46C6-BDDA-BC315E228DE1}"/>
                  </a:ext>
                </a:extLst>
              </p:cNvPr>
              <p:cNvSpPr txBox="1"/>
              <p:nvPr/>
            </p:nvSpPr>
            <p:spPr>
              <a:xfrm>
                <a:off x="2185047" y="9958062"/>
                <a:ext cx="566928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6E6F8B0-640B-46C6-BDDA-BC315E228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047" y="9958062"/>
                <a:ext cx="5669280" cy="769441"/>
              </a:xfrm>
              <a:prstGeom prst="rect">
                <a:avLst/>
              </a:prstGeom>
              <a:blipFill>
                <a:blip r:embed="rId7"/>
                <a:stretch>
                  <a:fillRect l="-430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C813A17-D808-4444-A10A-17ECF4540475}"/>
                  </a:ext>
                </a:extLst>
              </p:cNvPr>
              <p:cNvSpPr txBox="1"/>
              <p:nvPr/>
            </p:nvSpPr>
            <p:spPr>
              <a:xfrm>
                <a:off x="7386651" y="9601200"/>
                <a:ext cx="3158031" cy="1483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C813A17-D808-4444-A10A-17ECF4540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651" y="9601200"/>
                <a:ext cx="3158031" cy="14831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5F8B53A-C5BD-408C-9E0D-2C03B87A4389}"/>
                  </a:ext>
                </a:extLst>
              </p:cNvPr>
              <p:cNvSpPr txBox="1"/>
              <p:nvPr/>
            </p:nvSpPr>
            <p:spPr>
              <a:xfrm>
                <a:off x="10024973" y="9645858"/>
                <a:ext cx="5364480" cy="1483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5F8B53A-C5BD-408C-9E0D-2C03B87A4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973" y="9645858"/>
                <a:ext cx="5364480" cy="14831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E7CFBB9-4863-4D16-813A-30C6D40C1150}"/>
                  </a:ext>
                </a:extLst>
              </p:cNvPr>
              <p:cNvSpPr txBox="1"/>
              <p:nvPr/>
            </p:nvSpPr>
            <p:spPr>
              <a:xfrm>
                <a:off x="14852263" y="9648348"/>
                <a:ext cx="3695700" cy="1483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E7CFBB9-4863-4D16-813A-30C6D40C1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2263" y="9648348"/>
                <a:ext cx="3695700" cy="1483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5F884CB-CB49-4056-A785-698AB644043B}"/>
                  </a:ext>
                </a:extLst>
              </p:cNvPr>
              <p:cNvSpPr txBox="1"/>
              <p:nvPr/>
            </p:nvSpPr>
            <p:spPr>
              <a:xfrm>
                <a:off x="3245564" y="11582400"/>
                <a:ext cx="5029200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5F884CB-CB49-4056-A785-698AB6440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564" y="11582400"/>
                <a:ext cx="5029200" cy="1070358"/>
              </a:xfrm>
              <a:prstGeom prst="rect">
                <a:avLst/>
              </a:prstGeom>
              <a:blipFill>
                <a:blip r:embed="rId11"/>
                <a:stretch>
                  <a:fillRect l="-4848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A829DF3-493D-4EB0-87E1-3F448B2EDEBB}"/>
                  </a:ext>
                </a:extLst>
              </p:cNvPr>
              <p:cNvSpPr txBox="1"/>
              <p:nvPr/>
            </p:nvSpPr>
            <p:spPr>
              <a:xfrm>
                <a:off x="11658600" y="17823689"/>
                <a:ext cx="4229100" cy="1378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A829DF3-493D-4EB0-87E1-3F448B2ED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600" y="17823689"/>
                <a:ext cx="4229100" cy="13787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8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5" grpId="0"/>
      <p:bldP spid="47" grpId="0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9522" y="5961704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5755945" cy="830901"/>
            <a:chOff x="-288924" y="1892299"/>
            <a:chExt cx="5756986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3380501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AD0F2E-02A4-409D-A0A2-F609BD08AD23}"/>
              </a:ext>
            </a:extLst>
          </p:cNvPr>
          <p:cNvGrpSpPr/>
          <p:nvPr/>
        </p:nvGrpSpPr>
        <p:grpSpPr>
          <a:xfrm>
            <a:off x="1176052" y="2491133"/>
            <a:ext cx="22175897" cy="3205624"/>
            <a:chOff x="1176052" y="2491133"/>
            <a:chExt cx="22175897" cy="3205624"/>
          </a:xfrm>
        </p:grpSpPr>
        <p:grpSp>
          <p:nvGrpSpPr>
            <p:cNvPr id="6" name="Group 49"/>
            <p:cNvGrpSpPr/>
            <p:nvPr/>
          </p:nvGrpSpPr>
          <p:grpSpPr>
            <a:xfrm>
              <a:off x="1176052" y="2491133"/>
              <a:ext cx="22175897" cy="3205624"/>
              <a:chOff x="1175570" y="2468559"/>
              <a:chExt cx="22178464" cy="320599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175570" y="2872596"/>
                <a:ext cx="22178464" cy="2801958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"/>
              <p:cNvGrpSpPr/>
              <p:nvPr/>
            </p:nvGrpSpPr>
            <p:grpSpPr>
              <a:xfrm>
                <a:off x="1175570" y="2468559"/>
                <a:ext cx="7015013" cy="899892"/>
                <a:chOff x="1175570" y="1834705"/>
                <a:chExt cx="7652084" cy="981617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16200000" flipV="1">
                  <a:off x="4784009" y="-1181662"/>
                  <a:ext cx="836967" cy="7151443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275634" y="1977002"/>
                  <a:ext cx="6552020" cy="839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5/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Sgk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Tr.71</a:t>
                  </a:r>
                </a:p>
              </p:txBody>
            </p:sp>
            <p:sp>
              <p:nvSpPr>
                <p:cNvPr id="11" name="Round Diagonal Corner Rectangle 10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1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C79FB6A-A4B2-4392-92EC-489774516170}"/>
                    </a:ext>
                  </a:extLst>
                </p:cNvPr>
                <p:cNvSpPr txBox="1"/>
                <p:nvPr/>
              </p:nvSpPr>
              <p:spPr>
                <a:xfrm>
                  <a:off x="1229522" y="3422842"/>
                  <a:ext cx="19659600" cy="20959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vi-VN" sz="4400" b="1" i="1" u="none" strike="noStrike" spc="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a) Cho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 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Hãy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𝟏𝟑𝟓𝟎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theo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vi-VN" sz="4400" b="1" i="1" u="none" strike="noStrike" spc="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b) Cho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Hãy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theo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C79FB6A-A4B2-4392-92EC-489774516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9522" y="3422842"/>
                  <a:ext cx="19659600" cy="2095958"/>
                </a:xfrm>
                <a:prstGeom prst="rect">
                  <a:avLst/>
                </a:prstGeom>
                <a:blipFill>
                  <a:blip r:embed="rId2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49598D2-833F-4221-A774-9BCBDCC4B24A}"/>
                  </a:ext>
                </a:extLst>
              </p:cNvPr>
              <p:cNvSpPr txBox="1"/>
              <p:nvPr/>
            </p:nvSpPr>
            <p:spPr>
              <a:xfrm>
                <a:off x="2133600" y="9831134"/>
                <a:ext cx="482589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49598D2-833F-4221-A774-9BCBDCC4B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9831134"/>
                <a:ext cx="4825893" cy="769441"/>
              </a:xfrm>
              <a:prstGeom prst="rect">
                <a:avLst/>
              </a:prstGeom>
              <a:blipFill>
                <a:blip r:embed="rId3"/>
                <a:stretch>
                  <a:fillRect l="-505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B41980-E0FA-4CA9-9E0B-2C58C495A5E2}"/>
                  </a:ext>
                </a:extLst>
              </p:cNvPr>
              <p:cNvSpPr txBox="1"/>
              <p:nvPr/>
            </p:nvSpPr>
            <p:spPr>
              <a:xfrm>
                <a:off x="6040285" y="9928598"/>
                <a:ext cx="4299936" cy="801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B41980-E0FA-4CA9-9E0B-2C58C495A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285" y="9928598"/>
                <a:ext cx="4299936" cy="8013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4F37519-76AE-428C-B497-6584E30AEC88}"/>
                  </a:ext>
                </a:extLst>
              </p:cNvPr>
              <p:cNvSpPr txBox="1"/>
              <p:nvPr/>
            </p:nvSpPr>
            <p:spPr>
              <a:xfrm>
                <a:off x="9601200" y="9613164"/>
                <a:ext cx="5986393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4F37519-76AE-428C-B497-6584E30AE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9613164"/>
                <a:ext cx="5986393" cy="1359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ADE87AE-E9F1-40D5-9944-BAF851AF8BF7}"/>
                  </a:ext>
                </a:extLst>
              </p:cNvPr>
              <p:cNvSpPr txBox="1"/>
              <p:nvPr/>
            </p:nvSpPr>
            <p:spPr>
              <a:xfrm>
                <a:off x="9144000" y="11149537"/>
                <a:ext cx="5905500" cy="1613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ADE87AE-E9F1-40D5-9944-BAF851AF8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11149537"/>
                <a:ext cx="5905500" cy="16137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A829DF3-493D-4EB0-87E1-3F448B2EDEBB}"/>
                  </a:ext>
                </a:extLst>
              </p:cNvPr>
              <p:cNvSpPr txBox="1"/>
              <p:nvPr/>
            </p:nvSpPr>
            <p:spPr>
              <a:xfrm>
                <a:off x="14150576" y="11149537"/>
                <a:ext cx="4229100" cy="1378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A829DF3-493D-4EB0-87E1-3F448B2ED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0576" y="11149537"/>
                <a:ext cx="4229100" cy="1378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98A8229-2DBE-4164-A28A-8AB8F2D80975}"/>
                  </a:ext>
                </a:extLst>
              </p:cNvPr>
              <p:cNvSpPr txBox="1"/>
              <p:nvPr/>
            </p:nvSpPr>
            <p:spPr>
              <a:xfrm>
                <a:off x="18379676" y="11149537"/>
                <a:ext cx="3158031" cy="1460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</m:d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98A8229-2DBE-4164-A28A-8AB8F2D80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9676" y="11149537"/>
                <a:ext cx="3158031" cy="14601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13B2647-1736-43DC-B3D7-36220DBEDA5C}"/>
                  </a:ext>
                </a:extLst>
              </p:cNvPr>
              <p:cNvSpPr txBox="1"/>
              <p:nvPr/>
            </p:nvSpPr>
            <p:spPr>
              <a:xfrm>
                <a:off x="1447800" y="6986262"/>
                <a:ext cx="566928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13B2647-1736-43DC-B3D7-36220DBED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986262"/>
                <a:ext cx="5669280" cy="769441"/>
              </a:xfrm>
              <a:prstGeom prst="rect">
                <a:avLst/>
              </a:prstGeom>
              <a:blipFill>
                <a:blip r:embed="rId9"/>
                <a:stretch>
                  <a:fillRect l="-440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0C3CA7-B0DD-4DCF-8BBE-CC17FB1708C5}"/>
                  </a:ext>
                </a:extLst>
              </p:cNvPr>
              <p:cNvSpPr txBox="1"/>
              <p:nvPr/>
            </p:nvSpPr>
            <p:spPr>
              <a:xfrm>
                <a:off x="6649404" y="6629400"/>
                <a:ext cx="3158031" cy="1483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0C3CA7-B0DD-4DCF-8BBE-CC17FB170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04" y="6629400"/>
                <a:ext cx="3158031" cy="1483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91E9012-CDE0-4B3E-AB36-D824A015848D}"/>
                  </a:ext>
                </a:extLst>
              </p:cNvPr>
              <p:cNvSpPr txBox="1"/>
              <p:nvPr/>
            </p:nvSpPr>
            <p:spPr>
              <a:xfrm>
                <a:off x="9287726" y="6674058"/>
                <a:ext cx="5364480" cy="1483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91E9012-CDE0-4B3E-AB36-D824A0158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726" y="6674058"/>
                <a:ext cx="5364480" cy="14831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73D9692-6B89-4305-A0CE-F161D720B1B9}"/>
                  </a:ext>
                </a:extLst>
              </p:cNvPr>
              <p:cNvSpPr txBox="1"/>
              <p:nvPr/>
            </p:nvSpPr>
            <p:spPr>
              <a:xfrm>
                <a:off x="14115016" y="6676548"/>
                <a:ext cx="3695700" cy="1483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73D9692-6B89-4305-A0CE-F161D720B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5016" y="6676548"/>
                <a:ext cx="3695700" cy="14831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CE5A4A0-D3C9-4FB1-AAC2-E18F6D4EC1E6}"/>
                  </a:ext>
                </a:extLst>
              </p:cNvPr>
              <p:cNvSpPr txBox="1"/>
              <p:nvPr/>
            </p:nvSpPr>
            <p:spPr>
              <a:xfrm>
                <a:off x="2133600" y="8276368"/>
                <a:ext cx="5029200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CE5A4A0-D3C9-4FB1-AAC2-E18F6D4EC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8276368"/>
                <a:ext cx="5029200" cy="1070358"/>
              </a:xfrm>
              <a:prstGeom prst="rect">
                <a:avLst/>
              </a:prstGeom>
              <a:blipFill>
                <a:blip r:embed="rId13"/>
                <a:stretch>
                  <a:fillRect l="-4848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10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57" grpId="0"/>
      <p:bldP spid="59" grpId="0"/>
      <p:bldP spid="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6D2EF-309A-430A-9383-60C14D280B4D}"/>
              </a:ext>
            </a:extLst>
          </p:cNvPr>
          <p:cNvGrpSpPr/>
          <p:nvPr/>
        </p:nvGrpSpPr>
        <p:grpSpPr>
          <a:xfrm>
            <a:off x="838200" y="7162800"/>
            <a:ext cx="23143260" cy="4162530"/>
            <a:chOff x="1220788" y="7162800"/>
            <a:chExt cx="23145938" cy="4163012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2F9D5E1C-95F5-490B-B845-29005CF6ECF5}"/>
                </a:ext>
              </a:extLst>
            </p:cNvPr>
            <p:cNvSpPr/>
            <p:nvPr/>
          </p:nvSpPr>
          <p:spPr>
            <a:xfrm>
              <a:off x="1222486" y="7418547"/>
              <a:ext cx="23144240" cy="390726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7A72AC-4A7A-4B57-A4A3-EEE22F029CC0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C038C7EC-A053-42B7-9A69-519E9932A4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507F95-8A9A-406F-BB43-FD200677F1A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1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6C1C4C92-A943-4AF2-8B42-0C623E193D9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A8DD9E1B-1837-485B-AB5D-DC1CA50FF2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B3C829-A216-4551-BF15-FD056472C99D}"/>
                  </a:ext>
                </a:extLst>
              </p:cNvPr>
              <p:cNvSpPr txBox="1"/>
              <p:nvPr/>
            </p:nvSpPr>
            <p:spPr>
              <a:xfrm>
                <a:off x="9237075" y="8520727"/>
                <a:ext cx="6781800" cy="1138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CA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B3C829-A216-4551-BF15-FD056472C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075" y="8520727"/>
                <a:ext cx="6781800" cy="1138838"/>
              </a:xfrm>
              <a:prstGeom prst="rect">
                <a:avLst/>
              </a:prstGeom>
              <a:blipFill>
                <a:blip r:embed="rId2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67E1742F-01E3-4C11-84F8-376769EDABC9}"/>
              </a:ext>
            </a:extLst>
          </p:cNvPr>
          <p:cNvSpPr txBox="1"/>
          <p:nvPr/>
        </p:nvSpPr>
        <p:spPr>
          <a:xfrm>
            <a:off x="2392838" y="8709583"/>
            <a:ext cx="2733464" cy="78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9EA647-46C7-43F0-99F9-7A039F83BCD6}"/>
              </a:ext>
            </a:extLst>
          </p:cNvPr>
          <p:cNvGrpSpPr/>
          <p:nvPr/>
        </p:nvGrpSpPr>
        <p:grpSpPr>
          <a:xfrm>
            <a:off x="425282" y="5095889"/>
            <a:ext cx="23556178" cy="1744276"/>
            <a:chOff x="446822" y="3056324"/>
            <a:chExt cx="23556178" cy="1744276"/>
          </a:xfrm>
        </p:grpSpPr>
        <p:grpSp>
          <p:nvGrpSpPr>
            <p:cNvPr id="50" name="Group 49"/>
            <p:cNvGrpSpPr/>
            <p:nvPr/>
          </p:nvGrpSpPr>
          <p:grpSpPr>
            <a:xfrm>
              <a:off x="446822" y="3056324"/>
              <a:ext cx="23556178" cy="1744276"/>
              <a:chOff x="241306" y="2116357"/>
              <a:chExt cx="11778089" cy="87213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38287" y="2116357"/>
                <a:ext cx="2468235" cy="87213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1851" y="2116357"/>
                <a:ext cx="2468235" cy="87213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44723" y="2116357"/>
                <a:ext cx="2468235" cy="87213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551160" y="2116357"/>
                <a:ext cx="2468235" cy="87213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43BC1AC-A6C8-4BDE-9C0E-1F0668743C4D}"/>
                    </a:ext>
                  </a:extLst>
                </p:cNvPr>
                <p:cNvSpPr txBox="1"/>
                <p:nvPr/>
              </p:nvSpPr>
              <p:spPr>
                <a:xfrm>
                  <a:off x="1763512" y="3545961"/>
                  <a:ext cx="2758440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43BC1AC-A6C8-4BDE-9C0E-1F0668743C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512" y="3545961"/>
                  <a:ext cx="2758440" cy="76944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A1CC26D-F852-40AE-AF21-7F01DC5933BA}"/>
                    </a:ext>
                  </a:extLst>
                </p:cNvPr>
                <p:cNvSpPr txBox="1"/>
                <p:nvPr/>
              </p:nvSpPr>
              <p:spPr>
                <a:xfrm>
                  <a:off x="8725263" y="3445437"/>
                  <a:ext cx="1036224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A1CC26D-F852-40AE-AF21-7F01DC5933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5263" y="3445437"/>
                  <a:ext cx="1036224" cy="7694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28CAC00-998B-413D-B877-C8C8B8DF9E7B}"/>
                    </a:ext>
                  </a:extLst>
                </p:cNvPr>
                <p:cNvSpPr txBox="1"/>
                <p:nvPr/>
              </p:nvSpPr>
              <p:spPr>
                <a:xfrm>
                  <a:off x="14725876" y="3396038"/>
                  <a:ext cx="1920240" cy="10671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28CAC00-998B-413D-B877-C8C8B8DF9E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25876" y="3396038"/>
                  <a:ext cx="1920240" cy="10671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73EE611-511B-4A97-AD39-FC7D36E9E825}"/>
                    </a:ext>
                  </a:extLst>
                </p:cNvPr>
                <p:cNvSpPr txBox="1"/>
                <p:nvPr/>
              </p:nvSpPr>
              <p:spPr>
                <a:xfrm>
                  <a:off x="20650374" y="3395110"/>
                  <a:ext cx="1543664" cy="13644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73EE611-511B-4A97-AD39-FC7D36E9E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50374" y="3395110"/>
                  <a:ext cx="1543664" cy="13644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A340CA8B-7774-48F8-B265-1D50DA1FD6DB}"/>
              </a:ext>
            </a:extLst>
          </p:cNvPr>
          <p:cNvSpPr txBox="1"/>
          <p:nvPr/>
        </p:nvSpPr>
        <p:spPr>
          <a:xfrm>
            <a:off x="2703828" y="10127149"/>
            <a:ext cx="366548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</a:tabLst>
            </a:pPr>
            <a:r>
              <a:rPr lang="fr-FR" sz="4400" b="1" dirty="0" err="1">
                <a:solidFill>
                  <a:srgbClr val="0000CC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r-FR" sz="4400" b="1" dirty="0">
                <a:solidFill>
                  <a:srgbClr val="0000CC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D4E4791-DC6F-4325-A263-EC29929BAF30}"/>
                  </a:ext>
                </a:extLst>
              </p:cNvPr>
              <p:cNvSpPr txBox="1"/>
              <p:nvPr/>
            </p:nvSpPr>
            <p:spPr>
              <a:xfrm>
                <a:off x="4710747" y="8690655"/>
                <a:ext cx="5029200" cy="829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D4E4791-DC6F-4325-A263-EC29929BA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747" y="8690655"/>
                <a:ext cx="5029200" cy="8290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44F9801B-5898-445B-A43D-55DB3285AD47}"/>
              </a:ext>
            </a:extLst>
          </p:cNvPr>
          <p:cNvSpPr/>
          <p:nvPr/>
        </p:nvSpPr>
        <p:spPr>
          <a:xfrm>
            <a:off x="18463900" y="5467761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AFDB60-F914-4107-947E-5736C3E15CE7}"/>
              </a:ext>
            </a:extLst>
          </p:cNvPr>
          <p:cNvGrpSpPr/>
          <p:nvPr/>
        </p:nvGrpSpPr>
        <p:grpSpPr>
          <a:xfrm>
            <a:off x="321067" y="2039565"/>
            <a:ext cx="23660393" cy="2875561"/>
            <a:chOff x="342607" y="0"/>
            <a:chExt cx="23660393" cy="287556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26617F4-6811-4393-9AC9-56CFF6AA2C1D}"/>
                </a:ext>
              </a:extLst>
            </p:cNvPr>
            <p:cNvGrpSpPr/>
            <p:nvPr/>
          </p:nvGrpSpPr>
          <p:grpSpPr>
            <a:xfrm>
              <a:off x="342607" y="0"/>
              <a:ext cx="23660393" cy="2875561"/>
              <a:chOff x="342607" y="0"/>
              <a:chExt cx="23660393" cy="287556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342607" y="0"/>
                <a:ext cx="23660393" cy="2875561"/>
                <a:chOff x="534987" y="1647866"/>
                <a:chExt cx="23191468" cy="2356356"/>
              </a:xfrm>
            </p:grpSpPr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755649" y="1720891"/>
                  <a:ext cx="22970806" cy="2283331"/>
                </a:xfrm>
                <a:prstGeom prst="roundRect">
                  <a:avLst>
                    <a:gd name="adj" fmla="val 5492"/>
                  </a:avLst>
                </a:prstGeom>
                <a:solidFill>
                  <a:srgbClr val="E2F0D9"/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7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Pentagon 27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29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2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30" name="Chevron 29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556">
                      <a:defRPr/>
                    </a:pPr>
                    <a:endParaRPr lang="en-US" sz="44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52E3F2C-054B-42F1-99C5-686F78A23BC5}"/>
                  </a:ext>
                </a:extLst>
              </p:cNvPr>
              <p:cNvSpPr txBox="1"/>
              <p:nvPr/>
            </p:nvSpPr>
            <p:spPr>
              <a:xfrm>
                <a:off x="4138945" y="443960"/>
                <a:ext cx="4392994" cy="787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1AC3E7C-4E60-4E31-8816-7291FA994CCC}"/>
                      </a:ext>
                    </a:extLst>
                  </p:cNvPr>
                  <p:cNvSpPr txBox="1"/>
                  <p:nvPr/>
                </p:nvSpPr>
                <p:spPr>
                  <a:xfrm>
                    <a:off x="5687003" y="1431337"/>
                    <a:ext cx="14419106" cy="78742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x-none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oMath>
                    </a14:m>
                    <a:r>
                      <a:rPr lang="x-none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Giá trị của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oMath>
                    </a14:m>
                    <a:r>
                      <a:rPr lang="x-none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theo </a:t>
                    </a:r>
                    <a14:m>
                      <m:oMath xmlns:m="http://schemas.openxmlformats.org/officeDocument/2006/math"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oMath>
                    </a14:m>
                    <a:r>
                      <a:rPr lang="x-none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bằng</a:t>
                    </a:r>
                    <a:endPara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1AC3E7C-4E60-4E31-8816-7291FA994C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7003" y="1431337"/>
                    <a:ext cx="14419106" cy="78742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734" t="-17054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9" name="TextBox 13">
              <a:extLst>
                <a:ext uri="{FF2B5EF4-FFF2-40B4-BE49-F238E27FC236}">
                  <a16:creationId xmlns:a16="http://schemas.microsoft.com/office/drawing/2014/main" id="{2E024AB1-1FA8-4E3A-80FD-6DCDC32AC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990" y="23868"/>
              <a:ext cx="2140330" cy="1015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6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78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8" grpId="0"/>
      <p:bldP spid="59" grpId="0"/>
      <p:bldP spid="62" grpId="0"/>
      <p:bldP spid="6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6D2EF-309A-430A-9383-60C14D280B4D}"/>
              </a:ext>
            </a:extLst>
          </p:cNvPr>
          <p:cNvGrpSpPr/>
          <p:nvPr/>
        </p:nvGrpSpPr>
        <p:grpSpPr>
          <a:xfrm>
            <a:off x="762000" y="7010400"/>
            <a:ext cx="23351299" cy="5257800"/>
            <a:chOff x="1220788" y="7162800"/>
            <a:chExt cx="23354001" cy="5258409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2F9D5E1C-95F5-490B-B845-29005CF6ECF5}"/>
                </a:ext>
              </a:extLst>
            </p:cNvPr>
            <p:cNvSpPr/>
            <p:nvPr/>
          </p:nvSpPr>
          <p:spPr>
            <a:xfrm>
              <a:off x="1222486" y="7418548"/>
              <a:ext cx="23352303" cy="50026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7A72AC-4A7A-4B57-A4A3-EEE22F029CC0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C038C7EC-A053-42B7-9A69-519E9932A4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507F95-8A9A-406F-BB43-FD200677F1A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6C1C4C92-A943-4AF2-8B42-0C623E193D9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A8DD9E1B-1837-485B-AB5D-DC1CA50FF2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DAEC25D-4A57-46FF-B164-67E3251EB869}"/>
                  </a:ext>
                </a:extLst>
              </p:cNvPr>
              <p:cNvSpPr txBox="1"/>
              <p:nvPr/>
            </p:nvSpPr>
            <p:spPr>
              <a:xfrm>
                <a:off x="1416225" y="8433880"/>
                <a:ext cx="8856660" cy="885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865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𝟒𝟎𝟎𝟎</m:t>
                            </m:r>
                          </m:e>
                        </m:func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fName>
                      <m:e>
                        <m:d>
                          <m:dPr>
                            <m:ctrlP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DAEC25D-4A57-46FF-B164-67E3251EB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225" y="8433880"/>
                <a:ext cx="8856660" cy="885242"/>
              </a:xfrm>
              <a:prstGeom prst="rect">
                <a:avLst/>
              </a:prstGeom>
              <a:blipFill>
                <a:blip r:embed="rId3"/>
                <a:stretch>
                  <a:fillRect t="-8276" b="-2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92579CB-B3A0-45E3-8BAF-E30D53D29C09}"/>
              </a:ext>
            </a:extLst>
          </p:cNvPr>
          <p:cNvGrpSpPr/>
          <p:nvPr/>
        </p:nvGrpSpPr>
        <p:grpSpPr>
          <a:xfrm>
            <a:off x="557121" y="5410200"/>
            <a:ext cx="23556178" cy="1234536"/>
            <a:chOff x="409106" y="3668744"/>
            <a:chExt cx="23556178" cy="1234536"/>
          </a:xfrm>
        </p:grpSpPr>
        <p:grpSp>
          <p:nvGrpSpPr>
            <p:cNvPr id="50" name="Group 49"/>
            <p:cNvGrpSpPr/>
            <p:nvPr/>
          </p:nvGrpSpPr>
          <p:grpSpPr>
            <a:xfrm>
              <a:off x="409106" y="3668744"/>
              <a:ext cx="23556178" cy="1234536"/>
              <a:chOff x="241306" y="2243792"/>
              <a:chExt cx="11778089" cy="61726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5B3F3EA-69BF-45F9-A714-054375CE0FFB}"/>
                    </a:ext>
                  </a:extLst>
                </p:cNvPr>
                <p:cNvSpPr txBox="1"/>
                <p:nvPr/>
              </p:nvSpPr>
              <p:spPr>
                <a:xfrm>
                  <a:off x="8120945" y="3903328"/>
                  <a:ext cx="2682240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5B3F3EA-69BF-45F9-A714-054375CE0F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0945" y="3903328"/>
                  <a:ext cx="2682240" cy="769441"/>
                </a:xfrm>
                <a:prstGeom prst="rect">
                  <a:avLst/>
                </a:prstGeom>
                <a:blipFill>
                  <a:blip r:embed="rId4"/>
                  <a:stretch>
                    <a:fillRect t="-16535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94A3DFC-6D43-4B22-A3AA-90C50EAF2D3F}"/>
                    </a:ext>
                  </a:extLst>
                </p:cNvPr>
                <p:cNvSpPr txBox="1"/>
                <p:nvPr/>
              </p:nvSpPr>
              <p:spPr>
                <a:xfrm>
                  <a:off x="2689163" y="3915993"/>
                  <a:ext cx="2682240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94A3DFC-6D43-4B22-A3AA-90C50EAF2D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163" y="3915993"/>
                  <a:ext cx="2682240" cy="769441"/>
                </a:xfrm>
                <a:prstGeom prst="rect">
                  <a:avLst/>
                </a:prstGeom>
                <a:blipFill>
                  <a:blip r:embed="rId5"/>
                  <a:stretch>
                    <a:fillRect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2A1F7BB-B00C-4F1D-BEA8-25500F145CFE}"/>
                    </a:ext>
                  </a:extLst>
                </p:cNvPr>
                <p:cNvSpPr txBox="1"/>
                <p:nvPr/>
              </p:nvSpPr>
              <p:spPr>
                <a:xfrm>
                  <a:off x="14104470" y="3866840"/>
                  <a:ext cx="2606040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2A1F7BB-B00C-4F1D-BEA8-25500F145C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04470" y="3866840"/>
                  <a:ext cx="2606040" cy="769441"/>
                </a:xfrm>
                <a:prstGeom prst="rect">
                  <a:avLst/>
                </a:prstGeom>
                <a:blipFill>
                  <a:blip r:embed="rId6"/>
                  <a:stretch>
                    <a:fillRect t="-16535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516A86D-AC13-4AE5-A03A-CFD52220A4D1}"/>
                    </a:ext>
                  </a:extLst>
                </p:cNvPr>
                <p:cNvSpPr txBox="1"/>
                <p:nvPr/>
              </p:nvSpPr>
              <p:spPr>
                <a:xfrm>
                  <a:off x="19561654" y="3921025"/>
                  <a:ext cx="298704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algn="just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516A86D-AC13-4AE5-A03A-CFD52220A4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1654" y="3921025"/>
                  <a:ext cx="2987040" cy="759375"/>
                </a:xfrm>
                <a:prstGeom prst="rect">
                  <a:avLst/>
                </a:prstGeom>
                <a:blipFill>
                  <a:blip r:embed="rId7"/>
                  <a:stretch>
                    <a:fillRect t="-18400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1AB304D-734D-4F39-87B3-504A43F9A6F2}"/>
              </a:ext>
            </a:extLst>
          </p:cNvPr>
          <p:cNvSpPr txBox="1"/>
          <p:nvPr/>
        </p:nvSpPr>
        <p:spPr>
          <a:xfrm>
            <a:off x="1922778" y="10880624"/>
            <a:ext cx="3596640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18387F5-F1E1-4DA2-9663-D29F4624316F}"/>
                  </a:ext>
                </a:extLst>
              </p:cNvPr>
              <p:cNvSpPr txBox="1"/>
              <p:nvPr/>
            </p:nvSpPr>
            <p:spPr>
              <a:xfrm>
                <a:off x="9293946" y="8489937"/>
                <a:ext cx="5181266" cy="935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865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18387F5-F1E1-4DA2-9663-D29F46243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946" y="8489937"/>
                <a:ext cx="5181266" cy="9358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A2C1825-0832-4945-A037-B8DC8A90E9BB}"/>
                  </a:ext>
                </a:extLst>
              </p:cNvPr>
              <p:cNvSpPr txBox="1"/>
              <p:nvPr/>
            </p:nvSpPr>
            <p:spPr>
              <a:xfrm>
                <a:off x="9273538" y="9783566"/>
                <a:ext cx="6343077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865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A2C1825-0832-4945-A037-B8DC8A90E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538" y="9783566"/>
                <a:ext cx="6343077" cy="759375"/>
              </a:xfrm>
              <a:prstGeom prst="rect">
                <a:avLst/>
              </a:prstGeom>
              <a:blipFill>
                <a:blip r:embed="rId9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09C17F87-2AAF-43A0-96C5-500868CE47B2}"/>
              </a:ext>
            </a:extLst>
          </p:cNvPr>
          <p:cNvSpPr/>
          <p:nvPr/>
        </p:nvSpPr>
        <p:spPr>
          <a:xfrm>
            <a:off x="560710" y="5506720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92B58A-3B78-4521-9BD7-ABD52563CB90}"/>
              </a:ext>
            </a:extLst>
          </p:cNvPr>
          <p:cNvGrpSpPr/>
          <p:nvPr/>
        </p:nvGrpSpPr>
        <p:grpSpPr>
          <a:xfrm>
            <a:off x="442130" y="2143104"/>
            <a:ext cx="23671170" cy="2809896"/>
            <a:chOff x="294114" y="238104"/>
            <a:chExt cx="23812793" cy="280989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FD7849-72AD-4758-B5A8-F9DEAA34D580}"/>
                </a:ext>
              </a:extLst>
            </p:cNvPr>
            <p:cNvGrpSpPr/>
            <p:nvPr/>
          </p:nvGrpSpPr>
          <p:grpSpPr>
            <a:xfrm>
              <a:off x="294114" y="238104"/>
              <a:ext cx="23812793" cy="2809896"/>
              <a:chOff x="294114" y="238104"/>
              <a:chExt cx="23812793" cy="280989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94114" y="238104"/>
                <a:ext cx="23812793" cy="2809896"/>
                <a:chOff x="534987" y="1647866"/>
                <a:chExt cx="23340848" cy="2356356"/>
              </a:xfrm>
            </p:grpSpPr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755649" y="1720891"/>
                  <a:ext cx="23120186" cy="2283331"/>
                </a:xfrm>
                <a:prstGeom prst="roundRect">
                  <a:avLst>
                    <a:gd name="adj" fmla="val 5492"/>
                  </a:avLst>
                </a:prstGeom>
                <a:solidFill>
                  <a:srgbClr val="E2F0D9"/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7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Pentagon 27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29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2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30" name="Chevron 29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556">
                      <a:defRPr/>
                    </a:pPr>
                    <a:endParaRPr lang="en-US" sz="44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7785312-4972-48CC-B3D9-59BE8091FC2D}"/>
                  </a:ext>
                </a:extLst>
              </p:cNvPr>
              <p:cNvSpPr txBox="1"/>
              <p:nvPr/>
            </p:nvSpPr>
            <p:spPr>
              <a:xfrm>
                <a:off x="4456152" y="423048"/>
                <a:ext cx="367284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CFC732A-1706-4387-A2D9-96A7415D2C62}"/>
                      </a:ext>
                    </a:extLst>
                  </p:cNvPr>
                  <p:cNvSpPr txBox="1"/>
                  <p:nvPr/>
                </p:nvSpPr>
                <p:spPr>
                  <a:xfrm>
                    <a:off x="4814426" y="1528745"/>
                    <a:ext cx="15240848" cy="76944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Đặt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oMath>
                    </a14:m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khi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đó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𝟎𝟎𝟎</m:t>
                        </m:r>
                      </m:oMath>
                    </a14:m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biểu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thị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theo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oMath>
                    </a14:m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endPara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CFC732A-1706-4387-A2D9-96A7415D2C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14426" y="1528745"/>
                    <a:ext cx="15240848" cy="76944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640" t="-17460" b="-365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9" name="TextBox 13">
              <a:extLst>
                <a:ext uri="{FF2B5EF4-FFF2-40B4-BE49-F238E27FC236}">
                  <a16:creationId xmlns:a16="http://schemas.microsoft.com/office/drawing/2014/main" id="{80448CF7-445C-4FE9-B047-9359CC665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5620" y="244696"/>
              <a:ext cx="2140330" cy="1015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6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522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3" grpId="0"/>
      <p:bldP spid="56" grpId="0"/>
      <p:bldP spid="59" grpId="0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ĐINH NGHĨA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6E0007-F7A8-4B42-BEB0-CD7B3580E6E2}"/>
              </a:ext>
            </a:extLst>
          </p:cNvPr>
          <p:cNvGrpSpPr/>
          <p:nvPr/>
        </p:nvGrpSpPr>
        <p:grpSpPr>
          <a:xfrm>
            <a:off x="1074828" y="3747031"/>
            <a:ext cx="22325581" cy="3568169"/>
            <a:chOff x="1074828" y="3747031"/>
            <a:chExt cx="22325581" cy="3568169"/>
          </a:xfrm>
        </p:grpSpPr>
        <p:grpSp>
          <p:nvGrpSpPr>
            <p:cNvPr id="43" name="Group 42"/>
            <p:cNvGrpSpPr/>
            <p:nvPr/>
          </p:nvGrpSpPr>
          <p:grpSpPr>
            <a:xfrm>
              <a:off x="1074828" y="3747031"/>
              <a:ext cx="22325581" cy="3568169"/>
              <a:chOff x="1076414" y="4334859"/>
              <a:chExt cx="22325581" cy="3568169"/>
            </a:xfrm>
          </p:grpSpPr>
          <p:grpSp>
            <p:nvGrpSpPr>
              <p:cNvPr id="22" name="Group 5"/>
              <p:cNvGrpSpPr/>
              <p:nvPr/>
            </p:nvGrpSpPr>
            <p:grpSpPr>
              <a:xfrm>
                <a:off x="1533269" y="4671091"/>
                <a:ext cx="21868726" cy="3231937"/>
                <a:chOff x="637542" y="1083939"/>
                <a:chExt cx="8611674" cy="1272428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637542" y="1083939"/>
                  <a:ext cx="8611674" cy="1272428"/>
                </a:xfrm>
                <a:prstGeom prst="roundRect">
                  <a:avLst>
                    <a:gd name="adj" fmla="val 4110"/>
                  </a:avLst>
                </a:prstGeom>
                <a:solidFill>
                  <a:srgbClr val="BEDCF4"/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007731" y="1742814"/>
                  <a:ext cx="7867095" cy="242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ts val="4000"/>
                    </a:lnSpc>
                  </a:pP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23" name="Group 65"/>
              <p:cNvGrpSpPr/>
              <p:nvPr/>
            </p:nvGrpSpPr>
            <p:grpSpPr>
              <a:xfrm>
                <a:off x="1076414" y="4334859"/>
                <a:ext cx="4411573" cy="824978"/>
                <a:chOff x="166396" y="8712046"/>
                <a:chExt cx="4411573" cy="824978"/>
              </a:xfrm>
            </p:grpSpPr>
            <p:sp>
              <p:nvSpPr>
                <p:cNvPr id="24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193447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25" name="Group 7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27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098A9BD-02EC-4D7D-9D2D-5FD390676D4D}"/>
                    </a:ext>
                  </a:extLst>
                </p:cNvPr>
                <p:cNvSpPr txBox="1"/>
                <p:nvPr/>
              </p:nvSpPr>
              <p:spPr>
                <a:xfrm>
                  <a:off x="2458546" y="4802174"/>
                  <a:ext cx="20878800" cy="20020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457200" indent="6350" algn="just">
                    <a:lnSpc>
                      <a:spcPct val="150000"/>
                    </a:lnSpc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dương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i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a, b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𝒂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𝜶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thỏa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đẳng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𝜶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logarit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cơ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i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i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hiệu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func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098A9BD-02EC-4D7D-9D2D-5FD390676D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546" y="4802174"/>
                  <a:ext cx="20878800" cy="2002023"/>
                </a:xfrm>
                <a:prstGeom prst="rect">
                  <a:avLst/>
                </a:prstGeom>
                <a:blipFill>
                  <a:blip r:embed="rId3"/>
                  <a:stretch>
                    <a:fillRect r="-1197" b="-131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BEB82C9-48FB-48D9-9729-1FEC3EE7B5F0}"/>
                    </a:ext>
                  </a:extLst>
                </p:cNvPr>
                <p:cNvSpPr txBox="1"/>
                <p:nvPr/>
              </p:nvSpPr>
              <p:spPr>
                <a:xfrm>
                  <a:off x="13335000" y="5973200"/>
                  <a:ext cx="6858001" cy="83099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fun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⇔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oMath>
                    </m:oMathPara>
                  </a14:m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BEB82C9-48FB-48D9-9729-1FEC3EE7B5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5000" y="5973200"/>
                  <a:ext cx="6858001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E190217-9B9E-48D6-A922-93BFBB474A34}"/>
              </a:ext>
            </a:extLst>
          </p:cNvPr>
          <p:cNvSpPr txBox="1"/>
          <p:nvPr/>
        </p:nvSpPr>
        <p:spPr>
          <a:xfrm>
            <a:off x="3389677" y="8609768"/>
            <a:ext cx="12416116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850"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logarit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0.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4">
            <a:extLst>
              <a:ext uri="{FF2B5EF4-FFF2-40B4-BE49-F238E27FC236}">
                <a16:creationId xmlns:a16="http://schemas.microsoft.com/office/drawing/2014/main" id="{ADA1A7CA-CD08-4747-9AE4-4E8CE0DC7656}"/>
              </a:ext>
            </a:extLst>
          </p:cNvPr>
          <p:cNvGrpSpPr/>
          <p:nvPr/>
        </p:nvGrpSpPr>
        <p:grpSpPr>
          <a:xfrm>
            <a:off x="1271086" y="9923286"/>
            <a:ext cx="21841827" cy="2591947"/>
            <a:chOff x="1268078" y="3405486"/>
            <a:chExt cx="21841827" cy="2591947"/>
          </a:xfrm>
        </p:grpSpPr>
        <p:sp>
          <p:nvSpPr>
            <p:cNvPr id="52" name="Rounded Rectangle 61">
              <a:extLst>
                <a:ext uri="{FF2B5EF4-FFF2-40B4-BE49-F238E27FC236}">
                  <a16:creationId xmlns:a16="http://schemas.microsoft.com/office/drawing/2014/main" id="{5A4D16DB-7C62-4CC3-8E16-3F15DB84BCC9}"/>
                </a:ext>
              </a:extLst>
            </p:cNvPr>
            <p:cNvSpPr/>
            <p:nvPr/>
          </p:nvSpPr>
          <p:spPr>
            <a:xfrm>
              <a:off x="1268078" y="3790951"/>
              <a:ext cx="21841827" cy="220648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7">
              <a:extLst>
                <a:ext uri="{FF2B5EF4-FFF2-40B4-BE49-F238E27FC236}">
                  <a16:creationId xmlns:a16="http://schemas.microsoft.com/office/drawing/2014/main" id="{B51DDB31-3BBC-44CE-8F64-BF78984A0395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7ED81704-B3D8-4593-8CD6-466AC249E73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5189F33-0A34-4401-A19C-24328A963F6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56" name="Group 70">
                <a:extLst>
                  <a:ext uri="{FF2B5EF4-FFF2-40B4-BE49-F238E27FC236}">
                    <a16:creationId xmlns:a16="http://schemas.microsoft.com/office/drawing/2014/main" id="{CFCD0DB5-7E44-4051-804C-A263A59C837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BD9DCBC-6BA8-47A6-9E84-E515D964E72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13">
                  <a:extLst>
                    <a:ext uri="{FF2B5EF4-FFF2-40B4-BE49-F238E27FC236}">
                      <a16:creationId xmlns:a16="http://schemas.microsoft.com/office/drawing/2014/main" id="{1D1CE935-975C-43A0-8DC0-4DAEA859C0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4">
                  <a:extLst>
                    <a:ext uri="{FF2B5EF4-FFF2-40B4-BE49-F238E27FC236}">
                      <a16:creationId xmlns:a16="http://schemas.microsoft.com/office/drawing/2014/main" id="{5F4C83E0-7885-48DB-9D81-08C9D55A2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5">
                  <a:extLst>
                    <a:ext uri="{FF2B5EF4-FFF2-40B4-BE49-F238E27FC236}">
                      <a16:creationId xmlns:a16="http://schemas.microsoft.com/office/drawing/2014/main" id="{77D989B9-1E85-4CD7-AE00-16BE2EC79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6">
                  <a:extLst>
                    <a:ext uri="{FF2B5EF4-FFF2-40B4-BE49-F238E27FC236}">
                      <a16:creationId xmlns:a16="http://schemas.microsoft.com/office/drawing/2014/main" id="{1C889340-B899-46D7-B5A7-A2EE58AA8F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7">
                  <a:extLst>
                    <a:ext uri="{FF2B5EF4-FFF2-40B4-BE49-F238E27FC236}">
                      <a16:creationId xmlns:a16="http://schemas.microsoft.com/office/drawing/2014/main" id="{A15755E0-A44C-418A-AF32-80FE9E5397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8">
                  <a:extLst>
                    <a:ext uri="{FF2B5EF4-FFF2-40B4-BE49-F238E27FC236}">
                      <a16:creationId xmlns:a16="http://schemas.microsoft.com/office/drawing/2014/main" id="{D3E2B7F6-8378-4006-ACCA-D794FA94F2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9">
                  <a:extLst>
                    <a:ext uri="{FF2B5EF4-FFF2-40B4-BE49-F238E27FC236}">
                      <a16:creationId xmlns:a16="http://schemas.microsoft.com/office/drawing/2014/main" id="{C6F66DAA-A87B-4F37-B414-0CA3BA50F6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0">
                  <a:extLst>
                    <a:ext uri="{FF2B5EF4-FFF2-40B4-BE49-F238E27FC236}">
                      <a16:creationId xmlns:a16="http://schemas.microsoft.com/office/drawing/2014/main" id="{D06BE8D2-3E6D-41F4-8F42-7388E75FA1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1">
                  <a:extLst>
                    <a:ext uri="{FF2B5EF4-FFF2-40B4-BE49-F238E27FC236}">
                      <a16:creationId xmlns:a16="http://schemas.microsoft.com/office/drawing/2014/main" id="{79B54282-23F5-44AB-B631-0814059A4B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2">
                  <a:extLst>
                    <a:ext uri="{FF2B5EF4-FFF2-40B4-BE49-F238E27FC236}">
                      <a16:creationId xmlns:a16="http://schemas.microsoft.com/office/drawing/2014/main" id="{450F995A-CC66-4449-9A47-27B38C0570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3">
                  <a:extLst>
                    <a:ext uri="{FF2B5EF4-FFF2-40B4-BE49-F238E27FC236}">
                      <a16:creationId xmlns:a16="http://schemas.microsoft.com/office/drawing/2014/main" id="{F964A122-F4D7-4F21-9BC2-D81F7C591E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4">
                  <a:extLst>
                    <a:ext uri="{FF2B5EF4-FFF2-40B4-BE49-F238E27FC236}">
                      <a16:creationId xmlns:a16="http://schemas.microsoft.com/office/drawing/2014/main" id="{98C7D2E8-9EA9-4BAE-BEB9-ACE6654FD6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5">
                  <a:extLst>
                    <a:ext uri="{FF2B5EF4-FFF2-40B4-BE49-F238E27FC236}">
                      <a16:creationId xmlns:a16="http://schemas.microsoft.com/office/drawing/2014/main" id="{B81AB62D-6E5A-4232-B741-93473E004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6">
                  <a:extLst>
                    <a:ext uri="{FF2B5EF4-FFF2-40B4-BE49-F238E27FC236}">
                      <a16:creationId xmlns:a16="http://schemas.microsoft.com/office/drawing/2014/main" id="{5B0E90F3-34BA-43BB-BC8B-F3AC815025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7">
                  <a:extLst>
                    <a:ext uri="{FF2B5EF4-FFF2-40B4-BE49-F238E27FC236}">
                      <a16:creationId xmlns:a16="http://schemas.microsoft.com/office/drawing/2014/main" id="{B99364B1-BBDB-456B-86B4-69D7D84471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8">
                  <a:extLst>
                    <a:ext uri="{FF2B5EF4-FFF2-40B4-BE49-F238E27FC236}">
                      <a16:creationId xmlns:a16="http://schemas.microsoft.com/office/drawing/2014/main" id="{7B0D48F5-83DC-4630-BAD2-5C390568ED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9">
                  <a:extLst>
                    <a:ext uri="{FF2B5EF4-FFF2-40B4-BE49-F238E27FC236}">
                      <a16:creationId xmlns:a16="http://schemas.microsoft.com/office/drawing/2014/main" id="{ED419823-EC72-4FF4-9626-2EA0668E4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0">
                  <a:extLst>
                    <a:ext uri="{FF2B5EF4-FFF2-40B4-BE49-F238E27FC236}">
                      <a16:creationId xmlns:a16="http://schemas.microsoft.com/office/drawing/2014/main" id="{EE2DF6DE-26A3-40BF-9037-0D2A8C373C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1">
                  <a:extLst>
                    <a:ext uri="{FF2B5EF4-FFF2-40B4-BE49-F238E27FC236}">
                      <a16:creationId xmlns:a16="http://schemas.microsoft.com/office/drawing/2014/main" id="{3A8666B8-547A-470D-AF90-C718690759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2">
                  <a:extLst>
                    <a:ext uri="{FF2B5EF4-FFF2-40B4-BE49-F238E27FC236}">
                      <a16:creationId xmlns:a16="http://schemas.microsoft.com/office/drawing/2014/main" id="{8E6B2C58-AC9B-4D75-A81A-6FD525837A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3">
                  <a:extLst>
                    <a:ext uri="{FF2B5EF4-FFF2-40B4-BE49-F238E27FC236}">
                      <a16:creationId xmlns:a16="http://schemas.microsoft.com/office/drawing/2014/main" id="{1C8A821D-E583-4360-AFB0-3F7EBD63FD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4">
                  <a:extLst>
                    <a:ext uri="{FF2B5EF4-FFF2-40B4-BE49-F238E27FC236}">
                      <a16:creationId xmlns:a16="http://schemas.microsoft.com/office/drawing/2014/main" id="{4C0D6B1C-C124-444F-8C78-79DDFE0DC9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5">
                  <a:extLst>
                    <a:ext uri="{FF2B5EF4-FFF2-40B4-BE49-F238E27FC236}">
                      <a16:creationId xmlns:a16="http://schemas.microsoft.com/office/drawing/2014/main" id="{C19FA191-13E9-41D1-A48C-DBC269DF5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6">
                  <a:extLst>
                    <a:ext uri="{FF2B5EF4-FFF2-40B4-BE49-F238E27FC236}">
                      <a16:creationId xmlns:a16="http://schemas.microsoft.com/office/drawing/2014/main" id="{A4A4FED1-4B67-4233-9907-18BEB3332B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DC1F5F-8603-4AFD-9AA4-7462C8B3A472}"/>
              </a:ext>
            </a:extLst>
          </p:cNvPr>
          <p:cNvGrpSpPr/>
          <p:nvPr/>
        </p:nvGrpSpPr>
        <p:grpSpPr>
          <a:xfrm>
            <a:off x="1853769" y="10982371"/>
            <a:ext cx="20404257" cy="1697732"/>
            <a:chOff x="1853770" y="10982371"/>
            <a:chExt cx="19326582" cy="1697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A59C280-2E3A-47F3-ACC1-23DFBB91A3B2}"/>
                    </a:ext>
                  </a:extLst>
                </p:cNvPr>
                <p:cNvSpPr txBox="1"/>
                <p:nvPr/>
              </p:nvSpPr>
              <p:spPr>
                <a:xfrm>
                  <a:off x="4347884" y="11075722"/>
                  <a:ext cx="304351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</m:e>
                      </m:func>
                    </m:oMath>
                  </a14:m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A59C280-2E3A-47F3-ACC1-23DFBB91A3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7884" y="11075722"/>
                  <a:ext cx="3043516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8539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DB15AE-CF89-4C86-88C2-572B52FC6A90}"/>
                </a:ext>
              </a:extLst>
            </p:cNvPr>
            <p:cNvSpPr txBox="1"/>
            <p:nvPr/>
          </p:nvSpPr>
          <p:spPr>
            <a:xfrm>
              <a:off x="1853770" y="10982371"/>
              <a:ext cx="17614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94E4B294-804F-499C-B464-1C9AF144365E}"/>
                    </a:ext>
                  </a:extLst>
                </p:cNvPr>
                <p:cNvSpPr txBox="1"/>
                <p:nvPr/>
              </p:nvSpPr>
              <p:spPr>
                <a:xfrm>
                  <a:off x="7814372" y="11100878"/>
                  <a:ext cx="3043516" cy="11894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𝒍𝒐𝒈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𝟗</m:t>
                          </m:r>
                        </m:e>
                      </m:func>
                    </m:oMath>
                  </a14:m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94E4B294-804F-499C-B464-1C9AF14436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4372" y="11100878"/>
                  <a:ext cx="3043516" cy="1189493"/>
                </a:xfrm>
                <a:prstGeom prst="rect">
                  <a:avLst/>
                </a:prstGeom>
                <a:blipFill>
                  <a:blip r:embed="rId6"/>
                  <a:stretch>
                    <a:fillRect l="-8523" t="-128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46360B8-FB0F-4937-96EA-A68846DFCD8A}"/>
                    </a:ext>
                  </a:extLst>
                </p:cNvPr>
                <p:cNvSpPr txBox="1"/>
                <p:nvPr/>
              </p:nvSpPr>
              <p:spPr>
                <a:xfrm>
                  <a:off x="10857888" y="10982371"/>
                  <a:ext cx="3043516" cy="11557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a14:m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46360B8-FB0F-4937-96EA-A68846DFCD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7888" y="10982371"/>
                  <a:ext cx="3043516" cy="1155766"/>
                </a:xfrm>
                <a:prstGeom prst="rect">
                  <a:avLst/>
                </a:prstGeom>
                <a:blipFill>
                  <a:blip r:embed="rId7"/>
                  <a:stretch>
                    <a:fillRect l="-8729" b="-116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6D83EB6-BC82-47F1-8264-61015962BCFE}"/>
                    </a:ext>
                  </a:extLst>
                </p:cNvPr>
                <p:cNvSpPr txBox="1"/>
                <p:nvPr/>
              </p:nvSpPr>
              <p:spPr>
                <a:xfrm>
                  <a:off x="14216957" y="11041000"/>
                  <a:ext cx="3043516" cy="16391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e>
                      </m:func>
                    </m:oMath>
                  </a14:m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6D83EB6-BC82-47F1-8264-61015962BC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16957" y="11041000"/>
                  <a:ext cx="3043516" cy="1639103"/>
                </a:xfrm>
                <a:prstGeom prst="rect">
                  <a:avLst/>
                </a:prstGeom>
                <a:blipFill>
                  <a:blip r:embed="rId8"/>
                  <a:stretch>
                    <a:fillRect l="-8539" t="-4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1D68D90-0CD2-44B6-AE7B-907D106BC5C9}"/>
                    </a:ext>
                  </a:extLst>
                </p:cNvPr>
                <p:cNvSpPr txBox="1"/>
                <p:nvPr/>
              </p:nvSpPr>
              <p:spPr>
                <a:xfrm>
                  <a:off x="18136836" y="11100878"/>
                  <a:ext cx="304351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sub>
                          </m:sSub>
                        </m:fName>
                        <m:e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e>
                      </m:func>
                    </m:oMath>
                  </a14:m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1D68D90-0CD2-44B6-AE7B-907D106BC5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36836" y="11100878"/>
                  <a:ext cx="3043516" cy="830997"/>
                </a:xfrm>
                <a:prstGeom prst="rect">
                  <a:avLst/>
                </a:prstGeom>
                <a:blipFill>
                  <a:blip r:embed="rId9"/>
                  <a:stretch>
                    <a:fillRect l="-8539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167">
            <a:extLst>
              <a:ext uri="{FF2B5EF4-FFF2-40B4-BE49-F238E27FC236}">
                <a16:creationId xmlns:a16="http://schemas.microsoft.com/office/drawing/2014/main" id="{ACC826B3-DD1F-4015-988A-263B14723484}"/>
              </a:ext>
            </a:extLst>
          </p:cNvPr>
          <p:cNvGrpSpPr/>
          <p:nvPr/>
        </p:nvGrpSpPr>
        <p:grpSpPr>
          <a:xfrm>
            <a:off x="960121" y="7710964"/>
            <a:ext cx="3794127" cy="927101"/>
            <a:chOff x="4867276" y="9361488"/>
            <a:chExt cx="3794125" cy="927101"/>
          </a:xfrm>
        </p:grpSpPr>
        <p:sp>
          <p:nvSpPr>
            <p:cNvPr id="88" name="Freeform 59">
              <a:extLst>
                <a:ext uri="{FF2B5EF4-FFF2-40B4-BE49-F238E27FC236}">
                  <a16:creationId xmlns:a16="http://schemas.microsoft.com/office/drawing/2014/main" id="{F83F8637-D9E1-4101-96F9-7CFDD82C3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0">
              <a:extLst>
                <a:ext uri="{FF2B5EF4-FFF2-40B4-BE49-F238E27FC236}">
                  <a16:creationId xmlns:a16="http://schemas.microsoft.com/office/drawing/2014/main" id="{0FB72080-CC19-4DCF-857A-1E5A15AA0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1">
              <a:extLst>
                <a:ext uri="{FF2B5EF4-FFF2-40B4-BE49-F238E27FC236}">
                  <a16:creationId xmlns:a16="http://schemas.microsoft.com/office/drawing/2014/main" id="{6ABEA658-7D79-4D09-AEE2-8175D2A13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2">
              <a:extLst>
                <a:ext uri="{FF2B5EF4-FFF2-40B4-BE49-F238E27FC236}">
                  <a16:creationId xmlns:a16="http://schemas.microsoft.com/office/drawing/2014/main" id="{6F286074-DC68-4336-A139-04CD8DCDF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3">
              <a:extLst>
                <a:ext uri="{FF2B5EF4-FFF2-40B4-BE49-F238E27FC236}">
                  <a16:creationId xmlns:a16="http://schemas.microsoft.com/office/drawing/2014/main" id="{2A2068C8-9A6B-41B7-BC55-54C10B23E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4">
              <a:extLst>
                <a:ext uri="{FF2B5EF4-FFF2-40B4-BE49-F238E27FC236}">
                  <a16:creationId xmlns:a16="http://schemas.microsoft.com/office/drawing/2014/main" id="{F4CA95D8-F243-4876-8AE0-EF096D4BE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5">
              <a:extLst>
                <a:ext uri="{FF2B5EF4-FFF2-40B4-BE49-F238E27FC236}">
                  <a16:creationId xmlns:a16="http://schemas.microsoft.com/office/drawing/2014/main" id="{E3F653CE-8115-42D1-A5DF-D4A9447AE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66">
              <a:extLst>
                <a:ext uri="{FF2B5EF4-FFF2-40B4-BE49-F238E27FC236}">
                  <a16:creationId xmlns:a16="http://schemas.microsoft.com/office/drawing/2014/main" id="{384A3272-F226-4CD6-A89E-271356F67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7">
              <a:extLst>
                <a:ext uri="{FF2B5EF4-FFF2-40B4-BE49-F238E27FC236}">
                  <a16:creationId xmlns:a16="http://schemas.microsoft.com/office/drawing/2014/main" id="{76151D6A-EAD8-4619-B6E3-1C9F1938C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6D2EF-309A-430A-9383-60C14D280B4D}"/>
              </a:ext>
            </a:extLst>
          </p:cNvPr>
          <p:cNvGrpSpPr/>
          <p:nvPr/>
        </p:nvGrpSpPr>
        <p:grpSpPr>
          <a:xfrm>
            <a:off x="477052" y="7249954"/>
            <a:ext cx="23351299" cy="4958057"/>
            <a:chOff x="1220788" y="7162800"/>
            <a:chExt cx="23354001" cy="4958631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2F9D5E1C-95F5-490B-B845-29005CF6ECF5}"/>
                </a:ext>
              </a:extLst>
            </p:cNvPr>
            <p:cNvSpPr/>
            <p:nvPr/>
          </p:nvSpPr>
          <p:spPr>
            <a:xfrm>
              <a:off x="1222486" y="7418548"/>
              <a:ext cx="23352303" cy="470288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7A72AC-4A7A-4B57-A4A3-EEE22F029CC0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C038C7EC-A053-42B7-9A69-519E9932A4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507F95-8A9A-406F-BB43-FD200677F1A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6C1C4C92-A943-4AF2-8B42-0C623E193D9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A8DD9E1B-1837-485B-AB5D-DC1CA50FF2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C32375F-33DE-43A7-BD43-F3B8D26E7559}"/>
              </a:ext>
            </a:extLst>
          </p:cNvPr>
          <p:cNvGrpSpPr/>
          <p:nvPr/>
        </p:nvGrpSpPr>
        <p:grpSpPr>
          <a:xfrm>
            <a:off x="251927" y="5417643"/>
            <a:ext cx="23556178" cy="1638464"/>
            <a:chOff x="409106" y="3352800"/>
            <a:chExt cx="23556178" cy="1638464"/>
          </a:xfrm>
        </p:grpSpPr>
        <p:grpSp>
          <p:nvGrpSpPr>
            <p:cNvPr id="50" name="Group 49"/>
            <p:cNvGrpSpPr/>
            <p:nvPr/>
          </p:nvGrpSpPr>
          <p:grpSpPr>
            <a:xfrm>
              <a:off x="409106" y="3352800"/>
              <a:ext cx="23556178" cy="1638464"/>
              <a:chOff x="241306" y="2142810"/>
              <a:chExt cx="11778089" cy="81923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38287" y="2178382"/>
                <a:ext cx="2468235" cy="7480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1851" y="2142810"/>
                <a:ext cx="2468235" cy="81923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44723" y="2142810"/>
                <a:ext cx="2468235" cy="81923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551160" y="2142810"/>
                <a:ext cx="2468235" cy="81923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B91455F-8CAA-4195-879D-65BA773FA41E}"/>
                    </a:ext>
                  </a:extLst>
                </p:cNvPr>
                <p:cNvSpPr txBox="1"/>
                <p:nvPr/>
              </p:nvSpPr>
              <p:spPr>
                <a:xfrm>
                  <a:off x="2841211" y="3742540"/>
                  <a:ext cx="1234440" cy="9947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B91455F-8CAA-4195-879D-65BA773FA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1211" y="3742540"/>
                  <a:ext cx="1234440" cy="994759"/>
                </a:xfrm>
                <a:prstGeom prst="rect">
                  <a:avLst/>
                </a:prstGeom>
                <a:blipFill>
                  <a:blip r:embed="rId2"/>
                  <a:stretch>
                    <a:fillRect t="-7362" b="-116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74A1C43-5106-48CE-9F32-5F4F710FF454}"/>
                    </a:ext>
                  </a:extLst>
                </p:cNvPr>
                <p:cNvSpPr txBox="1"/>
                <p:nvPr/>
              </p:nvSpPr>
              <p:spPr>
                <a:xfrm>
                  <a:off x="8750679" y="3697539"/>
                  <a:ext cx="1234440" cy="9947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74A1C43-5106-48CE-9F32-5F4F710FF4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0679" y="3697539"/>
                  <a:ext cx="1234440" cy="994759"/>
                </a:xfrm>
                <a:prstGeom prst="rect">
                  <a:avLst/>
                </a:prstGeom>
                <a:blipFill>
                  <a:blip r:embed="rId3"/>
                  <a:stretch>
                    <a:fillRect t="-7362" r="-10837" b="-116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0922223-AF81-49DE-9EBB-95C1A9716DE6}"/>
                    </a:ext>
                  </a:extLst>
                </p:cNvPr>
                <p:cNvSpPr txBox="1"/>
                <p:nvPr/>
              </p:nvSpPr>
              <p:spPr>
                <a:xfrm>
                  <a:off x="20117344" y="3800612"/>
                  <a:ext cx="2147936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algn="just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0922223-AF81-49DE-9EBB-95C1A9716D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17344" y="3800612"/>
                  <a:ext cx="2147936" cy="759375"/>
                </a:xfrm>
                <a:prstGeom prst="rect">
                  <a:avLst/>
                </a:prstGeom>
                <a:blipFill>
                  <a:blip r:embed="rId4"/>
                  <a:stretch>
                    <a:fillRect t="-18400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126039B-4CAB-43C2-A665-801D1E880023}"/>
                    </a:ext>
                  </a:extLst>
                </p:cNvPr>
                <p:cNvSpPr txBox="1"/>
                <p:nvPr/>
              </p:nvSpPr>
              <p:spPr>
                <a:xfrm>
                  <a:off x="14281928" y="3771427"/>
                  <a:ext cx="2147936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algn="just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126039B-4CAB-43C2-A665-801D1E8800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81928" y="3771427"/>
                  <a:ext cx="2147936" cy="759375"/>
                </a:xfrm>
                <a:prstGeom prst="rect">
                  <a:avLst/>
                </a:prstGeom>
                <a:blipFill>
                  <a:blip r:embed="rId5"/>
                  <a:stretch>
                    <a:fillRect t="-19355" b="-370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6B92ACA-C10C-4159-AA11-1DC7A747677A}"/>
              </a:ext>
            </a:extLst>
          </p:cNvPr>
          <p:cNvSpPr txBox="1"/>
          <p:nvPr/>
        </p:nvSpPr>
        <p:spPr>
          <a:xfrm>
            <a:off x="17276285" y="10005157"/>
            <a:ext cx="3215640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B1EA0F5-9841-4A62-88BC-009D4FD7B042}"/>
                  </a:ext>
                </a:extLst>
              </p:cNvPr>
              <p:cNvSpPr txBox="1"/>
              <p:nvPr/>
            </p:nvSpPr>
            <p:spPr>
              <a:xfrm>
                <a:off x="1759606" y="8139539"/>
                <a:ext cx="10035223" cy="1126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B1EA0F5-9841-4A62-88BC-009D4FD7B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6" y="8139539"/>
                <a:ext cx="10035223" cy="1126527"/>
              </a:xfrm>
              <a:prstGeom prst="rect">
                <a:avLst/>
              </a:prstGeom>
              <a:blipFill>
                <a:blip r:embed="rId6"/>
                <a:stretch>
                  <a:fillRect l="-2491" t="-10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AEB7233-86E0-46BB-9637-EEA60C07A343}"/>
                  </a:ext>
                </a:extLst>
              </p:cNvPr>
              <p:cNvSpPr txBox="1"/>
              <p:nvPr/>
            </p:nvSpPr>
            <p:spPr>
              <a:xfrm>
                <a:off x="2381865" y="9433061"/>
                <a:ext cx="11875226" cy="1551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AEB7233-86E0-46BB-9637-EEA60C07A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865" y="9433061"/>
                <a:ext cx="11875226" cy="15513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567C76A-83BE-4D14-98BE-A2D692F1EFE1}"/>
                  </a:ext>
                </a:extLst>
              </p:cNvPr>
              <p:cNvSpPr txBox="1"/>
              <p:nvPr/>
            </p:nvSpPr>
            <p:spPr>
              <a:xfrm>
                <a:off x="11742491" y="9628028"/>
                <a:ext cx="5685741" cy="1230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567C76A-83BE-4D14-98BE-A2D692F1E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2491" y="9628028"/>
                <a:ext cx="5685741" cy="1230209"/>
              </a:xfrm>
              <a:prstGeom prst="rect">
                <a:avLst/>
              </a:prstGeom>
              <a:blipFill>
                <a:blip r:embed="rId8"/>
                <a:stretch>
                  <a:fillRect r="-3966"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259F1F35-A518-4CBD-9880-94D35D264879}"/>
              </a:ext>
            </a:extLst>
          </p:cNvPr>
          <p:cNvSpPr/>
          <p:nvPr/>
        </p:nvSpPr>
        <p:spPr>
          <a:xfrm>
            <a:off x="6258735" y="5786699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02F37B-28B0-4A70-A84D-A89E7C5B24D0}"/>
              </a:ext>
            </a:extLst>
          </p:cNvPr>
          <p:cNvGrpSpPr/>
          <p:nvPr/>
        </p:nvGrpSpPr>
        <p:grpSpPr>
          <a:xfrm>
            <a:off x="251927" y="2150547"/>
            <a:ext cx="23556179" cy="2956396"/>
            <a:chOff x="409106" y="85704"/>
            <a:chExt cx="23556179" cy="295639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012199B-CCE2-47F2-A1A7-4E83A0CB9679}"/>
                </a:ext>
              </a:extLst>
            </p:cNvPr>
            <p:cNvGrpSpPr/>
            <p:nvPr/>
          </p:nvGrpSpPr>
          <p:grpSpPr>
            <a:xfrm>
              <a:off x="409106" y="85704"/>
              <a:ext cx="23556179" cy="2956396"/>
              <a:chOff x="409106" y="85704"/>
              <a:chExt cx="23556179" cy="295639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09106" y="85704"/>
                <a:ext cx="23556179" cy="2956396"/>
                <a:chOff x="534987" y="1647866"/>
                <a:chExt cx="23089320" cy="2479210"/>
              </a:xfrm>
            </p:grpSpPr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755650" y="1720890"/>
                  <a:ext cx="22868657" cy="2406186"/>
                </a:xfrm>
                <a:prstGeom prst="roundRect">
                  <a:avLst>
                    <a:gd name="adj" fmla="val 5492"/>
                  </a:avLst>
                </a:prstGeom>
                <a:solidFill>
                  <a:srgbClr val="E2F0D9"/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7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Pentagon 27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29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2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30" name="Chevron 29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556">
                      <a:defRPr/>
                    </a:pPr>
                    <a:endParaRPr lang="en-US" sz="44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4FEE23-6484-403A-9A4D-7AC467C42F71}"/>
                  </a:ext>
                </a:extLst>
              </p:cNvPr>
              <p:cNvSpPr txBox="1"/>
              <p:nvPr/>
            </p:nvSpPr>
            <p:spPr>
              <a:xfrm>
                <a:off x="4539579" y="446365"/>
                <a:ext cx="352044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CF4377E-6117-4BEB-94AC-9893E18F739E}"/>
                      </a:ext>
                    </a:extLst>
                  </p:cNvPr>
                  <p:cNvSpPr txBox="1"/>
                  <p:nvPr/>
                </p:nvSpPr>
                <p:spPr>
                  <a:xfrm>
                    <a:off x="2231312" y="152400"/>
                    <a:ext cx="20476287" cy="27619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630555" indent="-630555" algn="just">
                      <a:lnSpc>
                        <a:spcPct val="150000"/>
                      </a:lnSpc>
                      <a:spcAft>
                        <a:spcPts val="800"/>
                      </a:spcAft>
                      <a:tabLst>
                        <a:tab pos="629920" algn="l"/>
                      </a:tabLst>
                    </a:pP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                                 Cho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a14:m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Tính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giá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trị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của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biểu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thức</a:t>
                    </a:r>
                    <a:endPara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marL="630555" indent="-630555" algn="ctr">
                      <a:lnSpc>
                        <a:spcPct val="150000"/>
                      </a:lnSpc>
                      <a:spcAft>
                        <a:spcPts val="800"/>
                      </a:spcAft>
                      <a:tabLst>
                        <a:tab pos="629920" algn="l"/>
                      </a:tabLst>
                    </a:pP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oMath>
                    </a14:m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theo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oMath>
                    </a14:m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CF4377E-6117-4BEB-94AC-9893E18F73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1312" y="152400"/>
                    <a:ext cx="20476287" cy="27619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9" name="TextBox 13">
              <a:extLst>
                <a:ext uri="{FF2B5EF4-FFF2-40B4-BE49-F238E27FC236}">
                  <a16:creationId xmlns:a16="http://schemas.microsoft.com/office/drawing/2014/main" id="{D66F38C6-D8BC-43FF-A8C9-DE749FFE7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5620" y="244696"/>
              <a:ext cx="2140330" cy="1015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6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516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9" grpId="0"/>
      <p:bldP spid="62" grpId="0"/>
      <p:bldP spid="6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6D2EF-309A-430A-9383-60C14D280B4D}"/>
              </a:ext>
            </a:extLst>
          </p:cNvPr>
          <p:cNvGrpSpPr/>
          <p:nvPr/>
        </p:nvGrpSpPr>
        <p:grpSpPr>
          <a:xfrm>
            <a:off x="685800" y="7391400"/>
            <a:ext cx="23302774" cy="5791201"/>
            <a:chOff x="1220788" y="7162800"/>
            <a:chExt cx="23305471" cy="5791871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2F9D5E1C-95F5-490B-B845-29005CF6ECF5}"/>
                </a:ext>
              </a:extLst>
            </p:cNvPr>
            <p:cNvSpPr/>
            <p:nvPr/>
          </p:nvSpPr>
          <p:spPr>
            <a:xfrm>
              <a:off x="1222486" y="7418547"/>
              <a:ext cx="23303773" cy="55361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7A72AC-4A7A-4B57-A4A3-EEE22F029CC0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C038C7EC-A053-42B7-9A69-519E9932A4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507F95-8A9A-406F-BB43-FD200677F1A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6C1C4C92-A943-4AF2-8B42-0C623E193D9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A8DD9E1B-1837-485B-AB5D-DC1CA50FF2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B5C98B4-EBC2-43D9-ABA5-29B7EA4E2622}"/>
                  </a:ext>
                </a:extLst>
              </p:cNvPr>
              <p:cNvSpPr txBox="1"/>
              <p:nvPr/>
            </p:nvSpPr>
            <p:spPr>
              <a:xfrm>
                <a:off x="17325351" y="10584742"/>
                <a:ext cx="3124200" cy="1150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𝒂𝒃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B5C98B4-EBC2-43D9-ABA5-29B7EA4E2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5351" y="10584742"/>
                <a:ext cx="3124200" cy="1150058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72F13D30-F7F9-4AC4-A6EA-74F80532E149}"/>
              </a:ext>
            </a:extLst>
          </p:cNvPr>
          <p:cNvGrpSpPr/>
          <p:nvPr/>
        </p:nvGrpSpPr>
        <p:grpSpPr>
          <a:xfrm>
            <a:off x="414422" y="2362200"/>
            <a:ext cx="23606199" cy="2809896"/>
            <a:chOff x="342607" y="0"/>
            <a:chExt cx="23606199" cy="2809896"/>
          </a:xfrm>
        </p:grpSpPr>
        <p:grpSp>
          <p:nvGrpSpPr>
            <p:cNvPr id="21" name="Group 20"/>
            <p:cNvGrpSpPr/>
            <p:nvPr/>
          </p:nvGrpSpPr>
          <p:grpSpPr>
            <a:xfrm>
              <a:off x="342607" y="0"/>
              <a:ext cx="23606199" cy="2809896"/>
              <a:chOff x="534987" y="1647866"/>
              <a:chExt cx="231383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20891"/>
                <a:ext cx="22917685" cy="2283331"/>
              </a:xfrm>
              <a:prstGeom prst="roundRect">
                <a:avLst>
                  <a:gd name="adj" fmla="val 5492"/>
                </a:avLst>
              </a:prstGeom>
              <a:solidFill>
                <a:srgbClr val="E2F0D9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 dirty="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12C342A-520A-4DF4-A882-EE1DEF380E43}"/>
                </a:ext>
              </a:extLst>
            </p:cNvPr>
            <p:cNvSpPr txBox="1"/>
            <p:nvPr/>
          </p:nvSpPr>
          <p:spPr>
            <a:xfrm>
              <a:off x="4070477" y="401774"/>
              <a:ext cx="329184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[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Mức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lang="vi-VN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] 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BD340D1-BA09-4A14-8FB6-D67BF1D1C807}"/>
                    </a:ext>
                  </a:extLst>
                </p:cNvPr>
                <p:cNvSpPr txBox="1"/>
                <p:nvPr/>
              </p:nvSpPr>
              <p:spPr>
                <a:xfrm>
                  <a:off x="4178788" y="1574417"/>
                  <a:ext cx="18071626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30555" indent="-630555"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nl-NL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func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func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a14:m>
                  <a:r>
                    <a:rPr lang="nl-NL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Khi đó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sub>
                          </m:sSub>
                        </m:fName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func>
                    </m:oMath>
                  </a14:m>
                  <a:r>
                    <a:rPr lang="nl-NL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tính theo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nl-NL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a14:m>
                  <a:r>
                    <a:rPr lang="nl-NL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là.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BD340D1-BA09-4A14-8FB6-D67BF1D1C8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8788" y="1574417"/>
                  <a:ext cx="18071626" cy="759375"/>
                </a:xfrm>
                <a:prstGeom prst="rect">
                  <a:avLst/>
                </a:prstGeom>
                <a:blipFill>
                  <a:blip r:embed="rId3"/>
                  <a:stretch>
                    <a:fillRect l="-1383" t="-18400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570170-8E38-47FB-BADC-F6A59D6EFF0C}"/>
              </a:ext>
            </a:extLst>
          </p:cNvPr>
          <p:cNvGrpSpPr/>
          <p:nvPr/>
        </p:nvGrpSpPr>
        <p:grpSpPr>
          <a:xfrm>
            <a:off x="432397" y="5403836"/>
            <a:ext cx="23556178" cy="1701762"/>
            <a:chOff x="448683" y="3022639"/>
            <a:chExt cx="23556178" cy="1701762"/>
          </a:xfrm>
        </p:grpSpPr>
        <p:grpSp>
          <p:nvGrpSpPr>
            <p:cNvPr id="50" name="Group 49"/>
            <p:cNvGrpSpPr/>
            <p:nvPr/>
          </p:nvGrpSpPr>
          <p:grpSpPr>
            <a:xfrm>
              <a:off x="448683" y="3022639"/>
              <a:ext cx="23556178" cy="1701762"/>
              <a:chOff x="241306" y="2126986"/>
              <a:chExt cx="11778089" cy="850881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38287" y="2126986"/>
                <a:ext cx="2468235" cy="85088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1851" y="2126986"/>
                <a:ext cx="2468235" cy="85088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44723" y="2126986"/>
                <a:ext cx="2468235" cy="85088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551160" y="2126986"/>
                <a:ext cx="2468235" cy="85088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F192775-DBF4-46CA-9924-199B03337FC7}"/>
                    </a:ext>
                  </a:extLst>
                </p:cNvPr>
                <p:cNvSpPr txBox="1"/>
                <p:nvPr/>
              </p:nvSpPr>
              <p:spPr>
                <a:xfrm>
                  <a:off x="2814808" y="3329103"/>
                  <a:ext cx="2667000" cy="10808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𝒂𝒃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F192775-DBF4-46CA-9924-199B03337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4808" y="3329103"/>
                  <a:ext cx="2667000" cy="1080873"/>
                </a:xfrm>
                <a:prstGeom prst="rect">
                  <a:avLst/>
                </a:prstGeom>
                <a:blipFill>
                  <a:blip r:embed="rId4"/>
                  <a:stretch>
                    <a:fillRect b="-101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BF393E5-B7BD-4AE2-B85D-C8DD7DBD7266}"/>
                    </a:ext>
                  </a:extLst>
                </p:cNvPr>
                <p:cNvSpPr txBox="1"/>
                <p:nvPr/>
              </p:nvSpPr>
              <p:spPr>
                <a:xfrm>
                  <a:off x="9037557" y="3329103"/>
                  <a:ext cx="1454085" cy="10706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den>
                      </m:f>
                    </m:oMath>
                  </a14:m>
                  <a:r>
                    <a:rPr lang="nl-NL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BF393E5-B7BD-4AE2-B85D-C8DD7DBD72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7557" y="3329103"/>
                  <a:ext cx="1454085" cy="1070614"/>
                </a:xfrm>
                <a:prstGeom prst="rect">
                  <a:avLst/>
                </a:prstGeom>
                <a:blipFill>
                  <a:blip r:embed="rId5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03AEE4AC-B6CF-41BE-9235-31FAA16405CA}"/>
                    </a:ext>
                  </a:extLst>
                </p:cNvPr>
                <p:cNvSpPr txBox="1"/>
                <p:nvPr/>
              </p:nvSpPr>
              <p:spPr>
                <a:xfrm>
                  <a:off x="14342652" y="3510929"/>
                  <a:ext cx="2362200" cy="7847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nl-NL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03AEE4AC-B6CF-41BE-9235-31FAA16405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42652" y="3510929"/>
                  <a:ext cx="2362200" cy="784767"/>
                </a:xfrm>
                <a:prstGeom prst="rect">
                  <a:avLst/>
                </a:prstGeom>
                <a:blipFill>
                  <a:blip r:embed="rId6"/>
                  <a:stretch>
                    <a:fillRect t="-14729" r="-5685" b="-348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A2684001-D082-42DE-AD2B-754DB3998C46}"/>
                    </a:ext>
                  </a:extLst>
                </p:cNvPr>
                <p:cNvSpPr txBox="1"/>
                <p:nvPr/>
              </p:nvSpPr>
              <p:spPr>
                <a:xfrm>
                  <a:off x="20045745" y="3550496"/>
                  <a:ext cx="25908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30555" algn="just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a14:m>
                  <a:r>
                    <a:rPr lang="nl-NL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A2684001-D082-42DE-AD2B-754DB3998C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5745" y="3550496"/>
                  <a:ext cx="2590800" cy="759375"/>
                </a:xfrm>
                <a:prstGeom prst="rect">
                  <a:avLst/>
                </a:prstGeom>
                <a:blipFill>
                  <a:blip r:embed="rId7"/>
                  <a:stretch>
                    <a:fillRect t="-19355" b="-370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B9F519D4-6F93-4E0E-BA0E-1C183ED76D6A}"/>
              </a:ext>
            </a:extLst>
          </p:cNvPr>
          <p:cNvSpPr txBox="1"/>
          <p:nvPr/>
        </p:nvSpPr>
        <p:spPr>
          <a:xfrm>
            <a:off x="19198029" y="11044550"/>
            <a:ext cx="3124200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A75F417-4AF2-4395-BB85-2B52A8C313FC}"/>
                  </a:ext>
                </a:extLst>
              </p:cNvPr>
              <p:cNvSpPr txBox="1"/>
              <p:nvPr/>
            </p:nvSpPr>
            <p:spPr>
              <a:xfrm>
                <a:off x="2199380" y="8864662"/>
                <a:ext cx="5410200" cy="1157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func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A75F417-4AF2-4395-BB85-2B52A8C31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380" y="8864662"/>
                <a:ext cx="5410200" cy="1157048"/>
              </a:xfrm>
              <a:prstGeom prst="rect">
                <a:avLst/>
              </a:prstGeom>
              <a:blipFill>
                <a:blip r:embed="rId8"/>
                <a:stretch>
                  <a:fillRect l="-4622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4195177-30EC-49AE-B215-C7F646B7B175}"/>
                  </a:ext>
                </a:extLst>
              </p:cNvPr>
              <p:cNvSpPr txBox="1"/>
              <p:nvPr/>
            </p:nvSpPr>
            <p:spPr>
              <a:xfrm>
                <a:off x="7445759" y="8686669"/>
                <a:ext cx="3733800" cy="1483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4195177-30EC-49AE-B215-C7F646B7B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759" y="8686669"/>
                <a:ext cx="3733800" cy="14831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0D42AB4-668A-4CE0-B24B-59F3F8D2A6DC}"/>
                  </a:ext>
                </a:extLst>
              </p:cNvPr>
              <p:cNvSpPr txBox="1"/>
              <p:nvPr/>
            </p:nvSpPr>
            <p:spPr>
              <a:xfrm>
                <a:off x="11044615" y="8686668"/>
                <a:ext cx="4572000" cy="1483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0D42AB4-668A-4CE0-B24B-59F3F8D2A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4615" y="8686668"/>
                <a:ext cx="4572000" cy="1483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9935BD4-7853-498C-AC91-1202EDEA7059}"/>
                  </a:ext>
                </a:extLst>
              </p:cNvPr>
              <p:cNvSpPr txBox="1"/>
              <p:nvPr/>
            </p:nvSpPr>
            <p:spPr>
              <a:xfrm>
                <a:off x="10898356" y="10539430"/>
                <a:ext cx="4808457" cy="2033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𝒍𝒐𝒈</m:t>
                                      </m:r>
                                    </m:e>
                                    <m:sub>
                                      <m:r>
                                        <a:rPr lang="en-US" sz="4400" b="1" i="1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𝒍𝒐𝒈</m:t>
                                      </m:r>
                                    </m:e>
                                    <m:sub>
                                      <m:r>
                                        <a:rPr lang="en-US" sz="4400" b="1" i="1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</m:func>
                            </m:den>
                          </m:f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9935BD4-7853-498C-AC91-1202EDEA7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8356" y="10539430"/>
                <a:ext cx="4808457" cy="20335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7B3A094-645F-438C-8873-1621A5297B4D}"/>
                  </a:ext>
                </a:extLst>
              </p:cNvPr>
              <p:cNvSpPr txBox="1"/>
              <p:nvPr/>
            </p:nvSpPr>
            <p:spPr>
              <a:xfrm>
                <a:off x="14658351" y="10515600"/>
                <a:ext cx="4267200" cy="1914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7B3A094-645F-438C-8873-1621A5297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8351" y="10515600"/>
                <a:ext cx="4267200" cy="19144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:a16="http://schemas.microsoft.com/office/drawing/2014/main" id="{51CD0235-7B44-48DC-9E0A-2A76B472C100}"/>
              </a:ext>
            </a:extLst>
          </p:cNvPr>
          <p:cNvSpPr/>
          <p:nvPr/>
        </p:nvSpPr>
        <p:spPr>
          <a:xfrm>
            <a:off x="449591" y="5715000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970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78" grpId="0"/>
      <p:bldP spid="79" grpId="0"/>
      <p:bldP spid="80" grpId="0"/>
      <p:bldP spid="81" grpId="0"/>
      <p:bldP spid="82" grpId="0"/>
      <p:bldP spid="83" grpId="0"/>
      <p:bldP spid="8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BC98B25-76BC-4CA2-A216-1D6CA5895DA1}"/>
              </a:ext>
            </a:extLst>
          </p:cNvPr>
          <p:cNvGrpSpPr/>
          <p:nvPr/>
        </p:nvGrpSpPr>
        <p:grpSpPr>
          <a:xfrm>
            <a:off x="122368" y="1697130"/>
            <a:ext cx="24139264" cy="1913110"/>
            <a:chOff x="1" y="-56479"/>
            <a:chExt cx="24139264" cy="1913110"/>
          </a:xfrm>
        </p:grpSpPr>
        <p:grpSp>
          <p:nvGrpSpPr>
            <p:cNvPr id="21" name="Group 20"/>
            <p:cNvGrpSpPr/>
            <p:nvPr/>
          </p:nvGrpSpPr>
          <p:grpSpPr>
            <a:xfrm>
              <a:off x="1" y="-56479"/>
              <a:ext cx="24139264" cy="1913110"/>
              <a:chOff x="534987" y="1647868"/>
              <a:chExt cx="23340848" cy="165833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1585308"/>
              </a:xfrm>
              <a:prstGeom prst="roundRect">
                <a:avLst>
                  <a:gd name="adj" fmla="val 5492"/>
                </a:avLst>
              </a:prstGeom>
              <a:solidFill>
                <a:srgbClr val="E0EED7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 dirty="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8"/>
                <a:ext cx="3505200" cy="1176335"/>
                <a:chOff x="534987" y="1647868"/>
                <a:chExt cx="3505200" cy="1176335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8"/>
                  <a:ext cx="3505200" cy="929941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263F6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38649" y="1653393"/>
                  <a:ext cx="2069538" cy="8804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4BD147B-975A-4793-975C-7E078629346F}"/>
                </a:ext>
              </a:extLst>
            </p:cNvPr>
            <p:cNvSpPr txBox="1"/>
            <p:nvPr/>
          </p:nvSpPr>
          <p:spPr>
            <a:xfrm>
              <a:off x="606209" y="1004363"/>
              <a:ext cx="362510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[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Mức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  <a:r>
                <a:rPr lang="vi-VN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]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0D5164A-92A2-4357-A0DB-F001620C4250}"/>
                    </a:ext>
                  </a:extLst>
                </p:cNvPr>
                <p:cNvSpPr txBox="1"/>
                <p:nvPr/>
              </p:nvSpPr>
              <p:spPr>
                <a:xfrm>
                  <a:off x="3834390" y="450269"/>
                  <a:ext cx="19399487" cy="7734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629920" algn="l"/>
                    </a:tabLs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mọi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thỏa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𝒂𝒃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đẳng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đúng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0D5164A-92A2-4357-A0DB-F001620C42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390" y="450269"/>
                  <a:ext cx="19399487" cy="773417"/>
                </a:xfrm>
                <a:prstGeom prst="rect">
                  <a:avLst/>
                </a:prstGeom>
                <a:blipFill>
                  <a:blip r:embed="rId2"/>
                  <a:stretch>
                    <a:fillRect l="-1257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44D559-B4B1-4228-8EFA-8BA7608D3E47}"/>
              </a:ext>
            </a:extLst>
          </p:cNvPr>
          <p:cNvGrpSpPr/>
          <p:nvPr/>
        </p:nvGrpSpPr>
        <p:grpSpPr>
          <a:xfrm>
            <a:off x="1663132" y="3666292"/>
            <a:ext cx="9725088" cy="2019098"/>
            <a:chOff x="2253348" y="2842462"/>
            <a:chExt cx="9725088" cy="2019098"/>
          </a:xfrm>
        </p:grpSpPr>
        <p:grpSp>
          <p:nvGrpSpPr>
            <p:cNvPr id="74" name="Group 73"/>
            <p:cNvGrpSpPr/>
            <p:nvPr/>
          </p:nvGrpSpPr>
          <p:grpSpPr>
            <a:xfrm>
              <a:off x="2253348" y="2842462"/>
              <a:ext cx="9725088" cy="2019098"/>
              <a:chOff x="1380347" y="3371742"/>
              <a:chExt cx="6441668" cy="1337404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765246" y="3371742"/>
                <a:ext cx="6056769" cy="133740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2D6EF22-7F8B-4CF8-987E-F11549C884AA}"/>
                    </a:ext>
                  </a:extLst>
                </p:cNvPr>
                <p:cNvSpPr txBox="1"/>
                <p:nvPr/>
              </p:nvSpPr>
              <p:spPr>
                <a:xfrm>
                  <a:off x="3630717" y="3502554"/>
                  <a:ext cx="8034372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func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func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func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2D6EF22-7F8B-4CF8-987E-F11549C884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0717" y="3502554"/>
                  <a:ext cx="8034372" cy="769441"/>
                </a:xfrm>
                <a:prstGeom prst="rect">
                  <a:avLst/>
                </a:prstGeom>
                <a:blipFill>
                  <a:blip r:embed="rId3"/>
                  <a:stretch>
                    <a:fillRect t="-17460" r="-1669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826ACC-6D18-454C-846B-27F99E812823}"/>
              </a:ext>
            </a:extLst>
          </p:cNvPr>
          <p:cNvGrpSpPr/>
          <p:nvPr/>
        </p:nvGrpSpPr>
        <p:grpSpPr>
          <a:xfrm>
            <a:off x="12844409" y="3593706"/>
            <a:ext cx="9725090" cy="2090813"/>
            <a:chOff x="13348873" y="2769876"/>
            <a:chExt cx="9725090" cy="2090813"/>
          </a:xfrm>
        </p:grpSpPr>
        <p:grpSp>
          <p:nvGrpSpPr>
            <p:cNvPr id="50" name="Group 49"/>
            <p:cNvGrpSpPr/>
            <p:nvPr/>
          </p:nvGrpSpPr>
          <p:grpSpPr>
            <a:xfrm>
              <a:off x="13348873" y="2769876"/>
              <a:ext cx="9725090" cy="2090813"/>
              <a:chOff x="1380347" y="3323662"/>
              <a:chExt cx="6441666" cy="138490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765247" y="3323662"/>
                <a:ext cx="6056766" cy="138490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02C28C2-C1A5-433A-BC72-9C4D36D1B04C}"/>
                    </a:ext>
                  </a:extLst>
                </p:cNvPr>
                <p:cNvSpPr txBox="1"/>
                <p:nvPr/>
              </p:nvSpPr>
              <p:spPr>
                <a:xfrm>
                  <a:off x="14866129" y="3036237"/>
                  <a:ext cx="7779107" cy="14126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algn="just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sz="5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  <m:r>
                                    <a:rPr lang="en-US" sz="5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5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fName>
                            <m:e>
                              <m:r>
                                <a:rPr lang="en-US" sz="5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func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fName>
                            <m:e>
                              <m:r>
                                <a:rPr lang="en-US" sz="5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func>
                        </m:num>
                        <m:den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02C28C2-C1A5-433A-BC72-9C4D36D1B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66129" y="3036237"/>
                  <a:ext cx="7779107" cy="1412631"/>
                </a:xfrm>
                <a:prstGeom prst="rect">
                  <a:avLst/>
                </a:prstGeom>
                <a:blipFill>
                  <a:blip r:embed="rId4"/>
                  <a:stretch>
                    <a:fillRect b="-107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66513E-54C4-4E10-9D91-4FBE254CF82F}"/>
              </a:ext>
            </a:extLst>
          </p:cNvPr>
          <p:cNvGrpSpPr/>
          <p:nvPr/>
        </p:nvGrpSpPr>
        <p:grpSpPr>
          <a:xfrm>
            <a:off x="1612867" y="5897010"/>
            <a:ext cx="9733408" cy="1921980"/>
            <a:chOff x="2167596" y="4860691"/>
            <a:chExt cx="9733408" cy="1921980"/>
          </a:xfrm>
        </p:grpSpPr>
        <p:grpSp>
          <p:nvGrpSpPr>
            <p:cNvPr id="55" name="Group 54"/>
            <p:cNvGrpSpPr/>
            <p:nvPr/>
          </p:nvGrpSpPr>
          <p:grpSpPr>
            <a:xfrm>
              <a:off x="2167596" y="4860691"/>
              <a:ext cx="9733408" cy="1921980"/>
              <a:chOff x="1323546" y="3004489"/>
              <a:chExt cx="6891387" cy="1296841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740855" y="3004489"/>
                <a:ext cx="6474078" cy="129684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23546" y="3335817"/>
                <a:ext cx="721017" cy="66273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6F69F70-C923-43AC-9A4F-DCC7D4FC8C40}"/>
                    </a:ext>
                  </a:extLst>
                </p:cNvPr>
                <p:cNvSpPr txBox="1"/>
                <p:nvPr/>
              </p:nvSpPr>
              <p:spPr>
                <a:xfrm>
                  <a:off x="3743209" y="5382726"/>
                  <a:ext cx="7237531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func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6F69F70-C923-43AC-9A4F-DCC7D4FC8C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3209" y="5382726"/>
                  <a:ext cx="7237531" cy="769441"/>
                </a:xfrm>
                <a:prstGeom prst="rect">
                  <a:avLst/>
                </a:prstGeom>
                <a:blipFill>
                  <a:blip r:embed="rId5"/>
                  <a:stretch>
                    <a:fillRect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3241A3-D1CF-4E2A-99C9-D1B0F764BE8E}"/>
              </a:ext>
            </a:extLst>
          </p:cNvPr>
          <p:cNvGrpSpPr/>
          <p:nvPr/>
        </p:nvGrpSpPr>
        <p:grpSpPr>
          <a:xfrm>
            <a:off x="12794144" y="5897011"/>
            <a:ext cx="9725090" cy="1823190"/>
            <a:chOff x="13385703" y="4860692"/>
            <a:chExt cx="9725090" cy="1823190"/>
          </a:xfrm>
        </p:grpSpPr>
        <p:grpSp>
          <p:nvGrpSpPr>
            <p:cNvPr id="4" name="Group 3"/>
            <p:cNvGrpSpPr/>
            <p:nvPr/>
          </p:nvGrpSpPr>
          <p:grpSpPr>
            <a:xfrm>
              <a:off x="13385703" y="4860692"/>
              <a:ext cx="9725090" cy="1823190"/>
              <a:chOff x="6674436" y="2423554"/>
              <a:chExt cx="4862545" cy="91159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6964980" y="2423554"/>
                <a:ext cx="4572001" cy="9115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674436" y="2662346"/>
                <a:ext cx="544265" cy="50026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D0F2DFB-5841-493E-A30A-AE2E78B858CF}"/>
                    </a:ext>
                  </a:extLst>
                </p:cNvPr>
                <p:cNvSpPr txBox="1"/>
                <p:nvPr/>
              </p:nvSpPr>
              <p:spPr>
                <a:xfrm>
                  <a:off x="14474233" y="5100696"/>
                  <a:ext cx="8536751" cy="13740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func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fName>
                              <m: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func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fName>
                              <m: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func>
                          </m:e>
                        </m:d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D0F2DFB-5841-493E-A30A-AE2E78B85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4233" y="5100696"/>
                  <a:ext cx="8536751" cy="13740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E0AA774-39FA-489E-BEB3-561258B02109}"/>
              </a:ext>
            </a:extLst>
          </p:cNvPr>
          <p:cNvGrpSpPr/>
          <p:nvPr/>
        </p:nvGrpSpPr>
        <p:grpSpPr>
          <a:xfrm>
            <a:off x="434029" y="7559470"/>
            <a:ext cx="23827603" cy="6156531"/>
            <a:chOff x="1220788" y="7162800"/>
            <a:chExt cx="23830360" cy="6157244"/>
          </a:xfrm>
        </p:grpSpPr>
        <p:sp>
          <p:nvSpPr>
            <p:cNvPr id="56" name="Rounded Rectangle 30">
              <a:extLst>
                <a:ext uri="{FF2B5EF4-FFF2-40B4-BE49-F238E27FC236}">
                  <a16:creationId xmlns:a16="http://schemas.microsoft.com/office/drawing/2014/main" id="{D70DD455-63FE-4B36-BEBF-B5D16D8B0B4D}"/>
                </a:ext>
              </a:extLst>
            </p:cNvPr>
            <p:cNvSpPr/>
            <p:nvPr/>
          </p:nvSpPr>
          <p:spPr>
            <a:xfrm>
              <a:off x="1222487" y="7418547"/>
              <a:ext cx="23828661" cy="59014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0E5F1D6-9BD9-4443-B7C9-EC96556FFA5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id="{F9F11145-52E8-4A8C-85F5-EADA87A55BE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4152E22-9580-4E4F-9CA4-A5DFA9D6E7F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Round Diagonal Corner Rectangle 34">
                <a:extLst>
                  <a:ext uri="{FF2B5EF4-FFF2-40B4-BE49-F238E27FC236}">
                    <a16:creationId xmlns:a16="http://schemas.microsoft.com/office/drawing/2014/main" id="{C7CFB367-1C85-422B-A143-E9919FA3616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15">
                <a:extLst>
                  <a:ext uri="{FF2B5EF4-FFF2-40B4-BE49-F238E27FC236}">
                    <a16:creationId xmlns:a16="http://schemas.microsoft.com/office/drawing/2014/main" id="{E7227732-6C83-46DC-828A-549E90023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5E90EEB7-D13C-4704-8B98-51F88BAFF1D4}"/>
              </a:ext>
            </a:extLst>
          </p:cNvPr>
          <p:cNvSpPr/>
          <p:nvPr/>
        </p:nvSpPr>
        <p:spPr>
          <a:xfrm>
            <a:off x="12794144" y="6335501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495E5E0-61BD-4350-B097-AFFEE452A383}"/>
              </a:ext>
            </a:extLst>
          </p:cNvPr>
          <p:cNvSpPr txBox="1"/>
          <p:nvPr/>
        </p:nvSpPr>
        <p:spPr>
          <a:xfrm>
            <a:off x="20967987" y="12542073"/>
            <a:ext cx="2910840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3333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3333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r>
              <a:rPr lang="en-US" sz="4400" b="1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AE92630-4614-4E0E-894E-E906E8770410}"/>
                  </a:ext>
                </a:extLst>
              </p:cNvPr>
              <p:cNvSpPr txBox="1"/>
              <p:nvPr/>
            </p:nvSpPr>
            <p:spPr>
              <a:xfrm>
                <a:off x="1700314" y="8773599"/>
                <a:ext cx="6604478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𝒂𝒃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AE92630-4614-4E0E-894E-E906E8770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314" y="8773599"/>
                <a:ext cx="6604478" cy="784767"/>
              </a:xfrm>
              <a:prstGeom prst="rect">
                <a:avLst/>
              </a:prstGeom>
              <a:blipFill>
                <a:blip r:embed="rId7"/>
                <a:stretch>
                  <a:fillRect l="-3786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E19DFED-8E8D-4CA4-8644-A37843FD956D}"/>
                  </a:ext>
                </a:extLst>
              </p:cNvPr>
              <p:cNvSpPr txBox="1"/>
              <p:nvPr/>
            </p:nvSpPr>
            <p:spPr>
              <a:xfrm>
                <a:off x="7611385" y="8773599"/>
                <a:ext cx="7635239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𝒂𝒃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𝟏𝟔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𝒂𝒃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E19DFED-8E8D-4CA4-8644-A37843FD9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385" y="8773599"/>
                <a:ext cx="7635239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5F7EFB0-C551-4782-93CC-FF69DA871480}"/>
                  </a:ext>
                </a:extLst>
              </p:cNvPr>
              <p:cNvSpPr txBox="1"/>
              <p:nvPr/>
            </p:nvSpPr>
            <p:spPr>
              <a:xfrm>
                <a:off x="7520111" y="9764199"/>
                <a:ext cx="6422261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𝟏𝟔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𝒂𝒃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5F7EFB0-C551-4782-93CC-FF69DA871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111" y="9764199"/>
                <a:ext cx="6422261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2DDA6E6-FCB2-4519-B134-5E1662E19E5E}"/>
                  </a:ext>
                </a:extLst>
              </p:cNvPr>
              <p:cNvSpPr txBox="1"/>
              <p:nvPr/>
            </p:nvSpPr>
            <p:spPr>
              <a:xfrm>
                <a:off x="12897088" y="9383199"/>
                <a:ext cx="8629653" cy="1468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1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en-US" sz="4400" b="1" i="1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𝟏𝟔</m:t>
                              </m:r>
                            </m:den>
                          </m:f>
                        </m:e>
                      </m:func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2DDA6E6-FCB2-4519-B134-5E1662E19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7088" y="9383199"/>
                <a:ext cx="8629653" cy="14683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BC6B2C5-93D2-4BD8-9726-1B16ED7AD3A9}"/>
                  </a:ext>
                </a:extLst>
              </p:cNvPr>
              <p:cNvSpPr txBox="1"/>
              <p:nvPr/>
            </p:nvSpPr>
            <p:spPr>
              <a:xfrm>
                <a:off x="12944362" y="10907199"/>
                <a:ext cx="9477726" cy="1374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func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fName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BC6B2C5-93D2-4BD8-9726-1B16ED7AD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4362" y="10907199"/>
                <a:ext cx="9477726" cy="13740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0E36E72-330E-4037-B3FA-C7DA1DF46698}"/>
                  </a:ext>
                </a:extLst>
              </p:cNvPr>
              <p:cNvSpPr txBox="1"/>
              <p:nvPr/>
            </p:nvSpPr>
            <p:spPr>
              <a:xfrm>
                <a:off x="13716236" y="12431199"/>
                <a:ext cx="8629652" cy="1077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func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0E36E72-330E-4037-B3FA-C7DA1DF46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236" y="12431199"/>
                <a:ext cx="8629652" cy="1077411"/>
              </a:xfrm>
              <a:prstGeom prst="rect">
                <a:avLst/>
              </a:prstGeom>
              <a:blipFill>
                <a:blip r:embed="rId12"/>
                <a:stretch>
                  <a:fillRect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00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ĐINH NGHĨA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51" name="Group 54">
            <a:extLst>
              <a:ext uri="{FF2B5EF4-FFF2-40B4-BE49-F238E27FC236}">
                <a16:creationId xmlns:a16="http://schemas.microsoft.com/office/drawing/2014/main" id="{ADA1A7CA-CD08-4747-9AE4-4E8CE0DC7656}"/>
              </a:ext>
            </a:extLst>
          </p:cNvPr>
          <p:cNvGrpSpPr/>
          <p:nvPr/>
        </p:nvGrpSpPr>
        <p:grpSpPr>
          <a:xfrm>
            <a:off x="1271086" y="3352800"/>
            <a:ext cx="21841827" cy="2591947"/>
            <a:chOff x="1268078" y="3405486"/>
            <a:chExt cx="21841827" cy="2591947"/>
          </a:xfrm>
        </p:grpSpPr>
        <p:sp>
          <p:nvSpPr>
            <p:cNvPr id="52" name="Rounded Rectangle 61">
              <a:extLst>
                <a:ext uri="{FF2B5EF4-FFF2-40B4-BE49-F238E27FC236}">
                  <a16:creationId xmlns:a16="http://schemas.microsoft.com/office/drawing/2014/main" id="{5A4D16DB-7C62-4CC3-8E16-3F15DB84BCC9}"/>
                </a:ext>
              </a:extLst>
            </p:cNvPr>
            <p:cNvSpPr/>
            <p:nvPr/>
          </p:nvSpPr>
          <p:spPr>
            <a:xfrm>
              <a:off x="1268078" y="3790951"/>
              <a:ext cx="21841827" cy="220648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7">
              <a:extLst>
                <a:ext uri="{FF2B5EF4-FFF2-40B4-BE49-F238E27FC236}">
                  <a16:creationId xmlns:a16="http://schemas.microsoft.com/office/drawing/2014/main" id="{B51DDB31-3BBC-44CE-8F64-BF78984A0395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7ED81704-B3D8-4593-8CD6-466AC249E73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5189F33-0A34-4401-A19C-24328A963F6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56" name="Group 70">
                <a:extLst>
                  <a:ext uri="{FF2B5EF4-FFF2-40B4-BE49-F238E27FC236}">
                    <a16:creationId xmlns:a16="http://schemas.microsoft.com/office/drawing/2014/main" id="{CFCD0DB5-7E44-4051-804C-A263A59C837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BD9DCBC-6BA8-47A6-9E84-E515D964E72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13">
                  <a:extLst>
                    <a:ext uri="{FF2B5EF4-FFF2-40B4-BE49-F238E27FC236}">
                      <a16:creationId xmlns:a16="http://schemas.microsoft.com/office/drawing/2014/main" id="{1D1CE935-975C-43A0-8DC0-4DAEA859C0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4">
                  <a:extLst>
                    <a:ext uri="{FF2B5EF4-FFF2-40B4-BE49-F238E27FC236}">
                      <a16:creationId xmlns:a16="http://schemas.microsoft.com/office/drawing/2014/main" id="{5F4C83E0-7885-48DB-9D81-08C9D55A2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5">
                  <a:extLst>
                    <a:ext uri="{FF2B5EF4-FFF2-40B4-BE49-F238E27FC236}">
                      <a16:creationId xmlns:a16="http://schemas.microsoft.com/office/drawing/2014/main" id="{77D989B9-1E85-4CD7-AE00-16BE2EC79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6">
                  <a:extLst>
                    <a:ext uri="{FF2B5EF4-FFF2-40B4-BE49-F238E27FC236}">
                      <a16:creationId xmlns:a16="http://schemas.microsoft.com/office/drawing/2014/main" id="{1C889340-B899-46D7-B5A7-A2EE58AA8F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7">
                  <a:extLst>
                    <a:ext uri="{FF2B5EF4-FFF2-40B4-BE49-F238E27FC236}">
                      <a16:creationId xmlns:a16="http://schemas.microsoft.com/office/drawing/2014/main" id="{A15755E0-A44C-418A-AF32-80FE9E5397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8">
                  <a:extLst>
                    <a:ext uri="{FF2B5EF4-FFF2-40B4-BE49-F238E27FC236}">
                      <a16:creationId xmlns:a16="http://schemas.microsoft.com/office/drawing/2014/main" id="{D3E2B7F6-8378-4006-ACCA-D794FA94F2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9">
                  <a:extLst>
                    <a:ext uri="{FF2B5EF4-FFF2-40B4-BE49-F238E27FC236}">
                      <a16:creationId xmlns:a16="http://schemas.microsoft.com/office/drawing/2014/main" id="{C6F66DAA-A87B-4F37-B414-0CA3BA50F6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0">
                  <a:extLst>
                    <a:ext uri="{FF2B5EF4-FFF2-40B4-BE49-F238E27FC236}">
                      <a16:creationId xmlns:a16="http://schemas.microsoft.com/office/drawing/2014/main" id="{D06BE8D2-3E6D-41F4-8F42-7388E75FA1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1">
                  <a:extLst>
                    <a:ext uri="{FF2B5EF4-FFF2-40B4-BE49-F238E27FC236}">
                      <a16:creationId xmlns:a16="http://schemas.microsoft.com/office/drawing/2014/main" id="{79B54282-23F5-44AB-B631-0814059A4B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2">
                  <a:extLst>
                    <a:ext uri="{FF2B5EF4-FFF2-40B4-BE49-F238E27FC236}">
                      <a16:creationId xmlns:a16="http://schemas.microsoft.com/office/drawing/2014/main" id="{450F995A-CC66-4449-9A47-27B38C0570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3">
                  <a:extLst>
                    <a:ext uri="{FF2B5EF4-FFF2-40B4-BE49-F238E27FC236}">
                      <a16:creationId xmlns:a16="http://schemas.microsoft.com/office/drawing/2014/main" id="{F964A122-F4D7-4F21-9BC2-D81F7C591E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4">
                  <a:extLst>
                    <a:ext uri="{FF2B5EF4-FFF2-40B4-BE49-F238E27FC236}">
                      <a16:creationId xmlns:a16="http://schemas.microsoft.com/office/drawing/2014/main" id="{98C7D2E8-9EA9-4BAE-BEB9-ACE6654FD6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5">
                  <a:extLst>
                    <a:ext uri="{FF2B5EF4-FFF2-40B4-BE49-F238E27FC236}">
                      <a16:creationId xmlns:a16="http://schemas.microsoft.com/office/drawing/2014/main" id="{B81AB62D-6E5A-4232-B741-93473E004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6">
                  <a:extLst>
                    <a:ext uri="{FF2B5EF4-FFF2-40B4-BE49-F238E27FC236}">
                      <a16:creationId xmlns:a16="http://schemas.microsoft.com/office/drawing/2014/main" id="{5B0E90F3-34BA-43BB-BC8B-F3AC815025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7">
                  <a:extLst>
                    <a:ext uri="{FF2B5EF4-FFF2-40B4-BE49-F238E27FC236}">
                      <a16:creationId xmlns:a16="http://schemas.microsoft.com/office/drawing/2014/main" id="{B99364B1-BBDB-456B-86B4-69D7D84471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8">
                  <a:extLst>
                    <a:ext uri="{FF2B5EF4-FFF2-40B4-BE49-F238E27FC236}">
                      <a16:creationId xmlns:a16="http://schemas.microsoft.com/office/drawing/2014/main" id="{7B0D48F5-83DC-4630-BAD2-5C390568ED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9">
                  <a:extLst>
                    <a:ext uri="{FF2B5EF4-FFF2-40B4-BE49-F238E27FC236}">
                      <a16:creationId xmlns:a16="http://schemas.microsoft.com/office/drawing/2014/main" id="{ED419823-EC72-4FF4-9626-2EA0668E4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0">
                  <a:extLst>
                    <a:ext uri="{FF2B5EF4-FFF2-40B4-BE49-F238E27FC236}">
                      <a16:creationId xmlns:a16="http://schemas.microsoft.com/office/drawing/2014/main" id="{EE2DF6DE-26A3-40BF-9037-0D2A8C373C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1">
                  <a:extLst>
                    <a:ext uri="{FF2B5EF4-FFF2-40B4-BE49-F238E27FC236}">
                      <a16:creationId xmlns:a16="http://schemas.microsoft.com/office/drawing/2014/main" id="{3A8666B8-547A-470D-AF90-C718690759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2">
                  <a:extLst>
                    <a:ext uri="{FF2B5EF4-FFF2-40B4-BE49-F238E27FC236}">
                      <a16:creationId xmlns:a16="http://schemas.microsoft.com/office/drawing/2014/main" id="{8E6B2C58-AC9B-4D75-A81A-6FD525837A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3">
                  <a:extLst>
                    <a:ext uri="{FF2B5EF4-FFF2-40B4-BE49-F238E27FC236}">
                      <a16:creationId xmlns:a16="http://schemas.microsoft.com/office/drawing/2014/main" id="{1C8A821D-E583-4360-AFB0-3F7EBD63FD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4">
                  <a:extLst>
                    <a:ext uri="{FF2B5EF4-FFF2-40B4-BE49-F238E27FC236}">
                      <a16:creationId xmlns:a16="http://schemas.microsoft.com/office/drawing/2014/main" id="{4C0D6B1C-C124-444F-8C78-79DDFE0DC9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5">
                  <a:extLst>
                    <a:ext uri="{FF2B5EF4-FFF2-40B4-BE49-F238E27FC236}">
                      <a16:creationId xmlns:a16="http://schemas.microsoft.com/office/drawing/2014/main" id="{C19FA191-13E9-41D1-A48C-DBC269DF5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6">
                  <a:extLst>
                    <a:ext uri="{FF2B5EF4-FFF2-40B4-BE49-F238E27FC236}">
                      <a16:creationId xmlns:a16="http://schemas.microsoft.com/office/drawing/2014/main" id="{A4A4FED1-4B67-4233-9907-18BEB3332B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DC1F5F-8603-4AFD-9AA4-7462C8B3A472}"/>
              </a:ext>
            </a:extLst>
          </p:cNvPr>
          <p:cNvGrpSpPr/>
          <p:nvPr/>
        </p:nvGrpSpPr>
        <p:grpSpPr>
          <a:xfrm>
            <a:off x="1853770" y="4411885"/>
            <a:ext cx="19326582" cy="1308000"/>
            <a:chOff x="1853770" y="10982371"/>
            <a:chExt cx="19326582" cy="130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A59C280-2E3A-47F3-ACC1-23DFBB91A3B2}"/>
                    </a:ext>
                  </a:extLst>
                </p:cNvPr>
                <p:cNvSpPr txBox="1"/>
                <p:nvPr/>
              </p:nvSpPr>
              <p:spPr>
                <a:xfrm>
                  <a:off x="4347884" y="11075722"/>
                  <a:ext cx="304351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</m:e>
                      </m:func>
                    </m:oMath>
                  </a14:m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A59C280-2E3A-47F3-ACC1-23DFBB91A3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7884" y="11075722"/>
                  <a:ext cx="3043516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9000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DB15AE-CF89-4C86-88C2-572B52FC6A90}"/>
                </a:ext>
              </a:extLst>
            </p:cNvPr>
            <p:cNvSpPr txBox="1"/>
            <p:nvPr/>
          </p:nvSpPr>
          <p:spPr>
            <a:xfrm>
              <a:off x="1853770" y="10982371"/>
              <a:ext cx="17614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94E4B294-804F-499C-B464-1C9AF144365E}"/>
                    </a:ext>
                  </a:extLst>
                </p:cNvPr>
                <p:cNvSpPr txBox="1"/>
                <p:nvPr/>
              </p:nvSpPr>
              <p:spPr>
                <a:xfrm>
                  <a:off x="7814372" y="11100878"/>
                  <a:ext cx="3043516" cy="11894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𝒍𝒐𝒈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𝟗</m:t>
                          </m:r>
                        </m:e>
                      </m:func>
                    </m:oMath>
                  </a14:m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94E4B294-804F-499C-B464-1C9AF14436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4372" y="11100878"/>
                  <a:ext cx="3043516" cy="1189493"/>
                </a:xfrm>
                <a:prstGeom prst="rect">
                  <a:avLst/>
                </a:prstGeom>
                <a:blipFill>
                  <a:blip r:embed="rId4"/>
                  <a:stretch>
                    <a:fillRect l="-9218" t="-128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46360B8-FB0F-4937-96EA-A68846DFCD8A}"/>
                    </a:ext>
                  </a:extLst>
                </p:cNvPr>
                <p:cNvSpPr txBox="1"/>
                <p:nvPr/>
              </p:nvSpPr>
              <p:spPr>
                <a:xfrm>
                  <a:off x="10857888" y="10982371"/>
                  <a:ext cx="3043516" cy="11557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a14:m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46360B8-FB0F-4937-96EA-A68846DFCD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7888" y="10982371"/>
                  <a:ext cx="3043516" cy="1155766"/>
                </a:xfrm>
                <a:prstGeom prst="rect">
                  <a:avLst/>
                </a:prstGeom>
                <a:blipFill>
                  <a:blip r:embed="rId5"/>
                  <a:stretch>
                    <a:fillRect l="-9018" b="-116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6D83EB6-BC82-47F1-8264-61015962BCFE}"/>
                    </a:ext>
                  </a:extLst>
                </p:cNvPr>
                <p:cNvSpPr txBox="1"/>
                <p:nvPr/>
              </p:nvSpPr>
              <p:spPr>
                <a:xfrm>
                  <a:off x="14216956" y="11041000"/>
                  <a:ext cx="3184217" cy="9004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e>
                      </m:func>
                    </m:oMath>
                  </a14:m>
                  <a:endPara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6D83EB6-BC82-47F1-8264-61015962BC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16956" y="11041000"/>
                  <a:ext cx="3184217" cy="900439"/>
                </a:xfrm>
                <a:prstGeom prst="rect">
                  <a:avLst/>
                </a:prstGeom>
                <a:blipFill>
                  <a:blip r:embed="rId6"/>
                  <a:stretch>
                    <a:fillRect l="-8604" t="-8784" b="-337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1D68D90-0CD2-44B6-AE7B-907D106BC5C9}"/>
                    </a:ext>
                  </a:extLst>
                </p:cNvPr>
                <p:cNvSpPr txBox="1"/>
                <p:nvPr/>
              </p:nvSpPr>
              <p:spPr>
                <a:xfrm>
                  <a:off x="18136836" y="11100878"/>
                  <a:ext cx="304351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sub>
                          </m:sSub>
                        </m:fName>
                        <m:e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e>
                      </m:func>
                    </m:oMath>
                  </a14:m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1D68D90-0CD2-44B6-AE7B-907D106BC5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36836" y="11100878"/>
                  <a:ext cx="3043516" cy="830997"/>
                </a:xfrm>
                <a:prstGeom prst="rect">
                  <a:avLst/>
                </a:prstGeom>
                <a:blipFill>
                  <a:blip r:embed="rId7"/>
                  <a:stretch>
                    <a:fillRect l="-9018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10">
            <a:extLst>
              <a:ext uri="{FF2B5EF4-FFF2-40B4-BE49-F238E27FC236}">
                <a16:creationId xmlns:a16="http://schemas.microsoft.com/office/drawing/2014/main" id="{6F69391C-99F5-4A1F-BA93-7717262452BF}"/>
              </a:ext>
            </a:extLst>
          </p:cNvPr>
          <p:cNvGrpSpPr/>
          <p:nvPr/>
        </p:nvGrpSpPr>
        <p:grpSpPr>
          <a:xfrm>
            <a:off x="1282162" y="6172200"/>
            <a:ext cx="21819676" cy="7207469"/>
            <a:chOff x="1270511" y="5867400"/>
            <a:chExt cx="21819676" cy="7973848"/>
          </a:xfrm>
        </p:grpSpPr>
        <p:sp>
          <p:nvSpPr>
            <p:cNvPr id="88" name="Rounded Rectangle 52">
              <a:extLst>
                <a:ext uri="{FF2B5EF4-FFF2-40B4-BE49-F238E27FC236}">
                  <a16:creationId xmlns:a16="http://schemas.microsoft.com/office/drawing/2014/main" id="{FC6D9871-1F88-4105-8F94-3D24D79798AD}"/>
                </a:ext>
              </a:extLst>
            </p:cNvPr>
            <p:cNvSpPr/>
            <p:nvPr/>
          </p:nvSpPr>
          <p:spPr>
            <a:xfrm>
              <a:off x="1272210" y="6139010"/>
              <a:ext cx="21817977" cy="77022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9" name="Group 60">
              <a:extLst>
                <a:ext uri="{FF2B5EF4-FFF2-40B4-BE49-F238E27FC236}">
                  <a16:creationId xmlns:a16="http://schemas.microsoft.com/office/drawing/2014/main" id="{924510F9-BDCC-49D8-9772-E8BA4B59EA64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04AC5E85-EADF-4158-8C26-688CC608F6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25818F9-6792-4374-BC5F-57A763868B64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58">
                <a:extLst>
                  <a:ext uri="{FF2B5EF4-FFF2-40B4-BE49-F238E27FC236}">
                    <a16:creationId xmlns:a16="http://schemas.microsoft.com/office/drawing/2014/main" id="{E7530B7C-01CB-4AB7-A4B7-D45F74940AE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5">
                <a:extLst>
                  <a:ext uri="{FF2B5EF4-FFF2-40B4-BE49-F238E27FC236}">
                    <a16:creationId xmlns:a16="http://schemas.microsoft.com/office/drawing/2014/main" id="{9EF4487D-F82A-4A31-A71A-D81230FDD7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198DB5D-626F-440F-B11B-EE9DD90AD6E9}"/>
                  </a:ext>
                </a:extLst>
              </p:cNvPr>
              <p:cNvSpPr txBox="1"/>
              <p:nvPr/>
            </p:nvSpPr>
            <p:spPr>
              <a:xfrm>
                <a:off x="1885146" y="7279953"/>
                <a:ext cx="7335054" cy="961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e>
                    </m:func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vì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vi-VN" sz="4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198DB5D-626F-440F-B11B-EE9DD90AD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146" y="7279953"/>
                <a:ext cx="7335054" cy="961930"/>
              </a:xfrm>
              <a:prstGeom prst="rect">
                <a:avLst/>
              </a:prstGeom>
              <a:blipFill>
                <a:blip r:embed="rId8"/>
                <a:stretch>
                  <a:fillRect b="-25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5184180B-F89E-4096-9351-B5ED4B08F632}"/>
                  </a:ext>
                </a:extLst>
              </p:cNvPr>
              <p:cNvSpPr txBox="1"/>
              <p:nvPr/>
            </p:nvSpPr>
            <p:spPr>
              <a:xfrm>
                <a:off x="1885146" y="8714841"/>
                <a:ext cx="8505260" cy="1680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b)</a:t>
                </a:r>
                <a:r>
                  <a:rPr lang="en-US" sz="4400" b="1" i="1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e>
                    </m:func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</m:t>
                    </m:r>
                  </m:oMath>
                </a14:m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5184180B-F89E-4096-9351-B5ED4B08F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146" y="8714841"/>
                <a:ext cx="8505260" cy="1680075"/>
              </a:xfrm>
              <a:prstGeom prst="rect">
                <a:avLst/>
              </a:prstGeom>
              <a:blipFill>
                <a:blip r:embed="rId9"/>
                <a:stretch>
                  <a:fillRect b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2857CAE-9042-492B-A057-47B9FBBBDFAE}"/>
                  </a:ext>
                </a:extLst>
              </p:cNvPr>
              <p:cNvSpPr txBox="1"/>
              <p:nvPr/>
            </p:nvSpPr>
            <p:spPr>
              <a:xfrm>
                <a:off x="1949766" y="10456079"/>
                <a:ext cx="9101461" cy="1432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</m:den>
                        </m:f>
                      </m:e>
                    </m:func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vì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2857CAE-9042-492B-A057-47B9FBBBD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766" y="10456079"/>
                <a:ext cx="9101461" cy="1432765"/>
              </a:xfrm>
              <a:prstGeom prst="rect">
                <a:avLst/>
              </a:prstGeom>
              <a:blipFill>
                <a:blip r:embed="rId10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418C225-0826-4F16-9932-537A823592C9}"/>
                  </a:ext>
                </a:extLst>
              </p:cNvPr>
              <p:cNvSpPr txBox="1"/>
              <p:nvPr/>
            </p:nvSpPr>
            <p:spPr>
              <a:xfrm>
                <a:off x="11586725" y="7019826"/>
                <a:ext cx="9118108" cy="1432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ad>
                          <m:radPr>
                            <m:degHide m:val="on"/>
                            <m:ctrlP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</m:e>
                    </m:func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</a:t>
                </a:r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418C225-0826-4F16-9932-537A82359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725" y="7019826"/>
                <a:ext cx="9118108" cy="1432765"/>
              </a:xfrm>
              <a:prstGeom prst="rect">
                <a:avLst/>
              </a:prstGeom>
              <a:blipFill>
                <a:blip r:embed="rId11"/>
                <a:stretch>
                  <a:fillRect b="-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37EE45D-8B2F-47F7-8CF2-C6204C413B64}"/>
                  </a:ext>
                </a:extLst>
              </p:cNvPr>
              <p:cNvSpPr txBox="1"/>
              <p:nvPr/>
            </p:nvSpPr>
            <p:spPr>
              <a:xfrm>
                <a:off x="11562368" y="8996551"/>
                <a:ext cx="8352694" cy="982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US" sz="4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e)</a:t>
                </a:r>
                <a:r>
                  <a:rPr lang="en-US" sz="4400" b="1" i="1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𝝅</m:t>
                            </m:r>
                          </m:sub>
                        </m:sSub>
                      </m:fName>
                      <m:e>
                        <m: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func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37EE45D-8B2F-47F7-8CF2-C6204C413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2368" y="8996551"/>
                <a:ext cx="8352694" cy="982385"/>
              </a:xfrm>
              <a:prstGeom prst="rect">
                <a:avLst/>
              </a:prstGeom>
              <a:blipFill>
                <a:blip r:embed="rId12"/>
                <a:stretch>
                  <a:fillRect b="-25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34" name="Group 2"/>
          <p:cNvGrpSpPr/>
          <p:nvPr/>
        </p:nvGrpSpPr>
        <p:grpSpPr>
          <a:xfrm>
            <a:off x="1148080" y="2819400"/>
            <a:ext cx="3699955" cy="800219"/>
            <a:chOff x="1147594" y="10988402"/>
            <a:chExt cx="3700383" cy="800312"/>
          </a:xfrm>
        </p:grpSpPr>
        <p:sp>
          <p:nvSpPr>
            <p:cNvPr id="36" name="Freeform 20"/>
            <p:cNvSpPr>
              <a:spLocks/>
            </p:cNvSpPr>
            <p:nvPr/>
          </p:nvSpPr>
          <p:spPr bwMode="auto">
            <a:xfrm rot="5400000">
              <a:off x="2607591" y="9548236"/>
              <a:ext cx="780389" cy="3700383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14449" y="10988402"/>
              <a:ext cx="3113713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221AE4B-C1FD-4F96-92BB-2D46E09CDB69}"/>
                  </a:ext>
                </a:extLst>
              </p:cNvPr>
              <p:cNvSpPr txBox="1"/>
              <p:nvPr/>
            </p:nvSpPr>
            <p:spPr>
              <a:xfrm>
                <a:off x="3259740" y="4134812"/>
                <a:ext cx="17716221" cy="819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indent="-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b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221AE4B-C1FD-4F96-92BB-2D46E09CD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740" y="4134812"/>
                <a:ext cx="17716221" cy="819968"/>
              </a:xfrm>
              <a:prstGeom prst="rect">
                <a:avLst/>
              </a:prstGeom>
              <a:blipFill>
                <a:blip r:embed="rId2"/>
                <a:stretch>
                  <a:fillRect l="-1583" t="-19259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206E2A9E-0F89-459E-914C-CE67D82D6B3F}"/>
              </a:ext>
            </a:extLst>
          </p:cNvPr>
          <p:cNvGrpSpPr/>
          <p:nvPr/>
        </p:nvGrpSpPr>
        <p:grpSpPr>
          <a:xfrm>
            <a:off x="2252747" y="5361564"/>
            <a:ext cx="7814569" cy="2400379"/>
            <a:chOff x="2252747" y="5361565"/>
            <a:chExt cx="7814569" cy="2400379"/>
          </a:xfrm>
        </p:grpSpPr>
        <p:grpSp>
          <p:nvGrpSpPr>
            <p:cNvPr id="102" name="Group 101"/>
            <p:cNvGrpSpPr/>
            <p:nvPr/>
          </p:nvGrpSpPr>
          <p:grpSpPr>
            <a:xfrm>
              <a:off x="2252747" y="5361565"/>
              <a:ext cx="7814569" cy="2400379"/>
              <a:chOff x="2333821" y="7164087"/>
              <a:chExt cx="7815473" cy="2400657"/>
            </a:xfrm>
          </p:grpSpPr>
          <p:sp>
            <p:nvSpPr>
              <p:cNvPr id="92" name="Round Same Side Corner Rectangle 91"/>
              <p:cNvSpPr/>
              <p:nvPr/>
            </p:nvSpPr>
            <p:spPr>
              <a:xfrm rot="5400000">
                <a:off x="5935333" y="4818428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333821" y="7164087"/>
                <a:ext cx="1409360" cy="24006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26533A95-B830-4375-B5B0-74DC090A752F}"/>
                    </a:ext>
                  </a:extLst>
                </p:cNvPr>
                <p:cNvSpPr txBox="1"/>
                <p:nvPr/>
              </p:nvSpPr>
              <p:spPr>
                <a:xfrm>
                  <a:off x="4194079" y="6098785"/>
                  <a:ext cx="3600833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5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5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26533A95-B830-4375-B5B0-74DC090A75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4079" y="6098785"/>
                  <a:ext cx="3600833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713284C-0521-436F-94BA-D518FD587BB4}"/>
              </a:ext>
            </a:extLst>
          </p:cNvPr>
          <p:cNvGrpSpPr/>
          <p:nvPr/>
        </p:nvGrpSpPr>
        <p:grpSpPr>
          <a:xfrm>
            <a:off x="13161392" y="5361564"/>
            <a:ext cx="7814569" cy="2400379"/>
            <a:chOff x="13161392" y="5361564"/>
            <a:chExt cx="7814569" cy="2400379"/>
          </a:xfrm>
        </p:grpSpPr>
        <p:grpSp>
          <p:nvGrpSpPr>
            <p:cNvPr id="99" name="Group 98"/>
            <p:cNvGrpSpPr/>
            <p:nvPr/>
          </p:nvGrpSpPr>
          <p:grpSpPr>
            <a:xfrm>
              <a:off x="13161392" y="5361564"/>
              <a:ext cx="7814569" cy="2400379"/>
              <a:chOff x="12906571" y="7164087"/>
              <a:chExt cx="7815473" cy="2400657"/>
            </a:xfrm>
          </p:grpSpPr>
          <p:sp>
            <p:nvSpPr>
              <p:cNvPr id="95" name="Round Same Side Corner Rectangle 94"/>
              <p:cNvSpPr/>
              <p:nvPr/>
            </p:nvSpPr>
            <p:spPr>
              <a:xfrm rot="5400000">
                <a:off x="16373764" y="4684109"/>
                <a:ext cx="1385716" cy="7310844"/>
              </a:xfrm>
              <a:custGeom>
                <a:avLst/>
                <a:gdLst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0 w 1385716"/>
                  <a:gd name="connsiteY5" fmla="*/ 7042206 h 7042206"/>
                  <a:gd name="connsiteX6" fmla="*/ 0 w 1385716"/>
                  <a:gd name="connsiteY6" fmla="*/ 7042206 h 7042206"/>
                  <a:gd name="connsiteX7" fmla="*/ 0 w 1385716"/>
                  <a:gd name="connsiteY7" fmla="*/ 230957 h 7042206"/>
                  <a:gd name="connsiteX8" fmla="*/ 230957 w 1385716"/>
                  <a:gd name="connsiteY8" fmla="*/ 0 h 7042206"/>
                  <a:gd name="connsiteX0" fmla="*/ 230957 w 1385716"/>
                  <a:gd name="connsiteY0" fmla="*/ 0 h 7063194"/>
                  <a:gd name="connsiteX1" fmla="*/ 1154759 w 1385716"/>
                  <a:gd name="connsiteY1" fmla="*/ 0 h 7063194"/>
                  <a:gd name="connsiteX2" fmla="*/ 1385716 w 1385716"/>
                  <a:gd name="connsiteY2" fmla="*/ 230957 h 7063194"/>
                  <a:gd name="connsiteX3" fmla="*/ 1385716 w 1385716"/>
                  <a:gd name="connsiteY3" fmla="*/ 7042206 h 7063194"/>
                  <a:gd name="connsiteX4" fmla="*/ 1385716 w 1385716"/>
                  <a:gd name="connsiteY4" fmla="*/ 7042206 h 7063194"/>
                  <a:gd name="connsiteX5" fmla="*/ 411477 w 1385716"/>
                  <a:gd name="connsiteY5" fmla="*/ 7063194 h 7063194"/>
                  <a:gd name="connsiteX6" fmla="*/ 0 w 1385716"/>
                  <a:gd name="connsiteY6" fmla="*/ 7042206 h 7063194"/>
                  <a:gd name="connsiteX7" fmla="*/ 0 w 1385716"/>
                  <a:gd name="connsiteY7" fmla="*/ 7042206 h 7063194"/>
                  <a:gd name="connsiteX8" fmla="*/ 0 w 1385716"/>
                  <a:gd name="connsiteY8" fmla="*/ 230957 h 7063194"/>
                  <a:gd name="connsiteX9" fmla="*/ 230957 w 1385716"/>
                  <a:gd name="connsiteY9" fmla="*/ 0 h 7063194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449577 w 1385716"/>
                  <a:gd name="connsiteY5" fmla="*/ 6701244 h 7042206"/>
                  <a:gd name="connsiteX6" fmla="*/ 0 w 1385716"/>
                  <a:gd name="connsiteY6" fmla="*/ 7042206 h 7042206"/>
                  <a:gd name="connsiteX7" fmla="*/ 0 w 1385716"/>
                  <a:gd name="connsiteY7" fmla="*/ 7042206 h 7042206"/>
                  <a:gd name="connsiteX8" fmla="*/ 0 w 1385716"/>
                  <a:gd name="connsiteY8" fmla="*/ 230957 h 7042206"/>
                  <a:gd name="connsiteX9" fmla="*/ 230957 w 1385716"/>
                  <a:gd name="connsiteY9" fmla="*/ 0 h 7042206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944877 w 1385716"/>
                  <a:gd name="connsiteY5" fmla="*/ 6929844 h 7042206"/>
                  <a:gd name="connsiteX6" fmla="*/ 449577 w 1385716"/>
                  <a:gd name="connsiteY6" fmla="*/ 67012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  <a:gd name="connsiteX0" fmla="*/ 230957 w 1385716"/>
                  <a:gd name="connsiteY0" fmla="*/ 0 h 7310844"/>
                  <a:gd name="connsiteX1" fmla="*/ 1154759 w 1385716"/>
                  <a:gd name="connsiteY1" fmla="*/ 0 h 7310844"/>
                  <a:gd name="connsiteX2" fmla="*/ 1385716 w 1385716"/>
                  <a:gd name="connsiteY2" fmla="*/ 230957 h 7310844"/>
                  <a:gd name="connsiteX3" fmla="*/ 1385716 w 1385716"/>
                  <a:gd name="connsiteY3" fmla="*/ 7042206 h 7310844"/>
                  <a:gd name="connsiteX4" fmla="*/ 1385716 w 1385716"/>
                  <a:gd name="connsiteY4" fmla="*/ 7042206 h 7310844"/>
                  <a:gd name="connsiteX5" fmla="*/ 1154427 w 1385716"/>
                  <a:gd name="connsiteY5" fmla="*/ 7310844 h 7310844"/>
                  <a:gd name="connsiteX6" fmla="*/ 449577 w 1385716"/>
                  <a:gd name="connsiteY6" fmla="*/ 6701244 h 7310844"/>
                  <a:gd name="connsiteX7" fmla="*/ 0 w 1385716"/>
                  <a:gd name="connsiteY7" fmla="*/ 7042206 h 7310844"/>
                  <a:gd name="connsiteX8" fmla="*/ 0 w 1385716"/>
                  <a:gd name="connsiteY8" fmla="*/ 7042206 h 7310844"/>
                  <a:gd name="connsiteX9" fmla="*/ 0 w 1385716"/>
                  <a:gd name="connsiteY9" fmla="*/ 230957 h 7310844"/>
                  <a:gd name="connsiteX10" fmla="*/ 230957 w 1385716"/>
                  <a:gd name="connsiteY10" fmla="*/ 0 h 731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5716" h="7310844">
                    <a:moveTo>
                      <a:pt x="230957" y="0"/>
                    </a:moveTo>
                    <a:lnTo>
                      <a:pt x="1154759" y="0"/>
                    </a:lnTo>
                    <a:cubicBezTo>
                      <a:pt x="1282313" y="0"/>
                      <a:pt x="1385716" y="103403"/>
                      <a:pt x="1385716" y="230957"/>
                    </a:cubicBezTo>
                    <a:lnTo>
                      <a:pt x="1385716" y="7042206"/>
                    </a:lnTo>
                    <a:lnTo>
                      <a:pt x="1385716" y="7042206"/>
                    </a:lnTo>
                    <a:lnTo>
                      <a:pt x="1154427" y="7310844"/>
                    </a:lnTo>
                    <a:lnTo>
                      <a:pt x="449577" y="6701244"/>
                    </a:lnTo>
                    <a:lnTo>
                      <a:pt x="0" y="7042206"/>
                    </a:lnTo>
                    <a:lnTo>
                      <a:pt x="0" y="7042206"/>
                    </a:lnTo>
                    <a:lnTo>
                      <a:pt x="0" y="230957"/>
                    </a:lnTo>
                    <a:cubicBezTo>
                      <a:pt x="0" y="103403"/>
                      <a:pt x="103403" y="0"/>
                      <a:pt x="23095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2906571" y="7164087"/>
                <a:ext cx="1409360" cy="24006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D92A7DF9-2B02-4C76-B607-326CC7DE58CD}"/>
                    </a:ext>
                  </a:extLst>
                </p:cNvPr>
                <p:cNvSpPr txBox="1"/>
                <p:nvPr/>
              </p:nvSpPr>
              <p:spPr>
                <a:xfrm>
                  <a:off x="14570589" y="6059560"/>
                  <a:ext cx="481878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  <m:r>
                          <a:rPr lang="en-US" sz="5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D92A7DF9-2B02-4C76-B607-326CC7DE5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0589" y="6059560"/>
                  <a:ext cx="4818788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8563669-3ABB-4CA8-BBC1-29905859B3CB}"/>
              </a:ext>
            </a:extLst>
          </p:cNvPr>
          <p:cNvGrpSpPr/>
          <p:nvPr/>
        </p:nvGrpSpPr>
        <p:grpSpPr>
          <a:xfrm>
            <a:off x="2252747" y="8939352"/>
            <a:ext cx="7814569" cy="2400379"/>
            <a:chOff x="2252747" y="8964235"/>
            <a:chExt cx="7814569" cy="2400379"/>
          </a:xfrm>
        </p:grpSpPr>
        <p:grpSp>
          <p:nvGrpSpPr>
            <p:cNvPr id="101" name="Group 100"/>
            <p:cNvGrpSpPr/>
            <p:nvPr/>
          </p:nvGrpSpPr>
          <p:grpSpPr>
            <a:xfrm>
              <a:off x="2252747" y="8964235"/>
              <a:ext cx="7814569" cy="2400379"/>
              <a:chOff x="2410021" y="9904602"/>
              <a:chExt cx="7815473" cy="2400657"/>
            </a:xfrm>
          </p:grpSpPr>
          <p:sp>
            <p:nvSpPr>
              <p:cNvPr id="75" name="Round Same Side Corner Rectangle 74"/>
              <p:cNvSpPr/>
              <p:nvPr/>
            </p:nvSpPr>
            <p:spPr>
              <a:xfrm rot="5400000">
                <a:off x="6011533" y="7558943"/>
                <a:ext cx="1385716" cy="7042206"/>
              </a:xfrm>
              <a:custGeom>
                <a:avLst/>
                <a:gdLst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0 w 1385716"/>
                  <a:gd name="connsiteY5" fmla="*/ 7042206 h 7042206"/>
                  <a:gd name="connsiteX6" fmla="*/ 0 w 1385716"/>
                  <a:gd name="connsiteY6" fmla="*/ 7042206 h 7042206"/>
                  <a:gd name="connsiteX7" fmla="*/ 0 w 1385716"/>
                  <a:gd name="connsiteY7" fmla="*/ 230957 h 7042206"/>
                  <a:gd name="connsiteX8" fmla="*/ 230957 w 1385716"/>
                  <a:gd name="connsiteY8" fmla="*/ 0 h 7042206"/>
                  <a:gd name="connsiteX0" fmla="*/ 230957 w 1385716"/>
                  <a:gd name="connsiteY0" fmla="*/ 0 h 7044144"/>
                  <a:gd name="connsiteX1" fmla="*/ 1154759 w 1385716"/>
                  <a:gd name="connsiteY1" fmla="*/ 0 h 7044144"/>
                  <a:gd name="connsiteX2" fmla="*/ 1385716 w 1385716"/>
                  <a:gd name="connsiteY2" fmla="*/ 230957 h 7044144"/>
                  <a:gd name="connsiteX3" fmla="*/ 1385716 w 1385716"/>
                  <a:gd name="connsiteY3" fmla="*/ 7042206 h 7044144"/>
                  <a:gd name="connsiteX4" fmla="*/ 1385716 w 1385716"/>
                  <a:gd name="connsiteY4" fmla="*/ 7042206 h 7044144"/>
                  <a:gd name="connsiteX5" fmla="*/ 318912 w 1385716"/>
                  <a:gd name="connsiteY5" fmla="*/ 7044144 h 7044144"/>
                  <a:gd name="connsiteX6" fmla="*/ 0 w 1385716"/>
                  <a:gd name="connsiteY6" fmla="*/ 7042206 h 7044144"/>
                  <a:gd name="connsiteX7" fmla="*/ 0 w 1385716"/>
                  <a:gd name="connsiteY7" fmla="*/ 7042206 h 7044144"/>
                  <a:gd name="connsiteX8" fmla="*/ 0 w 1385716"/>
                  <a:gd name="connsiteY8" fmla="*/ 230957 h 7044144"/>
                  <a:gd name="connsiteX9" fmla="*/ 230957 w 1385716"/>
                  <a:gd name="connsiteY9" fmla="*/ 0 h 7044144"/>
                  <a:gd name="connsiteX0" fmla="*/ 230957 w 1385716"/>
                  <a:gd name="connsiteY0" fmla="*/ 0 h 7063194"/>
                  <a:gd name="connsiteX1" fmla="*/ 1154759 w 1385716"/>
                  <a:gd name="connsiteY1" fmla="*/ 0 h 7063194"/>
                  <a:gd name="connsiteX2" fmla="*/ 1385716 w 1385716"/>
                  <a:gd name="connsiteY2" fmla="*/ 230957 h 7063194"/>
                  <a:gd name="connsiteX3" fmla="*/ 1385716 w 1385716"/>
                  <a:gd name="connsiteY3" fmla="*/ 7042206 h 7063194"/>
                  <a:gd name="connsiteX4" fmla="*/ 1385716 w 1385716"/>
                  <a:gd name="connsiteY4" fmla="*/ 7042206 h 7063194"/>
                  <a:gd name="connsiteX5" fmla="*/ 1004712 w 1385716"/>
                  <a:gd name="connsiteY5" fmla="*/ 7063194 h 7063194"/>
                  <a:gd name="connsiteX6" fmla="*/ 318912 w 1385716"/>
                  <a:gd name="connsiteY6" fmla="*/ 7044144 h 7063194"/>
                  <a:gd name="connsiteX7" fmla="*/ 0 w 1385716"/>
                  <a:gd name="connsiteY7" fmla="*/ 7042206 h 7063194"/>
                  <a:gd name="connsiteX8" fmla="*/ 0 w 1385716"/>
                  <a:gd name="connsiteY8" fmla="*/ 7042206 h 7063194"/>
                  <a:gd name="connsiteX9" fmla="*/ 0 w 1385716"/>
                  <a:gd name="connsiteY9" fmla="*/ 230957 h 7063194"/>
                  <a:gd name="connsiteX10" fmla="*/ 230957 w 1385716"/>
                  <a:gd name="connsiteY10" fmla="*/ 0 h 7063194"/>
                  <a:gd name="connsiteX0" fmla="*/ 230957 w 1385716"/>
                  <a:gd name="connsiteY0" fmla="*/ 0 h 7044144"/>
                  <a:gd name="connsiteX1" fmla="*/ 1154759 w 1385716"/>
                  <a:gd name="connsiteY1" fmla="*/ 0 h 7044144"/>
                  <a:gd name="connsiteX2" fmla="*/ 1385716 w 1385716"/>
                  <a:gd name="connsiteY2" fmla="*/ 230957 h 7044144"/>
                  <a:gd name="connsiteX3" fmla="*/ 1385716 w 1385716"/>
                  <a:gd name="connsiteY3" fmla="*/ 7042206 h 7044144"/>
                  <a:gd name="connsiteX4" fmla="*/ 1385716 w 1385716"/>
                  <a:gd name="connsiteY4" fmla="*/ 7042206 h 7044144"/>
                  <a:gd name="connsiteX5" fmla="*/ 1004712 w 1385716"/>
                  <a:gd name="connsiteY5" fmla="*/ 6701244 h 7044144"/>
                  <a:gd name="connsiteX6" fmla="*/ 318912 w 1385716"/>
                  <a:gd name="connsiteY6" fmla="*/ 7044144 h 7044144"/>
                  <a:gd name="connsiteX7" fmla="*/ 0 w 1385716"/>
                  <a:gd name="connsiteY7" fmla="*/ 7042206 h 7044144"/>
                  <a:gd name="connsiteX8" fmla="*/ 0 w 1385716"/>
                  <a:gd name="connsiteY8" fmla="*/ 7042206 h 7044144"/>
                  <a:gd name="connsiteX9" fmla="*/ 0 w 1385716"/>
                  <a:gd name="connsiteY9" fmla="*/ 230957 h 7044144"/>
                  <a:gd name="connsiteX10" fmla="*/ 230957 w 1385716"/>
                  <a:gd name="connsiteY10" fmla="*/ 0 h 7044144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1004712 w 1385716"/>
                  <a:gd name="connsiteY5" fmla="*/ 6701244 h 7042206"/>
                  <a:gd name="connsiteX6" fmla="*/ 318912 w 1385716"/>
                  <a:gd name="connsiteY6" fmla="*/ 68536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1004712 w 1385716"/>
                  <a:gd name="connsiteY5" fmla="*/ 6701244 h 7042206"/>
                  <a:gd name="connsiteX6" fmla="*/ 318912 w 1385716"/>
                  <a:gd name="connsiteY6" fmla="*/ 68536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5716" h="7042206">
                    <a:moveTo>
                      <a:pt x="230957" y="0"/>
                    </a:moveTo>
                    <a:lnTo>
                      <a:pt x="1154759" y="0"/>
                    </a:lnTo>
                    <a:cubicBezTo>
                      <a:pt x="1282313" y="0"/>
                      <a:pt x="1385716" y="103403"/>
                      <a:pt x="1385716" y="230957"/>
                    </a:cubicBezTo>
                    <a:lnTo>
                      <a:pt x="1385716" y="7042206"/>
                    </a:lnTo>
                    <a:lnTo>
                      <a:pt x="1385716" y="7042206"/>
                    </a:lnTo>
                    <a:lnTo>
                      <a:pt x="1004712" y="6701244"/>
                    </a:lnTo>
                    <a:cubicBezTo>
                      <a:pt x="776112" y="6752044"/>
                      <a:pt x="718962" y="7050494"/>
                      <a:pt x="318912" y="6853644"/>
                    </a:cubicBezTo>
                    <a:lnTo>
                      <a:pt x="0" y="7042206"/>
                    </a:lnTo>
                    <a:lnTo>
                      <a:pt x="0" y="7042206"/>
                    </a:lnTo>
                    <a:lnTo>
                      <a:pt x="0" y="230957"/>
                    </a:lnTo>
                    <a:cubicBezTo>
                      <a:pt x="0" y="103403"/>
                      <a:pt x="103403" y="0"/>
                      <a:pt x="23095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410021" y="9904602"/>
                <a:ext cx="1409360" cy="24006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822EE1D2-6B2C-48AF-A400-3EAF5DBFFDC2}"/>
                    </a:ext>
                  </a:extLst>
                </p:cNvPr>
                <p:cNvSpPr txBox="1"/>
                <p:nvPr/>
              </p:nvSpPr>
              <p:spPr>
                <a:xfrm>
                  <a:off x="3259740" y="9781498"/>
                  <a:ext cx="5469509" cy="9546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en-US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func>
                          </m:sup>
                        </m:sSup>
                        <m:r>
                          <a:rPr lang="en-US" sz="5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822EE1D2-6B2C-48AF-A400-3EAF5DBFFD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9740" y="9781498"/>
                  <a:ext cx="5469509" cy="95468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CFC9D5F-5A14-46F5-9B11-120EC8C023C2}"/>
              </a:ext>
            </a:extLst>
          </p:cNvPr>
          <p:cNvGrpSpPr/>
          <p:nvPr/>
        </p:nvGrpSpPr>
        <p:grpSpPr>
          <a:xfrm>
            <a:off x="13161392" y="8939352"/>
            <a:ext cx="7814569" cy="2400379"/>
            <a:chOff x="12725400" y="8964235"/>
            <a:chExt cx="7814569" cy="2400379"/>
          </a:xfrm>
        </p:grpSpPr>
        <p:grpSp>
          <p:nvGrpSpPr>
            <p:cNvPr id="100" name="Group 99"/>
            <p:cNvGrpSpPr/>
            <p:nvPr/>
          </p:nvGrpSpPr>
          <p:grpSpPr>
            <a:xfrm>
              <a:off x="12725400" y="8964235"/>
              <a:ext cx="7814569" cy="2400379"/>
              <a:chOff x="12906571" y="9702114"/>
              <a:chExt cx="7815473" cy="2400657"/>
            </a:xfrm>
          </p:grpSpPr>
          <p:sp>
            <p:nvSpPr>
              <p:cNvPr id="97" name="Round Same Side Corner Rectangle 96"/>
              <p:cNvSpPr/>
              <p:nvPr/>
            </p:nvSpPr>
            <p:spPr>
              <a:xfrm rot="5400000">
                <a:off x="16508083" y="7356455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2906571" y="9702114"/>
                <a:ext cx="1409360" cy="24006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92AE3DB2-3A7A-4129-BC6C-479DB59DB930}"/>
                    </a:ext>
                  </a:extLst>
                </p:cNvPr>
                <p:cNvSpPr txBox="1"/>
                <p:nvPr/>
              </p:nvSpPr>
              <p:spPr>
                <a:xfrm>
                  <a:off x="14408841" y="9762515"/>
                  <a:ext cx="4686300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en-US" sz="5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92AE3DB2-3A7A-4129-BC6C-479DB59DB9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08841" y="9762515"/>
                  <a:ext cx="4686300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5150588"/>
            <a:ext cx="22833494" cy="8043041"/>
            <a:chOff x="1270511" y="5867400"/>
            <a:chExt cx="22833494" cy="889826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831795" cy="86266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2678029"/>
            <a:ext cx="22831795" cy="2290101"/>
            <a:chOff x="1268078" y="3405486"/>
            <a:chExt cx="22831795" cy="229010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2831795" cy="19046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FF4BA86-6A33-4B99-BDFB-3DFBBA6EC7F7}"/>
                  </a:ext>
                </a:extLst>
              </p:cNvPr>
              <p:cNvSpPr txBox="1"/>
              <p:nvPr/>
            </p:nvSpPr>
            <p:spPr>
              <a:xfrm>
                <a:off x="2873985" y="3184306"/>
                <a:ext cx="19889457" cy="2691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85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8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		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sz="4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4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8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b)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f>
                          <m:fPr>
                            <m:ctrlPr>
                              <a:rPr lang="en-US" sz="4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r>
                      <a:rPr lang="en-US" sz="48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sSub>
                          <m:sSubPr>
                            <m:ctrlPr>
                              <a:rPr lang="en-US" sz="4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f>
                          <m:fPr>
                            <m:ctrlPr>
                              <a:rPr lang="en-US" sz="4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	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FF4BA86-6A33-4B99-BDFB-3DFBBA6EC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985" y="3184306"/>
                <a:ext cx="19889457" cy="26911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8D74487-A295-42AF-AC0E-98FA2ACFD59B}"/>
                  </a:ext>
                </a:extLst>
              </p:cNvPr>
              <p:cNvSpPr txBox="1"/>
              <p:nvPr/>
            </p:nvSpPr>
            <p:spPr>
              <a:xfrm>
                <a:off x="1447800" y="6273877"/>
                <a:ext cx="6441144" cy="1008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85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4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8D74487-A295-42AF-AC0E-98FA2ACFD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273877"/>
                <a:ext cx="6441144" cy="1008289"/>
              </a:xfrm>
              <a:prstGeom prst="rect">
                <a:avLst/>
              </a:prstGeom>
              <a:blipFill>
                <a:blip r:embed="rId4"/>
                <a:stretch>
                  <a:fillRect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67D13D-B44F-4F3B-ABF4-353E074DE21C}"/>
                  </a:ext>
                </a:extLst>
              </p:cNvPr>
              <p:cNvSpPr txBox="1"/>
              <p:nvPr/>
            </p:nvSpPr>
            <p:spPr>
              <a:xfrm>
                <a:off x="5715000" y="11387826"/>
                <a:ext cx="14401800" cy="1008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85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func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67D13D-B44F-4F3B-ABF4-353E074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1387826"/>
                <a:ext cx="14401800" cy="1008289"/>
              </a:xfrm>
              <a:prstGeom prst="rect">
                <a:avLst/>
              </a:prstGeom>
              <a:blipFill>
                <a:blip r:embed="rId5"/>
                <a:stretch>
                  <a:fillRect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74766D4-9536-4F74-940A-231BA57E06DC}"/>
                  </a:ext>
                </a:extLst>
              </p:cNvPr>
              <p:cNvSpPr txBox="1"/>
              <p:nvPr/>
            </p:nvSpPr>
            <p:spPr>
              <a:xfrm>
                <a:off x="7315200" y="6273877"/>
                <a:ext cx="3657600" cy="1233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85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𝟐𝟓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74766D4-9536-4F74-940A-231BA57E0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6273877"/>
                <a:ext cx="3657600" cy="12336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BA62E30-A942-4CCD-876E-8BD8AE6065FB}"/>
                  </a:ext>
                </a:extLst>
              </p:cNvPr>
              <p:cNvSpPr txBox="1"/>
              <p:nvPr/>
            </p:nvSpPr>
            <p:spPr>
              <a:xfrm>
                <a:off x="10552056" y="6471516"/>
                <a:ext cx="13563600" cy="795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func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BA62E30-A942-4CCD-876E-8BD8AE606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56" y="6471516"/>
                <a:ext cx="13563600" cy="795026"/>
              </a:xfrm>
              <a:prstGeom prst="rect">
                <a:avLst/>
              </a:prstGeom>
              <a:blipFill>
                <a:blip r:embed="rId7"/>
                <a:stretch>
                  <a:fillRect l="-1843" t="-13846" r="-1618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418B7E5-703C-43A7-B66D-4A47DC44B838}"/>
                  </a:ext>
                </a:extLst>
              </p:cNvPr>
              <p:cNvSpPr txBox="1"/>
              <p:nvPr/>
            </p:nvSpPr>
            <p:spPr>
              <a:xfrm>
                <a:off x="1866960" y="7912427"/>
                <a:ext cx="7353240" cy="1419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f>
                          <m:fPr>
                            <m:ctrlP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f>
                          <m:fPr>
                            <m:ctrlP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sSup>
                      <m:sSup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418B7E5-703C-43A7-B66D-4A47DC44B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60" y="7912427"/>
                <a:ext cx="7353240" cy="1419619"/>
              </a:xfrm>
              <a:prstGeom prst="rect">
                <a:avLst/>
              </a:prstGeom>
              <a:blipFill>
                <a:blip r:embed="rId8"/>
                <a:stretch>
                  <a:fillRect l="-3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6AD7238-A93B-4B73-B9AC-BDE7F2048313}"/>
                  </a:ext>
                </a:extLst>
              </p:cNvPr>
              <p:cNvSpPr txBox="1"/>
              <p:nvPr/>
            </p:nvSpPr>
            <p:spPr>
              <a:xfrm>
                <a:off x="8955744" y="7714755"/>
                <a:ext cx="12416116" cy="1437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85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6AD7238-A93B-4B73-B9AC-BDE7F2048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744" y="7714755"/>
                <a:ext cx="12416116" cy="1437188"/>
              </a:xfrm>
              <a:prstGeom prst="rect">
                <a:avLst/>
              </a:prstGeom>
              <a:blipFill>
                <a:blip r:embed="rId9"/>
                <a:stretch>
                  <a:fillRect b="-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3969EBF-85CC-46FD-A410-CB43B8D63396}"/>
                  </a:ext>
                </a:extLst>
              </p:cNvPr>
              <p:cNvSpPr txBox="1"/>
              <p:nvPr/>
            </p:nvSpPr>
            <p:spPr>
              <a:xfrm>
                <a:off x="1905001" y="9996312"/>
                <a:ext cx="5105399" cy="1043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sSub>
                          <m:sSubPr>
                            <m:ctrlP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f>
                          <m:fPr>
                            <m:ctrlP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sup>
                    </m:sSup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sSub>
                          <m:sSubPr>
                            <m:ctrlP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f>
                          <m:fPr>
                            <m:ctrlP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3969EBF-85CC-46FD-A410-CB43B8D63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9996312"/>
                <a:ext cx="5105399" cy="1043234"/>
              </a:xfrm>
              <a:prstGeom prst="rect">
                <a:avLst/>
              </a:prstGeom>
              <a:blipFill>
                <a:blip r:embed="rId10"/>
                <a:stretch>
                  <a:fillRect l="-489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F13C99D-87FB-4368-A879-BDDA191884C7}"/>
                  </a:ext>
                </a:extLst>
              </p:cNvPr>
              <p:cNvSpPr txBox="1"/>
              <p:nvPr/>
            </p:nvSpPr>
            <p:spPr>
              <a:xfrm>
                <a:off x="6172200" y="9795744"/>
                <a:ext cx="4298576" cy="1243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400" b="1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𝒍𝒐𝒈</m:t>
                                      </m:r>
                                    </m:e>
                                    <m:sub>
                                      <m:r>
                                        <a:rPr lang="en-US" sz="4400" b="1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4400" b="1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𝟕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F13C99D-87FB-4368-A879-BDDA1918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9795744"/>
                <a:ext cx="4298576" cy="12438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89FEC1B-0DC1-4D91-A250-804012887446}"/>
                  </a:ext>
                </a:extLst>
              </p:cNvPr>
              <p:cNvSpPr txBox="1"/>
              <p:nvPr/>
            </p:nvSpPr>
            <p:spPr>
              <a:xfrm>
                <a:off x="10168551" y="9824655"/>
                <a:ext cx="3460376" cy="1256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𝟒𝟗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89FEC1B-0DC1-4D91-A250-804012887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551" y="9824655"/>
                <a:ext cx="3460376" cy="12566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6" grpId="0"/>
      <p:bldP spid="57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3944599" cy="830997"/>
            <a:chOff x="-288924" y="1892299"/>
            <a:chExt cx="13944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9960" y="1892299"/>
              <a:ext cx="1141571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TÍNH LOGARIT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9A96327-DA78-4826-8BC1-557197413865}"/>
                  </a:ext>
                </a:extLst>
              </p:cNvPr>
              <p:cNvSpPr txBox="1"/>
              <p:nvPr/>
            </p:nvSpPr>
            <p:spPr>
              <a:xfrm>
                <a:off x="2667000" y="4035776"/>
                <a:ext cx="15163800" cy="1535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, 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𝒃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9A96327-DA78-4826-8BC1-557197413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035776"/>
                <a:ext cx="15163800" cy="1535357"/>
              </a:xfrm>
              <a:prstGeom prst="rect">
                <a:avLst/>
              </a:prstGeom>
              <a:blipFill>
                <a:blip r:embed="rId3"/>
                <a:stretch>
                  <a:fillRect l="-1649" t="-7540" r="-1608" b="-1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2">
            <a:extLst>
              <a:ext uri="{FF2B5EF4-FFF2-40B4-BE49-F238E27FC236}">
                <a16:creationId xmlns:a16="http://schemas.microsoft.com/office/drawing/2014/main" id="{AC85D874-9F53-4C24-97F4-1C2406B690E8}"/>
              </a:ext>
            </a:extLst>
          </p:cNvPr>
          <p:cNvGrpSpPr/>
          <p:nvPr/>
        </p:nvGrpSpPr>
        <p:grpSpPr>
          <a:xfrm>
            <a:off x="1148080" y="2819308"/>
            <a:ext cx="3699955" cy="800219"/>
            <a:chOff x="1147594" y="10988310"/>
            <a:chExt cx="3700383" cy="800312"/>
          </a:xfrm>
        </p:grpSpPr>
        <p:sp>
          <p:nvSpPr>
            <p:cNvPr id="125" name="Freeform 20">
              <a:extLst>
                <a:ext uri="{FF2B5EF4-FFF2-40B4-BE49-F238E27FC236}">
                  <a16:creationId xmlns:a16="http://schemas.microsoft.com/office/drawing/2014/main" id="{911D9E8B-63F0-4401-9D30-5D82B6A8BE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07591" y="9548236"/>
              <a:ext cx="780389" cy="3700383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AC8209F-6232-496C-96C4-6759F251D506}"/>
                </a:ext>
              </a:extLst>
            </p:cNvPr>
            <p:cNvSpPr txBox="1"/>
            <p:nvPr/>
          </p:nvSpPr>
          <p:spPr>
            <a:xfrm>
              <a:off x="1737683" y="10988310"/>
              <a:ext cx="2438770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A66131-A8BD-45C2-B6B5-DF93E9801ECA}"/>
              </a:ext>
            </a:extLst>
          </p:cNvPr>
          <p:cNvGrpSpPr/>
          <p:nvPr/>
        </p:nvGrpSpPr>
        <p:grpSpPr>
          <a:xfrm>
            <a:off x="1839690" y="4224278"/>
            <a:ext cx="12823965" cy="2862322"/>
            <a:chOff x="2187436" y="4848242"/>
            <a:chExt cx="12823965" cy="286232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95217D5-D75E-4742-AB76-602B93BA4E9E}"/>
                </a:ext>
              </a:extLst>
            </p:cNvPr>
            <p:cNvGrpSpPr/>
            <p:nvPr/>
          </p:nvGrpSpPr>
          <p:grpSpPr>
            <a:xfrm>
              <a:off x="2187436" y="4848242"/>
              <a:ext cx="12823965" cy="2862322"/>
              <a:chOff x="2268502" y="6650704"/>
              <a:chExt cx="12825449" cy="2862653"/>
            </a:xfrm>
          </p:grpSpPr>
          <p:sp>
            <p:nvSpPr>
              <p:cNvPr id="111" name="Round Same Side Corner Rectangle 91">
                <a:extLst>
                  <a:ext uri="{FF2B5EF4-FFF2-40B4-BE49-F238E27FC236}">
                    <a16:creationId xmlns:a16="http://schemas.microsoft.com/office/drawing/2014/main" id="{0B4E0FCE-BC6F-4C15-8B2D-A43E96B203C9}"/>
                  </a:ext>
                </a:extLst>
              </p:cNvPr>
              <p:cNvSpPr/>
              <p:nvPr/>
            </p:nvSpPr>
            <p:spPr>
              <a:xfrm rot="5400000">
                <a:off x="8212173" y="2150613"/>
                <a:ext cx="1776693" cy="11986862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AE062617-0444-474A-9754-01F561837B38}"/>
                  </a:ext>
                </a:extLst>
              </p:cNvPr>
              <p:cNvSpPr/>
              <p:nvPr/>
            </p:nvSpPr>
            <p:spPr>
              <a:xfrm>
                <a:off x="2268502" y="6650704"/>
                <a:ext cx="1654811" cy="286265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8000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AD99CD80-47BC-4701-8416-9C073D2928AA}"/>
                    </a:ext>
                  </a:extLst>
                </p:cNvPr>
                <p:cNvSpPr txBox="1"/>
                <p:nvPr/>
              </p:nvSpPr>
              <p:spPr>
                <a:xfrm>
                  <a:off x="3661754" y="5909779"/>
                  <a:ext cx="10147992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4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4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4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func>
                        <m:r>
                          <a:rPr lang="en-US" sz="4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AD99CD80-47BC-4701-8416-9C073D2928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1754" y="5909779"/>
                  <a:ext cx="10147992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8C8E1E-7192-4D16-8694-C7F4AC2DDF18}"/>
              </a:ext>
            </a:extLst>
          </p:cNvPr>
          <p:cNvGrpSpPr/>
          <p:nvPr/>
        </p:nvGrpSpPr>
        <p:grpSpPr>
          <a:xfrm>
            <a:off x="1480046" y="6996619"/>
            <a:ext cx="23622136" cy="1579087"/>
            <a:chOff x="1480046" y="6996619"/>
            <a:chExt cx="23622136" cy="1579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6F32083F-A04A-4C56-867D-DD673F6111CF}"/>
                    </a:ext>
                  </a:extLst>
                </p:cNvPr>
                <p:cNvSpPr txBox="1"/>
                <p:nvPr/>
              </p:nvSpPr>
              <p:spPr>
                <a:xfrm>
                  <a:off x="1480046" y="6996619"/>
                  <a:ext cx="15817353" cy="15790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indent="457200" algn="just">
                    <a:lnSpc>
                      <a:spcPct val="112000"/>
                    </a:lnSpc>
                    <a:spcBef>
                      <a:spcPts val="400"/>
                    </a:spcBef>
                    <a:spcAft>
                      <a:spcPts val="400"/>
                    </a:spcAft>
                  </a:pPr>
                  <a:r>
                    <a:rPr lang="en-US" sz="4400" b="1" i="1" u="sng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Chú</a:t>
                  </a:r>
                  <a:r>
                    <a:rPr lang="en-US" sz="4400" b="1" i="1" u="sng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ý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: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thể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mở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rộng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dương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...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+...+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</m:oMath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6F32083F-A04A-4C56-867D-DD673F6111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046" y="6996619"/>
                  <a:ext cx="15817353" cy="1579087"/>
                </a:xfrm>
                <a:prstGeom prst="rect">
                  <a:avLst/>
                </a:prstGeom>
                <a:blipFill>
                  <a:blip r:embed="rId5"/>
                  <a:stretch>
                    <a:fillRect t="-77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BB0699D6-259B-424F-80B6-9454FF47C683}"/>
                    </a:ext>
                  </a:extLst>
                </p:cNvPr>
                <p:cNvSpPr txBox="1"/>
                <p:nvPr/>
              </p:nvSpPr>
              <p:spPr>
                <a:xfrm>
                  <a:off x="15544800" y="7762756"/>
                  <a:ext cx="9557382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BB0699D6-259B-424F-80B6-9454FF47C6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4800" y="7762756"/>
                  <a:ext cx="9557382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649894-13D4-4A08-9081-9C3926C0398D}"/>
              </a:ext>
            </a:extLst>
          </p:cNvPr>
          <p:cNvGrpSpPr/>
          <p:nvPr/>
        </p:nvGrpSpPr>
        <p:grpSpPr>
          <a:xfrm>
            <a:off x="1839690" y="8299452"/>
            <a:ext cx="12823964" cy="2862322"/>
            <a:chOff x="2071685" y="8753279"/>
            <a:chExt cx="12823964" cy="2862322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34B6AFB-340E-40BF-897F-C7309D4C8BE5}"/>
                </a:ext>
              </a:extLst>
            </p:cNvPr>
            <p:cNvGrpSpPr/>
            <p:nvPr/>
          </p:nvGrpSpPr>
          <p:grpSpPr>
            <a:xfrm>
              <a:off x="2071685" y="8753279"/>
              <a:ext cx="12823964" cy="2862322"/>
              <a:chOff x="12906571" y="7179117"/>
              <a:chExt cx="12825448" cy="2862653"/>
            </a:xfrm>
          </p:grpSpPr>
          <p:sp>
            <p:nvSpPr>
              <p:cNvPr id="116" name="Round Same Side Corner Rectangle 94">
                <a:extLst>
                  <a:ext uri="{FF2B5EF4-FFF2-40B4-BE49-F238E27FC236}">
                    <a16:creationId xmlns:a16="http://schemas.microsoft.com/office/drawing/2014/main" id="{EA5C1BB9-162A-4CEE-82BA-AE87A348A988}"/>
                  </a:ext>
                </a:extLst>
              </p:cNvPr>
              <p:cNvSpPr/>
              <p:nvPr/>
            </p:nvSpPr>
            <p:spPr>
              <a:xfrm rot="5400000">
                <a:off x="18520038" y="2253402"/>
                <a:ext cx="1782371" cy="12641590"/>
              </a:xfrm>
              <a:custGeom>
                <a:avLst/>
                <a:gdLst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0 w 1385716"/>
                  <a:gd name="connsiteY5" fmla="*/ 7042206 h 7042206"/>
                  <a:gd name="connsiteX6" fmla="*/ 0 w 1385716"/>
                  <a:gd name="connsiteY6" fmla="*/ 7042206 h 7042206"/>
                  <a:gd name="connsiteX7" fmla="*/ 0 w 1385716"/>
                  <a:gd name="connsiteY7" fmla="*/ 230957 h 7042206"/>
                  <a:gd name="connsiteX8" fmla="*/ 230957 w 1385716"/>
                  <a:gd name="connsiteY8" fmla="*/ 0 h 7042206"/>
                  <a:gd name="connsiteX0" fmla="*/ 230957 w 1385716"/>
                  <a:gd name="connsiteY0" fmla="*/ 0 h 7063194"/>
                  <a:gd name="connsiteX1" fmla="*/ 1154759 w 1385716"/>
                  <a:gd name="connsiteY1" fmla="*/ 0 h 7063194"/>
                  <a:gd name="connsiteX2" fmla="*/ 1385716 w 1385716"/>
                  <a:gd name="connsiteY2" fmla="*/ 230957 h 7063194"/>
                  <a:gd name="connsiteX3" fmla="*/ 1385716 w 1385716"/>
                  <a:gd name="connsiteY3" fmla="*/ 7042206 h 7063194"/>
                  <a:gd name="connsiteX4" fmla="*/ 1385716 w 1385716"/>
                  <a:gd name="connsiteY4" fmla="*/ 7042206 h 7063194"/>
                  <a:gd name="connsiteX5" fmla="*/ 411477 w 1385716"/>
                  <a:gd name="connsiteY5" fmla="*/ 7063194 h 7063194"/>
                  <a:gd name="connsiteX6" fmla="*/ 0 w 1385716"/>
                  <a:gd name="connsiteY6" fmla="*/ 7042206 h 7063194"/>
                  <a:gd name="connsiteX7" fmla="*/ 0 w 1385716"/>
                  <a:gd name="connsiteY7" fmla="*/ 7042206 h 7063194"/>
                  <a:gd name="connsiteX8" fmla="*/ 0 w 1385716"/>
                  <a:gd name="connsiteY8" fmla="*/ 230957 h 7063194"/>
                  <a:gd name="connsiteX9" fmla="*/ 230957 w 1385716"/>
                  <a:gd name="connsiteY9" fmla="*/ 0 h 7063194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449577 w 1385716"/>
                  <a:gd name="connsiteY5" fmla="*/ 6701244 h 7042206"/>
                  <a:gd name="connsiteX6" fmla="*/ 0 w 1385716"/>
                  <a:gd name="connsiteY6" fmla="*/ 7042206 h 7042206"/>
                  <a:gd name="connsiteX7" fmla="*/ 0 w 1385716"/>
                  <a:gd name="connsiteY7" fmla="*/ 7042206 h 7042206"/>
                  <a:gd name="connsiteX8" fmla="*/ 0 w 1385716"/>
                  <a:gd name="connsiteY8" fmla="*/ 230957 h 7042206"/>
                  <a:gd name="connsiteX9" fmla="*/ 230957 w 1385716"/>
                  <a:gd name="connsiteY9" fmla="*/ 0 h 7042206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944877 w 1385716"/>
                  <a:gd name="connsiteY5" fmla="*/ 6929844 h 7042206"/>
                  <a:gd name="connsiteX6" fmla="*/ 449577 w 1385716"/>
                  <a:gd name="connsiteY6" fmla="*/ 67012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  <a:gd name="connsiteX0" fmla="*/ 230957 w 1385716"/>
                  <a:gd name="connsiteY0" fmla="*/ 0 h 7310844"/>
                  <a:gd name="connsiteX1" fmla="*/ 1154759 w 1385716"/>
                  <a:gd name="connsiteY1" fmla="*/ 0 h 7310844"/>
                  <a:gd name="connsiteX2" fmla="*/ 1385716 w 1385716"/>
                  <a:gd name="connsiteY2" fmla="*/ 230957 h 7310844"/>
                  <a:gd name="connsiteX3" fmla="*/ 1385716 w 1385716"/>
                  <a:gd name="connsiteY3" fmla="*/ 7042206 h 7310844"/>
                  <a:gd name="connsiteX4" fmla="*/ 1385716 w 1385716"/>
                  <a:gd name="connsiteY4" fmla="*/ 7042206 h 7310844"/>
                  <a:gd name="connsiteX5" fmla="*/ 1154427 w 1385716"/>
                  <a:gd name="connsiteY5" fmla="*/ 7310844 h 7310844"/>
                  <a:gd name="connsiteX6" fmla="*/ 449577 w 1385716"/>
                  <a:gd name="connsiteY6" fmla="*/ 6701244 h 7310844"/>
                  <a:gd name="connsiteX7" fmla="*/ 0 w 1385716"/>
                  <a:gd name="connsiteY7" fmla="*/ 7042206 h 7310844"/>
                  <a:gd name="connsiteX8" fmla="*/ 0 w 1385716"/>
                  <a:gd name="connsiteY8" fmla="*/ 7042206 h 7310844"/>
                  <a:gd name="connsiteX9" fmla="*/ 0 w 1385716"/>
                  <a:gd name="connsiteY9" fmla="*/ 230957 h 7310844"/>
                  <a:gd name="connsiteX10" fmla="*/ 230957 w 1385716"/>
                  <a:gd name="connsiteY10" fmla="*/ 0 h 731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5716" h="7310844">
                    <a:moveTo>
                      <a:pt x="230957" y="0"/>
                    </a:moveTo>
                    <a:lnTo>
                      <a:pt x="1154759" y="0"/>
                    </a:lnTo>
                    <a:cubicBezTo>
                      <a:pt x="1282313" y="0"/>
                      <a:pt x="1385716" y="103403"/>
                      <a:pt x="1385716" y="230957"/>
                    </a:cubicBezTo>
                    <a:lnTo>
                      <a:pt x="1385716" y="7042206"/>
                    </a:lnTo>
                    <a:lnTo>
                      <a:pt x="1385716" y="7042206"/>
                    </a:lnTo>
                    <a:lnTo>
                      <a:pt x="1154427" y="7310844"/>
                    </a:lnTo>
                    <a:lnTo>
                      <a:pt x="449577" y="6701244"/>
                    </a:lnTo>
                    <a:lnTo>
                      <a:pt x="0" y="7042206"/>
                    </a:lnTo>
                    <a:lnTo>
                      <a:pt x="0" y="7042206"/>
                    </a:lnTo>
                    <a:lnTo>
                      <a:pt x="0" y="230957"/>
                    </a:lnTo>
                    <a:cubicBezTo>
                      <a:pt x="0" y="103403"/>
                      <a:pt x="103403" y="0"/>
                      <a:pt x="23095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5369975-4148-4FBE-8A8E-22955B1120CD}"/>
                  </a:ext>
                </a:extLst>
              </p:cNvPr>
              <p:cNvSpPr/>
              <p:nvPr/>
            </p:nvSpPr>
            <p:spPr>
              <a:xfrm>
                <a:off x="12906571" y="7179117"/>
                <a:ext cx="1654811" cy="286265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8000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180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3C69650B-5AC0-44D7-B957-5959BCC194D5}"/>
                    </a:ext>
                  </a:extLst>
                </p:cNvPr>
                <p:cNvSpPr txBox="1"/>
                <p:nvPr/>
              </p:nvSpPr>
              <p:spPr>
                <a:xfrm>
                  <a:off x="3200400" y="9386376"/>
                  <a:ext cx="8991600" cy="16155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8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8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  <m:r>
                          <a:rPr lang="en-US" sz="4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func>
                        <m:r>
                          <a:rPr lang="en-US" sz="4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3C69650B-5AC0-44D7-B957-5959BCC194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9386376"/>
                  <a:ext cx="8991600" cy="16155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C3158B0-74F8-48FA-BBF9-160BA5A07EA6}"/>
                  </a:ext>
                </a:extLst>
              </p:cNvPr>
              <p:cNvSpPr txBox="1"/>
              <p:nvPr/>
            </p:nvSpPr>
            <p:spPr>
              <a:xfrm>
                <a:off x="14935200" y="9107917"/>
                <a:ext cx="8534400" cy="1287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𝒃</m:t>
                            </m:r>
                          </m:den>
                        </m:f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=−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𝒃</m:t>
                        </m:r>
                      </m:e>
                    </m:func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C3158B0-74F8-48FA-BBF9-160BA5A07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0" y="9107917"/>
                <a:ext cx="8534400" cy="1287340"/>
              </a:xfrm>
              <a:prstGeom prst="rect">
                <a:avLst/>
              </a:prstGeom>
              <a:blipFill>
                <a:blip r:embed="rId8"/>
                <a:stretch>
                  <a:fillRect b="-9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8B76ACF-CEE2-44C8-B4A8-95002093B6D2}"/>
              </a:ext>
            </a:extLst>
          </p:cNvPr>
          <p:cNvGrpSpPr/>
          <p:nvPr/>
        </p:nvGrpSpPr>
        <p:grpSpPr>
          <a:xfrm>
            <a:off x="1839690" y="11125200"/>
            <a:ext cx="12823963" cy="2862322"/>
            <a:chOff x="1981201" y="11125200"/>
            <a:chExt cx="12823963" cy="2862322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56B5031-E3BB-44C7-BCC2-C94170F97839}"/>
                </a:ext>
              </a:extLst>
            </p:cNvPr>
            <p:cNvGrpSpPr/>
            <p:nvPr/>
          </p:nvGrpSpPr>
          <p:grpSpPr>
            <a:xfrm>
              <a:off x="1981201" y="11125200"/>
              <a:ext cx="12823963" cy="2862322"/>
              <a:chOff x="2054405" y="9825933"/>
              <a:chExt cx="12825446" cy="2862653"/>
            </a:xfrm>
          </p:grpSpPr>
          <p:sp>
            <p:nvSpPr>
              <p:cNvPr id="121" name="Round Same Side Corner Rectangle 74">
                <a:extLst>
                  <a:ext uri="{FF2B5EF4-FFF2-40B4-BE49-F238E27FC236}">
                    <a16:creationId xmlns:a16="http://schemas.microsoft.com/office/drawing/2014/main" id="{AA53002F-045C-4FC8-AF89-9F5EC74D2AB0}"/>
                  </a:ext>
                </a:extLst>
              </p:cNvPr>
              <p:cNvSpPr/>
              <p:nvPr/>
            </p:nvSpPr>
            <p:spPr>
              <a:xfrm rot="5400000">
                <a:off x="7924472" y="5153760"/>
                <a:ext cx="1782370" cy="12128389"/>
              </a:xfrm>
              <a:custGeom>
                <a:avLst/>
                <a:gdLst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0 w 1385716"/>
                  <a:gd name="connsiteY5" fmla="*/ 7042206 h 7042206"/>
                  <a:gd name="connsiteX6" fmla="*/ 0 w 1385716"/>
                  <a:gd name="connsiteY6" fmla="*/ 7042206 h 7042206"/>
                  <a:gd name="connsiteX7" fmla="*/ 0 w 1385716"/>
                  <a:gd name="connsiteY7" fmla="*/ 230957 h 7042206"/>
                  <a:gd name="connsiteX8" fmla="*/ 230957 w 1385716"/>
                  <a:gd name="connsiteY8" fmla="*/ 0 h 7042206"/>
                  <a:gd name="connsiteX0" fmla="*/ 230957 w 1385716"/>
                  <a:gd name="connsiteY0" fmla="*/ 0 h 7044144"/>
                  <a:gd name="connsiteX1" fmla="*/ 1154759 w 1385716"/>
                  <a:gd name="connsiteY1" fmla="*/ 0 h 7044144"/>
                  <a:gd name="connsiteX2" fmla="*/ 1385716 w 1385716"/>
                  <a:gd name="connsiteY2" fmla="*/ 230957 h 7044144"/>
                  <a:gd name="connsiteX3" fmla="*/ 1385716 w 1385716"/>
                  <a:gd name="connsiteY3" fmla="*/ 7042206 h 7044144"/>
                  <a:gd name="connsiteX4" fmla="*/ 1385716 w 1385716"/>
                  <a:gd name="connsiteY4" fmla="*/ 7042206 h 7044144"/>
                  <a:gd name="connsiteX5" fmla="*/ 318912 w 1385716"/>
                  <a:gd name="connsiteY5" fmla="*/ 7044144 h 7044144"/>
                  <a:gd name="connsiteX6" fmla="*/ 0 w 1385716"/>
                  <a:gd name="connsiteY6" fmla="*/ 7042206 h 7044144"/>
                  <a:gd name="connsiteX7" fmla="*/ 0 w 1385716"/>
                  <a:gd name="connsiteY7" fmla="*/ 7042206 h 7044144"/>
                  <a:gd name="connsiteX8" fmla="*/ 0 w 1385716"/>
                  <a:gd name="connsiteY8" fmla="*/ 230957 h 7044144"/>
                  <a:gd name="connsiteX9" fmla="*/ 230957 w 1385716"/>
                  <a:gd name="connsiteY9" fmla="*/ 0 h 7044144"/>
                  <a:gd name="connsiteX0" fmla="*/ 230957 w 1385716"/>
                  <a:gd name="connsiteY0" fmla="*/ 0 h 7063194"/>
                  <a:gd name="connsiteX1" fmla="*/ 1154759 w 1385716"/>
                  <a:gd name="connsiteY1" fmla="*/ 0 h 7063194"/>
                  <a:gd name="connsiteX2" fmla="*/ 1385716 w 1385716"/>
                  <a:gd name="connsiteY2" fmla="*/ 230957 h 7063194"/>
                  <a:gd name="connsiteX3" fmla="*/ 1385716 w 1385716"/>
                  <a:gd name="connsiteY3" fmla="*/ 7042206 h 7063194"/>
                  <a:gd name="connsiteX4" fmla="*/ 1385716 w 1385716"/>
                  <a:gd name="connsiteY4" fmla="*/ 7042206 h 7063194"/>
                  <a:gd name="connsiteX5" fmla="*/ 1004712 w 1385716"/>
                  <a:gd name="connsiteY5" fmla="*/ 7063194 h 7063194"/>
                  <a:gd name="connsiteX6" fmla="*/ 318912 w 1385716"/>
                  <a:gd name="connsiteY6" fmla="*/ 7044144 h 7063194"/>
                  <a:gd name="connsiteX7" fmla="*/ 0 w 1385716"/>
                  <a:gd name="connsiteY7" fmla="*/ 7042206 h 7063194"/>
                  <a:gd name="connsiteX8" fmla="*/ 0 w 1385716"/>
                  <a:gd name="connsiteY8" fmla="*/ 7042206 h 7063194"/>
                  <a:gd name="connsiteX9" fmla="*/ 0 w 1385716"/>
                  <a:gd name="connsiteY9" fmla="*/ 230957 h 7063194"/>
                  <a:gd name="connsiteX10" fmla="*/ 230957 w 1385716"/>
                  <a:gd name="connsiteY10" fmla="*/ 0 h 7063194"/>
                  <a:gd name="connsiteX0" fmla="*/ 230957 w 1385716"/>
                  <a:gd name="connsiteY0" fmla="*/ 0 h 7044144"/>
                  <a:gd name="connsiteX1" fmla="*/ 1154759 w 1385716"/>
                  <a:gd name="connsiteY1" fmla="*/ 0 h 7044144"/>
                  <a:gd name="connsiteX2" fmla="*/ 1385716 w 1385716"/>
                  <a:gd name="connsiteY2" fmla="*/ 230957 h 7044144"/>
                  <a:gd name="connsiteX3" fmla="*/ 1385716 w 1385716"/>
                  <a:gd name="connsiteY3" fmla="*/ 7042206 h 7044144"/>
                  <a:gd name="connsiteX4" fmla="*/ 1385716 w 1385716"/>
                  <a:gd name="connsiteY4" fmla="*/ 7042206 h 7044144"/>
                  <a:gd name="connsiteX5" fmla="*/ 1004712 w 1385716"/>
                  <a:gd name="connsiteY5" fmla="*/ 6701244 h 7044144"/>
                  <a:gd name="connsiteX6" fmla="*/ 318912 w 1385716"/>
                  <a:gd name="connsiteY6" fmla="*/ 7044144 h 7044144"/>
                  <a:gd name="connsiteX7" fmla="*/ 0 w 1385716"/>
                  <a:gd name="connsiteY7" fmla="*/ 7042206 h 7044144"/>
                  <a:gd name="connsiteX8" fmla="*/ 0 w 1385716"/>
                  <a:gd name="connsiteY8" fmla="*/ 7042206 h 7044144"/>
                  <a:gd name="connsiteX9" fmla="*/ 0 w 1385716"/>
                  <a:gd name="connsiteY9" fmla="*/ 230957 h 7044144"/>
                  <a:gd name="connsiteX10" fmla="*/ 230957 w 1385716"/>
                  <a:gd name="connsiteY10" fmla="*/ 0 h 7044144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1004712 w 1385716"/>
                  <a:gd name="connsiteY5" fmla="*/ 6701244 h 7042206"/>
                  <a:gd name="connsiteX6" fmla="*/ 318912 w 1385716"/>
                  <a:gd name="connsiteY6" fmla="*/ 68536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1004712 w 1385716"/>
                  <a:gd name="connsiteY5" fmla="*/ 6701244 h 7042206"/>
                  <a:gd name="connsiteX6" fmla="*/ 318912 w 1385716"/>
                  <a:gd name="connsiteY6" fmla="*/ 68536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5716" h="7042206">
                    <a:moveTo>
                      <a:pt x="230957" y="0"/>
                    </a:moveTo>
                    <a:lnTo>
                      <a:pt x="1154759" y="0"/>
                    </a:lnTo>
                    <a:cubicBezTo>
                      <a:pt x="1282313" y="0"/>
                      <a:pt x="1385716" y="103403"/>
                      <a:pt x="1385716" y="230957"/>
                    </a:cubicBezTo>
                    <a:lnTo>
                      <a:pt x="1385716" y="7042206"/>
                    </a:lnTo>
                    <a:lnTo>
                      <a:pt x="1385716" y="7042206"/>
                    </a:lnTo>
                    <a:lnTo>
                      <a:pt x="1004712" y="6701244"/>
                    </a:lnTo>
                    <a:cubicBezTo>
                      <a:pt x="776112" y="6752044"/>
                      <a:pt x="718962" y="7050494"/>
                      <a:pt x="318912" y="6853644"/>
                    </a:cubicBezTo>
                    <a:lnTo>
                      <a:pt x="0" y="7042206"/>
                    </a:lnTo>
                    <a:lnTo>
                      <a:pt x="0" y="7042206"/>
                    </a:lnTo>
                    <a:lnTo>
                      <a:pt x="0" y="230957"/>
                    </a:lnTo>
                    <a:cubicBezTo>
                      <a:pt x="0" y="103403"/>
                      <a:pt x="103403" y="0"/>
                      <a:pt x="23095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7371139-38A8-4363-83A3-F338C6D956DA}"/>
                  </a:ext>
                </a:extLst>
              </p:cNvPr>
              <p:cNvSpPr/>
              <p:nvPr/>
            </p:nvSpPr>
            <p:spPr>
              <a:xfrm>
                <a:off x="2054405" y="9825933"/>
                <a:ext cx="1654811" cy="286265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8000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180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2D30D73-6651-4123-9AE4-6B13316C3C4C}"/>
                    </a:ext>
                  </a:extLst>
                </p:cNvPr>
                <p:cNvSpPr txBox="1"/>
                <p:nvPr/>
              </p:nvSpPr>
              <p:spPr>
                <a:xfrm>
                  <a:off x="4163142" y="12042088"/>
                  <a:ext cx="643217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sup>
                            </m:sSup>
                          </m:e>
                        </m:func>
                        <m:r>
                          <a:rPr lang="en-US" sz="4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func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2D30D73-6651-4123-9AE4-6B13316C3C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142" y="12042088"/>
                  <a:ext cx="6432176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A441F49-6B2E-4898-A2E1-8259F02C605B}"/>
                  </a:ext>
                </a:extLst>
              </p:cNvPr>
              <p:cNvSpPr txBox="1"/>
              <p:nvPr/>
            </p:nvSpPr>
            <p:spPr>
              <a:xfrm>
                <a:off x="14935200" y="11710147"/>
                <a:ext cx="9191427" cy="1287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12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ad>
                          <m:ra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𝒏</m:t>
                            </m:r>
                          </m:deg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𝒃</m:t>
                            </m:r>
                          </m:e>
                        </m:rad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𝒏</m:t>
                        </m:r>
                      </m:den>
                    </m:f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</a:rPr>
                          <m:t>𝒃</m:t>
                        </m:r>
                      </m:e>
                    </m:func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A441F49-6B2E-4898-A2E1-8259F02C6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0" y="11710147"/>
                <a:ext cx="9191427" cy="1287340"/>
              </a:xfrm>
              <a:prstGeom prst="rect">
                <a:avLst/>
              </a:prstGeom>
              <a:blipFill>
                <a:blip r:embed="rId10"/>
                <a:stretch>
                  <a:fillRect b="-9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75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31" grpId="0"/>
      <p:bldP spid="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3944599" cy="830997"/>
            <a:chOff x="-288924" y="1892299"/>
            <a:chExt cx="13944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9960" y="1892299"/>
              <a:ext cx="1141571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TÍNH LOGARIT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7325391"/>
            <a:ext cx="21819676" cy="5867401"/>
            <a:chOff x="1270511" y="5867400"/>
            <a:chExt cx="21819676" cy="649128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21967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2514600"/>
            <a:ext cx="21901414" cy="4611839"/>
            <a:chOff x="1268078" y="3405486"/>
            <a:chExt cx="21901414" cy="4611839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54371"/>
              <a:ext cx="21841827" cy="426295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89290FD-0E41-43A6-ACC7-04A591E5DA7C}"/>
                  </a:ext>
                </a:extLst>
              </p:cNvPr>
              <p:cNvSpPr txBox="1"/>
              <p:nvPr/>
            </p:nvSpPr>
            <p:spPr>
              <a:xfrm>
                <a:off x="1970512" y="3431242"/>
                <a:ext cx="20878906" cy="3272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e)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sup>
                    </m:sSup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f)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89290FD-0E41-43A6-ACC7-04A591E5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512" y="3431242"/>
                <a:ext cx="20878906" cy="3272563"/>
              </a:xfrm>
              <a:prstGeom prst="rect">
                <a:avLst/>
              </a:prstGeom>
              <a:blipFill>
                <a:blip r:embed="rId3"/>
                <a:stretch>
                  <a:fillRect l="-1168" b="-3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F20B73D0-E830-4662-9ACB-0B468C519278}"/>
              </a:ext>
            </a:extLst>
          </p:cNvPr>
          <p:cNvSpPr txBox="1"/>
          <p:nvPr/>
        </p:nvSpPr>
        <p:spPr>
          <a:xfrm>
            <a:off x="4747056" y="3131409"/>
            <a:ext cx="2622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i="0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i="0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vi-VN" sz="4400" b="1" i="0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2BDAC6A-2AAE-483A-9A58-D20232C82801}"/>
                  </a:ext>
                </a:extLst>
              </p:cNvPr>
              <p:cNvSpPr txBox="1"/>
              <p:nvPr/>
            </p:nvSpPr>
            <p:spPr>
              <a:xfrm>
                <a:off x="1792333" y="8513001"/>
                <a:ext cx="526542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2BDAC6A-2AAE-483A-9A58-D20232C82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333" y="8513001"/>
                <a:ext cx="5265420" cy="769441"/>
              </a:xfrm>
              <a:prstGeom prst="rect">
                <a:avLst/>
              </a:prstGeom>
              <a:blipFill>
                <a:blip r:embed="rId4"/>
                <a:stretch>
                  <a:fillRect l="-463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33D1094-0B6C-4E4D-949E-88C1D4DA223B}"/>
                  </a:ext>
                </a:extLst>
              </p:cNvPr>
              <p:cNvSpPr txBox="1"/>
              <p:nvPr/>
            </p:nvSpPr>
            <p:spPr>
              <a:xfrm>
                <a:off x="6324600" y="8513001"/>
                <a:ext cx="755142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𝟑𝟔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33D1094-0B6C-4E4D-949E-88C1D4DA2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8513001"/>
                <a:ext cx="755142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0CC05AB-ECA4-4AC4-9793-39798470B787}"/>
                  </a:ext>
                </a:extLst>
              </p:cNvPr>
              <p:cNvSpPr txBox="1"/>
              <p:nvPr/>
            </p:nvSpPr>
            <p:spPr>
              <a:xfrm>
                <a:off x="1716715" y="9983718"/>
                <a:ext cx="581406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0CC05AB-ECA4-4AC4-9793-39798470B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715" y="9983718"/>
                <a:ext cx="5814060" cy="769441"/>
              </a:xfrm>
              <a:prstGeom prst="rect">
                <a:avLst/>
              </a:prstGeom>
              <a:blipFill>
                <a:blip r:embed="rId6"/>
                <a:stretch>
                  <a:fillRect l="-4302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76D3B12-5AB5-436D-BF7A-FF86208F872F}"/>
                  </a:ext>
                </a:extLst>
              </p:cNvPr>
              <p:cNvSpPr txBox="1"/>
              <p:nvPr/>
            </p:nvSpPr>
            <p:spPr>
              <a:xfrm>
                <a:off x="7554221" y="9721037"/>
                <a:ext cx="6059106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𝟏𝟐𝟎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𝟏𝟓</m:t>
                              </m:r>
                            </m:den>
                          </m:f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76D3B12-5AB5-436D-BF7A-FF86208F8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221" y="9721037"/>
                <a:ext cx="6059106" cy="1364412"/>
              </a:xfrm>
              <a:prstGeom prst="rect">
                <a:avLst/>
              </a:prstGeom>
              <a:blipFill>
                <a:blip r:embed="rId7"/>
                <a:stretch>
                  <a:fillRect r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4748D14-2FFF-4845-A2BC-FC751622DF61}"/>
                  </a:ext>
                </a:extLst>
              </p:cNvPr>
              <p:cNvSpPr txBox="1"/>
              <p:nvPr/>
            </p:nvSpPr>
            <p:spPr>
              <a:xfrm>
                <a:off x="1592062" y="11469675"/>
                <a:ext cx="7170938" cy="1250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4748D14-2FFF-4845-A2BC-FC751622D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062" y="11469675"/>
                <a:ext cx="7170938" cy="1250471"/>
              </a:xfrm>
              <a:prstGeom prst="rect">
                <a:avLst/>
              </a:prstGeom>
              <a:blipFill>
                <a:blip r:embed="rId8"/>
                <a:stretch>
                  <a:fillRect l="-3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268A2A0-188E-4397-AA97-987A5C243B28}"/>
                  </a:ext>
                </a:extLst>
              </p:cNvPr>
              <p:cNvSpPr txBox="1"/>
              <p:nvPr/>
            </p:nvSpPr>
            <p:spPr>
              <a:xfrm>
                <a:off x="7369232" y="11288054"/>
                <a:ext cx="9540219" cy="1613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268A2A0-188E-4397-AA97-987A5C243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232" y="11288054"/>
                <a:ext cx="9540219" cy="16137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4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6" grpId="0"/>
      <p:bldP spid="92" grpId="0"/>
      <p:bldP spid="93" grpId="0"/>
      <p:bldP spid="96" grpId="0"/>
      <p:bldP spid="97" grpId="0"/>
      <p:bldP spid="98" grpId="0"/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3944599" cy="830997"/>
            <a:chOff x="-288924" y="1892299"/>
            <a:chExt cx="13944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9960" y="1892299"/>
              <a:ext cx="1141571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TÍNH LOGARIT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7325391"/>
            <a:ext cx="21819676" cy="5867401"/>
            <a:chOff x="1270511" y="5867400"/>
            <a:chExt cx="21819676" cy="649128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21967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2514600"/>
            <a:ext cx="21901414" cy="4611839"/>
            <a:chOff x="1268078" y="3405486"/>
            <a:chExt cx="21901414" cy="4611839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54371"/>
              <a:ext cx="21841827" cy="426295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89290FD-0E41-43A6-ACC7-04A591E5DA7C}"/>
                  </a:ext>
                </a:extLst>
              </p:cNvPr>
              <p:cNvSpPr txBox="1"/>
              <p:nvPr/>
            </p:nvSpPr>
            <p:spPr>
              <a:xfrm>
                <a:off x="1970512" y="3431242"/>
                <a:ext cx="20878906" cy="3272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e)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sup>
                    </m:sSup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f)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89290FD-0E41-43A6-ACC7-04A591E5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512" y="3431242"/>
                <a:ext cx="20878906" cy="3272563"/>
              </a:xfrm>
              <a:prstGeom prst="rect">
                <a:avLst/>
              </a:prstGeom>
              <a:blipFill>
                <a:blip r:embed="rId3"/>
                <a:stretch>
                  <a:fillRect l="-1168" b="-3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F20B73D0-E830-4662-9ACB-0B468C519278}"/>
              </a:ext>
            </a:extLst>
          </p:cNvPr>
          <p:cNvSpPr txBox="1"/>
          <p:nvPr/>
        </p:nvSpPr>
        <p:spPr>
          <a:xfrm>
            <a:off x="4747056" y="3131409"/>
            <a:ext cx="2622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i="0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i="0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vi-VN" sz="4400" b="1" i="0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AC131D8-FFCB-4DEE-BAA7-7870C04914CB}"/>
                  </a:ext>
                </a:extLst>
              </p:cNvPr>
              <p:cNvSpPr txBox="1"/>
              <p:nvPr/>
            </p:nvSpPr>
            <p:spPr>
              <a:xfrm>
                <a:off x="2514600" y="8257850"/>
                <a:ext cx="80010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AC131D8-FFCB-4DEE-BAA7-7870C0491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8257850"/>
                <a:ext cx="8001000" cy="769441"/>
              </a:xfrm>
              <a:prstGeom prst="rect">
                <a:avLst/>
              </a:prstGeom>
              <a:blipFill>
                <a:blip r:embed="rId4"/>
                <a:stretch>
                  <a:fillRect l="-312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2959A8A-0B8E-4865-AD48-4C88E776E801}"/>
                  </a:ext>
                </a:extLst>
              </p:cNvPr>
              <p:cNvSpPr txBox="1"/>
              <p:nvPr/>
            </p:nvSpPr>
            <p:spPr>
              <a:xfrm>
                <a:off x="9531598" y="7835714"/>
                <a:ext cx="5181600" cy="1613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sub>
                      </m:sSub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2959A8A-0B8E-4865-AD48-4C88E776E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598" y="7835714"/>
                <a:ext cx="5181600" cy="16137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A9A3ED3-D9A9-4517-A1C0-A818030B3CCF}"/>
                  </a:ext>
                </a:extLst>
              </p:cNvPr>
              <p:cNvSpPr txBox="1"/>
              <p:nvPr/>
            </p:nvSpPr>
            <p:spPr>
              <a:xfrm>
                <a:off x="13365852" y="8257848"/>
                <a:ext cx="554166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A9A3ED3-D9A9-4517-A1C0-A818030B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5852" y="8257848"/>
                <a:ext cx="554166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A7E45A2-A0AF-4BB0-9928-2494B35AD155}"/>
                  </a:ext>
                </a:extLst>
              </p:cNvPr>
              <p:cNvSpPr txBox="1"/>
              <p:nvPr/>
            </p:nvSpPr>
            <p:spPr>
              <a:xfrm>
                <a:off x="2514600" y="9478932"/>
                <a:ext cx="3764280" cy="1043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e)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A7E45A2-A0AF-4BB0-9928-2494B35AD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9478932"/>
                <a:ext cx="3764280" cy="1043234"/>
              </a:xfrm>
              <a:prstGeom prst="rect">
                <a:avLst/>
              </a:prstGeom>
              <a:blipFill>
                <a:blip r:embed="rId7"/>
                <a:stretch>
                  <a:fillRect l="-664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694EAC1-93F5-41AC-B617-97E5A1E73373}"/>
                  </a:ext>
                </a:extLst>
              </p:cNvPr>
              <p:cNvSpPr txBox="1"/>
              <p:nvPr/>
            </p:nvSpPr>
            <p:spPr>
              <a:xfrm>
                <a:off x="4236513" y="9478932"/>
                <a:ext cx="5440680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694EAC1-93F5-41AC-B617-97E5A1E73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513" y="9478932"/>
                <a:ext cx="5440680" cy="1248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EB2D2F0-6069-43BB-A749-211A72A3D0B5}"/>
                  </a:ext>
                </a:extLst>
              </p:cNvPr>
              <p:cNvSpPr txBox="1"/>
              <p:nvPr/>
            </p:nvSpPr>
            <p:spPr>
              <a:xfrm>
                <a:off x="8160122" y="9478932"/>
                <a:ext cx="4831080" cy="136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den>
                          </m:f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EB2D2F0-6069-43BB-A749-211A72A3D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122" y="9478932"/>
                <a:ext cx="4831080" cy="13608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F1E23F5-2088-45F9-BA7B-D492239A92F1}"/>
                  </a:ext>
                </a:extLst>
              </p:cNvPr>
              <p:cNvSpPr txBox="1"/>
              <p:nvPr/>
            </p:nvSpPr>
            <p:spPr>
              <a:xfrm>
                <a:off x="13069694" y="9694345"/>
                <a:ext cx="9384454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F1E23F5-2088-45F9-BA7B-D492239A9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694" y="9694345"/>
                <a:ext cx="9384454" cy="1067728"/>
              </a:xfrm>
              <a:prstGeom prst="rect">
                <a:avLst/>
              </a:prstGeom>
              <a:blipFill>
                <a:blip r:embed="rId10"/>
                <a:stretch>
                  <a:fillRect l="-266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22A2216-E617-485E-9CE3-A03D885F4F39}"/>
                  </a:ext>
                </a:extLst>
              </p:cNvPr>
              <p:cNvSpPr txBox="1"/>
              <p:nvPr/>
            </p:nvSpPr>
            <p:spPr>
              <a:xfrm>
                <a:off x="2722918" y="11352468"/>
                <a:ext cx="5877736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22A2216-E617-485E-9CE3-A03D885F4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918" y="11352468"/>
                <a:ext cx="5877736" cy="1067152"/>
              </a:xfrm>
              <a:prstGeom prst="rect">
                <a:avLst/>
              </a:prstGeom>
              <a:blipFill>
                <a:blip r:embed="rId11"/>
                <a:stretch>
                  <a:fillRect l="-4253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4D68303-D213-4768-94B1-65A1D1E5490D}"/>
                  </a:ext>
                </a:extLst>
              </p:cNvPr>
              <p:cNvSpPr txBox="1"/>
              <p:nvPr/>
            </p:nvSpPr>
            <p:spPr>
              <a:xfrm>
                <a:off x="8058600" y="11497938"/>
                <a:ext cx="6157332" cy="862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4D68303-D213-4768-94B1-65A1D1E54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600" y="11497938"/>
                <a:ext cx="6157332" cy="8628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BAAD08E-6AB9-474D-A719-997C8CCF86E4}"/>
                  </a:ext>
                </a:extLst>
              </p:cNvPr>
              <p:cNvSpPr txBox="1"/>
              <p:nvPr/>
            </p:nvSpPr>
            <p:spPr>
              <a:xfrm>
                <a:off x="13487400" y="11127236"/>
                <a:ext cx="4069080" cy="1643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b>
                      </m:sSub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𝟏𝟓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BAAD08E-6AB9-474D-A719-997C8CCF8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11127236"/>
                <a:ext cx="4069080" cy="16432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134C656-7F8E-4B55-831A-75FEAEB9F7C7}"/>
                  </a:ext>
                </a:extLst>
              </p:cNvPr>
              <p:cNvSpPr txBox="1"/>
              <p:nvPr/>
            </p:nvSpPr>
            <p:spPr>
              <a:xfrm>
                <a:off x="16716974" y="11324343"/>
                <a:ext cx="5669280" cy="1490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b>
                      </m:sSub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134C656-7F8E-4B55-831A-75FEAEB9F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6974" y="11324343"/>
                <a:ext cx="5669280" cy="14909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96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6" grpId="0"/>
      <p:bldP spid="94" grpId="0"/>
      <p:bldP spid="95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1726</TotalTime>
  <Words>2499</Words>
  <PresentationFormat>Custom</PresentationFormat>
  <Paragraphs>531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2021-11-01T01:50:20Z</dcterms:modified>
</cp:coreProperties>
</file>