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13"/>
  </p:notesMasterIdLst>
  <p:sldIdLst>
    <p:sldId id="313" r:id="rId2"/>
    <p:sldId id="314" r:id="rId3"/>
    <p:sldId id="256" r:id="rId4"/>
    <p:sldId id="257" r:id="rId5"/>
    <p:sldId id="321" r:id="rId6"/>
    <p:sldId id="317" r:id="rId7"/>
    <p:sldId id="318" r:id="rId8"/>
    <p:sldId id="319" r:id="rId9"/>
    <p:sldId id="324" r:id="rId10"/>
    <p:sldId id="322" r:id="rId11"/>
    <p:sldId id="325" r:id="rId12"/>
  </p:sldIdLst>
  <p:sldSz cx="9144000" cy="5143500" type="screen16x9"/>
  <p:notesSz cx="6858000" cy="9144000"/>
  <p:embeddedFontLst>
    <p:embeddedFont>
      <p:font typeface="Vidaloka" charset="0"/>
      <p:regular r:id="rId14"/>
    </p:embeddedFont>
    <p:embeddedFont>
      <p:font typeface="MS Gothic" pitchFamily="49" charset="-128"/>
      <p:regular r:id="rId15"/>
    </p:embeddedFont>
    <p:embeddedFont>
      <p:font typeface="ABeeZee" charset="0"/>
      <p:regular r:id="rId16"/>
      <p: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F9C8AD"/>
    <a:srgbClr val="CCE9AD"/>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25FCE86-8683-4C7D-BF7C-3742BFDFEA80}">
  <a:tblStyle styleId="{E25FCE86-8683-4C7D-BF7C-3742BFDFEA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086"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51830-0537-40E5-879D-113E15F86CA2}"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vi-VN"/>
        </a:p>
      </dgm:t>
    </dgm:pt>
    <dgm:pt modelId="{16FE0C86-6ECA-48AD-814F-1F0F31208217}">
      <dgm:prSet phldrT="[Text]" custT="1"/>
      <dgm:spPr/>
      <dgm:t>
        <a:bodyPr/>
        <a:lstStyle/>
        <a:p>
          <a:r>
            <a:rPr lang="vi-VN" sz="2400" b="1" dirty="0" smtClean="0"/>
            <a:t>1. Kí</a:t>
          </a:r>
          <a:endParaRPr lang="vi-VN" sz="2400" b="1" dirty="0"/>
        </a:p>
      </dgm:t>
    </dgm:pt>
    <dgm:pt modelId="{70474A56-9B28-4745-992D-E5DBA24D8B28}" type="parTrans" cxnId="{27CAE153-F4E5-4FD5-A1D9-14BB82DE1A91}">
      <dgm:prSet/>
      <dgm:spPr/>
      <dgm:t>
        <a:bodyPr/>
        <a:lstStyle/>
        <a:p>
          <a:endParaRPr lang="vi-VN"/>
        </a:p>
      </dgm:t>
    </dgm:pt>
    <dgm:pt modelId="{EDCBBA44-91B3-45B3-819F-6E7F6705DFF9}" type="sibTrans" cxnId="{27CAE153-F4E5-4FD5-A1D9-14BB82DE1A91}">
      <dgm:prSet/>
      <dgm:spPr/>
      <dgm:t>
        <a:bodyPr/>
        <a:lstStyle/>
        <a:p>
          <a:endParaRPr lang="vi-VN"/>
        </a:p>
      </dgm:t>
    </dgm:pt>
    <dgm:pt modelId="{29B6ABC9-B3CD-4479-983A-245BF81F824D}">
      <dgm:prSet phldrT="[Text]" custT="1"/>
      <dgm:spPr/>
      <dgm:t>
        <a:bodyPr/>
        <a:lstStyle/>
        <a:p>
          <a:r>
            <a:rPr lang="vi-VN" sz="2400" b="1" dirty="0" smtClean="0"/>
            <a:t>2. Du kí</a:t>
          </a:r>
          <a:endParaRPr lang="vi-VN" sz="2400" b="1" dirty="0"/>
        </a:p>
      </dgm:t>
    </dgm:pt>
    <dgm:pt modelId="{6B069E31-9263-464B-814E-69217A206F4B}" type="parTrans" cxnId="{DEDFB5ED-72E4-4404-878F-6853A53865DC}">
      <dgm:prSet/>
      <dgm:spPr/>
      <dgm:t>
        <a:bodyPr/>
        <a:lstStyle/>
        <a:p>
          <a:endParaRPr lang="vi-VN"/>
        </a:p>
      </dgm:t>
    </dgm:pt>
    <dgm:pt modelId="{ADACA205-606E-4156-AA03-8655C8273705}" type="sibTrans" cxnId="{DEDFB5ED-72E4-4404-878F-6853A53865DC}">
      <dgm:prSet/>
      <dgm:spPr/>
      <dgm:t>
        <a:bodyPr/>
        <a:lstStyle/>
        <a:p>
          <a:endParaRPr lang="vi-VN"/>
        </a:p>
      </dgm:t>
    </dgm:pt>
    <dgm:pt modelId="{976A88F4-1067-43C7-93D5-470F7FE81958}" type="pres">
      <dgm:prSet presAssocID="{E6F51830-0537-40E5-879D-113E15F86CA2}" presName="linear" presStyleCnt="0">
        <dgm:presLayoutVars>
          <dgm:animLvl val="lvl"/>
          <dgm:resizeHandles val="exact"/>
        </dgm:presLayoutVars>
      </dgm:prSet>
      <dgm:spPr/>
      <dgm:t>
        <a:bodyPr/>
        <a:lstStyle/>
        <a:p>
          <a:endParaRPr lang="en-US"/>
        </a:p>
      </dgm:t>
    </dgm:pt>
    <dgm:pt modelId="{DA814A48-5CF9-4419-8FFB-F34DA7A2432C}" type="pres">
      <dgm:prSet presAssocID="{16FE0C86-6ECA-48AD-814F-1F0F31208217}" presName="parentText" presStyleLbl="node1" presStyleIdx="0" presStyleCnt="2">
        <dgm:presLayoutVars>
          <dgm:chMax val="0"/>
          <dgm:bulletEnabled val="1"/>
        </dgm:presLayoutVars>
      </dgm:prSet>
      <dgm:spPr/>
      <dgm:t>
        <a:bodyPr/>
        <a:lstStyle/>
        <a:p>
          <a:endParaRPr lang="vi-VN"/>
        </a:p>
      </dgm:t>
    </dgm:pt>
    <dgm:pt modelId="{8F434974-99B3-4505-9E3E-287B97E4F542}" type="pres">
      <dgm:prSet presAssocID="{EDCBBA44-91B3-45B3-819F-6E7F6705DFF9}" presName="spacer" presStyleCnt="0"/>
      <dgm:spPr/>
    </dgm:pt>
    <dgm:pt modelId="{5AFD11DC-1C4F-42A8-A8F5-96ADD92B94A7}" type="pres">
      <dgm:prSet presAssocID="{29B6ABC9-B3CD-4479-983A-245BF81F824D}" presName="parentText" presStyleLbl="node1" presStyleIdx="1" presStyleCnt="2">
        <dgm:presLayoutVars>
          <dgm:chMax val="0"/>
          <dgm:bulletEnabled val="1"/>
        </dgm:presLayoutVars>
      </dgm:prSet>
      <dgm:spPr/>
      <dgm:t>
        <a:bodyPr/>
        <a:lstStyle/>
        <a:p>
          <a:endParaRPr lang="vi-VN"/>
        </a:p>
      </dgm:t>
    </dgm:pt>
  </dgm:ptLst>
  <dgm:cxnLst>
    <dgm:cxn modelId="{3B28B7B5-BF0A-4A0B-A4E9-8A3A9EAE96A7}" type="presOf" srcId="{29B6ABC9-B3CD-4479-983A-245BF81F824D}" destId="{5AFD11DC-1C4F-42A8-A8F5-96ADD92B94A7}" srcOrd="0" destOrd="0" presId="urn:microsoft.com/office/officeart/2005/8/layout/vList2"/>
    <dgm:cxn modelId="{DEDFB5ED-72E4-4404-878F-6853A53865DC}" srcId="{E6F51830-0537-40E5-879D-113E15F86CA2}" destId="{29B6ABC9-B3CD-4479-983A-245BF81F824D}" srcOrd="1" destOrd="0" parTransId="{6B069E31-9263-464B-814E-69217A206F4B}" sibTransId="{ADACA205-606E-4156-AA03-8655C8273705}"/>
    <dgm:cxn modelId="{27CAE153-F4E5-4FD5-A1D9-14BB82DE1A91}" srcId="{E6F51830-0537-40E5-879D-113E15F86CA2}" destId="{16FE0C86-6ECA-48AD-814F-1F0F31208217}" srcOrd="0" destOrd="0" parTransId="{70474A56-9B28-4745-992D-E5DBA24D8B28}" sibTransId="{EDCBBA44-91B3-45B3-819F-6E7F6705DFF9}"/>
    <dgm:cxn modelId="{5B8223DD-EE05-414A-843C-8C24980ECDF7}" type="presOf" srcId="{16FE0C86-6ECA-48AD-814F-1F0F31208217}" destId="{DA814A48-5CF9-4419-8FFB-F34DA7A2432C}" srcOrd="0" destOrd="0" presId="urn:microsoft.com/office/officeart/2005/8/layout/vList2"/>
    <dgm:cxn modelId="{FD759000-D3E2-4FC3-8231-DCEB63BD22AA}" type="presOf" srcId="{E6F51830-0537-40E5-879D-113E15F86CA2}" destId="{976A88F4-1067-43C7-93D5-470F7FE81958}" srcOrd="0" destOrd="0" presId="urn:microsoft.com/office/officeart/2005/8/layout/vList2"/>
    <dgm:cxn modelId="{79668254-FEFD-44AC-A99E-9221562771C2}" type="presParOf" srcId="{976A88F4-1067-43C7-93D5-470F7FE81958}" destId="{DA814A48-5CF9-4419-8FFB-F34DA7A2432C}" srcOrd="0" destOrd="0" presId="urn:microsoft.com/office/officeart/2005/8/layout/vList2"/>
    <dgm:cxn modelId="{A877920E-268A-4D42-BE79-3B83700EAEF7}" type="presParOf" srcId="{976A88F4-1067-43C7-93D5-470F7FE81958}" destId="{8F434974-99B3-4505-9E3E-287B97E4F542}" srcOrd="1" destOrd="0" presId="urn:microsoft.com/office/officeart/2005/8/layout/vList2"/>
    <dgm:cxn modelId="{137847DA-9383-46E3-839C-E027749678DA}" type="presParOf" srcId="{976A88F4-1067-43C7-93D5-470F7FE81958}" destId="{5AFD11DC-1C4F-42A8-A8F5-96ADD92B94A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14A48-5CF9-4419-8FFB-F34DA7A2432C}">
      <dsp:nvSpPr>
        <dsp:cNvPr id="0" name=""/>
        <dsp:cNvSpPr/>
      </dsp:nvSpPr>
      <dsp:spPr>
        <a:xfrm>
          <a:off x="0" y="351394"/>
          <a:ext cx="6811478"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kern="1200" dirty="0" smtClean="0"/>
            <a:t>1. Kí</a:t>
          </a:r>
          <a:endParaRPr lang="vi-VN" sz="2400" b="1" kern="1200" dirty="0"/>
        </a:p>
      </dsp:txBody>
      <dsp:txXfrm>
        <a:off x="59399" y="410793"/>
        <a:ext cx="6692680" cy="1098002"/>
      </dsp:txXfrm>
    </dsp:sp>
    <dsp:sp modelId="{5AFD11DC-1C4F-42A8-A8F5-96ADD92B94A7}">
      <dsp:nvSpPr>
        <dsp:cNvPr id="0" name=""/>
        <dsp:cNvSpPr/>
      </dsp:nvSpPr>
      <dsp:spPr>
        <a:xfrm>
          <a:off x="0" y="1755395"/>
          <a:ext cx="6811478" cy="1216800"/>
        </a:xfrm>
        <a:prstGeom prst="roundRect">
          <a:avLst/>
        </a:prstGeom>
        <a:solidFill>
          <a:schemeClr val="accent2">
            <a:hueOff val="-8197636"/>
            <a:satOff val="58139"/>
            <a:lumOff val="288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kern="1200" dirty="0" smtClean="0"/>
            <a:t>2. Du kí</a:t>
          </a:r>
          <a:endParaRPr lang="vi-VN" sz="2400" b="1" kern="1200" dirty="0"/>
        </a:p>
      </dsp:txBody>
      <dsp:txXfrm>
        <a:off x="59399" y="1814794"/>
        <a:ext cx="6692680"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805859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5"/>
        <p:cNvGrpSpPr/>
        <p:nvPr/>
      </p:nvGrpSpPr>
      <p:grpSpPr>
        <a:xfrm>
          <a:off x="0" y="0"/>
          <a:ext cx="0" cy="0"/>
          <a:chOff x="0" y="0"/>
          <a:chExt cx="0" cy="0"/>
        </a:xfrm>
      </p:grpSpPr>
      <p:sp>
        <p:nvSpPr>
          <p:cNvPr id="8056" name="Google Shape;8056;gea3a75f2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7" name="Google Shape;8057;gea3a75f2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9"/>
        <p:cNvGrpSpPr/>
        <p:nvPr/>
      </p:nvGrpSpPr>
      <p:grpSpPr>
        <a:xfrm>
          <a:off x="0" y="0"/>
          <a:ext cx="0" cy="0"/>
          <a:chOff x="0" y="0"/>
          <a:chExt cx="0" cy="0"/>
        </a:xfrm>
      </p:grpSpPr>
      <p:sp>
        <p:nvSpPr>
          <p:cNvPr id="8050" name="Google Shape;8050;gea3a75f2a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1" name="Google Shape;8051;gea3a75f2a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9"/>
        <p:cNvGrpSpPr/>
        <p:nvPr/>
      </p:nvGrpSpPr>
      <p:grpSpPr>
        <a:xfrm>
          <a:off x="0" y="0"/>
          <a:ext cx="0" cy="0"/>
          <a:chOff x="0" y="0"/>
          <a:chExt cx="0" cy="0"/>
        </a:xfrm>
      </p:grpSpPr>
      <p:sp>
        <p:nvSpPr>
          <p:cNvPr id="7760" name="Google Shape;7760;gea97a37fe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1" name="Google Shape;7761;gea97a37fe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1"/>
        <p:cNvGrpSpPr/>
        <p:nvPr/>
      </p:nvGrpSpPr>
      <p:grpSpPr>
        <a:xfrm>
          <a:off x="0" y="0"/>
          <a:ext cx="0" cy="0"/>
          <a:chOff x="0" y="0"/>
          <a:chExt cx="0" cy="0"/>
        </a:xfrm>
      </p:grpSpPr>
      <p:sp>
        <p:nvSpPr>
          <p:cNvPr id="7822" name="Google Shape;7822;gea00ab5a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3" name="Google Shape;7823;gea00ab5a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7"/>
        <p:cNvGrpSpPr/>
        <p:nvPr/>
      </p:nvGrpSpPr>
      <p:grpSpPr>
        <a:xfrm>
          <a:off x="0" y="0"/>
          <a:ext cx="0" cy="0"/>
          <a:chOff x="0" y="0"/>
          <a:chExt cx="0" cy="0"/>
        </a:xfrm>
      </p:grpSpPr>
      <p:sp>
        <p:nvSpPr>
          <p:cNvPr id="7828" name="Google Shape;7828;gea00ab5a7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9" name="Google Shape;7829;gea00ab5a7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1"/>
        <p:cNvGrpSpPr/>
        <p:nvPr/>
      </p:nvGrpSpPr>
      <p:grpSpPr>
        <a:xfrm>
          <a:off x="0" y="0"/>
          <a:ext cx="0" cy="0"/>
          <a:chOff x="0" y="0"/>
          <a:chExt cx="0" cy="0"/>
        </a:xfrm>
      </p:grpSpPr>
      <p:sp>
        <p:nvSpPr>
          <p:cNvPr id="8062" name="Google Shape;8062;gea3a75f2a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3" name="Google Shape;8063;gea3a75f2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9"/>
        <p:cNvGrpSpPr/>
        <p:nvPr/>
      </p:nvGrpSpPr>
      <p:grpSpPr>
        <a:xfrm>
          <a:off x="0" y="0"/>
          <a:ext cx="0" cy="0"/>
          <a:chOff x="0" y="0"/>
          <a:chExt cx="0" cy="0"/>
        </a:xfrm>
      </p:grpSpPr>
      <p:sp>
        <p:nvSpPr>
          <p:cNvPr id="8560" name="Google Shape;8560;gea3a75f2ac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1" name="Google Shape;8561;gea3a75f2ac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8"/>
        <p:cNvGrpSpPr/>
        <p:nvPr/>
      </p:nvGrpSpPr>
      <p:grpSpPr>
        <a:xfrm>
          <a:off x="0" y="0"/>
          <a:ext cx="0" cy="0"/>
          <a:chOff x="0" y="0"/>
          <a:chExt cx="0" cy="0"/>
        </a:xfrm>
      </p:grpSpPr>
      <p:sp>
        <p:nvSpPr>
          <p:cNvPr id="8349" name="Google Shape;8349;gea3a75f2ac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0" name="Google Shape;8350;gea3a75f2ac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5400000">
            <a:off x="7299719" y="-995496"/>
            <a:ext cx="924427" cy="2915863"/>
            <a:chOff x="2953000" y="237950"/>
            <a:chExt cx="1640800" cy="5175475"/>
          </a:xfrm>
        </p:grpSpPr>
        <p:sp>
          <p:nvSpPr>
            <p:cNvPr id="10" name="Google Shape;10;p2"/>
            <p:cNvSpPr/>
            <p:nvPr/>
          </p:nvSpPr>
          <p:spPr>
            <a:xfrm>
              <a:off x="3080475" y="597775"/>
              <a:ext cx="816875" cy="4815650"/>
            </a:xfrm>
            <a:custGeom>
              <a:avLst/>
              <a:gdLst/>
              <a:ahLst/>
              <a:cxnLst/>
              <a:rect l="l" t="t" r="r" b="b"/>
              <a:pathLst>
                <a:path w="32675" h="192626" extrusionOk="0">
                  <a:moveTo>
                    <a:pt x="15459" y="0"/>
                  </a:moveTo>
                  <a:cubicBezTo>
                    <a:pt x="15315" y="0"/>
                    <a:pt x="15260" y="268"/>
                    <a:pt x="15393" y="535"/>
                  </a:cubicBezTo>
                  <a:cubicBezTo>
                    <a:pt x="29464" y="30565"/>
                    <a:pt x="32202" y="64656"/>
                    <a:pt x="23231" y="96574"/>
                  </a:cubicBezTo>
                  <a:cubicBezTo>
                    <a:pt x="18510" y="113667"/>
                    <a:pt x="9444" y="129249"/>
                    <a:pt x="4156" y="146625"/>
                  </a:cubicBezTo>
                  <a:cubicBezTo>
                    <a:pt x="1228" y="155785"/>
                    <a:pt x="1" y="165323"/>
                    <a:pt x="567" y="174861"/>
                  </a:cubicBezTo>
                  <a:cubicBezTo>
                    <a:pt x="662" y="176372"/>
                    <a:pt x="850" y="177883"/>
                    <a:pt x="945" y="179299"/>
                  </a:cubicBezTo>
                  <a:cubicBezTo>
                    <a:pt x="1228" y="180716"/>
                    <a:pt x="1511" y="182226"/>
                    <a:pt x="1889" y="183643"/>
                  </a:cubicBezTo>
                  <a:cubicBezTo>
                    <a:pt x="2550" y="186382"/>
                    <a:pt x="3778" y="188931"/>
                    <a:pt x="5478" y="191198"/>
                  </a:cubicBezTo>
                  <a:cubicBezTo>
                    <a:pt x="6271" y="192218"/>
                    <a:pt x="6962" y="192626"/>
                    <a:pt x="7511" y="192626"/>
                  </a:cubicBezTo>
                  <a:cubicBezTo>
                    <a:pt x="7876" y="192626"/>
                    <a:pt x="8178" y="192444"/>
                    <a:pt x="8405" y="192142"/>
                  </a:cubicBezTo>
                  <a:cubicBezTo>
                    <a:pt x="8688" y="191575"/>
                    <a:pt x="8783" y="190914"/>
                    <a:pt x="8783" y="190253"/>
                  </a:cubicBezTo>
                  <a:cubicBezTo>
                    <a:pt x="8594" y="189309"/>
                    <a:pt x="8405" y="188459"/>
                    <a:pt x="8122" y="187515"/>
                  </a:cubicBezTo>
                  <a:cubicBezTo>
                    <a:pt x="5100" y="179960"/>
                    <a:pt x="4439" y="171461"/>
                    <a:pt x="5289" y="163151"/>
                  </a:cubicBezTo>
                  <a:cubicBezTo>
                    <a:pt x="6139" y="154746"/>
                    <a:pt x="8216" y="146530"/>
                    <a:pt x="11238" y="138598"/>
                  </a:cubicBezTo>
                  <a:cubicBezTo>
                    <a:pt x="14166" y="130571"/>
                    <a:pt x="17660" y="122733"/>
                    <a:pt x="20776" y="114706"/>
                  </a:cubicBezTo>
                  <a:cubicBezTo>
                    <a:pt x="24081" y="106585"/>
                    <a:pt x="26631" y="98180"/>
                    <a:pt x="28519" y="89586"/>
                  </a:cubicBezTo>
                  <a:cubicBezTo>
                    <a:pt x="31919" y="74193"/>
                    <a:pt x="32675" y="58423"/>
                    <a:pt x="30975" y="42747"/>
                  </a:cubicBezTo>
                  <a:cubicBezTo>
                    <a:pt x="29086" y="26882"/>
                    <a:pt x="23703" y="11772"/>
                    <a:pt x="15677" y="157"/>
                  </a:cubicBezTo>
                  <a:cubicBezTo>
                    <a:pt x="15594" y="46"/>
                    <a:pt x="15519" y="0"/>
                    <a:pt x="15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243375" y="237950"/>
              <a:ext cx="339975" cy="555000"/>
            </a:xfrm>
            <a:custGeom>
              <a:avLst/>
              <a:gdLst/>
              <a:ahLst/>
              <a:cxnLst/>
              <a:rect l="l" t="t" r="r" b="b"/>
              <a:pathLst>
                <a:path w="13599" h="22200" extrusionOk="0">
                  <a:moveTo>
                    <a:pt x="6331" y="0"/>
                  </a:moveTo>
                  <a:cubicBezTo>
                    <a:pt x="4047" y="0"/>
                    <a:pt x="1785" y="1645"/>
                    <a:pt x="945" y="3784"/>
                  </a:cubicBezTo>
                  <a:cubicBezTo>
                    <a:pt x="0" y="6617"/>
                    <a:pt x="661" y="9734"/>
                    <a:pt x="2645" y="11906"/>
                  </a:cubicBezTo>
                  <a:cubicBezTo>
                    <a:pt x="4344" y="13700"/>
                    <a:pt x="6327" y="15305"/>
                    <a:pt x="8499" y="16627"/>
                  </a:cubicBezTo>
                  <a:cubicBezTo>
                    <a:pt x="10766" y="17950"/>
                    <a:pt x="12466" y="19838"/>
                    <a:pt x="13599" y="22199"/>
                  </a:cubicBezTo>
                  <a:cubicBezTo>
                    <a:pt x="12749" y="16627"/>
                    <a:pt x="12655" y="12661"/>
                    <a:pt x="12277" y="8789"/>
                  </a:cubicBezTo>
                  <a:cubicBezTo>
                    <a:pt x="12277" y="7090"/>
                    <a:pt x="11899" y="5390"/>
                    <a:pt x="11332" y="3784"/>
                  </a:cubicBezTo>
                  <a:cubicBezTo>
                    <a:pt x="10671" y="2179"/>
                    <a:pt x="9444" y="951"/>
                    <a:pt x="7933" y="290"/>
                  </a:cubicBezTo>
                  <a:cubicBezTo>
                    <a:pt x="7410" y="92"/>
                    <a:pt x="6870"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58025" y="824825"/>
              <a:ext cx="397950" cy="827475"/>
            </a:xfrm>
            <a:custGeom>
              <a:avLst/>
              <a:gdLst/>
              <a:ahLst/>
              <a:cxnLst/>
              <a:rect l="l" t="t" r="r" b="b"/>
              <a:pathLst>
                <a:path w="15918" h="33099" extrusionOk="0">
                  <a:moveTo>
                    <a:pt x="15794" y="0"/>
                  </a:moveTo>
                  <a:cubicBezTo>
                    <a:pt x="15728" y="0"/>
                    <a:pt x="15620" y="42"/>
                    <a:pt x="15488" y="141"/>
                  </a:cubicBezTo>
                  <a:cubicBezTo>
                    <a:pt x="5761" y="7034"/>
                    <a:pt x="1" y="18178"/>
                    <a:pt x="95" y="30171"/>
                  </a:cubicBezTo>
                  <a:cubicBezTo>
                    <a:pt x="95" y="32154"/>
                    <a:pt x="756" y="33098"/>
                    <a:pt x="1229" y="33098"/>
                  </a:cubicBezTo>
                  <a:cubicBezTo>
                    <a:pt x="1701" y="33004"/>
                    <a:pt x="2173" y="31965"/>
                    <a:pt x="1984" y="30076"/>
                  </a:cubicBezTo>
                  <a:cubicBezTo>
                    <a:pt x="1701" y="24410"/>
                    <a:pt x="2834" y="18744"/>
                    <a:pt x="5195" y="13645"/>
                  </a:cubicBezTo>
                  <a:cubicBezTo>
                    <a:pt x="7461" y="8356"/>
                    <a:pt x="11050" y="3824"/>
                    <a:pt x="15583" y="329"/>
                  </a:cubicBezTo>
                  <a:cubicBezTo>
                    <a:pt x="15890" y="145"/>
                    <a:pt x="15917" y="0"/>
                    <a:pt x="15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05925" y="610900"/>
              <a:ext cx="332900" cy="340225"/>
            </a:xfrm>
            <a:custGeom>
              <a:avLst/>
              <a:gdLst/>
              <a:ahLst/>
              <a:cxnLst/>
              <a:rect l="l" t="t" r="r" b="b"/>
              <a:pathLst>
                <a:path w="13316" h="13609" extrusionOk="0">
                  <a:moveTo>
                    <a:pt x="9734" y="1"/>
                  </a:moveTo>
                  <a:cubicBezTo>
                    <a:pt x="8338" y="1"/>
                    <a:pt x="7088" y="1057"/>
                    <a:pt x="6044" y="2182"/>
                  </a:cubicBezTo>
                  <a:cubicBezTo>
                    <a:pt x="3589" y="5015"/>
                    <a:pt x="1889" y="10303"/>
                    <a:pt x="0" y="13608"/>
                  </a:cubicBezTo>
                  <a:cubicBezTo>
                    <a:pt x="3211" y="13608"/>
                    <a:pt x="7083" y="11153"/>
                    <a:pt x="9633" y="9736"/>
                  </a:cubicBezTo>
                  <a:cubicBezTo>
                    <a:pt x="12088" y="8414"/>
                    <a:pt x="13316" y="5581"/>
                    <a:pt x="12655" y="2843"/>
                  </a:cubicBezTo>
                  <a:cubicBezTo>
                    <a:pt x="12466" y="1615"/>
                    <a:pt x="11616" y="576"/>
                    <a:pt x="10483" y="104"/>
                  </a:cubicBezTo>
                  <a:cubicBezTo>
                    <a:pt x="10229" y="34"/>
                    <a:pt x="9979" y="1"/>
                    <a:pt x="9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57200" y="1233750"/>
              <a:ext cx="476750" cy="619500"/>
            </a:xfrm>
            <a:custGeom>
              <a:avLst/>
              <a:gdLst/>
              <a:ahLst/>
              <a:cxnLst/>
              <a:rect l="l" t="t" r="r" b="b"/>
              <a:pathLst>
                <a:path w="19070" h="24780" extrusionOk="0">
                  <a:moveTo>
                    <a:pt x="139" y="1"/>
                  </a:moveTo>
                  <a:cubicBezTo>
                    <a:pt x="12" y="1"/>
                    <a:pt x="1" y="178"/>
                    <a:pt x="264" y="310"/>
                  </a:cubicBezTo>
                  <a:cubicBezTo>
                    <a:pt x="4230" y="2859"/>
                    <a:pt x="7629" y="6259"/>
                    <a:pt x="10179" y="10225"/>
                  </a:cubicBezTo>
                  <a:cubicBezTo>
                    <a:pt x="12823" y="14191"/>
                    <a:pt x="14995" y="18347"/>
                    <a:pt x="16601" y="22785"/>
                  </a:cubicBezTo>
                  <a:cubicBezTo>
                    <a:pt x="17026" y="24146"/>
                    <a:pt x="17681" y="24779"/>
                    <a:pt x="18161" y="24779"/>
                  </a:cubicBezTo>
                  <a:cubicBezTo>
                    <a:pt x="18746" y="24779"/>
                    <a:pt x="19069" y="23837"/>
                    <a:pt x="18395" y="22124"/>
                  </a:cubicBezTo>
                  <a:cubicBezTo>
                    <a:pt x="16506" y="17591"/>
                    <a:pt x="14051" y="13436"/>
                    <a:pt x="11123" y="9564"/>
                  </a:cubicBezTo>
                  <a:cubicBezTo>
                    <a:pt x="8196" y="5692"/>
                    <a:pt x="4608" y="2482"/>
                    <a:pt x="358" y="121"/>
                  </a:cubicBezTo>
                  <a:cubicBezTo>
                    <a:pt x="272" y="35"/>
                    <a:pt x="195"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84350" y="1026650"/>
              <a:ext cx="342350" cy="337625"/>
            </a:xfrm>
            <a:custGeom>
              <a:avLst/>
              <a:gdLst/>
              <a:ahLst/>
              <a:cxnLst/>
              <a:rect l="l" t="t" r="r" b="b"/>
              <a:pathLst>
                <a:path w="13694" h="13505" extrusionOk="0">
                  <a:moveTo>
                    <a:pt x="4061" y="0"/>
                  </a:moveTo>
                  <a:cubicBezTo>
                    <a:pt x="1700" y="189"/>
                    <a:pt x="1" y="2928"/>
                    <a:pt x="378" y="5288"/>
                  </a:cubicBezTo>
                  <a:cubicBezTo>
                    <a:pt x="1039" y="7649"/>
                    <a:pt x="2834" y="9538"/>
                    <a:pt x="5100" y="10293"/>
                  </a:cubicBezTo>
                  <a:cubicBezTo>
                    <a:pt x="7366" y="11238"/>
                    <a:pt x="11333" y="13410"/>
                    <a:pt x="13693" y="13504"/>
                  </a:cubicBezTo>
                  <a:cubicBezTo>
                    <a:pt x="12183" y="11521"/>
                    <a:pt x="10955" y="9255"/>
                    <a:pt x="10011" y="6988"/>
                  </a:cubicBezTo>
                  <a:cubicBezTo>
                    <a:pt x="9633" y="5383"/>
                    <a:pt x="8972" y="3777"/>
                    <a:pt x="8122" y="2361"/>
                  </a:cubicBezTo>
                  <a:cubicBezTo>
                    <a:pt x="7272" y="944"/>
                    <a:pt x="5761" y="95"/>
                    <a:pt x="4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82750" y="1813200"/>
              <a:ext cx="504700" cy="570525"/>
            </a:xfrm>
            <a:custGeom>
              <a:avLst/>
              <a:gdLst/>
              <a:ahLst/>
              <a:cxnLst/>
              <a:rect l="l" t="t" r="r" b="b"/>
              <a:pathLst>
                <a:path w="20188" h="22821" extrusionOk="0">
                  <a:moveTo>
                    <a:pt x="20044" y="1"/>
                  </a:moveTo>
                  <a:cubicBezTo>
                    <a:pt x="19984" y="1"/>
                    <a:pt x="19898" y="24"/>
                    <a:pt x="19787" y="79"/>
                  </a:cubicBezTo>
                  <a:cubicBezTo>
                    <a:pt x="11666" y="4895"/>
                    <a:pt x="5150" y="11884"/>
                    <a:pt x="806" y="20194"/>
                  </a:cubicBezTo>
                  <a:cubicBezTo>
                    <a:pt x="1" y="21858"/>
                    <a:pt x="294" y="22820"/>
                    <a:pt x="923" y="22820"/>
                  </a:cubicBezTo>
                  <a:cubicBezTo>
                    <a:pt x="1400" y="22820"/>
                    <a:pt x="2071" y="22266"/>
                    <a:pt x="2600" y="21044"/>
                  </a:cubicBezTo>
                  <a:cubicBezTo>
                    <a:pt x="6283" y="12639"/>
                    <a:pt x="12327" y="5462"/>
                    <a:pt x="19976" y="268"/>
                  </a:cubicBezTo>
                  <a:cubicBezTo>
                    <a:pt x="20177" y="135"/>
                    <a:pt x="20188" y="1"/>
                    <a:pt x="20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477100" y="1945600"/>
              <a:ext cx="283325" cy="842275"/>
            </a:xfrm>
            <a:custGeom>
              <a:avLst/>
              <a:gdLst/>
              <a:ahLst/>
              <a:cxnLst/>
              <a:rect l="l" t="t" r="r" b="b"/>
              <a:pathLst>
                <a:path w="11333" h="33691" extrusionOk="0">
                  <a:moveTo>
                    <a:pt x="284" y="1"/>
                  </a:moveTo>
                  <a:cubicBezTo>
                    <a:pt x="236" y="1"/>
                    <a:pt x="189" y="119"/>
                    <a:pt x="189" y="355"/>
                  </a:cubicBezTo>
                  <a:cubicBezTo>
                    <a:pt x="0" y="3093"/>
                    <a:pt x="284" y="5832"/>
                    <a:pt x="1134" y="8476"/>
                  </a:cubicBezTo>
                  <a:cubicBezTo>
                    <a:pt x="1983" y="11026"/>
                    <a:pt x="3022" y="13576"/>
                    <a:pt x="4155" y="16031"/>
                  </a:cubicBezTo>
                  <a:cubicBezTo>
                    <a:pt x="6422" y="20942"/>
                    <a:pt x="8877" y="25852"/>
                    <a:pt x="9255" y="31046"/>
                  </a:cubicBezTo>
                  <a:cubicBezTo>
                    <a:pt x="9349" y="32746"/>
                    <a:pt x="9727" y="33690"/>
                    <a:pt x="10294" y="33690"/>
                  </a:cubicBezTo>
                  <a:cubicBezTo>
                    <a:pt x="10577" y="33690"/>
                    <a:pt x="10766" y="33501"/>
                    <a:pt x="10955" y="33029"/>
                  </a:cubicBezTo>
                  <a:cubicBezTo>
                    <a:pt x="11238" y="32368"/>
                    <a:pt x="11332" y="31613"/>
                    <a:pt x="11238" y="30857"/>
                  </a:cubicBezTo>
                  <a:cubicBezTo>
                    <a:pt x="10860" y="28024"/>
                    <a:pt x="10010" y="25380"/>
                    <a:pt x="8877" y="22830"/>
                  </a:cubicBezTo>
                  <a:cubicBezTo>
                    <a:pt x="7649" y="20280"/>
                    <a:pt x="6422" y="17920"/>
                    <a:pt x="5194" y="15559"/>
                  </a:cubicBezTo>
                  <a:cubicBezTo>
                    <a:pt x="3872" y="13198"/>
                    <a:pt x="2739" y="10743"/>
                    <a:pt x="1795" y="8193"/>
                  </a:cubicBezTo>
                  <a:cubicBezTo>
                    <a:pt x="850" y="5738"/>
                    <a:pt x="378" y="3093"/>
                    <a:pt x="378" y="355"/>
                  </a:cubicBezTo>
                  <a:cubicBezTo>
                    <a:pt x="378" y="119"/>
                    <a:pt x="331"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40850" y="2424800"/>
              <a:ext cx="936750" cy="940200"/>
            </a:xfrm>
            <a:custGeom>
              <a:avLst/>
              <a:gdLst/>
              <a:ahLst/>
              <a:cxnLst/>
              <a:rect l="l" t="t" r="r" b="b"/>
              <a:pathLst>
                <a:path w="37470" h="37608" extrusionOk="0">
                  <a:moveTo>
                    <a:pt x="37394" y="0"/>
                  </a:moveTo>
                  <a:cubicBezTo>
                    <a:pt x="37328" y="0"/>
                    <a:pt x="37193" y="144"/>
                    <a:pt x="37018" y="451"/>
                  </a:cubicBezTo>
                  <a:cubicBezTo>
                    <a:pt x="29180" y="14617"/>
                    <a:pt x="17565" y="26421"/>
                    <a:pt x="3494" y="34542"/>
                  </a:cubicBezTo>
                  <a:cubicBezTo>
                    <a:pt x="1133" y="35864"/>
                    <a:pt x="0" y="36903"/>
                    <a:pt x="283" y="37375"/>
                  </a:cubicBezTo>
                  <a:cubicBezTo>
                    <a:pt x="343" y="37524"/>
                    <a:pt x="533" y="37607"/>
                    <a:pt x="843" y="37607"/>
                  </a:cubicBezTo>
                  <a:cubicBezTo>
                    <a:pt x="1517" y="37607"/>
                    <a:pt x="2756" y="37213"/>
                    <a:pt x="4438" y="36242"/>
                  </a:cubicBezTo>
                  <a:cubicBezTo>
                    <a:pt x="11521" y="31993"/>
                    <a:pt x="17848" y="26704"/>
                    <a:pt x="23325" y="20566"/>
                  </a:cubicBezTo>
                  <a:cubicBezTo>
                    <a:pt x="28802" y="14522"/>
                    <a:pt x="33524" y="7817"/>
                    <a:pt x="37301" y="546"/>
                  </a:cubicBezTo>
                  <a:cubicBezTo>
                    <a:pt x="37453" y="192"/>
                    <a:pt x="37469" y="0"/>
                    <a:pt x="37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9625" y="2621400"/>
              <a:ext cx="311650" cy="1028775"/>
            </a:xfrm>
            <a:custGeom>
              <a:avLst/>
              <a:gdLst/>
              <a:ahLst/>
              <a:cxnLst/>
              <a:rect l="l" t="t" r="r" b="b"/>
              <a:pathLst>
                <a:path w="12466" h="41151" extrusionOk="0">
                  <a:moveTo>
                    <a:pt x="1217" y="1"/>
                  </a:moveTo>
                  <a:cubicBezTo>
                    <a:pt x="1158" y="1"/>
                    <a:pt x="1087" y="142"/>
                    <a:pt x="1039" y="426"/>
                  </a:cubicBezTo>
                  <a:cubicBezTo>
                    <a:pt x="1" y="6941"/>
                    <a:pt x="1228" y="13646"/>
                    <a:pt x="3117" y="19879"/>
                  </a:cubicBezTo>
                  <a:cubicBezTo>
                    <a:pt x="5100" y="26112"/>
                    <a:pt x="7744" y="32155"/>
                    <a:pt x="9822" y="38294"/>
                  </a:cubicBezTo>
                  <a:cubicBezTo>
                    <a:pt x="10514" y="40198"/>
                    <a:pt x="11207" y="41150"/>
                    <a:pt x="11681" y="41150"/>
                  </a:cubicBezTo>
                  <a:cubicBezTo>
                    <a:pt x="11724" y="41150"/>
                    <a:pt x="11766" y="41142"/>
                    <a:pt x="11805" y="41127"/>
                  </a:cubicBezTo>
                  <a:cubicBezTo>
                    <a:pt x="12277" y="40938"/>
                    <a:pt x="12466" y="39710"/>
                    <a:pt x="11711" y="37633"/>
                  </a:cubicBezTo>
                  <a:cubicBezTo>
                    <a:pt x="9350" y="31400"/>
                    <a:pt x="6422" y="25545"/>
                    <a:pt x="4156" y="19501"/>
                  </a:cubicBezTo>
                  <a:cubicBezTo>
                    <a:pt x="1984" y="13363"/>
                    <a:pt x="473" y="6941"/>
                    <a:pt x="1323" y="426"/>
                  </a:cubicBezTo>
                  <a:cubicBezTo>
                    <a:pt x="1323" y="142"/>
                    <a:pt x="1276" y="1"/>
                    <a:pt x="1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46575" y="3888875"/>
              <a:ext cx="769775" cy="748250"/>
            </a:xfrm>
            <a:custGeom>
              <a:avLst/>
              <a:gdLst/>
              <a:ahLst/>
              <a:cxnLst/>
              <a:rect l="l" t="t" r="r" b="b"/>
              <a:pathLst>
                <a:path w="30791" h="29930" extrusionOk="0">
                  <a:moveTo>
                    <a:pt x="30732" y="0"/>
                  </a:moveTo>
                  <a:cubicBezTo>
                    <a:pt x="30683" y="0"/>
                    <a:pt x="30593" y="118"/>
                    <a:pt x="30503" y="343"/>
                  </a:cubicBezTo>
                  <a:cubicBezTo>
                    <a:pt x="29086" y="3271"/>
                    <a:pt x="27009" y="5821"/>
                    <a:pt x="24553" y="7993"/>
                  </a:cubicBezTo>
                  <a:cubicBezTo>
                    <a:pt x="22098" y="10070"/>
                    <a:pt x="19454" y="11959"/>
                    <a:pt x="16621" y="13659"/>
                  </a:cubicBezTo>
                  <a:cubicBezTo>
                    <a:pt x="13882" y="15453"/>
                    <a:pt x="11049" y="17247"/>
                    <a:pt x="8405" y="19136"/>
                  </a:cubicBezTo>
                  <a:cubicBezTo>
                    <a:pt x="5667" y="21119"/>
                    <a:pt x="3306" y="23574"/>
                    <a:pt x="1323" y="26407"/>
                  </a:cubicBezTo>
                  <a:cubicBezTo>
                    <a:pt x="1" y="28390"/>
                    <a:pt x="95" y="29712"/>
                    <a:pt x="567" y="29901"/>
                  </a:cubicBezTo>
                  <a:cubicBezTo>
                    <a:pt x="605" y="29920"/>
                    <a:pt x="649" y="29929"/>
                    <a:pt x="698" y="29929"/>
                  </a:cubicBezTo>
                  <a:cubicBezTo>
                    <a:pt x="1151" y="29929"/>
                    <a:pt x="2087" y="29148"/>
                    <a:pt x="3023" y="27446"/>
                  </a:cubicBezTo>
                  <a:cubicBezTo>
                    <a:pt x="4722" y="24802"/>
                    <a:pt x="6894" y="22347"/>
                    <a:pt x="9350" y="20363"/>
                  </a:cubicBezTo>
                  <a:cubicBezTo>
                    <a:pt x="11899" y="18286"/>
                    <a:pt x="14543" y="16492"/>
                    <a:pt x="17282" y="14603"/>
                  </a:cubicBezTo>
                  <a:cubicBezTo>
                    <a:pt x="20021" y="12714"/>
                    <a:pt x="22570" y="10731"/>
                    <a:pt x="24931" y="8465"/>
                  </a:cubicBezTo>
                  <a:cubicBezTo>
                    <a:pt x="27386" y="6198"/>
                    <a:pt x="29370" y="3460"/>
                    <a:pt x="30692" y="438"/>
                  </a:cubicBezTo>
                  <a:cubicBezTo>
                    <a:pt x="30790" y="142"/>
                    <a:pt x="30786" y="0"/>
                    <a:pt x="30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035625" y="3529425"/>
              <a:ext cx="191250" cy="882725"/>
            </a:xfrm>
            <a:custGeom>
              <a:avLst/>
              <a:gdLst/>
              <a:ahLst/>
              <a:cxnLst/>
              <a:rect l="l" t="t" r="r" b="b"/>
              <a:pathLst>
                <a:path w="7650" h="35309" extrusionOk="0">
                  <a:moveTo>
                    <a:pt x="1560" y="0"/>
                  </a:moveTo>
                  <a:cubicBezTo>
                    <a:pt x="1501" y="0"/>
                    <a:pt x="1412" y="95"/>
                    <a:pt x="1322" y="273"/>
                  </a:cubicBezTo>
                  <a:cubicBezTo>
                    <a:pt x="378" y="2917"/>
                    <a:pt x="0" y="5750"/>
                    <a:pt x="189" y="8489"/>
                  </a:cubicBezTo>
                  <a:cubicBezTo>
                    <a:pt x="284" y="11322"/>
                    <a:pt x="756" y="14060"/>
                    <a:pt x="1417" y="16799"/>
                  </a:cubicBezTo>
                  <a:cubicBezTo>
                    <a:pt x="2833" y="22087"/>
                    <a:pt x="4816" y="27281"/>
                    <a:pt x="5477" y="32569"/>
                  </a:cubicBezTo>
                  <a:cubicBezTo>
                    <a:pt x="5666" y="34364"/>
                    <a:pt x="6138" y="35308"/>
                    <a:pt x="6611" y="35308"/>
                  </a:cubicBezTo>
                  <a:cubicBezTo>
                    <a:pt x="7177" y="35308"/>
                    <a:pt x="7649" y="34269"/>
                    <a:pt x="7366" y="32286"/>
                  </a:cubicBezTo>
                  <a:cubicBezTo>
                    <a:pt x="6422" y="26620"/>
                    <a:pt x="4155" y="21615"/>
                    <a:pt x="2456" y="16421"/>
                  </a:cubicBezTo>
                  <a:cubicBezTo>
                    <a:pt x="1606" y="13777"/>
                    <a:pt x="1039" y="11133"/>
                    <a:pt x="756" y="8489"/>
                  </a:cubicBezTo>
                  <a:cubicBezTo>
                    <a:pt x="472" y="5750"/>
                    <a:pt x="756" y="3012"/>
                    <a:pt x="1606" y="367"/>
                  </a:cubicBezTo>
                  <a:cubicBezTo>
                    <a:pt x="1655" y="118"/>
                    <a:pt x="1626" y="0"/>
                    <a:pt x="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53000" y="3248200"/>
              <a:ext cx="231375" cy="399025"/>
            </a:xfrm>
            <a:custGeom>
              <a:avLst/>
              <a:gdLst/>
              <a:ahLst/>
              <a:cxnLst/>
              <a:rect l="l" t="t" r="r" b="b"/>
              <a:pathLst>
                <a:path w="9255" h="15961" extrusionOk="0">
                  <a:moveTo>
                    <a:pt x="5813" y="1"/>
                  </a:moveTo>
                  <a:cubicBezTo>
                    <a:pt x="5079" y="1"/>
                    <a:pt x="4344" y="253"/>
                    <a:pt x="3777" y="756"/>
                  </a:cubicBezTo>
                  <a:cubicBezTo>
                    <a:pt x="2833" y="1417"/>
                    <a:pt x="2172" y="2362"/>
                    <a:pt x="1794" y="3401"/>
                  </a:cubicBezTo>
                  <a:cubicBezTo>
                    <a:pt x="0" y="7650"/>
                    <a:pt x="850" y="12561"/>
                    <a:pt x="3966" y="15960"/>
                  </a:cubicBezTo>
                  <a:cubicBezTo>
                    <a:pt x="5194" y="13694"/>
                    <a:pt x="6516" y="12089"/>
                    <a:pt x="7555" y="10200"/>
                  </a:cubicBezTo>
                  <a:cubicBezTo>
                    <a:pt x="8594" y="8406"/>
                    <a:pt x="9160" y="6328"/>
                    <a:pt x="9160" y="4156"/>
                  </a:cubicBezTo>
                  <a:cubicBezTo>
                    <a:pt x="9255" y="2551"/>
                    <a:pt x="8405" y="945"/>
                    <a:pt x="6894" y="190"/>
                  </a:cubicBezTo>
                  <a:cubicBezTo>
                    <a:pt x="6547" y="64"/>
                    <a:pt x="6180" y="1"/>
                    <a:pt x="5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99350" y="2454950"/>
              <a:ext cx="236125" cy="368325"/>
            </a:xfrm>
            <a:custGeom>
              <a:avLst/>
              <a:gdLst/>
              <a:ahLst/>
              <a:cxnLst/>
              <a:rect l="l" t="t" r="r" b="b"/>
              <a:pathLst>
                <a:path w="9445" h="14733" extrusionOk="0">
                  <a:moveTo>
                    <a:pt x="5856" y="1"/>
                  </a:moveTo>
                  <a:cubicBezTo>
                    <a:pt x="4723" y="1"/>
                    <a:pt x="3589" y="379"/>
                    <a:pt x="2740" y="1229"/>
                  </a:cubicBezTo>
                  <a:cubicBezTo>
                    <a:pt x="1984" y="2078"/>
                    <a:pt x="1417" y="3023"/>
                    <a:pt x="1134" y="4156"/>
                  </a:cubicBezTo>
                  <a:cubicBezTo>
                    <a:pt x="1" y="8028"/>
                    <a:pt x="1323" y="12089"/>
                    <a:pt x="4345" y="14733"/>
                  </a:cubicBezTo>
                  <a:cubicBezTo>
                    <a:pt x="5667" y="13033"/>
                    <a:pt x="6989" y="11239"/>
                    <a:pt x="8028" y="9256"/>
                  </a:cubicBezTo>
                  <a:cubicBezTo>
                    <a:pt x="8972" y="7650"/>
                    <a:pt x="9444" y="5761"/>
                    <a:pt x="9350" y="3873"/>
                  </a:cubicBezTo>
                  <a:cubicBezTo>
                    <a:pt x="9161" y="1984"/>
                    <a:pt x="7745" y="379"/>
                    <a:pt x="5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15200" y="2381625"/>
              <a:ext cx="278600" cy="328325"/>
            </a:xfrm>
            <a:custGeom>
              <a:avLst/>
              <a:gdLst/>
              <a:ahLst/>
              <a:cxnLst/>
              <a:rect l="l" t="t" r="r" b="b"/>
              <a:pathLst>
                <a:path w="11144" h="13133" extrusionOk="0">
                  <a:moveTo>
                    <a:pt x="7000" y="0"/>
                  </a:moveTo>
                  <a:cubicBezTo>
                    <a:pt x="5109" y="0"/>
                    <a:pt x="3258" y="934"/>
                    <a:pt x="2267" y="2556"/>
                  </a:cubicBezTo>
                  <a:cubicBezTo>
                    <a:pt x="95" y="5578"/>
                    <a:pt x="0" y="9450"/>
                    <a:pt x="0" y="13133"/>
                  </a:cubicBezTo>
                  <a:cubicBezTo>
                    <a:pt x="3494" y="12566"/>
                    <a:pt x="5666" y="11905"/>
                    <a:pt x="7555" y="10583"/>
                  </a:cubicBezTo>
                  <a:cubicBezTo>
                    <a:pt x="9444" y="9261"/>
                    <a:pt x="10766" y="7278"/>
                    <a:pt x="10955" y="4917"/>
                  </a:cubicBezTo>
                  <a:cubicBezTo>
                    <a:pt x="11143" y="2651"/>
                    <a:pt x="9538" y="479"/>
                    <a:pt x="7272" y="6"/>
                  </a:cubicBezTo>
                  <a:cubicBezTo>
                    <a:pt x="7181" y="2"/>
                    <a:pt x="7090" y="0"/>
                    <a:pt x="7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43875" y="3713850"/>
              <a:ext cx="321100" cy="398450"/>
            </a:xfrm>
            <a:custGeom>
              <a:avLst/>
              <a:gdLst/>
              <a:ahLst/>
              <a:cxnLst/>
              <a:rect l="l" t="t" r="r" b="b"/>
              <a:pathLst>
                <a:path w="12844" h="15938" extrusionOk="0">
                  <a:moveTo>
                    <a:pt x="7572" y="0"/>
                  </a:moveTo>
                  <a:cubicBezTo>
                    <a:pt x="6254" y="0"/>
                    <a:pt x="4981" y="536"/>
                    <a:pt x="3967" y="1395"/>
                  </a:cubicBezTo>
                  <a:cubicBezTo>
                    <a:pt x="1983" y="3189"/>
                    <a:pt x="756" y="5550"/>
                    <a:pt x="378" y="8194"/>
                  </a:cubicBezTo>
                  <a:cubicBezTo>
                    <a:pt x="95" y="10744"/>
                    <a:pt x="0" y="13388"/>
                    <a:pt x="189" y="15938"/>
                  </a:cubicBezTo>
                  <a:cubicBezTo>
                    <a:pt x="4816" y="15182"/>
                    <a:pt x="7649" y="14049"/>
                    <a:pt x="9821" y="12066"/>
                  </a:cubicBezTo>
                  <a:cubicBezTo>
                    <a:pt x="11993" y="9894"/>
                    <a:pt x="12843" y="6872"/>
                    <a:pt x="12182" y="3945"/>
                  </a:cubicBezTo>
                  <a:cubicBezTo>
                    <a:pt x="11805" y="2056"/>
                    <a:pt x="10294" y="545"/>
                    <a:pt x="8405" y="73"/>
                  </a:cubicBezTo>
                  <a:cubicBezTo>
                    <a:pt x="8127" y="24"/>
                    <a:pt x="7848" y="0"/>
                    <a:pt x="7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21275" y="1772525"/>
              <a:ext cx="250275" cy="408600"/>
            </a:xfrm>
            <a:custGeom>
              <a:avLst/>
              <a:gdLst/>
              <a:ahLst/>
              <a:cxnLst/>
              <a:rect l="l" t="t" r="r" b="b"/>
              <a:pathLst>
                <a:path w="10011" h="16344" extrusionOk="0">
                  <a:moveTo>
                    <a:pt x="6171" y="1"/>
                  </a:moveTo>
                  <a:cubicBezTo>
                    <a:pt x="5117" y="1"/>
                    <a:pt x="4072" y="386"/>
                    <a:pt x="3211" y="1140"/>
                  </a:cubicBezTo>
                  <a:cubicBezTo>
                    <a:pt x="851" y="3217"/>
                    <a:pt x="1" y="6428"/>
                    <a:pt x="1040" y="9450"/>
                  </a:cubicBezTo>
                  <a:cubicBezTo>
                    <a:pt x="1984" y="12283"/>
                    <a:pt x="4250" y="14549"/>
                    <a:pt x="8028" y="16344"/>
                  </a:cubicBezTo>
                  <a:lnTo>
                    <a:pt x="9633" y="7278"/>
                  </a:lnTo>
                  <a:cubicBezTo>
                    <a:pt x="9916" y="6050"/>
                    <a:pt x="10011" y="4917"/>
                    <a:pt x="10011" y="3784"/>
                  </a:cubicBezTo>
                  <a:cubicBezTo>
                    <a:pt x="9916" y="2556"/>
                    <a:pt x="9350" y="1423"/>
                    <a:pt x="8500" y="667"/>
                  </a:cubicBezTo>
                  <a:cubicBezTo>
                    <a:pt x="7769" y="221"/>
                    <a:pt x="6967" y="1"/>
                    <a:pt x="6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60225" y="1698900"/>
              <a:ext cx="420250" cy="294525"/>
            </a:xfrm>
            <a:custGeom>
              <a:avLst/>
              <a:gdLst/>
              <a:ahLst/>
              <a:cxnLst/>
              <a:rect l="l" t="t" r="r" b="b"/>
              <a:pathLst>
                <a:path w="16810" h="11781" extrusionOk="0">
                  <a:moveTo>
                    <a:pt x="10341" y="0"/>
                  </a:moveTo>
                  <a:cubicBezTo>
                    <a:pt x="9231" y="0"/>
                    <a:pt x="8122" y="260"/>
                    <a:pt x="7083" y="779"/>
                  </a:cubicBezTo>
                  <a:cubicBezTo>
                    <a:pt x="5100" y="1818"/>
                    <a:pt x="3495" y="3424"/>
                    <a:pt x="2361" y="5407"/>
                  </a:cubicBezTo>
                  <a:cubicBezTo>
                    <a:pt x="1323" y="7390"/>
                    <a:pt x="567" y="9467"/>
                    <a:pt x="0" y="11639"/>
                  </a:cubicBezTo>
                  <a:cubicBezTo>
                    <a:pt x="1086" y="11734"/>
                    <a:pt x="2172" y="11781"/>
                    <a:pt x="3258" y="11781"/>
                  </a:cubicBezTo>
                  <a:cubicBezTo>
                    <a:pt x="4344" y="11781"/>
                    <a:pt x="5430" y="11734"/>
                    <a:pt x="6516" y="11639"/>
                  </a:cubicBezTo>
                  <a:cubicBezTo>
                    <a:pt x="8499" y="11639"/>
                    <a:pt x="10483" y="11262"/>
                    <a:pt x="12371" y="10601"/>
                  </a:cubicBezTo>
                  <a:cubicBezTo>
                    <a:pt x="14354" y="9940"/>
                    <a:pt x="15865" y="8334"/>
                    <a:pt x="16432" y="6351"/>
                  </a:cubicBezTo>
                  <a:cubicBezTo>
                    <a:pt x="16810" y="4085"/>
                    <a:pt x="15676" y="1818"/>
                    <a:pt x="13599" y="779"/>
                  </a:cubicBezTo>
                  <a:cubicBezTo>
                    <a:pt x="12560" y="260"/>
                    <a:pt x="11451" y="0"/>
                    <a:pt x="10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flipH="1">
            <a:off x="-838200" y="-340250"/>
            <a:ext cx="3092575" cy="5215150"/>
            <a:chOff x="2252475" y="243350"/>
            <a:chExt cx="3092575" cy="5215150"/>
          </a:xfrm>
        </p:grpSpPr>
        <p:sp>
          <p:nvSpPr>
            <p:cNvPr id="29" name="Google Shape;29;p2"/>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txBox="1">
            <a:spLocks noGrp="1"/>
          </p:cNvSpPr>
          <p:nvPr>
            <p:ph type="ctrTitle"/>
          </p:nvPr>
        </p:nvSpPr>
        <p:spPr>
          <a:xfrm>
            <a:off x="3792600" y="1279300"/>
            <a:ext cx="5351400" cy="19467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6200"/>
              <a:buNone/>
              <a:defRPr sz="6200" b="1">
                <a:solidFill>
                  <a:schemeClr val="dk2"/>
                </a:solidFill>
              </a:defRPr>
            </a:lvl1pPr>
            <a:lvl2pPr lvl="1">
              <a:spcBef>
                <a:spcPts val="0"/>
              </a:spcBef>
              <a:spcAft>
                <a:spcPts val="0"/>
              </a:spcAft>
              <a:buClr>
                <a:schemeClr val="dk2"/>
              </a:buClr>
              <a:buSzPts val="6200"/>
              <a:buNone/>
              <a:defRPr sz="6200" b="1">
                <a:solidFill>
                  <a:schemeClr val="dk2"/>
                </a:solidFill>
              </a:defRPr>
            </a:lvl2pPr>
            <a:lvl3pPr lvl="2">
              <a:spcBef>
                <a:spcPts val="0"/>
              </a:spcBef>
              <a:spcAft>
                <a:spcPts val="0"/>
              </a:spcAft>
              <a:buClr>
                <a:schemeClr val="dk2"/>
              </a:buClr>
              <a:buSzPts val="6200"/>
              <a:buNone/>
              <a:defRPr sz="6200" b="1">
                <a:solidFill>
                  <a:schemeClr val="dk2"/>
                </a:solidFill>
              </a:defRPr>
            </a:lvl3pPr>
            <a:lvl4pPr lvl="3">
              <a:spcBef>
                <a:spcPts val="0"/>
              </a:spcBef>
              <a:spcAft>
                <a:spcPts val="0"/>
              </a:spcAft>
              <a:buClr>
                <a:schemeClr val="dk2"/>
              </a:buClr>
              <a:buSzPts val="6200"/>
              <a:buNone/>
              <a:defRPr sz="6200" b="1">
                <a:solidFill>
                  <a:schemeClr val="dk2"/>
                </a:solidFill>
              </a:defRPr>
            </a:lvl4pPr>
            <a:lvl5pPr lvl="4">
              <a:spcBef>
                <a:spcPts val="0"/>
              </a:spcBef>
              <a:spcAft>
                <a:spcPts val="0"/>
              </a:spcAft>
              <a:buClr>
                <a:schemeClr val="dk2"/>
              </a:buClr>
              <a:buSzPts val="6200"/>
              <a:buNone/>
              <a:defRPr sz="6200" b="1">
                <a:solidFill>
                  <a:schemeClr val="dk2"/>
                </a:solidFill>
              </a:defRPr>
            </a:lvl5pPr>
            <a:lvl6pPr lvl="5">
              <a:spcBef>
                <a:spcPts val="0"/>
              </a:spcBef>
              <a:spcAft>
                <a:spcPts val="0"/>
              </a:spcAft>
              <a:buClr>
                <a:schemeClr val="dk2"/>
              </a:buClr>
              <a:buSzPts val="6200"/>
              <a:buNone/>
              <a:defRPr sz="6200" b="1">
                <a:solidFill>
                  <a:schemeClr val="dk2"/>
                </a:solidFill>
              </a:defRPr>
            </a:lvl6pPr>
            <a:lvl7pPr lvl="6">
              <a:spcBef>
                <a:spcPts val="0"/>
              </a:spcBef>
              <a:spcAft>
                <a:spcPts val="0"/>
              </a:spcAft>
              <a:buClr>
                <a:schemeClr val="dk2"/>
              </a:buClr>
              <a:buSzPts val="6200"/>
              <a:buNone/>
              <a:defRPr sz="6200" b="1">
                <a:solidFill>
                  <a:schemeClr val="dk2"/>
                </a:solidFill>
              </a:defRPr>
            </a:lvl7pPr>
            <a:lvl8pPr lvl="7">
              <a:spcBef>
                <a:spcPts val="0"/>
              </a:spcBef>
              <a:spcAft>
                <a:spcPts val="0"/>
              </a:spcAft>
              <a:buClr>
                <a:schemeClr val="dk2"/>
              </a:buClr>
              <a:buSzPts val="6200"/>
              <a:buNone/>
              <a:defRPr sz="6200" b="1">
                <a:solidFill>
                  <a:schemeClr val="dk2"/>
                </a:solidFill>
              </a:defRPr>
            </a:lvl8pPr>
            <a:lvl9pPr lvl="8">
              <a:spcBef>
                <a:spcPts val="0"/>
              </a:spcBef>
              <a:spcAft>
                <a:spcPts val="0"/>
              </a:spcAft>
              <a:buClr>
                <a:schemeClr val="dk2"/>
              </a:buClr>
              <a:buSzPts val="6200"/>
              <a:buNone/>
              <a:defRPr sz="6200" b="1">
                <a:solidFill>
                  <a:schemeClr val="dk2"/>
                </a:solidFill>
              </a:defRPr>
            </a:lvl9pPr>
          </a:lstStyle>
          <a:p>
            <a:endParaRPr/>
          </a:p>
        </p:txBody>
      </p:sp>
      <p:sp>
        <p:nvSpPr>
          <p:cNvPr id="168" name="Google Shape;168;p2"/>
          <p:cNvSpPr txBox="1">
            <a:spLocks noGrp="1"/>
          </p:cNvSpPr>
          <p:nvPr>
            <p:ph type="subTitle" idx="1"/>
          </p:nvPr>
        </p:nvSpPr>
        <p:spPr>
          <a:xfrm>
            <a:off x="3792600" y="3415400"/>
            <a:ext cx="4967400" cy="44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1900"/>
              <a:buNone/>
              <a:defRPr sz="1900">
                <a:solidFill>
                  <a:schemeClr val="dk2"/>
                </a:solidFill>
              </a:defRPr>
            </a:lvl1pPr>
            <a:lvl2pPr lvl="1">
              <a:lnSpc>
                <a:spcPct val="100000"/>
              </a:lnSpc>
              <a:spcBef>
                <a:spcPts val="0"/>
              </a:spcBef>
              <a:spcAft>
                <a:spcPts val="0"/>
              </a:spcAft>
              <a:buClr>
                <a:schemeClr val="dk2"/>
              </a:buClr>
              <a:buSzPts val="1900"/>
              <a:buNone/>
              <a:defRPr sz="1900">
                <a:solidFill>
                  <a:schemeClr val="dk2"/>
                </a:solidFill>
              </a:defRPr>
            </a:lvl2pPr>
            <a:lvl3pPr lvl="2">
              <a:lnSpc>
                <a:spcPct val="100000"/>
              </a:lnSpc>
              <a:spcBef>
                <a:spcPts val="0"/>
              </a:spcBef>
              <a:spcAft>
                <a:spcPts val="0"/>
              </a:spcAft>
              <a:buClr>
                <a:schemeClr val="dk2"/>
              </a:buClr>
              <a:buSzPts val="1900"/>
              <a:buNone/>
              <a:defRPr sz="1900">
                <a:solidFill>
                  <a:schemeClr val="dk2"/>
                </a:solidFill>
              </a:defRPr>
            </a:lvl3pPr>
            <a:lvl4pPr lvl="3">
              <a:lnSpc>
                <a:spcPct val="100000"/>
              </a:lnSpc>
              <a:spcBef>
                <a:spcPts val="0"/>
              </a:spcBef>
              <a:spcAft>
                <a:spcPts val="0"/>
              </a:spcAft>
              <a:buClr>
                <a:schemeClr val="dk2"/>
              </a:buClr>
              <a:buSzPts val="1900"/>
              <a:buNone/>
              <a:defRPr sz="1900">
                <a:solidFill>
                  <a:schemeClr val="dk2"/>
                </a:solidFill>
              </a:defRPr>
            </a:lvl4pPr>
            <a:lvl5pPr lvl="4">
              <a:lnSpc>
                <a:spcPct val="100000"/>
              </a:lnSpc>
              <a:spcBef>
                <a:spcPts val="0"/>
              </a:spcBef>
              <a:spcAft>
                <a:spcPts val="0"/>
              </a:spcAft>
              <a:buClr>
                <a:schemeClr val="dk2"/>
              </a:buClr>
              <a:buSzPts val="1900"/>
              <a:buNone/>
              <a:defRPr sz="1900">
                <a:solidFill>
                  <a:schemeClr val="dk2"/>
                </a:solidFill>
              </a:defRPr>
            </a:lvl5pPr>
            <a:lvl6pPr lvl="5">
              <a:lnSpc>
                <a:spcPct val="100000"/>
              </a:lnSpc>
              <a:spcBef>
                <a:spcPts val="0"/>
              </a:spcBef>
              <a:spcAft>
                <a:spcPts val="0"/>
              </a:spcAft>
              <a:buClr>
                <a:schemeClr val="dk2"/>
              </a:buClr>
              <a:buSzPts val="1900"/>
              <a:buNone/>
              <a:defRPr sz="1900">
                <a:solidFill>
                  <a:schemeClr val="dk2"/>
                </a:solidFill>
              </a:defRPr>
            </a:lvl6pPr>
            <a:lvl7pPr lvl="6">
              <a:lnSpc>
                <a:spcPct val="100000"/>
              </a:lnSpc>
              <a:spcBef>
                <a:spcPts val="0"/>
              </a:spcBef>
              <a:spcAft>
                <a:spcPts val="0"/>
              </a:spcAft>
              <a:buClr>
                <a:schemeClr val="dk2"/>
              </a:buClr>
              <a:buSzPts val="1900"/>
              <a:buNone/>
              <a:defRPr sz="1900">
                <a:solidFill>
                  <a:schemeClr val="dk2"/>
                </a:solidFill>
              </a:defRPr>
            </a:lvl7pPr>
            <a:lvl8pPr lvl="7">
              <a:lnSpc>
                <a:spcPct val="100000"/>
              </a:lnSpc>
              <a:spcBef>
                <a:spcPts val="0"/>
              </a:spcBef>
              <a:spcAft>
                <a:spcPts val="0"/>
              </a:spcAft>
              <a:buClr>
                <a:schemeClr val="dk2"/>
              </a:buClr>
              <a:buSzPts val="1900"/>
              <a:buNone/>
              <a:defRPr sz="1900">
                <a:solidFill>
                  <a:schemeClr val="dk2"/>
                </a:solidFill>
              </a:defRPr>
            </a:lvl8pPr>
            <a:lvl9pPr lvl="8">
              <a:lnSpc>
                <a:spcPct val="100000"/>
              </a:lnSpc>
              <a:spcBef>
                <a:spcPts val="0"/>
              </a:spcBef>
              <a:spcAft>
                <a:spcPts val="0"/>
              </a:spcAft>
              <a:buClr>
                <a:schemeClr val="dk2"/>
              </a:buClr>
              <a:buSzPts val="1900"/>
              <a:buNone/>
              <a:defRPr sz="19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CUSTOM_30">
    <p:spTree>
      <p:nvGrpSpPr>
        <p:cNvPr id="1" name="Shape 2622"/>
        <p:cNvGrpSpPr/>
        <p:nvPr/>
      </p:nvGrpSpPr>
      <p:grpSpPr>
        <a:xfrm>
          <a:off x="0" y="0"/>
          <a:ext cx="0" cy="0"/>
          <a:chOff x="0" y="0"/>
          <a:chExt cx="0" cy="0"/>
        </a:xfrm>
      </p:grpSpPr>
      <p:grpSp>
        <p:nvGrpSpPr>
          <p:cNvPr id="2623" name="Google Shape;2623;p18"/>
          <p:cNvGrpSpPr/>
          <p:nvPr/>
        </p:nvGrpSpPr>
        <p:grpSpPr>
          <a:xfrm rot="-5400000">
            <a:off x="-2028198" y="1524040"/>
            <a:ext cx="5196060" cy="2028630"/>
            <a:chOff x="224725" y="1449225"/>
            <a:chExt cx="7133525" cy="2785050"/>
          </a:xfrm>
        </p:grpSpPr>
        <p:sp>
          <p:nvSpPr>
            <p:cNvPr id="2624" name="Google Shape;2624;p18"/>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8"/>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8"/>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8"/>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8"/>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8"/>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8"/>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8"/>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8"/>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8"/>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8"/>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8"/>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8"/>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8"/>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8"/>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8"/>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8"/>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8"/>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8"/>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8"/>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8"/>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8"/>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8"/>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8"/>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8"/>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8"/>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8"/>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8"/>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8"/>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8"/>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8"/>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8"/>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5" name="Google Shape;2875;p18"/>
          <p:cNvGrpSpPr/>
          <p:nvPr/>
        </p:nvGrpSpPr>
        <p:grpSpPr>
          <a:xfrm rot="2510102">
            <a:off x="8032223" y="3761916"/>
            <a:ext cx="602402" cy="1148199"/>
            <a:chOff x="2534075" y="238125"/>
            <a:chExt cx="2657375" cy="5065050"/>
          </a:xfrm>
        </p:grpSpPr>
        <p:sp>
          <p:nvSpPr>
            <p:cNvPr id="2876" name="Google Shape;2876;p18"/>
            <p:cNvSpPr/>
            <p:nvPr/>
          </p:nvSpPr>
          <p:spPr>
            <a:xfrm>
              <a:off x="2616075" y="238125"/>
              <a:ext cx="2575375" cy="4986200"/>
            </a:xfrm>
            <a:custGeom>
              <a:avLst/>
              <a:gdLst/>
              <a:ahLst/>
              <a:cxnLst/>
              <a:rect l="l" t="t" r="r" b="b"/>
              <a:pathLst>
                <a:path w="103015" h="199448" extrusionOk="0">
                  <a:moveTo>
                    <a:pt x="94902" y="0"/>
                  </a:moveTo>
                  <a:lnTo>
                    <a:pt x="94902" y="0"/>
                  </a:lnTo>
                  <a:cubicBezTo>
                    <a:pt x="63217" y="17144"/>
                    <a:pt x="43471" y="53115"/>
                    <a:pt x="31532" y="89392"/>
                  </a:cubicBezTo>
                  <a:cubicBezTo>
                    <a:pt x="19593" y="125822"/>
                    <a:pt x="13929" y="164089"/>
                    <a:pt x="0" y="199448"/>
                  </a:cubicBezTo>
                  <a:cubicBezTo>
                    <a:pt x="20817" y="169599"/>
                    <a:pt x="53114" y="146333"/>
                    <a:pt x="73931" y="114036"/>
                  </a:cubicBezTo>
                  <a:cubicBezTo>
                    <a:pt x="95514" y="80208"/>
                    <a:pt x="103014" y="39338"/>
                    <a:pt x="94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2534075" y="258975"/>
              <a:ext cx="2443075" cy="5044200"/>
            </a:xfrm>
            <a:custGeom>
              <a:avLst/>
              <a:gdLst/>
              <a:ahLst/>
              <a:cxnLst/>
              <a:rect l="l" t="t" r="r" b="b"/>
              <a:pathLst>
                <a:path w="97723" h="201768" extrusionOk="0">
                  <a:moveTo>
                    <a:pt x="97584" y="1"/>
                  </a:moveTo>
                  <a:cubicBezTo>
                    <a:pt x="97483" y="1"/>
                    <a:pt x="97349" y="200"/>
                    <a:pt x="97263" y="544"/>
                  </a:cubicBezTo>
                  <a:cubicBezTo>
                    <a:pt x="89151" y="36821"/>
                    <a:pt x="76446" y="72026"/>
                    <a:pt x="59609" y="105242"/>
                  </a:cubicBezTo>
                  <a:cubicBezTo>
                    <a:pt x="50425" y="123151"/>
                    <a:pt x="40322" y="140601"/>
                    <a:pt x="29148" y="157285"/>
                  </a:cubicBezTo>
                  <a:cubicBezTo>
                    <a:pt x="26240" y="161571"/>
                    <a:pt x="23485" y="165857"/>
                    <a:pt x="20424" y="170143"/>
                  </a:cubicBezTo>
                  <a:lnTo>
                    <a:pt x="15832" y="176725"/>
                  </a:lnTo>
                  <a:lnTo>
                    <a:pt x="11240" y="182848"/>
                  </a:lnTo>
                  <a:cubicBezTo>
                    <a:pt x="7413" y="188052"/>
                    <a:pt x="3280" y="192797"/>
                    <a:pt x="984" y="198154"/>
                  </a:cubicBezTo>
                  <a:cubicBezTo>
                    <a:pt x="0" y="200532"/>
                    <a:pt x="685" y="201768"/>
                    <a:pt x="2027" y="201768"/>
                  </a:cubicBezTo>
                  <a:cubicBezTo>
                    <a:pt x="3191" y="201768"/>
                    <a:pt x="4849" y="200839"/>
                    <a:pt x="6342" y="198920"/>
                  </a:cubicBezTo>
                  <a:cubicBezTo>
                    <a:pt x="30067" y="167847"/>
                    <a:pt x="50578" y="134478"/>
                    <a:pt x="67262" y="99119"/>
                  </a:cubicBezTo>
                  <a:cubicBezTo>
                    <a:pt x="74915" y="83200"/>
                    <a:pt x="81650" y="66975"/>
                    <a:pt x="87467" y="50291"/>
                  </a:cubicBezTo>
                  <a:cubicBezTo>
                    <a:pt x="93130" y="33453"/>
                    <a:pt x="96957" y="16310"/>
                    <a:pt x="97722" y="391"/>
                  </a:cubicBezTo>
                  <a:cubicBezTo>
                    <a:pt x="97722" y="122"/>
                    <a:pt x="97663" y="1"/>
                    <a:pt x="97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8" name="Google Shape;2878;p18"/>
          <p:cNvSpPr txBox="1">
            <a:spLocks noGrp="1"/>
          </p:cNvSpPr>
          <p:nvPr>
            <p:ph type="title"/>
          </p:nvPr>
        </p:nvSpPr>
        <p:spPr>
          <a:xfrm flipH="1">
            <a:off x="4001575" y="2462500"/>
            <a:ext cx="44292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879" name="Google Shape;2879;p18"/>
          <p:cNvSpPr txBox="1">
            <a:spLocks noGrp="1"/>
          </p:cNvSpPr>
          <p:nvPr>
            <p:ph type="title" idx="2" hasCustomPrompt="1"/>
          </p:nvPr>
        </p:nvSpPr>
        <p:spPr>
          <a:xfrm flipH="1">
            <a:off x="6644875" y="1620700"/>
            <a:ext cx="17859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2880" name="Google Shape;2880;p18"/>
          <p:cNvSpPr txBox="1">
            <a:spLocks noGrp="1"/>
          </p:cNvSpPr>
          <p:nvPr>
            <p:ph type="subTitle" idx="1"/>
          </p:nvPr>
        </p:nvSpPr>
        <p:spPr>
          <a:xfrm flipH="1">
            <a:off x="4001575" y="3257900"/>
            <a:ext cx="4429200" cy="26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6670"/>
        <p:cNvGrpSpPr/>
        <p:nvPr/>
      </p:nvGrpSpPr>
      <p:grpSpPr>
        <a:xfrm>
          <a:off x="0" y="0"/>
          <a:ext cx="0" cy="0"/>
          <a:chOff x="0" y="0"/>
          <a:chExt cx="0" cy="0"/>
        </a:xfrm>
      </p:grpSpPr>
      <p:grpSp>
        <p:nvGrpSpPr>
          <p:cNvPr id="6671" name="Google Shape;6671;p42"/>
          <p:cNvGrpSpPr/>
          <p:nvPr/>
        </p:nvGrpSpPr>
        <p:grpSpPr>
          <a:xfrm>
            <a:off x="6318135" y="-277580"/>
            <a:ext cx="3107372" cy="2380771"/>
            <a:chOff x="317700" y="238725"/>
            <a:chExt cx="6772825" cy="5189125"/>
          </a:xfrm>
        </p:grpSpPr>
        <p:sp>
          <p:nvSpPr>
            <p:cNvPr id="6672" name="Google Shape;6672;p42"/>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2"/>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2"/>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2"/>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2"/>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2"/>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2"/>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2"/>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2"/>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2"/>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2"/>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2"/>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6" name="Google Shape;6746;p42"/>
          <p:cNvGrpSpPr/>
          <p:nvPr/>
        </p:nvGrpSpPr>
        <p:grpSpPr>
          <a:xfrm>
            <a:off x="-768998" y="-539510"/>
            <a:ext cx="3194386" cy="2360868"/>
            <a:chOff x="192450" y="237725"/>
            <a:chExt cx="7064100" cy="5220850"/>
          </a:xfrm>
        </p:grpSpPr>
        <p:sp>
          <p:nvSpPr>
            <p:cNvPr id="6747" name="Google Shape;6747;p42"/>
            <p:cNvSpPr/>
            <p:nvPr/>
          </p:nvSpPr>
          <p:spPr>
            <a:xfrm>
              <a:off x="3225400" y="2087175"/>
              <a:ext cx="1987100" cy="2788975"/>
            </a:xfrm>
            <a:custGeom>
              <a:avLst/>
              <a:gdLst/>
              <a:ahLst/>
              <a:cxnLst/>
              <a:rect l="l" t="t" r="r" b="b"/>
              <a:pathLst>
                <a:path w="79484" h="111559" extrusionOk="0">
                  <a:moveTo>
                    <a:pt x="6358" y="1"/>
                  </a:moveTo>
                  <a:cubicBezTo>
                    <a:pt x="5860" y="1"/>
                    <a:pt x="5357" y="360"/>
                    <a:pt x="5423" y="1023"/>
                  </a:cubicBezTo>
                  <a:cubicBezTo>
                    <a:pt x="5977" y="9340"/>
                    <a:pt x="8504" y="17782"/>
                    <a:pt x="11523" y="25730"/>
                  </a:cubicBezTo>
                  <a:cubicBezTo>
                    <a:pt x="11276" y="25976"/>
                    <a:pt x="10907" y="26408"/>
                    <a:pt x="10475" y="26901"/>
                  </a:cubicBezTo>
                  <a:cubicBezTo>
                    <a:pt x="9243" y="28256"/>
                    <a:pt x="8196" y="29735"/>
                    <a:pt x="7210" y="31275"/>
                  </a:cubicBezTo>
                  <a:cubicBezTo>
                    <a:pt x="5977" y="33308"/>
                    <a:pt x="4868" y="35526"/>
                    <a:pt x="3944" y="37745"/>
                  </a:cubicBezTo>
                  <a:cubicBezTo>
                    <a:pt x="2897" y="40271"/>
                    <a:pt x="2034" y="42859"/>
                    <a:pt x="1418" y="45508"/>
                  </a:cubicBezTo>
                  <a:cubicBezTo>
                    <a:pt x="802" y="48157"/>
                    <a:pt x="371" y="50807"/>
                    <a:pt x="186" y="53518"/>
                  </a:cubicBezTo>
                  <a:cubicBezTo>
                    <a:pt x="63" y="54873"/>
                    <a:pt x="1" y="56106"/>
                    <a:pt x="1" y="57338"/>
                  </a:cubicBezTo>
                  <a:cubicBezTo>
                    <a:pt x="63" y="58570"/>
                    <a:pt x="124" y="59741"/>
                    <a:pt x="186" y="60850"/>
                  </a:cubicBezTo>
                  <a:cubicBezTo>
                    <a:pt x="309" y="61897"/>
                    <a:pt x="432" y="62945"/>
                    <a:pt x="617" y="63807"/>
                  </a:cubicBezTo>
                  <a:cubicBezTo>
                    <a:pt x="802" y="64732"/>
                    <a:pt x="925" y="65533"/>
                    <a:pt x="1110" y="66210"/>
                  </a:cubicBezTo>
                  <a:cubicBezTo>
                    <a:pt x="1295" y="66888"/>
                    <a:pt x="1541" y="67628"/>
                    <a:pt x="1788" y="68305"/>
                  </a:cubicBezTo>
                  <a:cubicBezTo>
                    <a:pt x="2342" y="67812"/>
                    <a:pt x="2835" y="67258"/>
                    <a:pt x="3328" y="66703"/>
                  </a:cubicBezTo>
                  <a:cubicBezTo>
                    <a:pt x="3759" y="66210"/>
                    <a:pt x="4314" y="65594"/>
                    <a:pt x="4868" y="64855"/>
                  </a:cubicBezTo>
                  <a:cubicBezTo>
                    <a:pt x="5423" y="64115"/>
                    <a:pt x="5977" y="63253"/>
                    <a:pt x="6594" y="62329"/>
                  </a:cubicBezTo>
                  <a:cubicBezTo>
                    <a:pt x="7148" y="61404"/>
                    <a:pt x="7764" y="60419"/>
                    <a:pt x="8319" y="59310"/>
                  </a:cubicBezTo>
                  <a:cubicBezTo>
                    <a:pt x="8812" y="58201"/>
                    <a:pt x="9366" y="57030"/>
                    <a:pt x="9921" y="55859"/>
                  </a:cubicBezTo>
                  <a:cubicBezTo>
                    <a:pt x="10907" y="53333"/>
                    <a:pt x="11769" y="50745"/>
                    <a:pt x="12385" y="48096"/>
                  </a:cubicBezTo>
                  <a:cubicBezTo>
                    <a:pt x="13002" y="45446"/>
                    <a:pt x="13433" y="42735"/>
                    <a:pt x="13618" y="40024"/>
                  </a:cubicBezTo>
                  <a:cubicBezTo>
                    <a:pt x="13802" y="37621"/>
                    <a:pt x="13802" y="35218"/>
                    <a:pt x="13556" y="32754"/>
                  </a:cubicBezTo>
                  <a:cubicBezTo>
                    <a:pt x="13494" y="31706"/>
                    <a:pt x="13310" y="30721"/>
                    <a:pt x="13186" y="29796"/>
                  </a:cubicBezTo>
                  <a:lnTo>
                    <a:pt x="13186" y="29796"/>
                  </a:lnTo>
                  <a:lnTo>
                    <a:pt x="13926" y="31583"/>
                  </a:lnTo>
                  <a:cubicBezTo>
                    <a:pt x="16329" y="37313"/>
                    <a:pt x="19040" y="42859"/>
                    <a:pt x="22120" y="48219"/>
                  </a:cubicBezTo>
                  <a:cubicBezTo>
                    <a:pt x="21874" y="48465"/>
                    <a:pt x="21689" y="48712"/>
                    <a:pt x="21443" y="49020"/>
                  </a:cubicBezTo>
                  <a:cubicBezTo>
                    <a:pt x="20210" y="50376"/>
                    <a:pt x="19163" y="51854"/>
                    <a:pt x="18239" y="53395"/>
                  </a:cubicBezTo>
                  <a:cubicBezTo>
                    <a:pt x="16945" y="55490"/>
                    <a:pt x="15836" y="57646"/>
                    <a:pt x="14912" y="59864"/>
                  </a:cubicBezTo>
                  <a:cubicBezTo>
                    <a:pt x="13864" y="62390"/>
                    <a:pt x="13002" y="64978"/>
                    <a:pt x="12385" y="67628"/>
                  </a:cubicBezTo>
                  <a:cubicBezTo>
                    <a:pt x="11769" y="70277"/>
                    <a:pt x="11338" y="72988"/>
                    <a:pt x="11153" y="75699"/>
                  </a:cubicBezTo>
                  <a:cubicBezTo>
                    <a:pt x="11030" y="76993"/>
                    <a:pt x="10968" y="78287"/>
                    <a:pt x="11030" y="79457"/>
                  </a:cubicBezTo>
                  <a:cubicBezTo>
                    <a:pt x="11030" y="80690"/>
                    <a:pt x="11091" y="81860"/>
                    <a:pt x="11215" y="82969"/>
                  </a:cubicBezTo>
                  <a:cubicBezTo>
                    <a:pt x="11276" y="84017"/>
                    <a:pt x="11400" y="85064"/>
                    <a:pt x="11584" y="85989"/>
                  </a:cubicBezTo>
                  <a:cubicBezTo>
                    <a:pt x="11708" y="86851"/>
                    <a:pt x="11892" y="87652"/>
                    <a:pt x="12077" y="88330"/>
                  </a:cubicBezTo>
                  <a:cubicBezTo>
                    <a:pt x="12262" y="89008"/>
                    <a:pt x="12509" y="89747"/>
                    <a:pt x="12755" y="90425"/>
                  </a:cubicBezTo>
                  <a:cubicBezTo>
                    <a:pt x="13310" y="89932"/>
                    <a:pt x="13802" y="89439"/>
                    <a:pt x="14295" y="88823"/>
                  </a:cubicBezTo>
                  <a:cubicBezTo>
                    <a:pt x="14727" y="88330"/>
                    <a:pt x="15281" y="87714"/>
                    <a:pt x="15836" y="86974"/>
                  </a:cubicBezTo>
                  <a:cubicBezTo>
                    <a:pt x="16390" y="86235"/>
                    <a:pt x="16945" y="85434"/>
                    <a:pt x="17561" y="84448"/>
                  </a:cubicBezTo>
                  <a:cubicBezTo>
                    <a:pt x="18115" y="83524"/>
                    <a:pt x="18732" y="82538"/>
                    <a:pt x="19286" y="81429"/>
                  </a:cubicBezTo>
                  <a:cubicBezTo>
                    <a:pt x="19841" y="80320"/>
                    <a:pt x="20334" y="79211"/>
                    <a:pt x="20888" y="77979"/>
                  </a:cubicBezTo>
                  <a:cubicBezTo>
                    <a:pt x="22921" y="72926"/>
                    <a:pt x="24154" y="67628"/>
                    <a:pt x="24585" y="62205"/>
                  </a:cubicBezTo>
                  <a:cubicBezTo>
                    <a:pt x="24770" y="59741"/>
                    <a:pt x="24770" y="57338"/>
                    <a:pt x="24523" y="54873"/>
                  </a:cubicBezTo>
                  <a:cubicBezTo>
                    <a:pt x="24462" y="53764"/>
                    <a:pt x="24277" y="52717"/>
                    <a:pt x="24154" y="51731"/>
                  </a:cubicBezTo>
                  <a:lnTo>
                    <a:pt x="24154" y="51731"/>
                  </a:lnTo>
                  <a:cubicBezTo>
                    <a:pt x="27173" y="56968"/>
                    <a:pt x="30500" y="62021"/>
                    <a:pt x="34012" y="66888"/>
                  </a:cubicBezTo>
                  <a:cubicBezTo>
                    <a:pt x="33889" y="67135"/>
                    <a:pt x="33766" y="67443"/>
                    <a:pt x="33581" y="67812"/>
                  </a:cubicBezTo>
                  <a:cubicBezTo>
                    <a:pt x="32841" y="69476"/>
                    <a:pt x="32287" y="71201"/>
                    <a:pt x="31855" y="72988"/>
                  </a:cubicBezTo>
                  <a:cubicBezTo>
                    <a:pt x="31239" y="75329"/>
                    <a:pt x="30808" y="77732"/>
                    <a:pt x="30562" y="80135"/>
                  </a:cubicBezTo>
                  <a:cubicBezTo>
                    <a:pt x="30377" y="82846"/>
                    <a:pt x="30377" y="85619"/>
                    <a:pt x="30562" y="88330"/>
                  </a:cubicBezTo>
                  <a:cubicBezTo>
                    <a:pt x="30746" y="90979"/>
                    <a:pt x="31178" y="93690"/>
                    <a:pt x="31794" y="96340"/>
                  </a:cubicBezTo>
                  <a:cubicBezTo>
                    <a:pt x="32102" y="97634"/>
                    <a:pt x="32472" y="98866"/>
                    <a:pt x="32841" y="99975"/>
                  </a:cubicBezTo>
                  <a:cubicBezTo>
                    <a:pt x="33211" y="101146"/>
                    <a:pt x="33581" y="102255"/>
                    <a:pt x="34074" y="103241"/>
                  </a:cubicBezTo>
                  <a:cubicBezTo>
                    <a:pt x="34505" y="104288"/>
                    <a:pt x="34936" y="105212"/>
                    <a:pt x="35367" y="106013"/>
                  </a:cubicBezTo>
                  <a:cubicBezTo>
                    <a:pt x="35799" y="106814"/>
                    <a:pt x="36168" y="107554"/>
                    <a:pt x="36538" y="108108"/>
                  </a:cubicBezTo>
                  <a:cubicBezTo>
                    <a:pt x="36908" y="108724"/>
                    <a:pt x="37339" y="109340"/>
                    <a:pt x="37832" y="109895"/>
                  </a:cubicBezTo>
                  <a:cubicBezTo>
                    <a:pt x="38202" y="109279"/>
                    <a:pt x="38510" y="108601"/>
                    <a:pt x="38818" y="107923"/>
                  </a:cubicBezTo>
                  <a:cubicBezTo>
                    <a:pt x="39064" y="107307"/>
                    <a:pt x="39372" y="106568"/>
                    <a:pt x="39680" y="105705"/>
                  </a:cubicBezTo>
                  <a:cubicBezTo>
                    <a:pt x="39989" y="104843"/>
                    <a:pt x="40297" y="103857"/>
                    <a:pt x="40543" y="102809"/>
                  </a:cubicBezTo>
                  <a:cubicBezTo>
                    <a:pt x="40851" y="101762"/>
                    <a:pt x="41098" y="100591"/>
                    <a:pt x="41282" y="99359"/>
                  </a:cubicBezTo>
                  <a:cubicBezTo>
                    <a:pt x="41467" y="98188"/>
                    <a:pt x="41652" y="96894"/>
                    <a:pt x="41775" y="95600"/>
                  </a:cubicBezTo>
                  <a:cubicBezTo>
                    <a:pt x="42207" y="90178"/>
                    <a:pt x="41775" y="84695"/>
                    <a:pt x="40543" y="79396"/>
                  </a:cubicBezTo>
                  <a:cubicBezTo>
                    <a:pt x="39989" y="77116"/>
                    <a:pt x="39249" y="74836"/>
                    <a:pt x="38325" y="72618"/>
                  </a:cubicBezTo>
                  <a:lnTo>
                    <a:pt x="38325" y="72618"/>
                  </a:lnTo>
                  <a:cubicBezTo>
                    <a:pt x="41467" y="76623"/>
                    <a:pt x="44733" y="80505"/>
                    <a:pt x="48122" y="84263"/>
                  </a:cubicBezTo>
                  <a:cubicBezTo>
                    <a:pt x="48676" y="85742"/>
                    <a:pt x="49292" y="87159"/>
                    <a:pt x="50032" y="88515"/>
                  </a:cubicBezTo>
                  <a:cubicBezTo>
                    <a:pt x="51202" y="90610"/>
                    <a:pt x="52558" y="92705"/>
                    <a:pt x="54037" y="94615"/>
                  </a:cubicBezTo>
                  <a:cubicBezTo>
                    <a:pt x="55700" y="96771"/>
                    <a:pt x="57549" y="98743"/>
                    <a:pt x="59520" y="100591"/>
                  </a:cubicBezTo>
                  <a:cubicBezTo>
                    <a:pt x="61492" y="102440"/>
                    <a:pt x="63648" y="104165"/>
                    <a:pt x="65928" y="105705"/>
                  </a:cubicBezTo>
                  <a:cubicBezTo>
                    <a:pt x="66976" y="106444"/>
                    <a:pt x="68085" y="107061"/>
                    <a:pt x="69132" y="107677"/>
                  </a:cubicBezTo>
                  <a:cubicBezTo>
                    <a:pt x="70241" y="108293"/>
                    <a:pt x="71289" y="108786"/>
                    <a:pt x="72213" y="109217"/>
                  </a:cubicBezTo>
                  <a:cubicBezTo>
                    <a:pt x="73199" y="109648"/>
                    <a:pt x="74184" y="110018"/>
                    <a:pt x="75047" y="110388"/>
                  </a:cubicBezTo>
                  <a:cubicBezTo>
                    <a:pt x="75910" y="110696"/>
                    <a:pt x="76649" y="110881"/>
                    <a:pt x="77327" y="111066"/>
                  </a:cubicBezTo>
                  <a:cubicBezTo>
                    <a:pt x="78066" y="111250"/>
                    <a:pt x="78744" y="111435"/>
                    <a:pt x="79483" y="111558"/>
                  </a:cubicBezTo>
                  <a:cubicBezTo>
                    <a:pt x="79360" y="110819"/>
                    <a:pt x="79114" y="110141"/>
                    <a:pt x="78867" y="109402"/>
                  </a:cubicBezTo>
                  <a:cubicBezTo>
                    <a:pt x="78682" y="108786"/>
                    <a:pt x="78374" y="108046"/>
                    <a:pt x="78005" y="107184"/>
                  </a:cubicBezTo>
                  <a:cubicBezTo>
                    <a:pt x="77635" y="106321"/>
                    <a:pt x="77204" y="105397"/>
                    <a:pt x="76649" y="104473"/>
                  </a:cubicBezTo>
                  <a:cubicBezTo>
                    <a:pt x="76156" y="103487"/>
                    <a:pt x="75602" y="102501"/>
                    <a:pt x="74924" y="101454"/>
                  </a:cubicBezTo>
                  <a:cubicBezTo>
                    <a:pt x="74246" y="100406"/>
                    <a:pt x="73507" y="99420"/>
                    <a:pt x="72706" y="98373"/>
                  </a:cubicBezTo>
                  <a:cubicBezTo>
                    <a:pt x="70980" y="96217"/>
                    <a:pt x="69194" y="94245"/>
                    <a:pt x="67160" y="92396"/>
                  </a:cubicBezTo>
                  <a:cubicBezTo>
                    <a:pt x="65189" y="90548"/>
                    <a:pt x="63032" y="88823"/>
                    <a:pt x="60814" y="87282"/>
                  </a:cubicBezTo>
                  <a:cubicBezTo>
                    <a:pt x="58781" y="85927"/>
                    <a:pt x="56686" y="84756"/>
                    <a:pt x="54468" y="83770"/>
                  </a:cubicBezTo>
                  <a:cubicBezTo>
                    <a:pt x="52804" y="82969"/>
                    <a:pt x="51079" y="82353"/>
                    <a:pt x="49354" y="81860"/>
                  </a:cubicBezTo>
                  <a:cubicBezTo>
                    <a:pt x="48923" y="81737"/>
                    <a:pt x="48491" y="81676"/>
                    <a:pt x="48183" y="81614"/>
                  </a:cubicBezTo>
                  <a:cubicBezTo>
                    <a:pt x="42761" y="75514"/>
                    <a:pt x="37709" y="69106"/>
                    <a:pt x="33026" y="62452"/>
                  </a:cubicBezTo>
                  <a:lnTo>
                    <a:pt x="33026" y="62452"/>
                  </a:lnTo>
                  <a:cubicBezTo>
                    <a:pt x="34382" y="63315"/>
                    <a:pt x="35799" y="64054"/>
                    <a:pt x="37216" y="64732"/>
                  </a:cubicBezTo>
                  <a:cubicBezTo>
                    <a:pt x="39434" y="65779"/>
                    <a:pt x="41714" y="66642"/>
                    <a:pt x="44055" y="67319"/>
                  </a:cubicBezTo>
                  <a:cubicBezTo>
                    <a:pt x="46643" y="67997"/>
                    <a:pt x="49292" y="68552"/>
                    <a:pt x="52003" y="68860"/>
                  </a:cubicBezTo>
                  <a:cubicBezTo>
                    <a:pt x="54105" y="69099"/>
                    <a:pt x="56207" y="69189"/>
                    <a:pt x="58309" y="69189"/>
                  </a:cubicBezTo>
                  <a:cubicBezTo>
                    <a:pt x="58918" y="69189"/>
                    <a:pt x="59527" y="69182"/>
                    <a:pt x="60136" y="69168"/>
                  </a:cubicBezTo>
                  <a:cubicBezTo>
                    <a:pt x="61492" y="69106"/>
                    <a:pt x="62724" y="68983"/>
                    <a:pt x="63956" y="68798"/>
                  </a:cubicBezTo>
                  <a:cubicBezTo>
                    <a:pt x="65127" y="68675"/>
                    <a:pt x="66298" y="68428"/>
                    <a:pt x="67407" y="68244"/>
                  </a:cubicBezTo>
                  <a:cubicBezTo>
                    <a:pt x="68454" y="67997"/>
                    <a:pt x="69440" y="67751"/>
                    <a:pt x="70303" y="67443"/>
                  </a:cubicBezTo>
                  <a:cubicBezTo>
                    <a:pt x="71165" y="67196"/>
                    <a:pt x="71966" y="66950"/>
                    <a:pt x="72644" y="66703"/>
                  </a:cubicBezTo>
                  <a:cubicBezTo>
                    <a:pt x="73322" y="66457"/>
                    <a:pt x="74000" y="66149"/>
                    <a:pt x="74616" y="65779"/>
                  </a:cubicBezTo>
                  <a:cubicBezTo>
                    <a:pt x="74061" y="65286"/>
                    <a:pt x="73507" y="64855"/>
                    <a:pt x="72891" y="64485"/>
                  </a:cubicBezTo>
                  <a:cubicBezTo>
                    <a:pt x="72336" y="64054"/>
                    <a:pt x="71658" y="63623"/>
                    <a:pt x="70857" y="63191"/>
                  </a:cubicBezTo>
                  <a:cubicBezTo>
                    <a:pt x="70056" y="62698"/>
                    <a:pt x="69132" y="62267"/>
                    <a:pt x="68146" y="61774"/>
                  </a:cubicBezTo>
                  <a:cubicBezTo>
                    <a:pt x="67160" y="61281"/>
                    <a:pt x="66113" y="60850"/>
                    <a:pt x="64942" y="60419"/>
                  </a:cubicBezTo>
                  <a:cubicBezTo>
                    <a:pt x="63772" y="59987"/>
                    <a:pt x="62601" y="59556"/>
                    <a:pt x="61307" y="59248"/>
                  </a:cubicBezTo>
                  <a:cubicBezTo>
                    <a:pt x="58719" y="58509"/>
                    <a:pt x="56008" y="58016"/>
                    <a:pt x="53359" y="57708"/>
                  </a:cubicBezTo>
                  <a:cubicBezTo>
                    <a:pt x="51348" y="57479"/>
                    <a:pt x="49338" y="57352"/>
                    <a:pt x="47302" y="57352"/>
                  </a:cubicBezTo>
                  <a:cubicBezTo>
                    <a:pt x="46593" y="57352"/>
                    <a:pt x="45880" y="57368"/>
                    <a:pt x="45164" y="57400"/>
                  </a:cubicBezTo>
                  <a:cubicBezTo>
                    <a:pt x="42761" y="57523"/>
                    <a:pt x="40358" y="57769"/>
                    <a:pt x="37955" y="58262"/>
                  </a:cubicBezTo>
                  <a:cubicBezTo>
                    <a:pt x="36168" y="58632"/>
                    <a:pt x="34443" y="59186"/>
                    <a:pt x="32780" y="59803"/>
                  </a:cubicBezTo>
                  <a:cubicBezTo>
                    <a:pt x="32287" y="59987"/>
                    <a:pt x="31917" y="60172"/>
                    <a:pt x="31609" y="60295"/>
                  </a:cubicBezTo>
                  <a:cubicBezTo>
                    <a:pt x="27050" y="53579"/>
                    <a:pt x="22983" y="46494"/>
                    <a:pt x="19409" y="39223"/>
                  </a:cubicBezTo>
                  <a:lnTo>
                    <a:pt x="19409" y="39223"/>
                  </a:lnTo>
                  <a:lnTo>
                    <a:pt x="20087" y="39716"/>
                  </a:lnTo>
                  <a:cubicBezTo>
                    <a:pt x="21628" y="40702"/>
                    <a:pt x="23168" y="41626"/>
                    <a:pt x="24831" y="42366"/>
                  </a:cubicBezTo>
                  <a:cubicBezTo>
                    <a:pt x="27050" y="43413"/>
                    <a:pt x="29329" y="44276"/>
                    <a:pt x="31671" y="44953"/>
                  </a:cubicBezTo>
                  <a:cubicBezTo>
                    <a:pt x="34258" y="45631"/>
                    <a:pt x="36969" y="46186"/>
                    <a:pt x="39619" y="46494"/>
                  </a:cubicBezTo>
                  <a:cubicBezTo>
                    <a:pt x="41721" y="46733"/>
                    <a:pt x="43822" y="46823"/>
                    <a:pt x="45953" y="46823"/>
                  </a:cubicBezTo>
                  <a:cubicBezTo>
                    <a:pt x="46570" y="46823"/>
                    <a:pt x="47190" y="46816"/>
                    <a:pt x="47814" y="46802"/>
                  </a:cubicBezTo>
                  <a:cubicBezTo>
                    <a:pt x="49107" y="46740"/>
                    <a:pt x="50340" y="46617"/>
                    <a:pt x="51572" y="46432"/>
                  </a:cubicBezTo>
                  <a:cubicBezTo>
                    <a:pt x="52804" y="46309"/>
                    <a:pt x="53913" y="46063"/>
                    <a:pt x="55022" y="45878"/>
                  </a:cubicBezTo>
                  <a:cubicBezTo>
                    <a:pt x="56070" y="45631"/>
                    <a:pt x="57056" y="45385"/>
                    <a:pt x="57918" y="45077"/>
                  </a:cubicBezTo>
                  <a:cubicBezTo>
                    <a:pt x="58842" y="44830"/>
                    <a:pt x="59582" y="44584"/>
                    <a:pt x="60260" y="44337"/>
                  </a:cubicBezTo>
                  <a:cubicBezTo>
                    <a:pt x="60937" y="44091"/>
                    <a:pt x="61615" y="43783"/>
                    <a:pt x="62231" y="43413"/>
                  </a:cubicBezTo>
                  <a:cubicBezTo>
                    <a:pt x="61677" y="42920"/>
                    <a:pt x="61122" y="42489"/>
                    <a:pt x="60506" y="42058"/>
                  </a:cubicBezTo>
                  <a:cubicBezTo>
                    <a:pt x="59952" y="41688"/>
                    <a:pt x="59274" y="41257"/>
                    <a:pt x="58473" y="40825"/>
                  </a:cubicBezTo>
                  <a:cubicBezTo>
                    <a:pt x="57672" y="40332"/>
                    <a:pt x="56748" y="39839"/>
                    <a:pt x="55762" y="39408"/>
                  </a:cubicBezTo>
                  <a:cubicBezTo>
                    <a:pt x="54776" y="38915"/>
                    <a:pt x="53729" y="38422"/>
                    <a:pt x="52558" y="38053"/>
                  </a:cubicBezTo>
                  <a:cubicBezTo>
                    <a:pt x="51449" y="37621"/>
                    <a:pt x="50217" y="37190"/>
                    <a:pt x="48923" y="36882"/>
                  </a:cubicBezTo>
                  <a:cubicBezTo>
                    <a:pt x="44434" y="35615"/>
                    <a:pt x="39809" y="34981"/>
                    <a:pt x="35164" y="34981"/>
                  </a:cubicBezTo>
                  <a:cubicBezTo>
                    <a:pt x="34390" y="34981"/>
                    <a:pt x="33616" y="34998"/>
                    <a:pt x="32841" y="35034"/>
                  </a:cubicBezTo>
                  <a:cubicBezTo>
                    <a:pt x="30377" y="35095"/>
                    <a:pt x="27974" y="35403"/>
                    <a:pt x="25571" y="35896"/>
                  </a:cubicBezTo>
                  <a:cubicBezTo>
                    <a:pt x="23784" y="36327"/>
                    <a:pt x="22059" y="36820"/>
                    <a:pt x="20395" y="37437"/>
                  </a:cubicBezTo>
                  <a:cubicBezTo>
                    <a:pt x="19717" y="37683"/>
                    <a:pt x="19225" y="37929"/>
                    <a:pt x="18916" y="38114"/>
                  </a:cubicBezTo>
                  <a:cubicBezTo>
                    <a:pt x="17561" y="35280"/>
                    <a:pt x="16267" y="32446"/>
                    <a:pt x="15096" y="29550"/>
                  </a:cubicBezTo>
                  <a:cubicBezTo>
                    <a:pt x="13679" y="25976"/>
                    <a:pt x="12262" y="22341"/>
                    <a:pt x="11091" y="18583"/>
                  </a:cubicBezTo>
                  <a:lnTo>
                    <a:pt x="11091" y="18583"/>
                  </a:lnTo>
                  <a:cubicBezTo>
                    <a:pt x="11338" y="18767"/>
                    <a:pt x="11646" y="19014"/>
                    <a:pt x="12016" y="19260"/>
                  </a:cubicBezTo>
                  <a:cubicBezTo>
                    <a:pt x="13494" y="20246"/>
                    <a:pt x="15096" y="21170"/>
                    <a:pt x="16760" y="21910"/>
                  </a:cubicBezTo>
                  <a:cubicBezTo>
                    <a:pt x="18978" y="22957"/>
                    <a:pt x="21258" y="23820"/>
                    <a:pt x="23599" y="24436"/>
                  </a:cubicBezTo>
                  <a:cubicBezTo>
                    <a:pt x="28235" y="25745"/>
                    <a:pt x="33015" y="26378"/>
                    <a:pt x="37812" y="26378"/>
                  </a:cubicBezTo>
                  <a:cubicBezTo>
                    <a:pt x="38435" y="26378"/>
                    <a:pt x="39058" y="26367"/>
                    <a:pt x="39680" y="26346"/>
                  </a:cubicBezTo>
                  <a:cubicBezTo>
                    <a:pt x="41036" y="26284"/>
                    <a:pt x="42268" y="26161"/>
                    <a:pt x="43501" y="26038"/>
                  </a:cubicBezTo>
                  <a:cubicBezTo>
                    <a:pt x="44733" y="25853"/>
                    <a:pt x="45904" y="25668"/>
                    <a:pt x="46951" y="25422"/>
                  </a:cubicBezTo>
                  <a:cubicBezTo>
                    <a:pt x="47998" y="25237"/>
                    <a:pt x="48984" y="24929"/>
                    <a:pt x="49847" y="24682"/>
                  </a:cubicBezTo>
                  <a:cubicBezTo>
                    <a:pt x="50771" y="24374"/>
                    <a:pt x="51510" y="24128"/>
                    <a:pt x="52188" y="23881"/>
                  </a:cubicBezTo>
                  <a:cubicBezTo>
                    <a:pt x="52866" y="23635"/>
                    <a:pt x="53544" y="23327"/>
                    <a:pt x="54221" y="22957"/>
                  </a:cubicBezTo>
                  <a:cubicBezTo>
                    <a:pt x="53605" y="22464"/>
                    <a:pt x="52989" y="22033"/>
                    <a:pt x="52373" y="21602"/>
                  </a:cubicBezTo>
                  <a:cubicBezTo>
                    <a:pt x="51818" y="21232"/>
                    <a:pt x="51141" y="20801"/>
                    <a:pt x="50340" y="20369"/>
                  </a:cubicBezTo>
                  <a:cubicBezTo>
                    <a:pt x="49539" y="19876"/>
                    <a:pt x="48615" y="19445"/>
                    <a:pt x="47629" y="18952"/>
                  </a:cubicBezTo>
                  <a:cubicBezTo>
                    <a:pt x="46643" y="18459"/>
                    <a:pt x="45595" y="18028"/>
                    <a:pt x="44425" y="17597"/>
                  </a:cubicBezTo>
                  <a:cubicBezTo>
                    <a:pt x="43316" y="17165"/>
                    <a:pt x="42083" y="16734"/>
                    <a:pt x="40790" y="16426"/>
                  </a:cubicBezTo>
                  <a:cubicBezTo>
                    <a:pt x="36300" y="15159"/>
                    <a:pt x="31676" y="14525"/>
                    <a:pt x="27031" y="14525"/>
                  </a:cubicBezTo>
                  <a:cubicBezTo>
                    <a:pt x="26257" y="14525"/>
                    <a:pt x="25483" y="14542"/>
                    <a:pt x="24708" y="14578"/>
                  </a:cubicBezTo>
                  <a:cubicBezTo>
                    <a:pt x="22244" y="14639"/>
                    <a:pt x="19841" y="14947"/>
                    <a:pt x="17438" y="15502"/>
                  </a:cubicBezTo>
                  <a:cubicBezTo>
                    <a:pt x="15651" y="15872"/>
                    <a:pt x="13926" y="16364"/>
                    <a:pt x="12262" y="17042"/>
                  </a:cubicBezTo>
                  <a:cubicBezTo>
                    <a:pt x="11584" y="17289"/>
                    <a:pt x="11091" y="17474"/>
                    <a:pt x="10722" y="17658"/>
                  </a:cubicBezTo>
                  <a:cubicBezTo>
                    <a:pt x="8873" y="12175"/>
                    <a:pt x="7764" y="6568"/>
                    <a:pt x="7271" y="838"/>
                  </a:cubicBezTo>
                  <a:cubicBezTo>
                    <a:pt x="7214" y="267"/>
                    <a:pt x="6788" y="1"/>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p:cNvSpPr/>
            <p:nvPr/>
          </p:nvSpPr>
          <p:spPr>
            <a:xfrm>
              <a:off x="192450" y="2419100"/>
              <a:ext cx="3000650" cy="3039475"/>
            </a:xfrm>
            <a:custGeom>
              <a:avLst/>
              <a:gdLst/>
              <a:ahLst/>
              <a:cxnLst/>
              <a:rect l="l" t="t" r="r" b="b"/>
              <a:pathLst>
                <a:path w="120026" h="121579" extrusionOk="0">
                  <a:moveTo>
                    <a:pt x="96560" y="0"/>
                  </a:moveTo>
                  <a:cubicBezTo>
                    <a:pt x="96127" y="0"/>
                    <a:pt x="95724" y="242"/>
                    <a:pt x="95626" y="808"/>
                  </a:cubicBezTo>
                  <a:cubicBezTo>
                    <a:pt x="94517" y="7031"/>
                    <a:pt x="92730" y="13131"/>
                    <a:pt x="90327" y="19046"/>
                  </a:cubicBezTo>
                  <a:cubicBezTo>
                    <a:pt x="88951" y="18343"/>
                    <a:pt x="86043" y="17971"/>
                    <a:pt x="82437" y="17971"/>
                  </a:cubicBezTo>
                  <a:cubicBezTo>
                    <a:pt x="70549" y="17971"/>
                    <a:pt x="51076" y="22018"/>
                    <a:pt x="53913" y="31615"/>
                  </a:cubicBezTo>
                  <a:cubicBezTo>
                    <a:pt x="54893" y="34845"/>
                    <a:pt x="57572" y="36113"/>
                    <a:pt x="61074" y="36113"/>
                  </a:cubicBezTo>
                  <a:cubicBezTo>
                    <a:pt x="69463" y="36113"/>
                    <a:pt x="82574" y="28832"/>
                    <a:pt x="88355" y="23790"/>
                  </a:cubicBezTo>
                  <a:lnTo>
                    <a:pt x="88355" y="23790"/>
                  </a:lnTo>
                  <a:cubicBezTo>
                    <a:pt x="86877" y="27055"/>
                    <a:pt x="85336" y="30259"/>
                    <a:pt x="83796" y="33340"/>
                  </a:cubicBezTo>
                  <a:cubicBezTo>
                    <a:pt x="82132" y="36790"/>
                    <a:pt x="80222" y="40118"/>
                    <a:pt x="78251" y="43445"/>
                  </a:cubicBezTo>
                  <a:cubicBezTo>
                    <a:pt x="76558" y="41133"/>
                    <a:pt x="65627" y="38478"/>
                    <a:pt x="55802" y="38478"/>
                  </a:cubicBezTo>
                  <a:cubicBezTo>
                    <a:pt x="47034" y="38478"/>
                    <a:pt x="39147" y="40593"/>
                    <a:pt x="39495" y="46957"/>
                  </a:cubicBezTo>
                  <a:cubicBezTo>
                    <a:pt x="39785" y="51767"/>
                    <a:pt x="44371" y="53486"/>
                    <a:pt x="50303" y="53486"/>
                  </a:cubicBezTo>
                  <a:cubicBezTo>
                    <a:pt x="59491" y="53486"/>
                    <a:pt x="71907" y="49363"/>
                    <a:pt x="76587" y="46217"/>
                  </a:cubicBezTo>
                  <a:lnTo>
                    <a:pt x="76587" y="46217"/>
                  </a:lnTo>
                  <a:cubicBezTo>
                    <a:pt x="72829" y="52317"/>
                    <a:pt x="68700" y="58232"/>
                    <a:pt x="64264" y="63839"/>
                  </a:cubicBezTo>
                  <a:cubicBezTo>
                    <a:pt x="61532" y="61178"/>
                    <a:pt x="49236" y="57658"/>
                    <a:pt x="39263" y="57658"/>
                  </a:cubicBezTo>
                  <a:cubicBezTo>
                    <a:pt x="31919" y="57658"/>
                    <a:pt x="25834" y="59567"/>
                    <a:pt x="25755" y="65133"/>
                  </a:cubicBezTo>
                  <a:cubicBezTo>
                    <a:pt x="25697" y="70549"/>
                    <a:pt x="31404" y="72414"/>
                    <a:pt x="38474" y="72414"/>
                  </a:cubicBezTo>
                  <a:cubicBezTo>
                    <a:pt x="46365" y="72414"/>
                    <a:pt x="55955" y="70090"/>
                    <a:pt x="61122" y="67782"/>
                  </a:cubicBezTo>
                  <a:lnTo>
                    <a:pt x="61122" y="67782"/>
                  </a:lnTo>
                  <a:cubicBezTo>
                    <a:pt x="57117" y="72588"/>
                    <a:pt x="52927" y="77148"/>
                    <a:pt x="48553" y="81584"/>
                  </a:cubicBezTo>
                  <a:cubicBezTo>
                    <a:pt x="46285" y="78161"/>
                    <a:pt x="30632" y="71648"/>
                    <a:pt x="19972" y="71648"/>
                  </a:cubicBezTo>
                  <a:cubicBezTo>
                    <a:pt x="14704" y="71648"/>
                    <a:pt x="10655" y="73239"/>
                    <a:pt x="10044" y="77579"/>
                  </a:cubicBezTo>
                  <a:cubicBezTo>
                    <a:pt x="9041" y="84600"/>
                    <a:pt x="18564" y="86895"/>
                    <a:pt x="28420" y="86895"/>
                  </a:cubicBezTo>
                  <a:cubicBezTo>
                    <a:pt x="34910" y="86895"/>
                    <a:pt x="41545" y="85900"/>
                    <a:pt x="45410" y="84603"/>
                  </a:cubicBezTo>
                  <a:lnTo>
                    <a:pt x="45410" y="84603"/>
                  </a:lnTo>
                  <a:cubicBezTo>
                    <a:pt x="42514" y="87376"/>
                    <a:pt x="39618" y="90025"/>
                    <a:pt x="36538" y="92675"/>
                  </a:cubicBezTo>
                  <a:cubicBezTo>
                    <a:pt x="28836" y="92921"/>
                    <a:pt x="1" y="107524"/>
                    <a:pt x="7826" y="117567"/>
                  </a:cubicBezTo>
                  <a:cubicBezTo>
                    <a:pt x="9098" y="119212"/>
                    <a:pt x="10710" y="119920"/>
                    <a:pt x="12527" y="119920"/>
                  </a:cubicBezTo>
                  <a:cubicBezTo>
                    <a:pt x="22411" y="119920"/>
                    <a:pt x="38344" y="98956"/>
                    <a:pt x="38448" y="93907"/>
                  </a:cubicBezTo>
                  <a:cubicBezTo>
                    <a:pt x="41159" y="91627"/>
                    <a:pt x="43747" y="89224"/>
                    <a:pt x="46334" y="86821"/>
                  </a:cubicBezTo>
                  <a:lnTo>
                    <a:pt x="46334" y="86821"/>
                  </a:lnTo>
                  <a:cubicBezTo>
                    <a:pt x="41837" y="96864"/>
                    <a:pt x="37400" y="121079"/>
                    <a:pt x="48553" y="121572"/>
                  </a:cubicBezTo>
                  <a:cubicBezTo>
                    <a:pt x="48656" y="121576"/>
                    <a:pt x="48759" y="121578"/>
                    <a:pt x="48861" y="121578"/>
                  </a:cubicBezTo>
                  <a:cubicBezTo>
                    <a:pt x="61814" y="121578"/>
                    <a:pt x="54864" y="86729"/>
                    <a:pt x="50401" y="82878"/>
                  </a:cubicBezTo>
                  <a:cubicBezTo>
                    <a:pt x="54837" y="78380"/>
                    <a:pt x="59150" y="73697"/>
                    <a:pt x="63155" y="68830"/>
                  </a:cubicBezTo>
                  <a:lnTo>
                    <a:pt x="63155" y="68830"/>
                  </a:lnTo>
                  <a:cubicBezTo>
                    <a:pt x="59890" y="78806"/>
                    <a:pt x="58405" y="103731"/>
                    <a:pt x="69062" y="103731"/>
                  </a:cubicBezTo>
                  <a:cubicBezTo>
                    <a:pt x="69265" y="103731"/>
                    <a:pt x="69474" y="103722"/>
                    <a:pt x="69686" y="103704"/>
                  </a:cubicBezTo>
                  <a:cubicBezTo>
                    <a:pt x="83241" y="102533"/>
                    <a:pt x="71165" y="67598"/>
                    <a:pt x="66297" y="65010"/>
                  </a:cubicBezTo>
                  <a:cubicBezTo>
                    <a:pt x="69933" y="60327"/>
                    <a:pt x="73383" y="55521"/>
                    <a:pt x="76587" y="50530"/>
                  </a:cubicBezTo>
                  <a:lnTo>
                    <a:pt x="76587" y="50530"/>
                  </a:lnTo>
                  <a:cubicBezTo>
                    <a:pt x="74684" y="61593"/>
                    <a:pt x="75479" y="82529"/>
                    <a:pt x="84957" y="82529"/>
                  </a:cubicBezTo>
                  <a:cubicBezTo>
                    <a:pt x="85298" y="82529"/>
                    <a:pt x="85650" y="82502"/>
                    <a:pt x="86014" y="82447"/>
                  </a:cubicBezTo>
                  <a:cubicBezTo>
                    <a:pt x="99076" y="80352"/>
                    <a:pt x="85829" y="48312"/>
                    <a:pt x="80407" y="44307"/>
                  </a:cubicBezTo>
                  <a:cubicBezTo>
                    <a:pt x="82317" y="41103"/>
                    <a:pt x="84042" y="37838"/>
                    <a:pt x="85768" y="34511"/>
                  </a:cubicBezTo>
                  <a:cubicBezTo>
                    <a:pt x="87493" y="30999"/>
                    <a:pt x="89218" y="27363"/>
                    <a:pt x="90758" y="23728"/>
                  </a:cubicBezTo>
                  <a:lnTo>
                    <a:pt x="90758" y="23728"/>
                  </a:lnTo>
                  <a:cubicBezTo>
                    <a:pt x="90474" y="33345"/>
                    <a:pt x="95760" y="55944"/>
                    <a:pt x="104967" y="55944"/>
                  </a:cubicBezTo>
                  <a:cubicBezTo>
                    <a:pt x="105729" y="55944"/>
                    <a:pt x="106518" y="55789"/>
                    <a:pt x="107332" y="55460"/>
                  </a:cubicBezTo>
                  <a:cubicBezTo>
                    <a:pt x="120025" y="50284"/>
                    <a:pt x="97782" y="20278"/>
                    <a:pt x="92545" y="19477"/>
                  </a:cubicBezTo>
                  <a:cubicBezTo>
                    <a:pt x="94886" y="13624"/>
                    <a:pt x="96673" y="7585"/>
                    <a:pt x="97782" y="1362"/>
                  </a:cubicBezTo>
                  <a:cubicBezTo>
                    <a:pt x="97930" y="548"/>
                    <a:pt x="97211" y="0"/>
                    <a:pt x="96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p:cNvSpPr/>
            <p:nvPr/>
          </p:nvSpPr>
          <p:spPr>
            <a:xfrm>
              <a:off x="2438300" y="2249825"/>
              <a:ext cx="1110600" cy="2555475"/>
            </a:xfrm>
            <a:custGeom>
              <a:avLst/>
              <a:gdLst/>
              <a:ahLst/>
              <a:cxnLst/>
              <a:rect l="l" t="t" r="r" b="b"/>
              <a:pathLst>
                <a:path w="44424" h="102219" extrusionOk="0">
                  <a:moveTo>
                    <a:pt x="24523" y="0"/>
                  </a:moveTo>
                  <a:cubicBezTo>
                    <a:pt x="24523" y="0"/>
                    <a:pt x="24030" y="431"/>
                    <a:pt x="23229" y="1109"/>
                  </a:cubicBezTo>
                  <a:cubicBezTo>
                    <a:pt x="22366" y="1787"/>
                    <a:pt x="21257" y="2834"/>
                    <a:pt x="19963" y="4190"/>
                  </a:cubicBezTo>
                  <a:cubicBezTo>
                    <a:pt x="16636" y="7640"/>
                    <a:pt x="13678" y="11399"/>
                    <a:pt x="11152" y="15404"/>
                  </a:cubicBezTo>
                  <a:cubicBezTo>
                    <a:pt x="8010" y="20456"/>
                    <a:pt x="5484" y="25817"/>
                    <a:pt x="3697" y="31485"/>
                  </a:cubicBezTo>
                  <a:cubicBezTo>
                    <a:pt x="1725" y="37523"/>
                    <a:pt x="616" y="43808"/>
                    <a:pt x="308" y="50154"/>
                  </a:cubicBezTo>
                  <a:cubicBezTo>
                    <a:pt x="0" y="56500"/>
                    <a:pt x="555" y="62847"/>
                    <a:pt x="1910" y="69008"/>
                  </a:cubicBezTo>
                  <a:cubicBezTo>
                    <a:pt x="3204" y="74800"/>
                    <a:pt x="5237" y="80407"/>
                    <a:pt x="7948" y="85644"/>
                  </a:cubicBezTo>
                  <a:cubicBezTo>
                    <a:pt x="10105" y="89895"/>
                    <a:pt x="12754" y="93900"/>
                    <a:pt x="15773" y="97597"/>
                  </a:cubicBezTo>
                  <a:cubicBezTo>
                    <a:pt x="16882" y="99076"/>
                    <a:pt x="17991" y="100247"/>
                    <a:pt x="18731" y="100986"/>
                  </a:cubicBezTo>
                  <a:cubicBezTo>
                    <a:pt x="19470" y="101787"/>
                    <a:pt x="19963" y="102218"/>
                    <a:pt x="19963" y="102218"/>
                  </a:cubicBezTo>
                  <a:cubicBezTo>
                    <a:pt x="19963" y="102218"/>
                    <a:pt x="20456" y="101787"/>
                    <a:pt x="21257" y="101109"/>
                  </a:cubicBezTo>
                  <a:cubicBezTo>
                    <a:pt x="22120" y="100431"/>
                    <a:pt x="23229" y="99384"/>
                    <a:pt x="24523" y="98028"/>
                  </a:cubicBezTo>
                  <a:cubicBezTo>
                    <a:pt x="32039" y="90327"/>
                    <a:pt x="37585" y="80961"/>
                    <a:pt x="40850" y="70733"/>
                  </a:cubicBezTo>
                  <a:cubicBezTo>
                    <a:pt x="42760" y="64695"/>
                    <a:pt x="43869" y="58410"/>
                    <a:pt x="44177" y="52064"/>
                  </a:cubicBezTo>
                  <a:cubicBezTo>
                    <a:pt x="44424" y="45718"/>
                    <a:pt x="43869" y="39372"/>
                    <a:pt x="42514" y="33210"/>
                  </a:cubicBezTo>
                  <a:cubicBezTo>
                    <a:pt x="41158" y="27419"/>
                    <a:pt x="39187" y="21812"/>
                    <a:pt x="36476" y="16513"/>
                  </a:cubicBezTo>
                  <a:cubicBezTo>
                    <a:pt x="34319" y="12261"/>
                    <a:pt x="31670" y="8256"/>
                    <a:pt x="28712" y="4560"/>
                  </a:cubicBezTo>
                  <a:cubicBezTo>
                    <a:pt x="27542" y="3143"/>
                    <a:pt x="26494" y="1972"/>
                    <a:pt x="25755" y="1171"/>
                  </a:cubicBezTo>
                  <a:cubicBezTo>
                    <a:pt x="25015" y="431"/>
                    <a:pt x="24523" y="0"/>
                    <a:pt x="24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p:cNvSpPr/>
            <p:nvPr/>
          </p:nvSpPr>
          <p:spPr>
            <a:xfrm>
              <a:off x="2615775" y="2366475"/>
              <a:ext cx="758925" cy="2300575"/>
            </a:xfrm>
            <a:custGeom>
              <a:avLst/>
              <a:gdLst/>
              <a:ahLst/>
              <a:cxnLst/>
              <a:rect l="l" t="t" r="r" b="b"/>
              <a:pathLst>
                <a:path w="30357" h="92023" extrusionOk="0">
                  <a:moveTo>
                    <a:pt x="17126" y="1"/>
                  </a:moveTo>
                  <a:cubicBezTo>
                    <a:pt x="16737" y="1"/>
                    <a:pt x="16344" y="248"/>
                    <a:pt x="16314" y="756"/>
                  </a:cubicBezTo>
                  <a:cubicBezTo>
                    <a:pt x="16130" y="5377"/>
                    <a:pt x="15945" y="9998"/>
                    <a:pt x="15698" y="14619"/>
                  </a:cubicBezTo>
                  <a:cubicBezTo>
                    <a:pt x="13419" y="22136"/>
                    <a:pt x="9167" y="32179"/>
                    <a:pt x="1465" y="35815"/>
                  </a:cubicBezTo>
                  <a:cubicBezTo>
                    <a:pt x="714" y="36244"/>
                    <a:pt x="1178" y="37374"/>
                    <a:pt x="1921" y="37374"/>
                  </a:cubicBezTo>
                  <a:cubicBezTo>
                    <a:pt x="2031" y="37374"/>
                    <a:pt x="2147" y="37349"/>
                    <a:pt x="2266" y="37293"/>
                  </a:cubicBezTo>
                  <a:cubicBezTo>
                    <a:pt x="8736" y="34274"/>
                    <a:pt x="12864" y="27004"/>
                    <a:pt x="15513" y="20165"/>
                  </a:cubicBezTo>
                  <a:lnTo>
                    <a:pt x="15513" y="20165"/>
                  </a:lnTo>
                  <a:lnTo>
                    <a:pt x="15144" y="29345"/>
                  </a:lnTo>
                  <a:cubicBezTo>
                    <a:pt x="12926" y="38033"/>
                    <a:pt x="8736" y="48569"/>
                    <a:pt x="726" y="53621"/>
                  </a:cubicBezTo>
                  <a:cubicBezTo>
                    <a:pt x="0" y="54088"/>
                    <a:pt x="408" y="55165"/>
                    <a:pt x="1107" y="55165"/>
                  </a:cubicBezTo>
                  <a:cubicBezTo>
                    <a:pt x="1238" y="55165"/>
                    <a:pt x="1380" y="55126"/>
                    <a:pt x="1527" y="55038"/>
                  </a:cubicBezTo>
                  <a:cubicBezTo>
                    <a:pt x="8058" y="50910"/>
                    <a:pt x="12310" y="43332"/>
                    <a:pt x="14897" y="35876"/>
                  </a:cubicBezTo>
                  <a:lnTo>
                    <a:pt x="14897" y="35876"/>
                  </a:lnTo>
                  <a:cubicBezTo>
                    <a:pt x="14651" y="41052"/>
                    <a:pt x="14404" y="46289"/>
                    <a:pt x="14158" y="51526"/>
                  </a:cubicBezTo>
                  <a:cubicBezTo>
                    <a:pt x="12679" y="57934"/>
                    <a:pt x="10153" y="68840"/>
                    <a:pt x="3499" y="72167"/>
                  </a:cubicBezTo>
                  <a:cubicBezTo>
                    <a:pt x="2721" y="72634"/>
                    <a:pt x="3121" y="73711"/>
                    <a:pt x="3855" y="73711"/>
                  </a:cubicBezTo>
                  <a:cubicBezTo>
                    <a:pt x="3993" y="73711"/>
                    <a:pt x="4143" y="73672"/>
                    <a:pt x="4300" y="73584"/>
                  </a:cubicBezTo>
                  <a:cubicBezTo>
                    <a:pt x="9167" y="71120"/>
                    <a:pt x="12063" y="64897"/>
                    <a:pt x="13850" y="59105"/>
                  </a:cubicBezTo>
                  <a:lnTo>
                    <a:pt x="13850" y="59105"/>
                  </a:lnTo>
                  <a:cubicBezTo>
                    <a:pt x="13295" y="69764"/>
                    <a:pt x="12802" y="80485"/>
                    <a:pt x="12371" y="91206"/>
                  </a:cubicBezTo>
                  <a:cubicBezTo>
                    <a:pt x="12339" y="91745"/>
                    <a:pt x="12732" y="92023"/>
                    <a:pt x="13129" y="92023"/>
                  </a:cubicBezTo>
                  <a:cubicBezTo>
                    <a:pt x="13503" y="92023"/>
                    <a:pt x="13882" y="91776"/>
                    <a:pt x="13911" y="91268"/>
                  </a:cubicBezTo>
                  <a:lnTo>
                    <a:pt x="15390" y="59167"/>
                  </a:lnTo>
                  <a:cubicBezTo>
                    <a:pt x="16623" y="65143"/>
                    <a:pt x="18964" y="71613"/>
                    <a:pt x="23647" y="74447"/>
                  </a:cubicBezTo>
                  <a:cubicBezTo>
                    <a:pt x="23793" y="74541"/>
                    <a:pt x="23940" y="74582"/>
                    <a:pt x="24079" y="74582"/>
                  </a:cubicBezTo>
                  <a:cubicBezTo>
                    <a:pt x="24753" y="74582"/>
                    <a:pt x="25225" y="73613"/>
                    <a:pt x="24509" y="73153"/>
                  </a:cubicBezTo>
                  <a:cubicBezTo>
                    <a:pt x="18163" y="69210"/>
                    <a:pt x="16623" y="58119"/>
                    <a:pt x="15698" y="51588"/>
                  </a:cubicBezTo>
                  <a:lnTo>
                    <a:pt x="16438" y="35938"/>
                  </a:lnTo>
                  <a:cubicBezTo>
                    <a:pt x="18348" y="43640"/>
                    <a:pt x="21798" y="51526"/>
                    <a:pt x="27960" y="56209"/>
                  </a:cubicBezTo>
                  <a:cubicBezTo>
                    <a:pt x="28102" y="56319"/>
                    <a:pt x="28247" y="56366"/>
                    <a:pt x="28383" y="56366"/>
                  </a:cubicBezTo>
                  <a:cubicBezTo>
                    <a:pt x="29015" y="56366"/>
                    <a:pt x="29481" y="55360"/>
                    <a:pt x="28822" y="54854"/>
                  </a:cubicBezTo>
                  <a:cubicBezTo>
                    <a:pt x="21305" y="49123"/>
                    <a:pt x="18040" y="38218"/>
                    <a:pt x="16684" y="29407"/>
                  </a:cubicBezTo>
                  <a:cubicBezTo>
                    <a:pt x="16807" y="26326"/>
                    <a:pt x="16931" y="23307"/>
                    <a:pt x="17054" y="20226"/>
                  </a:cubicBezTo>
                  <a:cubicBezTo>
                    <a:pt x="19149" y="27250"/>
                    <a:pt x="22599" y="34891"/>
                    <a:pt x="28761" y="38464"/>
                  </a:cubicBezTo>
                  <a:cubicBezTo>
                    <a:pt x="28890" y="38538"/>
                    <a:pt x="29019" y="38570"/>
                    <a:pt x="29142" y="38570"/>
                  </a:cubicBezTo>
                  <a:cubicBezTo>
                    <a:pt x="29843" y="38570"/>
                    <a:pt x="30357" y="37528"/>
                    <a:pt x="29623" y="37109"/>
                  </a:cubicBezTo>
                  <a:cubicBezTo>
                    <a:pt x="22291" y="32796"/>
                    <a:pt x="18964" y="22383"/>
                    <a:pt x="17300" y="14743"/>
                  </a:cubicBezTo>
                  <a:lnTo>
                    <a:pt x="17916" y="818"/>
                  </a:lnTo>
                  <a:cubicBezTo>
                    <a:pt x="17948" y="279"/>
                    <a:pt x="17539" y="1"/>
                    <a:pt x="17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p:cNvSpPr/>
            <p:nvPr/>
          </p:nvSpPr>
          <p:spPr>
            <a:xfrm>
              <a:off x="3267000" y="1991425"/>
              <a:ext cx="2122625" cy="1518350"/>
            </a:xfrm>
            <a:custGeom>
              <a:avLst/>
              <a:gdLst/>
              <a:ahLst/>
              <a:cxnLst/>
              <a:rect l="l" t="t" r="r" b="b"/>
              <a:pathLst>
                <a:path w="84905" h="60734" extrusionOk="0">
                  <a:moveTo>
                    <a:pt x="15150" y="1"/>
                  </a:moveTo>
                  <a:cubicBezTo>
                    <a:pt x="12127" y="1"/>
                    <a:pt x="9104" y="199"/>
                    <a:pt x="6100" y="601"/>
                  </a:cubicBezTo>
                  <a:cubicBezTo>
                    <a:pt x="4252" y="848"/>
                    <a:pt x="2712" y="1156"/>
                    <a:pt x="1664" y="1402"/>
                  </a:cubicBezTo>
                  <a:cubicBezTo>
                    <a:pt x="617" y="1587"/>
                    <a:pt x="0" y="1772"/>
                    <a:pt x="0" y="1772"/>
                  </a:cubicBezTo>
                  <a:cubicBezTo>
                    <a:pt x="0" y="1772"/>
                    <a:pt x="62" y="2388"/>
                    <a:pt x="247" y="3497"/>
                  </a:cubicBezTo>
                  <a:cubicBezTo>
                    <a:pt x="432" y="4544"/>
                    <a:pt x="740" y="6085"/>
                    <a:pt x="1233" y="7872"/>
                  </a:cubicBezTo>
                  <a:cubicBezTo>
                    <a:pt x="3944" y="18284"/>
                    <a:pt x="8996" y="27896"/>
                    <a:pt x="16020" y="35968"/>
                  </a:cubicBezTo>
                  <a:cubicBezTo>
                    <a:pt x="20210" y="40774"/>
                    <a:pt x="24954" y="45025"/>
                    <a:pt x="30253" y="48537"/>
                  </a:cubicBezTo>
                  <a:cubicBezTo>
                    <a:pt x="35490" y="52111"/>
                    <a:pt x="41159" y="54945"/>
                    <a:pt x="47197" y="57040"/>
                  </a:cubicBezTo>
                  <a:cubicBezTo>
                    <a:pt x="54430" y="59495"/>
                    <a:pt x="61975" y="60733"/>
                    <a:pt x="69565" y="60733"/>
                  </a:cubicBezTo>
                  <a:cubicBezTo>
                    <a:pt x="72644" y="60733"/>
                    <a:pt x="75729" y="60529"/>
                    <a:pt x="78805" y="60120"/>
                  </a:cubicBezTo>
                  <a:cubicBezTo>
                    <a:pt x="80654" y="59874"/>
                    <a:pt x="82194" y="59566"/>
                    <a:pt x="83241" y="59320"/>
                  </a:cubicBezTo>
                  <a:cubicBezTo>
                    <a:pt x="84350" y="59073"/>
                    <a:pt x="84905" y="58950"/>
                    <a:pt x="84905" y="58950"/>
                  </a:cubicBezTo>
                  <a:cubicBezTo>
                    <a:pt x="84905" y="58950"/>
                    <a:pt x="84843" y="58334"/>
                    <a:pt x="84658" y="57225"/>
                  </a:cubicBezTo>
                  <a:cubicBezTo>
                    <a:pt x="84474" y="56116"/>
                    <a:pt x="84227" y="54637"/>
                    <a:pt x="83734" y="52788"/>
                  </a:cubicBezTo>
                  <a:cubicBezTo>
                    <a:pt x="81023" y="42437"/>
                    <a:pt x="75971" y="32764"/>
                    <a:pt x="68947" y="24692"/>
                  </a:cubicBezTo>
                  <a:cubicBezTo>
                    <a:pt x="64757" y="19886"/>
                    <a:pt x="59951" y="15697"/>
                    <a:pt x="54652" y="12123"/>
                  </a:cubicBezTo>
                  <a:cubicBezTo>
                    <a:pt x="49415" y="8611"/>
                    <a:pt x="43685" y="5777"/>
                    <a:pt x="37708" y="3743"/>
                  </a:cubicBezTo>
                  <a:cubicBezTo>
                    <a:pt x="30423" y="1271"/>
                    <a:pt x="22791" y="1"/>
                    <a:pt x="15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p:cNvSpPr/>
            <p:nvPr/>
          </p:nvSpPr>
          <p:spPr>
            <a:xfrm>
              <a:off x="3351025" y="2092400"/>
              <a:ext cx="1934500" cy="1302900"/>
            </a:xfrm>
            <a:custGeom>
              <a:avLst/>
              <a:gdLst/>
              <a:ahLst/>
              <a:cxnLst/>
              <a:rect l="l" t="t" r="r" b="b"/>
              <a:pathLst>
                <a:path w="77380" h="52116" extrusionOk="0">
                  <a:moveTo>
                    <a:pt x="1195" y="1"/>
                  </a:moveTo>
                  <a:cubicBezTo>
                    <a:pt x="507" y="1"/>
                    <a:pt x="0" y="980"/>
                    <a:pt x="768" y="1491"/>
                  </a:cubicBezTo>
                  <a:lnTo>
                    <a:pt x="12290" y="9255"/>
                  </a:lnTo>
                  <a:cubicBezTo>
                    <a:pt x="17465" y="15108"/>
                    <a:pt x="23935" y="23980"/>
                    <a:pt x="23010" y="32422"/>
                  </a:cubicBezTo>
                  <a:cubicBezTo>
                    <a:pt x="22946" y="32969"/>
                    <a:pt x="23353" y="33247"/>
                    <a:pt x="23765" y="33247"/>
                  </a:cubicBezTo>
                  <a:cubicBezTo>
                    <a:pt x="24141" y="33247"/>
                    <a:pt x="24521" y="33015"/>
                    <a:pt x="24551" y="32545"/>
                  </a:cubicBezTo>
                  <a:cubicBezTo>
                    <a:pt x="25352" y="25459"/>
                    <a:pt x="21285" y="18127"/>
                    <a:pt x="16849" y="12335"/>
                  </a:cubicBezTo>
                  <a:lnTo>
                    <a:pt x="16849" y="12335"/>
                  </a:lnTo>
                  <a:lnTo>
                    <a:pt x="24489" y="17449"/>
                  </a:lnTo>
                  <a:cubicBezTo>
                    <a:pt x="30712" y="23796"/>
                    <a:pt x="37551" y="32915"/>
                    <a:pt x="37736" y="42342"/>
                  </a:cubicBezTo>
                  <a:cubicBezTo>
                    <a:pt x="37736" y="42896"/>
                    <a:pt x="38185" y="43191"/>
                    <a:pt x="38598" y="43191"/>
                  </a:cubicBezTo>
                  <a:cubicBezTo>
                    <a:pt x="38966" y="43191"/>
                    <a:pt x="39306" y="42958"/>
                    <a:pt x="39277" y="42465"/>
                  </a:cubicBezTo>
                  <a:cubicBezTo>
                    <a:pt x="39153" y="34701"/>
                    <a:pt x="34902" y="27184"/>
                    <a:pt x="29850" y="21085"/>
                  </a:cubicBezTo>
                  <a:lnTo>
                    <a:pt x="29850" y="21085"/>
                  </a:lnTo>
                  <a:lnTo>
                    <a:pt x="42850" y="29834"/>
                  </a:lnTo>
                  <a:cubicBezTo>
                    <a:pt x="47594" y="34455"/>
                    <a:pt x="55604" y="42280"/>
                    <a:pt x="54988" y="49674"/>
                  </a:cubicBezTo>
                  <a:cubicBezTo>
                    <a:pt x="54923" y="50228"/>
                    <a:pt x="55341" y="50524"/>
                    <a:pt x="55758" y="50524"/>
                  </a:cubicBezTo>
                  <a:cubicBezTo>
                    <a:pt x="56129" y="50524"/>
                    <a:pt x="56500" y="50290"/>
                    <a:pt x="56529" y="49797"/>
                  </a:cubicBezTo>
                  <a:cubicBezTo>
                    <a:pt x="57021" y="44313"/>
                    <a:pt x="53201" y="38645"/>
                    <a:pt x="49135" y="34024"/>
                  </a:cubicBezTo>
                  <a:lnTo>
                    <a:pt x="49135" y="34024"/>
                  </a:lnTo>
                  <a:lnTo>
                    <a:pt x="75814" y="51953"/>
                  </a:lnTo>
                  <a:cubicBezTo>
                    <a:pt x="75973" y="52067"/>
                    <a:pt x="76132" y="52116"/>
                    <a:pt x="76280" y="52116"/>
                  </a:cubicBezTo>
                  <a:cubicBezTo>
                    <a:pt x="76936" y="52116"/>
                    <a:pt x="77380" y="51162"/>
                    <a:pt x="76676" y="50659"/>
                  </a:cubicBezTo>
                  <a:lnTo>
                    <a:pt x="49997" y="32730"/>
                  </a:lnTo>
                  <a:lnTo>
                    <a:pt x="49997" y="32730"/>
                  </a:lnTo>
                  <a:cubicBezTo>
                    <a:pt x="53572" y="33984"/>
                    <a:pt x="57498" y="34981"/>
                    <a:pt x="61124" y="34981"/>
                  </a:cubicBezTo>
                  <a:cubicBezTo>
                    <a:pt x="63374" y="34981"/>
                    <a:pt x="65509" y="34598"/>
                    <a:pt x="67373" y="33654"/>
                  </a:cubicBezTo>
                  <a:cubicBezTo>
                    <a:pt x="68220" y="33283"/>
                    <a:pt x="67792" y="32137"/>
                    <a:pt x="67068" y="32137"/>
                  </a:cubicBezTo>
                  <a:cubicBezTo>
                    <a:pt x="66950" y="32137"/>
                    <a:pt x="66824" y="32168"/>
                    <a:pt x="66695" y="32237"/>
                  </a:cubicBezTo>
                  <a:cubicBezTo>
                    <a:pt x="65005" y="33082"/>
                    <a:pt x="63081" y="33426"/>
                    <a:pt x="61051" y="33426"/>
                  </a:cubicBezTo>
                  <a:cubicBezTo>
                    <a:pt x="55089" y="33426"/>
                    <a:pt x="48218" y="30455"/>
                    <a:pt x="43713" y="28478"/>
                  </a:cubicBezTo>
                  <a:lnTo>
                    <a:pt x="30774" y="19729"/>
                  </a:lnTo>
                  <a:lnTo>
                    <a:pt x="30774" y="19729"/>
                  </a:lnTo>
                  <a:cubicBezTo>
                    <a:pt x="35184" y="21127"/>
                    <a:pt x="39928" y="22088"/>
                    <a:pt x="44544" y="22088"/>
                  </a:cubicBezTo>
                  <a:cubicBezTo>
                    <a:pt x="47861" y="22088"/>
                    <a:pt x="51112" y="21592"/>
                    <a:pt x="54126" y="20407"/>
                  </a:cubicBezTo>
                  <a:cubicBezTo>
                    <a:pt x="54999" y="20079"/>
                    <a:pt x="54518" y="18929"/>
                    <a:pt x="53754" y="18929"/>
                  </a:cubicBezTo>
                  <a:cubicBezTo>
                    <a:pt x="53656" y="18929"/>
                    <a:pt x="53553" y="18948"/>
                    <a:pt x="53448" y="18990"/>
                  </a:cubicBezTo>
                  <a:cubicBezTo>
                    <a:pt x="50666" y="20079"/>
                    <a:pt x="47663" y="20530"/>
                    <a:pt x="44596" y="20530"/>
                  </a:cubicBezTo>
                  <a:cubicBezTo>
                    <a:pt x="37949" y="20530"/>
                    <a:pt x="31001" y="18413"/>
                    <a:pt x="25352" y="16094"/>
                  </a:cubicBezTo>
                  <a:lnTo>
                    <a:pt x="17773" y="10980"/>
                  </a:lnTo>
                  <a:lnTo>
                    <a:pt x="17773" y="10980"/>
                  </a:lnTo>
                  <a:cubicBezTo>
                    <a:pt x="21478" y="11979"/>
                    <a:pt x="25504" y="12725"/>
                    <a:pt x="29400" y="12725"/>
                  </a:cubicBezTo>
                  <a:cubicBezTo>
                    <a:pt x="32954" y="12725"/>
                    <a:pt x="36401" y="12104"/>
                    <a:pt x="39400" y="10487"/>
                  </a:cubicBezTo>
                  <a:cubicBezTo>
                    <a:pt x="40138" y="10065"/>
                    <a:pt x="39748" y="8967"/>
                    <a:pt x="39080" y="8967"/>
                  </a:cubicBezTo>
                  <a:cubicBezTo>
                    <a:pt x="38967" y="8967"/>
                    <a:pt x="38847" y="8999"/>
                    <a:pt x="38722" y="9070"/>
                  </a:cubicBezTo>
                  <a:cubicBezTo>
                    <a:pt x="35919" y="10586"/>
                    <a:pt x="32687" y="11169"/>
                    <a:pt x="29353" y="11169"/>
                  </a:cubicBezTo>
                  <a:cubicBezTo>
                    <a:pt x="23746" y="11169"/>
                    <a:pt x="17850" y="9522"/>
                    <a:pt x="13214" y="7899"/>
                  </a:cubicBezTo>
                  <a:lnTo>
                    <a:pt x="1630" y="136"/>
                  </a:lnTo>
                  <a:cubicBezTo>
                    <a:pt x="1484" y="42"/>
                    <a:pt x="1336" y="1"/>
                    <a:pt x="1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p:cNvSpPr/>
            <p:nvPr/>
          </p:nvSpPr>
          <p:spPr>
            <a:xfrm>
              <a:off x="2733325" y="2186675"/>
              <a:ext cx="836325" cy="1504200"/>
            </a:xfrm>
            <a:custGeom>
              <a:avLst/>
              <a:gdLst/>
              <a:ahLst/>
              <a:cxnLst/>
              <a:rect l="l" t="t" r="r" b="b"/>
              <a:pathLst>
                <a:path w="33453" h="60168" extrusionOk="0">
                  <a:moveTo>
                    <a:pt x="10134" y="0"/>
                  </a:moveTo>
                  <a:cubicBezTo>
                    <a:pt x="10134" y="0"/>
                    <a:pt x="1" y="60167"/>
                    <a:pt x="11302" y="60167"/>
                  </a:cubicBezTo>
                  <a:cubicBezTo>
                    <a:pt x="12741" y="60167"/>
                    <a:pt x="14528" y="59192"/>
                    <a:pt x="16726" y="56993"/>
                  </a:cubicBezTo>
                  <a:cubicBezTo>
                    <a:pt x="18925" y="59192"/>
                    <a:pt x="20712" y="60167"/>
                    <a:pt x="22151" y="60167"/>
                  </a:cubicBezTo>
                  <a:cubicBezTo>
                    <a:pt x="33452" y="60167"/>
                    <a:pt x="23319" y="0"/>
                    <a:pt x="2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2"/>
            <p:cNvSpPr/>
            <p:nvPr/>
          </p:nvSpPr>
          <p:spPr>
            <a:xfrm>
              <a:off x="2733200" y="237725"/>
              <a:ext cx="836575" cy="1503800"/>
            </a:xfrm>
            <a:custGeom>
              <a:avLst/>
              <a:gdLst/>
              <a:ahLst/>
              <a:cxnLst/>
              <a:rect l="l" t="t" r="r" b="b"/>
              <a:pathLst>
                <a:path w="33463" h="60152" extrusionOk="0">
                  <a:moveTo>
                    <a:pt x="11316" y="1"/>
                  </a:moveTo>
                  <a:cubicBezTo>
                    <a:pt x="0" y="1"/>
                    <a:pt x="10139" y="60151"/>
                    <a:pt x="10139" y="60151"/>
                  </a:cubicBezTo>
                  <a:lnTo>
                    <a:pt x="23324" y="60151"/>
                  </a:lnTo>
                  <a:cubicBezTo>
                    <a:pt x="23324" y="60151"/>
                    <a:pt x="33462" y="1"/>
                    <a:pt x="22146" y="1"/>
                  </a:cubicBezTo>
                  <a:cubicBezTo>
                    <a:pt x="20709" y="1"/>
                    <a:pt x="18926" y="971"/>
                    <a:pt x="16731" y="3158"/>
                  </a:cubicBezTo>
                  <a:cubicBezTo>
                    <a:pt x="14537" y="971"/>
                    <a:pt x="12754" y="1"/>
                    <a:pt x="1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2"/>
            <p:cNvSpPr/>
            <p:nvPr/>
          </p:nvSpPr>
          <p:spPr>
            <a:xfrm>
              <a:off x="1293725" y="1695625"/>
              <a:ext cx="1634425" cy="538475"/>
            </a:xfrm>
            <a:custGeom>
              <a:avLst/>
              <a:gdLst/>
              <a:ahLst/>
              <a:cxnLst/>
              <a:rect l="l" t="t" r="r" b="b"/>
              <a:pathLst>
                <a:path w="65377" h="21539" extrusionOk="0">
                  <a:moveTo>
                    <a:pt x="22823" y="1"/>
                  </a:moveTo>
                  <a:cubicBezTo>
                    <a:pt x="9400" y="1"/>
                    <a:pt x="1" y="2387"/>
                    <a:pt x="8383" y="10770"/>
                  </a:cubicBezTo>
                  <a:cubicBezTo>
                    <a:pt x="28" y="19152"/>
                    <a:pt x="9430" y="21539"/>
                    <a:pt x="22848" y="21539"/>
                  </a:cubicBezTo>
                  <a:cubicBezTo>
                    <a:pt x="40599" y="21539"/>
                    <a:pt x="65376" y="17362"/>
                    <a:pt x="65376" y="17362"/>
                  </a:cubicBezTo>
                  <a:lnTo>
                    <a:pt x="65376" y="4177"/>
                  </a:lnTo>
                  <a:cubicBezTo>
                    <a:pt x="65376" y="4177"/>
                    <a:pt x="40579" y="1"/>
                    <a:pt x="22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2"/>
            <p:cNvSpPr/>
            <p:nvPr/>
          </p:nvSpPr>
          <p:spPr>
            <a:xfrm>
              <a:off x="3373275" y="1695625"/>
              <a:ext cx="1634425" cy="538475"/>
            </a:xfrm>
            <a:custGeom>
              <a:avLst/>
              <a:gdLst/>
              <a:ahLst/>
              <a:cxnLst/>
              <a:rect l="l" t="t" r="r" b="b"/>
              <a:pathLst>
                <a:path w="65377" h="21539" extrusionOk="0">
                  <a:moveTo>
                    <a:pt x="42555" y="1"/>
                  </a:moveTo>
                  <a:cubicBezTo>
                    <a:pt x="24799" y="1"/>
                    <a:pt x="1" y="4177"/>
                    <a:pt x="1" y="4177"/>
                  </a:cubicBezTo>
                  <a:lnTo>
                    <a:pt x="1" y="17362"/>
                  </a:lnTo>
                  <a:cubicBezTo>
                    <a:pt x="1" y="17362"/>
                    <a:pt x="24799" y="21539"/>
                    <a:pt x="42555" y="21539"/>
                  </a:cubicBezTo>
                  <a:cubicBezTo>
                    <a:pt x="55978" y="21539"/>
                    <a:pt x="65376" y="19152"/>
                    <a:pt x="56994" y="10770"/>
                  </a:cubicBezTo>
                  <a:cubicBezTo>
                    <a:pt x="65376" y="2387"/>
                    <a:pt x="55978" y="1"/>
                    <a:pt x="4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2"/>
            <p:cNvSpPr/>
            <p:nvPr/>
          </p:nvSpPr>
          <p:spPr>
            <a:xfrm>
              <a:off x="1298425" y="2006450"/>
              <a:ext cx="1811475" cy="1296650"/>
            </a:xfrm>
            <a:custGeom>
              <a:avLst/>
              <a:gdLst/>
              <a:ahLst/>
              <a:cxnLst/>
              <a:rect l="l" t="t" r="r" b="b"/>
              <a:pathLst>
                <a:path w="72459" h="51866" extrusionOk="0">
                  <a:moveTo>
                    <a:pt x="63217" y="0"/>
                  </a:moveTo>
                  <a:cubicBezTo>
                    <a:pt x="63217" y="0"/>
                    <a:pt x="1" y="44917"/>
                    <a:pt x="27542" y="44917"/>
                  </a:cubicBezTo>
                  <a:cubicBezTo>
                    <a:pt x="27542" y="49843"/>
                    <a:pt x="28979" y="51866"/>
                    <a:pt x="31339" y="51866"/>
                  </a:cubicBezTo>
                  <a:cubicBezTo>
                    <a:pt x="42174" y="51866"/>
                    <a:pt x="72459" y="9242"/>
                    <a:pt x="72459" y="9242"/>
                  </a:cubicBezTo>
                  <a:lnTo>
                    <a:pt x="67838" y="4621"/>
                  </a:lnTo>
                  <a:lnTo>
                    <a:pt x="63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2"/>
            <p:cNvSpPr/>
            <p:nvPr/>
          </p:nvSpPr>
          <p:spPr>
            <a:xfrm>
              <a:off x="3191525" y="626475"/>
              <a:ext cx="1813025" cy="1295275"/>
            </a:xfrm>
            <a:custGeom>
              <a:avLst/>
              <a:gdLst/>
              <a:ahLst/>
              <a:cxnLst/>
              <a:rect l="l" t="t" r="r" b="b"/>
              <a:pathLst>
                <a:path w="72521" h="51811" extrusionOk="0">
                  <a:moveTo>
                    <a:pt x="41171" y="1"/>
                  </a:moveTo>
                  <a:cubicBezTo>
                    <a:pt x="30317" y="1"/>
                    <a:pt x="0" y="42568"/>
                    <a:pt x="0" y="42568"/>
                  </a:cubicBezTo>
                  <a:lnTo>
                    <a:pt x="4621" y="47189"/>
                  </a:lnTo>
                  <a:lnTo>
                    <a:pt x="9243" y="51810"/>
                  </a:lnTo>
                  <a:cubicBezTo>
                    <a:pt x="9243" y="51810"/>
                    <a:pt x="72520" y="6955"/>
                    <a:pt x="44979" y="6955"/>
                  </a:cubicBezTo>
                  <a:cubicBezTo>
                    <a:pt x="44979" y="2025"/>
                    <a:pt x="43537" y="1"/>
                    <a:pt x="4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2"/>
            <p:cNvSpPr/>
            <p:nvPr/>
          </p:nvSpPr>
          <p:spPr>
            <a:xfrm>
              <a:off x="1298425" y="626625"/>
              <a:ext cx="1809950" cy="1296650"/>
            </a:xfrm>
            <a:custGeom>
              <a:avLst/>
              <a:gdLst/>
              <a:ahLst/>
              <a:cxnLst/>
              <a:rect l="l" t="t" r="r" b="b"/>
              <a:pathLst>
                <a:path w="72398" h="51866" extrusionOk="0">
                  <a:moveTo>
                    <a:pt x="31334" y="0"/>
                  </a:moveTo>
                  <a:cubicBezTo>
                    <a:pt x="28977" y="0"/>
                    <a:pt x="27542" y="2023"/>
                    <a:pt x="27542" y="6949"/>
                  </a:cubicBezTo>
                  <a:cubicBezTo>
                    <a:pt x="1" y="6949"/>
                    <a:pt x="63155" y="51866"/>
                    <a:pt x="63155" y="51866"/>
                  </a:cubicBezTo>
                  <a:lnTo>
                    <a:pt x="67776" y="47245"/>
                  </a:lnTo>
                  <a:lnTo>
                    <a:pt x="72397" y="42624"/>
                  </a:lnTo>
                  <a:cubicBezTo>
                    <a:pt x="72397" y="42624"/>
                    <a:pt x="42154" y="0"/>
                    <a:pt x="3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2"/>
            <p:cNvSpPr/>
            <p:nvPr/>
          </p:nvSpPr>
          <p:spPr>
            <a:xfrm>
              <a:off x="3193075" y="2004900"/>
              <a:ext cx="1811475" cy="1298075"/>
            </a:xfrm>
            <a:custGeom>
              <a:avLst/>
              <a:gdLst/>
              <a:ahLst/>
              <a:cxnLst/>
              <a:rect l="l" t="t" r="r" b="b"/>
              <a:pathLst>
                <a:path w="72459" h="51923" extrusionOk="0">
                  <a:moveTo>
                    <a:pt x="9242" y="1"/>
                  </a:moveTo>
                  <a:lnTo>
                    <a:pt x="4621" y="4622"/>
                  </a:lnTo>
                  <a:lnTo>
                    <a:pt x="0" y="9243"/>
                  </a:lnTo>
                  <a:cubicBezTo>
                    <a:pt x="0" y="9243"/>
                    <a:pt x="30296" y="51923"/>
                    <a:pt x="41125" y="51923"/>
                  </a:cubicBezTo>
                  <a:cubicBezTo>
                    <a:pt x="43482" y="51923"/>
                    <a:pt x="44917" y="49901"/>
                    <a:pt x="44917" y="44979"/>
                  </a:cubicBezTo>
                  <a:cubicBezTo>
                    <a:pt x="72458" y="44979"/>
                    <a:pt x="9242" y="1"/>
                    <a:pt x="9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2"/>
            <p:cNvSpPr/>
            <p:nvPr/>
          </p:nvSpPr>
          <p:spPr>
            <a:xfrm>
              <a:off x="2032425" y="2108100"/>
              <a:ext cx="1185300" cy="1509025"/>
            </a:xfrm>
            <a:custGeom>
              <a:avLst/>
              <a:gdLst/>
              <a:ahLst/>
              <a:cxnLst/>
              <a:rect l="l" t="t" r="r" b="b"/>
              <a:pathLst>
                <a:path w="47412" h="60361" extrusionOk="0">
                  <a:moveTo>
                    <a:pt x="35274" y="1"/>
                  </a:moveTo>
                  <a:cubicBezTo>
                    <a:pt x="35274" y="1"/>
                    <a:pt x="1" y="56290"/>
                    <a:pt x="14951" y="56290"/>
                  </a:cubicBezTo>
                  <a:cubicBezTo>
                    <a:pt x="16151" y="56290"/>
                    <a:pt x="17673" y="55928"/>
                    <a:pt x="19562" y="55145"/>
                  </a:cubicBezTo>
                  <a:cubicBezTo>
                    <a:pt x="21078" y="58797"/>
                    <a:pt x="22734" y="60360"/>
                    <a:pt x="24458" y="60360"/>
                  </a:cubicBezTo>
                  <a:cubicBezTo>
                    <a:pt x="34721" y="60360"/>
                    <a:pt x="47412" y="4991"/>
                    <a:pt x="47412" y="4991"/>
                  </a:cubicBezTo>
                  <a:lnTo>
                    <a:pt x="41312" y="2465"/>
                  </a:lnTo>
                  <a:lnTo>
                    <a:pt x="35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2"/>
            <p:cNvSpPr/>
            <p:nvPr/>
          </p:nvSpPr>
          <p:spPr>
            <a:xfrm>
              <a:off x="2479875" y="2138900"/>
              <a:ext cx="663925" cy="893675"/>
            </a:xfrm>
            <a:custGeom>
              <a:avLst/>
              <a:gdLst/>
              <a:ahLst/>
              <a:cxnLst/>
              <a:rect l="l" t="t" r="r" b="b"/>
              <a:pathLst>
                <a:path w="26557" h="35747" extrusionOk="0">
                  <a:moveTo>
                    <a:pt x="20395" y="1"/>
                  </a:moveTo>
                  <a:cubicBezTo>
                    <a:pt x="20395" y="1"/>
                    <a:pt x="1" y="33519"/>
                    <a:pt x="2835" y="35614"/>
                  </a:cubicBezTo>
                  <a:cubicBezTo>
                    <a:pt x="2955" y="35703"/>
                    <a:pt x="3092" y="35746"/>
                    <a:pt x="3245" y="35746"/>
                  </a:cubicBezTo>
                  <a:cubicBezTo>
                    <a:pt x="6780" y="35746"/>
                    <a:pt x="18669" y="12818"/>
                    <a:pt x="18670" y="12817"/>
                  </a:cubicBezTo>
                  <a:lnTo>
                    <a:pt x="18670" y="12817"/>
                  </a:lnTo>
                  <a:cubicBezTo>
                    <a:pt x="18669" y="12818"/>
                    <a:pt x="12447" y="34320"/>
                    <a:pt x="15589" y="34320"/>
                  </a:cubicBezTo>
                  <a:cubicBezTo>
                    <a:pt x="15592" y="34320"/>
                    <a:pt x="15595" y="34320"/>
                    <a:pt x="15598" y="34320"/>
                  </a:cubicBezTo>
                  <a:cubicBezTo>
                    <a:pt x="18685" y="34320"/>
                    <a:pt x="26556" y="2527"/>
                    <a:pt x="26556" y="2527"/>
                  </a:cubicBezTo>
                  <a:lnTo>
                    <a:pt x="20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2"/>
            <p:cNvSpPr/>
            <p:nvPr/>
          </p:nvSpPr>
          <p:spPr>
            <a:xfrm>
              <a:off x="3083700" y="312125"/>
              <a:ext cx="1185525" cy="1509500"/>
            </a:xfrm>
            <a:custGeom>
              <a:avLst/>
              <a:gdLst/>
              <a:ahLst/>
              <a:cxnLst/>
              <a:rect l="l" t="t" r="r" b="b"/>
              <a:pathLst>
                <a:path w="47421" h="60380" extrusionOk="0">
                  <a:moveTo>
                    <a:pt x="22947" y="0"/>
                  </a:moveTo>
                  <a:cubicBezTo>
                    <a:pt x="12685" y="0"/>
                    <a:pt x="0" y="55389"/>
                    <a:pt x="0" y="55389"/>
                  </a:cubicBezTo>
                  <a:lnTo>
                    <a:pt x="6100" y="57853"/>
                  </a:lnTo>
                  <a:lnTo>
                    <a:pt x="12200" y="60379"/>
                  </a:lnTo>
                  <a:cubicBezTo>
                    <a:pt x="12200" y="60379"/>
                    <a:pt x="47420" y="4090"/>
                    <a:pt x="32462" y="4090"/>
                  </a:cubicBezTo>
                  <a:cubicBezTo>
                    <a:pt x="31262" y="4090"/>
                    <a:pt x="29739" y="4452"/>
                    <a:pt x="27850" y="5235"/>
                  </a:cubicBezTo>
                  <a:cubicBezTo>
                    <a:pt x="26332" y="1569"/>
                    <a:pt x="24674" y="0"/>
                    <a:pt x="2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2"/>
            <p:cNvSpPr/>
            <p:nvPr/>
          </p:nvSpPr>
          <p:spPr>
            <a:xfrm>
              <a:off x="3159175" y="895800"/>
              <a:ext cx="663925" cy="895025"/>
            </a:xfrm>
            <a:custGeom>
              <a:avLst/>
              <a:gdLst/>
              <a:ahLst/>
              <a:cxnLst/>
              <a:rect l="l" t="t" r="r" b="b"/>
              <a:pathLst>
                <a:path w="26557" h="35801" extrusionOk="0">
                  <a:moveTo>
                    <a:pt x="23270" y="1"/>
                  </a:moveTo>
                  <a:cubicBezTo>
                    <a:pt x="19805" y="1"/>
                    <a:pt x="7887" y="22984"/>
                    <a:pt x="7887" y="22984"/>
                  </a:cubicBezTo>
                  <a:cubicBezTo>
                    <a:pt x="7887" y="22984"/>
                    <a:pt x="14049" y="1481"/>
                    <a:pt x="10968" y="1481"/>
                  </a:cubicBezTo>
                  <a:cubicBezTo>
                    <a:pt x="10965" y="1481"/>
                    <a:pt x="10962" y="1481"/>
                    <a:pt x="10959" y="1481"/>
                  </a:cubicBezTo>
                  <a:cubicBezTo>
                    <a:pt x="7810" y="1481"/>
                    <a:pt x="0" y="33274"/>
                    <a:pt x="0" y="33274"/>
                  </a:cubicBezTo>
                  <a:lnTo>
                    <a:pt x="6100" y="35800"/>
                  </a:lnTo>
                  <a:cubicBezTo>
                    <a:pt x="6100" y="35800"/>
                    <a:pt x="26556" y="2282"/>
                    <a:pt x="23660" y="126"/>
                  </a:cubicBezTo>
                  <a:cubicBezTo>
                    <a:pt x="23546" y="41"/>
                    <a:pt x="23416" y="1"/>
                    <a:pt x="2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2"/>
            <p:cNvSpPr/>
            <p:nvPr/>
          </p:nvSpPr>
          <p:spPr>
            <a:xfrm>
              <a:off x="993425" y="1127250"/>
              <a:ext cx="2014825" cy="903850"/>
            </a:xfrm>
            <a:custGeom>
              <a:avLst/>
              <a:gdLst/>
              <a:ahLst/>
              <a:cxnLst/>
              <a:rect l="l" t="t" r="r" b="b"/>
              <a:pathLst>
                <a:path w="80593" h="36154" extrusionOk="0">
                  <a:moveTo>
                    <a:pt x="28865" y="1"/>
                  </a:moveTo>
                  <a:cubicBezTo>
                    <a:pt x="24722" y="1"/>
                    <a:pt x="22960" y="2295"/>
                    <a:pt x="25448" y="8304"/>
                  </a:cubicBezTo>
                  <a:cubicBezTo>
                    <a:pt x="1" y="18840"/>
                    <a:pt x="75602" y="36154"/>
                    <a:pt x="75602" y="36154"/>
                  </a:cubicBezTo>
                  <a:lnTo>
                    <a:pt x="78066" y="30116"/>
                  </a:lnTo>
                  <a:lnTo>
                    <a:pt x="80592" y="24016"/>
                  </a:lnTo>
                  <a:cubicBezTo>
                    <a:pt x="80592" y="24016"/>
                    <a:pt x="42268" y="1"/>
                    <a:pt x="28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2"/>
            <p:cNvSpPr/>
            <p:nvPr/>
          </p:nvSpPr>
          <p:spPr>
            <a:xfrm>
              <a:off x="2033175" y="1357350"/>
              <a:ext cx="944275" cy="599825"/>
            </a:xfrm>
            <a:custGeom>
              <a:avLst/>
              <a:gdLst/>
              <a:ahLst/>
              <a:cxnLst/>
              <a:rect l="l" t="t" r="r" b="b"/>
              <a:pathLst>
                <a:path w="37771" h="23993" extrusionOk="0">
                  <a:moveTo>
                    <a:pt x="2895" y="1"/>
                  </a:moveTo>
                  <a:cubicBezTo>
                    <a:pt x="2508" y="1"/>
                    <a:pt x="2235" y="87"/>
                    <a:pt x="2095" y="271"/>
                  </a:cubicBezTo>
                  <a:cubicBezTo>
                    <a:pt x="1" y="3167"/>
                    <a:pt x="24954" y="16106"/>
                    <a:pt x="24954" y="16106"/>
                  </a:cubicBezTo>
                  <a:cubicBezTo>
                    <a:pt x="24954" y="16106"/>
                    <a:pt x="11246" y="12139"/>
                    <a:pt x="5689" y="12139"/>
                  </a:cubicBezTo>
                  <a:cubicBezTo>
                    <a:pt x="4285" y="12139"/>
                    <a:pt x="3402" y="12392"/>
                    <a:pt x="3389" y="13025"/>
                  </a:cubicBezTo>
                  <a:cubicBezTo>
                    <a:pt x="3389" y="16106"/>
                    <a:pt x="35244" y="23992"/>
                    <a:pt x="35244" y="23992"/>
                  </a:cubicBezTo>
                  <a:lnTo>
                    <a:pt x="37770" y="17831"/>
                  </a:lnTo>
                  <a:cubicBezTo>
                    <a:pt x="37770" y="17831"/>
                    <a:pt x="8466" y="1"/>
                    <a:pt x="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2"/>
            <p:cNvSpPr/>
            <p:nvPr/>
          </p:nvSpPr>
          <p:spPr>
            <a:xfrm>
              <a:off x="3293175" y="1897075"/>
              <a:ext cx="2014825" cy="904775"/>
            </a:xfrm>
            <a:custGeom>
              <a:avLst/>
              <a:gdLst/>
              <a:ahLst/>
              <a:cxnLst/>
              <a:rect l="l" t="t" r="r" b="b"/>
              <a:pathLst>
                <a:path w="80593" h="36191" extrusionOk="0">
                  <a:moveTo>
                    <a:pt x="5053" y="1"/>
                  </a:moveTo>
                  <a:lnTo>
                    <a:pt x="2527" y="6100"/>
                  </a:lnTo>
                  <a:lnTo>
                    <a:pt x="1" y="12200"/>
                  </a:lnTo>
                  <a:cubicBezTo>
                    <a:pt x="1" y="12200"/>
                    <a:pt x="38378" y="36190"/>
                    <a:pt x="51790" y="36190"/>
                  </a:cubicBezTo>
                  <a:cubicBezTo>
                    <a:pt x="55932" y="36190"/>
                    <a:pt x="57693" y="33902"/>
                    <a:pt x="55207" y="27912"/>
                  </a:cubicBezTo>
                  <a:cubicBezTo>
                    <a:pt x="80592" y="17376"/>
                    <a:pt x="5053" y="1"/>
                    <a:pt x="5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2"/>
            <p:cNvSpPr/>
            <p:nvPr/>
          </p:nvSpPr>
          <p:spPr>
            <a:xfrm>
              <a:off x="3324000" y="1972550"/>
              <a:ext cx="944250" cy="600075"/>
            </a:xfrm>
            <a:custGeom>
              <a:avLst/>
              <a:gdLst/>
              <a:ahLst/>
              <a:cxnLst/>
              <a:rect l="l" t="t" r="r" b="b"/>
              <a:pathLst>
                <a:path w="37770" h="24003" extrusionOk="0">
                  <a:moveTo>
                    <a:pt x="2588" y="1"/>
                  </a:moveTo>
                  <a:lnTo>
                    <a:pt x="0" y="6162"/>
                  </a:lnTo>
                  <a:cubicBezTo>
                    <a:pt x="0" y="6162"/>
                    <a:pt x="29233" y="24003"/>
                    <a:pt x="34855" y="24003"/>
                  </a:cubicBezTo>
                  <a:cubicBezTo>
                    <a:pt x="35253" y="24003"/>
                    <a:pt x="35532" y="23914"/>
                    <a:pt x="35675" y="23722"/>
                  </a:cubicBezTo>
                  <a:cubicBezTo>
                    <a:pt x="37770" y="20826"/>
                    <a:pt x="12817" y="7888"/>
                    <a:pt x="12816" y="7887"/>
                  </a:cubicBezTo>
                  <a:lnTo>
                    <a:pt x="12816" y="7887"/>
                  </a:lnTo>
                  <a:cubicBezTo>
                    <a:pt x="12817" y="7887"/>
                    <a:pt x="26563" y="11854"/>
                    <a:pt x="32105" y="11854"/>
                  </a:cubicBezTo>
                  <a:cubicBezTo>
                    <a:pt x="33505" y="11854"/>
                    <a:pt x="34381" y="11601"/>
                    <a:pt x="34381" y="10968"/>
                  </a:cubicBezTo>
                  <a:cubicBezTo>
                    <a:pt x="34443" y="7887"/>
                    <a:pt x="2588" y="1"/>
                    <a:pt x="2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2"/>
            <p:cNvSpPr/>
            <p:nvPr/>
          </p:nvSpPr>
          <p:spPr>
            <a:xfrm>
              <a:off x="993425" y="1898625"/>
              <a:ext cx="2014825" cy="904550"/>
            </a:xfrm>
            <a:custGeom>
              <a:avLst/>
              <a:gdLst/>
              <a:ahLst/>
              <a:cxnLst/>
              <a:rect l="l" t="t" r="r" b="b"/>
              <a:pathLst>
                <a:path w="80593" h="36182" extrusionOk="0">
                  <a:moveTo>
                    <a:pt x="75602" y="0"/>
                  </a:moveTo>
                  <a:cubicBezTo>
                    <a:pt x="75602" y="0"/>
                    <a:pt x="1" y="17375"/>
                    <a:pt x="25448" y="27911"/>
                  </a:cubicBezTo>
                  <a:cubicBezTo>
                    <a:pt x="22964" y="33895"/>
                    <a:pt x="24715" y="36181"/>
                    <a:pt x="28842" y="36181"/>
                  </a:cubicBezTo>
                  <a:cubicBezTo>
                    <a:pt x="42224" y="36181"/>
                    <a:pt x="80592" y="12138"/>
                    <a:pt x="80592" y="12138"/>
                  </a:cubicBezTo>
                  <a:lnTo>
                    <a:pt x="78066" y="6038"/>
                  </a:lnTo>
                  <a:lnTo>
                    <a:pt x="75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2"/>
            <p:cNvSpPr/>
            <p:nvPr/>
          </p:nvSpPr>
          <p:spPr>
            <a:xfrm>
              <a:off x="1960775" y="1972550"/>
              <a:ext cx="1016675" cy="528500"/>
            </a:xfrm>
            <a:custGeom>
              <a:avLst/>
              <a:gdLst/>
              <a:ahLst/>
              <a:cxnLst/>
              <a:rect l="l" t="t" r="r" b="b"/>
              <a:pathLst>
                <a:path w="40667" h="21140" extrusionOk="0">
                  <a:moveTo>
                    <a:pt x="38140" y="1"/>
                  </a:moveTo>
                  <a:cubicBezTo>
                    <a:pt x="38140" y="1"/>
                    <a:pt x="1" y="9304"/>
                    <a:pt x="555" y="12816"/>
                  </a:cubicBezTo>
                  <a:cubicBezTo>
                    <a:pt x="640" y="13421"/>
                    <a:pt x="1505" y="13671"/>
                    <a:pt x="2879" y="13671"/>
                  </a:cubicBezTo>
                  <a:cubicBezTo>
                    <a:pt x="9484" y="13671"/>
                    <a:pt x="27849" y="7887"/>
                    <a:pt x="27850" y="7887"/>
                  </a:cubicBezTo>
                  <a:lnTo>
                    <a:pt x="27850" y="7887"/>
                  </a:lnTo>
                  <a:cubicBezTo>
                    <a:pt x="27850" y="7888"/>
                    <a:pt x="8257" y="18731"/>
                    <a:pt x="10413" y="20949"/>
                  </a:cubicBezTo>
                  <a:cubicBezTo>
                    <a:pt x="10546" y="21078"/>
                    <a:pt x="10771" y="21139"/>
                    <a:pt x="11077" y="21139"/>
                  </a:cubicBezTo>
                  <a:cubicBezTo>
                    <a:pt x="15886" y="21139"/>
                    <a:pt x="40666" y="6162"/>
                    <a:pt x="40666" y="6162"/>
                  </a:cubicBezTo>
                  <a:lnTo>
                    <a:pt x="38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2"/>
            <p:cNvSpPr/>
            <p:nvPr/>
          </p:nvSpPr>
          <p:spPr>
            <a:xfrm>
              <a:off x="3293175" y="1126575"/>
              <a:ext cx="2014825" cy="904525"/>
            </a:xfrm>
            <a:custGeom>
              <a:avLst/>
              <a:gdLst/>
              <a:ahLst/>
              <a:cxnLst/>
              <a:rect l="l" t="t" r="r" b="b"/>
              <a:pathLst>
                <a:path w="80593" h="36181" extrusionOk="0">
                  <a:moveTo>
                    <a:pt x="51779" y="0"/>
                  </a:moveTo>
                  <a:cubicBezTo>
                    <a:pt x="38369" y="0"/>
                    <a:pt x="1" y="24043"/>
                    <a:pt x="1" y="24043"/>
                  </a:cubicBezTo>
                  <a:lnTo>
                    <a:pt x="2527" y="30143"/>
                  </a:lnTo>
                  <a:lnTo>
                    <a:pt x="5053" y="36181"/>
                  </a:lnTo>
                  <a:cubicBezTo>
                    <a:pt x="5053" y="36181"/>
                    <a:pt x="80592" y="18806"/>
                    <a:pt x="55207" y="8270"/>
                  </a:cubicBezTo>
                  <a:cubicBezTo>
                    <a:pt x="57676" y="2287"/>
                    <a:pt x="55914" y="0"/>
                    <a:pt x="5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2"/>
            <p:cNvSpPr/>
            <p:nvPr/>
          </p:nvSpPr>
          <p:spPr>
            <a:xfrm>
              <a:off x="3324000" y="1428425"/>
              <a:ext cx="1018200" cy="527200"/>
            </a:xfrm>
            <a:custGeom>
              <a:avLst/>
              <a:gdLst/>
              <a:ahLst/>
              <a:cxnLst/>
              <a:rect l="l" t="t" r="r" b="b"/>
              <a:pathLst>
                <a:path w="40728" h="21088" extrusionOk="0">
                  <a:moveTo>
                    <a:pt x="29574" y="0"/>
                  </a:moveTo>
                  <a:cubicBezTo>
                    <a:pt x="24750" y="0"/>
                    <a:pt x="0" y="14926"/>
                    <a:pt x="0" y="14926"/>
                  </a:cubicBezTo>
                  <a:lnTo>
                    <a:pt x="2588" y="21088"/>
                  </a:lnTo>
                  <a:cubicBezTo>
                    <a:pt x="2588" y="21088"/>
                    <a:pt x="40727" y="11784"/>
                    <a:pt x="40173" y="8272"/>
                  </a:cubicBezTo>
                  <a:cubicBezTo>
                    <a:pt x="40078" y="7671"/>
                    <a:pt x="39216" y="7422"/>
                    <a:pt x="37852" y="7422"/>
                  </a:cubicBezTo>
                  <a:cubicBezTo>
                    <a:pt x="31247" y="7422"/>
                    <a:pt x="12878" y="13263"/>
                    <a:pt x="12878" y="13263"/>
                  </a:cubicBezTo>
                  <a:cubicBezTo>
                    <a:pt x="12878" y="13263"/>
                    <a:pt x="32409" y="2419"/>
                    <a:pt x="30253" y="201"/>
                  </a:cubicBezTo>
                  <a:cubicBezTo>
                    <a:pt x="30120" y="64"/>
                    <a:pt x="29890" y="0"/>
                    <a:pt x="29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2"/>
            <p:cNvSpPr/>
            <p:nvPr/>
          </p:nvSpPr>
          <p:spPr>
            <a:xfrm>
              <a:off x="2032425" y="312125"/>
              <a:ext cx="1185300" cy="1509500"/>
            </a:xfrm>
            <a:custGeom>
              <a:avLst/>
              <a:gdLst/>
              <a:ahLst/>
              <a:cxnLst/>
              <a:rect l="l" t="t" r="r" b="b"/>
              <a:pathLst>
                <a:path w="47412" h="60380" extrusionOk="0">
                  <a:moveTo>
                    <a:pt x="24407" y="0"/>
                  </a:moveTo>
                  <a:cubicBezTo>
                    <a:pt x="22678" y="0"/>
                    <a:pt x="21018" y="1569"/>
                    <a:pt x="19501" y="5235"/>
                  </a:cubicBezTo>
                  <a:cubicBezTo>
                    <a:pt x="17616" y="4452"/>
                    <a:pt x="16098" y="4090"/>
                    <a:pt x="14903" y="4090"/>
                  </a:cubicBezTo>
                  <a:cubicBezTo>
                    <a:pt x="1" y="4090"/>
                    <a:pt x="35274" y="60379"/>
                    <a:pt x="35274" y="60379"/>
                  </a:cubicBezTo>
                  <a:lnTo>
                    <a:pt x="41312" y="57915"/>
                  </a:lnTo>
                  <a:lnTo>
                    <a:pt x="47412" y="55389"/>
                  </a:lnTo>
                  <a:cubicBezTo>
                    <a:pt x="47412" y="55389"/>
                    <a:pt x="34682" y="0"/>
                    <a:pt x="24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2"/>
            <p:cNvSpPr/>
            <p:nvPr/>
          </p:nvSpPr>
          <p:spPr>
            <a:xfrm>
              <a:off x="2564600" y="787875"/>
              <a:ext cx="577650" cy="1002950"/>
            </a:xfrm>
            <a:custGeom>
              <a:avLst/>
              <a:gdLst/>
              <a:ahLst/>
              <a:cxnLst/>
              <a:rect l="l" t="t" r="r" b="b"/>
              <a:pathLst>
                <a:path w="23106" h="40118" extrusionOk="0">
                  <a:moveTo>
                    <a:pt x="10367" y="0"/>
                  </a:moveTo>
                  <a:cubicBezTo>
                    <a:pt x="10341" y="0"/>
                    <a:pt x="10315" y="2"/>
                    <a:pt x="10290" y="6"/>
                  </a:cubicBezTo>
                  <a:cubicBezTo>
                    <a:pt x="6778" y="499"/>
                    <a:pt x="15281" y="27301"/>
                    <a:pt x="15281" y="27301"/>
                  </a:cubicBezTo>
                  <a:cubicBezTo>
                    <a:pt x="15281" y="27301"/>
                    <a:pt x="5567" y="9751"/>
                    <a:pt x="2646" y="9751"/>
                  </a:cubicBezTo>
                  <a:cubicBezTo>
                    <a:pt x="2481" y="9751"/>
                    <a:pt x="2337" y="9807"/>
                    <a:pt x="2219" y="9926"/>
                  </a:cubicBezTo>
                  <a:cubicBezTo>
                    <a:pt x="0" y="12083"/>
                    <a:pt x="16944" y="40117"/>
                    <a:pt x="16944" y="40117"/>
                  </a:cubicBezTo>
                  <a:lnTo>
                    <a:pt x="23106" y="37591"/>
                  </a:lnTo>
                  <a:cubicBezTo>
                    <a:pt x="23106" y="37591"/>
                    <a:pt x="13936" y="0"/>
                    <a:pt x="10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2"/>
            <p:cNvSpPr/>
            <p:nvPr/>
          </p:nvSpPr>
          <p:spPr>
            <a:xfrm>
              <a:off x="3083700" y="2106575"/>
              <a:ext cx="1187600" cy="1510550"/>
            </a:xfrm>
            <a:custGeom>
              <a:avLst/>
              <a:gdLst/>
              <a:ahLst/>
              <a:cxnLst/>
              <a:rect l="l" t="t" r="r" b="b"/>
              <a:pathLst>
                <a:path w="47504" h="60422" extrusionOk="0">
                  <a:moveTo>
                    <a:pt x="12200" y="0"/>
                  </a:moveTo>
                  <a:lnTo>
                    <a:pt x="6100" y="2526"/>
                  </a:lnTo>
                  <a:lnTo>
                    <a:pt x="0" y="5052"/>
                  </a:lnTo>
                  <a:cubicBezTo>
                    <a:pt x="0" y="5052"/>
                    <a:pt x="12781" y="60421"/>
                    <a:pt x="23032" y="60421"/>
                  </a:cubicBezTo>
                  <a:cubicBezTo>
                    <a:pt x="24754" y="60421"/>
                    <a:pt x="26405" y="58858"/>
                    <a:pt x="27912" y="55206"/>
                  </a:cubicBezTo>
                  <a:cubicBezTo>
                    <a:pt x="29791" y="55980"/>
                    <a:pt x="31307" y="56338"/>
                    <a:pt x="32503" y="56338"/>
                  </a:cubicBezTo>
                  <a:cubicBezTo>
                    <a:pt x="47504" y="56338"/>
                    <a:pt x="12200" y="0"/>
                    <a:pt x="1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2"/>
            <p:cNvSpPr/>
            <p:nvPr/>
          </p:nvSpPr>
          <p:spPr>
            <a:xfrm>
              <a:off x="3160725" y="2137375"/>
              <a:ext cx="576100" cy="1004450"/>
            </a:xfrm>
            <a:custGeom>
              <a:avLst/>
              <a:gdLst/>
              <a:ahLst/>
              <a:cxnLst/>
              <a:rect l="l" t="t" r="r" b="b"/>
              <a:pathLst>
                <a:path w="23044" h="40178" extrusionOk="0">
                  <a:moveTo>
                    <a:pt x="6100" y="0"/>
                  </a:moveTo>
                  <a:lnTo>
                    <a:pt x="0" y="2588"/>
                  </a:lnTo>
                  <a:cubicBezTo>
                    <a:pt x="0" y="2588"/>
                    <a:pt x="9124" y="40178"/>
                    <a:pt x="12686" y="40178"/>
                  </a:cubicBezTo>
                  <a:cubicBezTo>
                    <a:pt x="12709" y="40178"/>
                    <a:pt x="12732" y="40176"/>
                    <a:pt x="12754" y="40173"/>
                  </a:cubicBezTo>
                  <a:cubicBezTo>
                    <a:pt x="16266" y="39680"/>
                    <a:pt x="7826" y="12879"/>
                    <a:pt x="7825" y="12878"/>
                  </a:cubicBezTo>
                  <a:lnTo>
                    <a:pt x="7825" y="12878"/>
                  </a:lnTo>
                  <a:cubicBezTo>
                    <a:pt x="7826" y="12879"/>
                    <a:pt x="17483" y="30428"/>
                    <a:pt x="20398" y="30428"/>
                  </a:cubicBezTo>
                  <a:cubicBezTo>
                    <a:pt x="20563" y="30428"/>
                    <a:pt x="20707" y="30372"/>
                    <a:pt x="20826" y="30253"/>
                  </a:cubicBezTo>
                  <a:cubicBezTo>
                    <a:pt x="23044" y="28096"/>
                    <a:pt x="6100" y="0"/>
                    <a:pt x="6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2"/>
            <p:cNvSpPr/>
            <p:nvPr/>
          </p:nvSpPr>
          <p:spPr>
            <a:xfrm>
              <a:off x="2752525" y="1565300"/>
              <a:ext cx="931925" cy="798525"/>
            </a:xfrm>
            <a:custGeom>
              <a:avLst/>
              <a:gdLst/>
              <a:ahLst/>
              <a:cxnLst/>
              <a:rect l="l" t="t" r="r" b="b"/>
              <a:pathLst>
                <a:path w="37277" h="31941" extrusionOk="0">
                  <a:moveTo>
                    <a:pt x="16060" y="0"/>
                  </a:moveTo>
                  <a:cubicBezTo>
                    <a:pt x="7863" y="0"/>
                    <a:pt x="0" y="6357"/>
                    <a:pt x="0" y="15983"/>
                  </a:cubicBezTo>
                  <a:cubicBezTo>
                    <a:pt x="0" y="24793"/>
                    <a:pt x="7148" y="31941"/>
                    <a:pt x="15958" y="31941"/>
                  </a:cubicBezTo>
                  <a:cubicBezTo>
                    <a:pt x="30130" y="31879"/>
                    <a:pt x="37277" y="14750"/>
                    <a:pt x="27234" y="4707"/>
                  </a:cubicBezTo>
                  <a:cubicBezTo>
                    <a:pt x="23983" y="1456"/>
                    <a:pt x="19983" y="0"/>
                    <a:pt x="16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2"/>
            <p:cNvSpPr/>
            <p:nvPr/>
          </p:nvSpPr>
          <p:spPr>
            <a:xfrm>
              <a:off x="5011600" y="1010075"/>
              <a:ext cx="1555350" cy="2098600"/>
            </a:xfrm>
            <a:custGeom>
              <a:avLst/>
              <a:gdLst/>
              <a:ahLst/>
              <a:cxnLst/>
              <a:rect l="l" t="t" r="r" b="b"/>
              <a:pathLst>
                <a:path w="62214" h="83944" extrusionOk="0">
                  <a:moveTo>
                    <a:pt x="1573" y="0"/>
                  </a:moveTo>
                  <a:cubicBezTo>
                    <a:pt x="833" y="0"/>
                    <a:pt x="0" y="629"/>
                    <a:pt x="149" y="1593"/>
                  </a:cubicBezTo>
                  <a:cubicBezTo>
                    <a:pt x="5263" y="35665"/>
                    <a:pt x="27074" y="70477"/>
                    <a:pt x="60222" y="83848"/>
                  </a:cubicBezTo>
                  <a:cubicBezTo>
                    <a:pt x="60388" y="83914"/>
                    <a:pt x="60542" y="83944"/>
                    <a:pt x="60685" y="83944"/>
                  </a:cubicBezTo>
                  <a:cubicBezTo>
                    <a:pt x="61870" y="83944"/>
                    <a:pt x="62214" y="81872"/>
                    <a:pt x="60839" y="81322"/>
                  </a:cubicBezTo>
                  <a:cubicBezTo>
                    <a:pt x="29415" y="68691"/>
                    <a:pt x="7666" y="34187"/>
                    <a:pt x="2613" y="915"/>
                  </a:cubicBezTo>
                  <a:cubicBezTo>
                    <a:pt x="2515" y="276"/>
                    <a:pt x="2064"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2"/>
            <p:cNvSpPr/>
            <p:nvPr/>
          </p:nvSpPr>
          <p:spPr>
            <a:xfrm>
              <a:off x="6606500" y="2574825"/>
              <a:ext cx="429750" cy="419000"/>
            </a:xfrm>
            <a:custGeom>
              <a:avLst/>
              <a:gdLst/>
              <a:ahLst/>
              <a:cxnLst/>
              <a:rect l="l" t="t" r="r" b="b"/>
              <a:pathLst>
                <a:path w="17190" h="16760" extrusionOk="0">
                  <a:moveTo>
                    <a:pt x="14849" y="1"/>
                  </a:moveTo>
                  <a:lnTo>
                    <a:pt x="14849" y="1"/>
                  </a:lnTo>
                  <a:cubicBezTo>
                    <a:pt x="13678" y="6655"/>
                    <a:pt x="1972" y="11584"/>
                    <a:pt x="1972" y="11584"/>
                  </a:cubicBezTo>
                  <a:lnTo>
                    <a:pt x="0" y="16760"/>
                  </a:lnTo>
                  <a:cubicBezTo>
                    <a:pt x="17190" y="13186"/>
                    <a:pt x="14849" y="2"/>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2"/>
            <p:cNvSpPr/>
            <p:nvPr/>
          </p:nvSpPr>
          <p:spPr>
            <a:xfrm>
              <a:off x="6529475" y="2739650"/>
              <a:ext cx="645425" cy="358275"/>
            </a:xfrm>
            <a:custGeom>
              <a:avLst/>
              <a:gdLst/>
              <a:ahLst/>
              <a:cxnLst/>
              <a:rect l="l" t="t" r="r" b="b"/>
              <a:pathLst>
                <a:path w="25817" h="14331" extrusionOk="0">
                  <a:moveTo>
                    <a:pt x="25817" y="1"/>
                  </a:moveTo>
                  <a:lnTo>
                    <a:pt x="25817" y="1"/>
                  </a:lnTo>
                  <a:cubicBezTo>
                    <a:pt x="21741" y="7506"/>
                    <a:pt x="12538" y="8801"/>
                    <a:pt x="6672" y="8801"/>
                  </a:cubicBezTo>
                  <a:cubicBezTo>
                    <a:pt x="3582" y="8801"/>
                    <a:pt x="1418" y="8442"/>
                    <a:pt x="1418" y="8442"/>
                  </a:cubicBezTo>
                  <a:lnTo>
                    <a:pt x="0" y="13679"/>
                  </a:lnTo>
                  <a:cubicBezTo>
                    <a:pt x="2351" y="14129"/>
                    <a:pt x="4494" y="14331"/>
                    <a:pt x="6446" y="14331"/>
                  </a:cubicBezTo>
                  <a:cubicBezTo>
                    <a:pt x="22911" y="14331"/>
                    <a:pt x="25817" y="2"/>
                    <a:pt x="2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2"/>
            <p:cNvSpPr/>
            <p:nvPr/>
          </p:nvSpPr>
          <p:spPr>
            <a:xfrm>
              <a:off x="6490975" y="3021525"/>
              <a:ext cx="765575" cy="190450"/>
            </a:xfrm>
            <a:custGeom>
              <a:avLst/>
              <a:gdLst/>
              <a:ahLst/>
              <a:cxnLst/>
              <a:rect l="l" t="t" r="r" b="b"/>
              <a:pathLst>
                <a:path w="30623" h="7618" extrusionOk="0">
                  <a:moveTo>
                    <a:pt x="30622" y="1"/>
                  </a:moveTo>
                  <a:cubicBezTo>
                    <a:pt x="26613" y="2639"/>
                    <a:pt x="21990" y="3506"/>
                    <a:pt x="17643" y="3506"/>
                  </a:cubicBezTo>
                  <a:cubicBezTo>
                    <a:pt x="9297" y="3506"/>
                    <a:pt x="1972" y="309"/>
                    <a:pt x="1972" y="309"/>
                  </a:cubicBezTo>
                  <a:lnTo>
                    <a:pt x="0" y="4560"/>
                  </a:lnTo>
                  <a:cubicBezTo>
                    <a:pt x="4797" y="6782"/>
                    <a:pt x="9101" y="7617"/>
                    <a:pt x="12862" y="7617"/>
                  </a:cubicBezTo>
                  <a:cubicBezTo>
                    <a:pt x="24223" y="7617"/>
                    <a:pt x="30622" y="2"/>
                    <a:pt x="30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2"/>
            <p:cNvSpPr/>
            <p:nvPr/>
          </p:nvSpPr>
          <p:spPr>
            <a:xfrm>
              <a:off x="6275325" y="3164800"/>
              <a:ext cx="309625" cy="537600"/>
            </a:xfrm>
            <a:custGeom>
              <a:avLst/>
              <a:gdLst/>
              <a:ahLst/>
              <a:cxnLst/>
              <a:rect l="l" t="t" r="r" b="b"/>
              <a:pathLst>
                <a:path w="12385" h="21504" extrusionOk="0">
                  <a:moveTo>
                    <a:pt x="6223" y="0"/>
                  </a:moveTo>
                  <a:lnTo>
                    <a:pt x="2896" y="4436"/>
                  </a:lnTo>
                  <a:cubicBezTo>
                    <a:pt x="2896" y="4436"/>
                    <a:pt x="4991" y="16944"/>
                    <a:pt x="0" y="21503"/>
                  </a:cubicBezTo>
                  <a:cubicBezTo>
                    <a:pt x="0" y="21503"/>
                    <a:pt x="12385" y="16451"/>
                    <a:pt x="6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2"/>
            <p:cNvSpPr/>
            <p:nvPr/>
          </p:nvSpPr>
          <p:spPr>
            <a:xfrm>
              <a:off x="6372350" y="3052350"/>
              <a:ext cx="477550" cy="730150"/>
            </a:xfrm>
            <a:custGeom>
              <a:avLst/>
              <a:gdLst/>
              <a:ahLst/>
              <a:cxnLst/>
              <a:rect l="l" t="t" r="r" b="b"/>
              <a:pathLst>
                <a:path w="19102" h="29206" extrusionOk="0">
                  <a:moveTo>
                    <a:pt x="3698" y="0"/>
                  </a:moveTo>
                  <a:lnTo>
                    <a:pt x="1" y="4005"/>
                  </a:lnTo>
                  <a:cubicBezTo>
                    <a:pt x="1" y="4005"/>
                    <a:pt x="12262" y="17745"/>
                    <a:pt x="5854" y="29205"/>
                  </a:cubicBezTo>
                  <a:cubicBezTo>
                    <a:pt x="5854" y="29205"/>
                    <a:pt x="19101" y="16513"/>
                    <a:pt x="3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2"/>
            <p:cNvSpPr/>
            <p:nvPr/>
          </p:nvSpPr>
          <p:spPr>
            <a:xfrm>
              <a:off x="6424725" y="2990725"/>
              <a:ext cx="509875" cy="710125"/>
            </a:xfrm>
            <a:custGeom>
              <a:avLst/>
              <a:gdLst/>
              <a:ahLst/>
              <a:cxnLst/>
              <a:rect l="l" t="t" r="r" b="b"/>
              <a:pathLst>
                <a:path w="20395" h="28405" extrusionOk="0">
                  <a:moveTo>
                    <a:pt x="2588" y="1"/>
                  </a:moveTo>
                  <a:lnTo>
                    <a:pt x="1" y="3944"/>
                  </a:lnTo>
                  <a:cubicBezTo>
                    <a:pt x="1" y="3944"/>
                    <a:pt x="15343" y="14357"/>
                    <a:pt x="15096" y="28405"/>
                  </a:cubicBezTo>
                  <a:cubicBezTo>
                    <a:pt x="15096" y="28405"/>
                    <a:pt x="20395" y="11584"/>
                    <a:pt x="2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2"/>
            <p:cNvSpPr/>
            <p:nvPr/>
          </p:nvSpPr>
          <p:spPr>
            <a:xfrm>
              <a:off x="6270700" y="2864125"/>
              <a:ext cx="397425" cy="434700"/>
            </a:xfrm>
            <a:custGeom>
              <a:avLst/>
              <a:gdLst/>
              <a:ahLst/>
              <a:cxnLst/>
              <a:rect l="l" t="t" r="r" b="b"/>
              <a:pathLst>
                <a:path w="15897" h="17388" extrusionOk="0">
                  <a:moveTo>
                    <a:pt x="14889" y="0"/>
                  </a:moveTo>
                  <a:cubicBezTo>
                    <a:pt x="13103" y="0"/>
                    <a:pt x="7099" y="352"/>
                    <a:pt x="3820" y="4880"/>
                  </a:cubicBezTo>
                  <a:cubicBezTo>
                    <a:pt x="0" y="10302"/>
                    <a:pt x="3081" y="17387"/>
                    <a:pt x="3081" y="17387"/>
                  </a:cubicBezTo>
                  <a:cubicBezTo>
                    <a:pt x="3081" y="17387"/>
                    <a:pt x="15897" y="13444"/>
                    <a:pt x="15404" y="12"/>
                  </a:cubicBezTo>
                  <a:cubicBezTo>
                    <a:pt x="15404" y="12"/>
                    <a:pt x="15218" y="0"/>
                    <a:pt x="14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2"/>
            <p:cNvSpPr/>
            <p:nvPr/>
          </p:nvSpPr>
          <p:spPr>
            <a:xfrm>
              <a:off x="5763925" y="3519075"/>
              <a:ext cx="534525" cy="224550"/>
            </a:xfrm>
            <a:custGeom>
              <a:avLst/>
              <a:gdLst/>
              <a:ahLst/>
              <a:cxnLst/>
              <a:rect l="l" t="t" r="r" b="b"/>
              <a:pathLst>
                <a:path w="21381" h="8982" extrusionOk="0">
                  <a:moveTo>
                    <a:pt x="5484" y="0"/>
                  </a:moveTo>
                  <a:lnTo>
                    <a:pt x="0" y="370"/>
                  </a:lnTo>
                  <a:cubicBezTo>
                    <a:pt x="4971" y="7205"/>
                    <a:pt x="10099" y="8982"/>
                    <a:pt x="14086" y="8982"/>
                  </a:cubicBezTo>
                  <a:cubicBezTo>
                    <a:pt x="18401" y="8982"/>
                    <a:pt x="21380" y="6901"/>
                    <a:pt x="21380" y="6901"/>
                  </a:cubicBezTo>
                  <a:lnTo>
                    <a:pt x="21380" y="6901"/>
                  </a:lnTo>
                  <a:cubicBezTo>
                    <a:pt x="20787" y="7058"/>
                    <a:pt x="20169" y="7129"/>
                    <a:pt x="19538" y="7129"/>
                  </a:cubicBezTo>
                  <a:cubicBezTo>
                    <a:pt x="13224" y="7129"/>
                    <a:pt x="5484" y="0"/>
                    <a:pt x="5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2"/>
            <p:cNvSpPr/>
            <p:nvPr/>
          </p:nvSpPr>
          <p:spPr>
            <a:xfrm>
              <a:off x="5649925" y="3472850"/>
              <a:ext cx="582275" cy="473225"/>
            </a:xfrm>
            <a:custGeom>
              <a:avLst/>
              <a:gdLst/>
              <a:ahLst/>
              <a:cxnLst/>
              <a:rect l="l" t="t" r="r" b="b"/>
              <a:pathLst>
                <a:path w="23291" h="18929" extrusionOk="0">
                  <a:moveTo>
                    <a:pt x="5361" y="1"/>
                  </a:moveTo>
                  <a:lnTo>
                    <a:pt x="1" y="863"/>
                  </a:lnTo>
                  <a:cubicBezTo>
                    <a:pt x="3924" y="16735"/>
                    <a:pt x="14364" y="18929"/>
                    <a:pt x="19835" y="18929"/>
                  </a:cubicBezTo>
                  <a:cubicBezTo>
                    <a:pt x="21926" y="18929"/>
                    <a:pt x="23291" y="18608"/>
                    <a:pt x="23291" y="18608"/>
                  </a:cubicBezTo>
                  <a:cubicBezTo>
                    <a:pt x="10229" y="17746"/>
                    <a:pt x="536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2"/>
            <p:cNvSpPr/>
            <p:nvPr/>
          </p:nvSpPr>
          <p:spPr>
            <a:xfrm>
              <a:off x="5585225" y="3482100"/>
              <a:ext cx="423625" cy="648525"/>
            </a:xfrm>
            <a:custGeom>
              <a:avLst/>
              <a:gdLst/>
              <a:ahLst/>
              <a:cxnLst/>
              <a:rect l="l" t="t" r="r" b="b"/>
              <a:pathLst>
                <a:path w="16945" h="25941" extrusionOk="0">
                  <a:moveTo>
                    <a:pt x="1" y="1"/>
                  </a:moveTo>
                  <a:cubicBezTo>
                    <a:pt x="1" y="21257"/>
                    <a:pt x="16945" y="25940"/>
                    <a:pt x="16945" y="25940"/>
                  </a:cubicBezTo>
                  <a:cubicBezTo>
                    <a:pt x="5053" y="18546"/>
                    <a:pt x="4684"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2"/>
            <p:cNvSpPr/>
            <p:nvPr/>
          </p:nvSpPr>
          <p:spPr>
            <a:xfrm>
              <a:off x="4979875" y="3411250"/>
              <a:ext cx="553000" cy="192125"/>
            </a:xfrm>
            <a:custGeom>
              <a:avLst/>
              <a:gdLst/>
              <a:ahLst/>
              <a:cxnLst/>
              <a:rect l="l" t="t" r="r" b="b"/>
              <a:pathLst>
                <a:path w="22120" h="7685" extrusionOk="0">
                  <a:moveTo>
                    <a:pt x="16760" y="0"/>
                  </a:moveTo>
                  <a:cubicBezTo>
                    <a:pt x="16760" y="0"/>
                    <a:pt x="9281" y="5030"/>
                    <a:pt x="3204" y="5030"/>
                  </a:cubicBezTo>
                  <a:cubicBezTo>
                    <a:pt x="2068" y="5030"/>
                    <a:pt x="981" y="4854"/>
                    <a:pt x="1" y="4437"/>
                  </a:cubicBezTo>
                  <a:lnTo>
                    <a:pt x="1" y="4437"/>
                  </a:lnTo>
                  <a:cubicBezTo>
                    <a:pt x="1" y="4437"/>
                    <a:pt x="3445" y="7685"/>
                    <a:pt x="8842" y="7685"/>
                  </a:cubicBezTo>
                  <a:cubicBezTo>
                    <a:pt x="12519" y="7685"/>
                    <a:pt x="17102" y="6177"/>
                    <a:pt x="22120" y="1109"/>
                  </a:cubicBezTo>
                  <a:lnTo>
                    <a:pt x="16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2"/>
            <p:cNvSpPr/>
            <p:nvPr/>
          </p:nvSpPr>
          <p:spPr>
            <a:xfrm>
              <a:off x="5009150" y="3381975"/>
              <a:ext cx="640800" cy="420600"/>
            </a:xfrm>
            <a:custGeom>
              <a:avLst/>
              <a:gdLst/>
              <a:ahLst/>
              <a:cxnLst/>
              <a:rect l="l" t="t" r="r" b="b"/>
              <a:pathLst>
                <a:path w="25632" h="16824" extrusionOk="0">
                  <a:moveTo>
                    <a:pt x="20456" y="1"/>
                  </a:moveTo>
                  <a:cubicBezTo>
                    <a:pt x="20456" y="1"/>
                    <a:pt x="13525" y="15826"/>
                    <a:pt x="1229" y="15826"/>
                  </a:cubicBezTo>
                  <a:cubicBezTo>
                    <a:pt x="825" y="15826"/>
                    <a:pt x="416" y="15809"/>
                    <a:pt x="0" y="15774"/>
                  </a:cubicBezTo>
                  <a:lnTo>
                    <a:pt x="0" y="15774"/>
                  </a:lnTo>
                  <a:cubicBezTo>
                    <a:pt x="0" y="15774"/>
                    <a:pt x="2644" y="16824"/>
                    <a:pt x="6372" y="16824"/>
                  </a:cubicBezTo>
                  <a:cubicBezTo>
                    <a:pt x="12117" y="16824"/>
                    <a:pt x="20438" y="14331"/>
                    <a:pt x="25632" y="1664"/>
                  </a:cubicBezTo>
                  <a:lnTo>
                    <a:pt x="20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2"/>
            <p:cNvSpPr/>
            <p:nvPr/>
          </p:nvSpPr>
          <p:spPr>
            <a:xfrm>
              <a:off x="5201675" y="3403550"/>
              <a:ext cx="514525" cy="597675"/>
            </a:xfrm>
            <a:custGeom>
              <a:avLst/>
              <a:gdLst/>
              <a:ahLst/>
              <a:cxnLst/>
              <a:rect l="l" t="t" r="r" b="b"/>
              <a:pathLst>
                <a:path w="20581" h="23907" extrusionOk="0">
                  <a:moveTo>
                    <a:pt x="15897" y="0"/>
                  </a:moveTo>
                  <a:cubicBezTo>
                    <a:pt x="15897" y="0"/>
                    <a:pt x="12817" y="18300"/>
                    <a:pt x="1" y="23907"/>
                  </a:cubicBezTo>
                  <a:cubicBezTo>
                    <a:pt x="1" y="23907"/>
                    <a:pt x="17499" y="21750"/>
                    <a:pt x="20580" y="740"/>
                  </a:cubicBezTo>
                  <a:lnTo>
                    <a:pt x="1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2"/>
            <p:cNvSpPr/>
            <p:nvPr/>
          </p:nvSpPr>
          <p:spPr>
            <a:xfrm>
              <a:off x="5377275" y="3302200"/>
              <a:ext cx="523750" cy="265400"/>
            </a:xfrm>
            <a:custGeom>
              <a:avLst/>
              <a:gdLst/>
              <a:ahLst/>
              <a:cxnLst/>
              <a:rect l="l" t="t" r="r" b="b"/>
              <a:pathLst>
                <a:path w="20950" h="10616" extrusionOk="0">
                  <a:moveTo>
                    <a:pt x="9879" y="1"/>
                  </a:moveTo>
                  <a:cubicBezTo>
                    <a:pt x="4279" y="1"/>
                    <a:pt x="1" y="4732"/>
                    <a:pt x="1" y="4732"/>
                  </a:cubicBezTo>
                  <a:cubicBezTo>
                    <a:pt x="1" y="4732"/>
                    <a:pt x="5267" y="10616"/>
                    <a:pt x="13151" y="10616"/>
                  </a:cubicBezTo>
                  <a:cubicBezTo>
                    <a:pt x="15536" y="10616"/>
                    <a:pt x="18160" y="10078"/>
                    <a:pt x="20950" y="8675"/>
                  </a:cubicBezTo>
                  <a:cubicBezTo>
                    <a:pt x="20950" y="8675"/>
                    <a:pt x="18177" y="1466"/>
                    <a:pt x="11708" y="173"/>
                  </a:cubicBezTo>
                  <a:cubicBezTo>
                    <a:pt x="11086" y="54"/>
                    <a:pt x="10475" y="1"/>
                    <a:pt x="9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2"/>
            <p:cNvSpPr/>
            <p:nvPr/>
          </p:nvSpPr>
          <p:spPr>
            <a:xfrm>
              <a:off x="5017200" y="1079450"/>
              <a:ext cx="657550" cy="2391775"/>
            </a:xfrm>
            <a:custGeom>
              <a:avLst/>
              <a:gdLst/>
              <a:ahLst/>
              <a:cxnLst/>
              <a:rect l="l" t="t" r="r" b="b"/>
              <a:pathLst>
                <a:path w="26302" h="95671" extrusionOk="0">
                  <a:moveTo>
                    <a:pt x="1668" y="1"/>
                  </a:moveTo>
                  <a:cubicBezTo>
                    <a:pt x="859" y="1"/>
                    <a:pt x="1" y="749"/>
                    <a:pt x="356" y="1775"/>
                  </a:cubicBezTo>
                  <a:cubicBezTo>
                    <a:pt x="10892" y="31412"/>
                    <a:pt x="20812" y="63020"/>
                    <a:pt x="23646" y="94566"/>
                  </a:cubicBezTo>
                  <a:cubicBezTo>
                    <a:pt x="23730" y="95322"/>
                    <a:pt x="24297" y="95671"/>
                    <a:pt x="24879" y="95671"/>
                  </a:cubicBezTo>
                  <a:cubicBezTo>
                    <a:pt x="25579" y="95671"/>
                    <a:pt x="26301" y="95166"/>
                    <a:pt x="26234" y="94258"/>
                  </a:cubicBezTo>
                  <a:cubicBezTo>
                    <a:pt x="23400" y="62527"/>
                    <a:pt x="13357" y="30611"/>
                    <a:pt x="2759" y="789"/>
                  </a:cubicBezTo>
                  <a:cubicBezTo>
                    <a:pt x="2560" y="236"/>
                    <a:pt x="212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2"/>
            <p:cNvSpPr/>
            <p:nvPr/>
          </p:nvSpPr>
          <p:spPr>
            <a:xfrm>
              <a:off x="4579375" y="1017700"/>
              <a:ext cx="1178400" cy="640575"/>
            </a:xfrm>
            <a:custGeom>
              <a:avLst/>
              <a:gdLst/>
              <a:ahLst/>
              <a:cxnLst/>
              <a:rect l="l" t="t" r="r" b="b"/>
              <a:pathLst>
                <a:path w="47136" h="25623" extrusionOk="0">
                  <a:moveTo>
                    <a:pt x="8578" y="0"/>
                  </a:moveTo>
                  <a:cubicBezTo>
                    <a:pt x="5244" y="0"/>
                    <a:pt x="2866" y="843"/>
                    <a:pt x="2034" y="2582"/>
                  </a:cubicBezTo>
                  <a:cubicBezTo>
                    <a:pt x="1" y="6895"/>
                    <a:pt x="8011" y="14904"/>
                    <a:pt x="19902" y="20573"/>
                  </a:cubicBezTo>
                  <a:cubicBezTo>
                    <a:pt x="26954" y="23881"/>
                    <a:pt x="33769" y="25623"/>
                    <a:pt x="38591" y="25623"/>
                  </a:cubicBezTo>
                  <a:cubicBezTo>
                    <a:pt x="41942" y="25623"/>
                    <a:pt x="44330" y="24781"/>
                    <a:pt x="45164" y="23038"/>
                  </a:cubicBezTo>
                  <a:cubicBezTo>
                    <a:pt x="47136" y="18725"/>
                    <a:pt x="39126" y="10715"/>
                    <a:pt x="27234" y="5108"/>
                  </a:cubicBezTo>
                  <a:cubicBezTo>
                    <a:pt x="20207" y="1758"/>
                    <a:pt x="13395" y="0"/>
                    <a:pt x="8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2"/>
            <p:cNvSpPr/>
            <p:nvPr/>
          </p:nvSpPr>
          <p:spPr>
            <a:xfrm>
              <a:off x="5867125" y="1626025"/>
              <a:ext cx="1178400" cy="639150"/>
            </a:xfrm>
            <a:custGeom>
              <a:avLst/>
              <a:gdLst/>
              <a:ahLst/>
              <a:cxnLst/>
              <a:rect l="l" t="t" r="r" b="b"/>
              <a:pathLst>
                <a:path w="47136" h="25566" extrusionOk="0">
                  <a:moveTo>
                    <a:pt x="8576" y="1"/>
                  </a:moveTo>
                  <a:cubicBezTo>
                    <a:pt x="5226" y="1"/>
                    <a:pt x="2842" y="843"/>
                    <a:pt x="2034" y="2586"/>
                  </a:cubicBezTo>
                  <a:cubicBezTo>
                    <a:pt x="0" y="6899"/>
                    <a:pt x="8010" y="14909"/>
                    <a:pt x="19902" y="20516"/>
                  </a:cubicBezTo>
                  <a:cubicBezTo>
                    <a:pt x="26917" y="23824"/>
                    <a:pt x="33739" y="25566"/>
                    <a:pt x="38559" y="25566"/>
                  </a:cubicBezTo>
                  <a:cubicBezTo>
                    <a:pt x="41910" y="25566"/>
                    <a:pt x="44293" y="24724"/>
                    <a:pt x="45102" y="22981"/>
                  </a:cubicBezTo>
                  <a:cubicBezTo>
                    <a:pt x="47135" y="18729"/>
                    <a:pt x="39125" y="10719"/>
                    <a:pt x="27234" y="5051"/>
                  </a:cubicBezTo>
                  <a:cubicBezTo>
                    <a:pt x="20219" y="1743"/>
                    <a:pt x="13397" y="1"/>
                    <a:pt x="8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2"/>
            <p:cNvSpPr/>
            <p:nvPr/>
          </p:nvSpPr>
          <p:spPr>
            <a:xfrm>
              <a:off x="5144700" y="1738625"/>
              <a:ext cx="723975" cy="1093650"/>
            </a:xfrm>
            <a:custGeom>
              <a:avLst/>
              <a:gdLst/>
              <a:ahLst/>
              <a:cxnLst/>
              <a:rect l="l" t="t" r="r" b="b"/>
              <a:pathLst>
                <a:path w="28959" h="43746" extrusionOk="0">
                  <a:moveTo>
                    <a:pt x="23303" y="0"/>
                  </a:moveTo>
                  <a:cubicBezTo>
                    <a:pt x="18889" y="0"/>
                    <a:pt x="11872" y="7502"/>
                    <a:pt x="6839" y="18230"/>
                  </a:cubicBezTo>
                  <a:cubicBezTo>
                    <a:pt x="1171" y="30122"/>
                    <a:pt x="0" y="41397"/>
                    <a:pt x="4313" y="43430"/>
                  </a:cubicBezTo>
                  <a:cubicBezTo>
                    <a:pt x="4764" y="43643"/>
                    <a:pt x="5255" y="43746"/>
                    <a:pt x="5780" y="43746"/>
                  </a:cubicBezTo>
                  <a:cubicBezTo>
                    <a:pt x="10275" y="43746"/>
                    <a:pt x="17222" y="36204"/>
                    <a:pt x="22243" y="25501"/>
                  </a:cubicBezTo>
                  <a:cubicBezTo>
                    <a:pt x="27911" y="13609"/>
                    <a:pt x="28959" y="2334"/>
                    <a:pt x="24708" y="300"/>
                  </a:cubicBezTo>
                  <a:cubicBezTo>
                    <a:pt x="24278" y="98"/>
                    <a:pt x="23808" y="0"/>
                    <a:pt x="23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2"/>
            <p:cNvSpPr/>
            <p:nvPr/>
          </p:nvSpPr>
          <p:spPr>
            <a:xfrm>
              <a:off x="5754675" y="450925"/>
              <a:ext cx="724000" cy="1093625"/>
            </a:xfrm>
            <a:custGeom>
              <a:avLst/>
              <a:gdLst/>
              <a:ahLst/>
              <a:cxnLst/>
              <a:rect l="l" t="t" r="r" b="b"/>
              <a:pathLst>
                <a:path w="28960" h="43745" extrusionOk="0">
                  <a:moveTo>
                    <a:pt x="23235" y="1"/>
                  </a:moveTo>
                  <a:cubicBezTo>
                    <a:pt x="18787" y="1"/>
                    <a:pt x="11813" y="7549"/>
                    <a:pt x="6778" y="18229"/>
                  </a:cubicBezTo>
                  <a:cubicBezTo>
                    <a:pt x="1110" y="30120"/>
                    <a:pt x="0" y="41396"/>
                    <a:pt x="4313" y="43429"/>
                  </a:cubicBezTo>
                  <a:cubicBezTo>
                    <a:pt x="4758" y="43641"/>
                    <a:pt x="5244" y="43744"/>
                    <a:pt x="5764" y="43744"/>
                  </a:cubicBezTo>
                  <a:cubicBezTo>
                    <a:pt x="10214" y="43744"/>
                    <a:pt x="17161" y="36209"/>
                    <a:pt x="22182" y="25561"/>
                  </a:cubicBezTo>
                  <a:cubicBezTo>
                    <a:pt x="27850" y="13608"/>
                    <a:pt x="28959" y="2332"/>
                    <a:pt x="24646" y="299"/>
                  </a:cubicBezTo>
                  <a:cubicBezTo>
                    <a:pt x="24213" y="98"/>
                    <a:pt x="23740" y="1"/>
                    <a:pt x="23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2"/>
            <p:cNvSpPr/>
            <p:nvPr/>
          </p:nvSpPr>
          <p:spPr>
            <a:xfrm>
              <a:off x="5260225" y="405900"/>
              <a:ext cx="623875" cy="1130875"/>
            </a:xfrm>
            <a:custGeom>
              <a:avLst/>
              <a:gdLst/>
              <a:ahLst/>
              <a:cxnLst/>
              <a:rect l="l" t="t" r="r" b="b"/>
              <a:pathLst>
                <a:path w="24955" h="45235" extrusionOk="0">
                  <a:moveTo>
                    <a:pt x="5543" y="1"/>
                  </a:moveTo>
                  <a:cubicBezTo>
                    <a:pt x="5159" y="1"/>
                    <a:pt x="4789" y="63"/>
                    <a:pt x="4437" y="190"/>
                  </a:cubicBezTo>
                  <a:cubicBezTo>
                    <a:pt x="0" y="1792"/>
                    <a:pt x="0" y="13129"/>
                    <a:pt x="4437" y="25513"/>
                  </a:cubicBezTo>
                  <a:cubicBezTo>
                    <a:pt x="8520" y="36914"/>
                    <a:pt x="14954" y="45234"/>
                    <a:pt x="19411" y="45234"/>
                  </a:cubicBezTo>
                  <a:cubicBezTo>
                    <a:pt x="19796" y="45234"/>
                    <a:pt x="20165" y="45172"/>
                    <a:pt x="20518" y="45045"/>
                  </a:cubicBezTo>
                  <a:cubicBezTo>
                    <a:pt x="24954" y="43443"/>
                    <a:pt x="24954" y="32106"/>
                    <a:pt x="20518" y="19722"/>
                  </a:cubicBezTo>
                  <a:cubicBezTo>
                    <a:pt x="16434" y="8321"/>
                    <a:pt x="10000" y="1"/>
                    <a:pt x="5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2"/>
            <p:cNvSpPr/>
            <p:nvPr/>
          </p:nvSpPr>
          <p:spPr>
            <a:xfrm>
              <a:off x="5740800" y="1746025"/>
              <a:ext cx="623875" cy="1132050"/>
            </a:xfrm>
            <a:custGeom>
              <a:avLst/>
              <a:gdLst/>
              <a:ahLst/>
              <a:cxnLst/>
              <a:rect l="l" t="t" r="r" b="b"/>
              <a:pathLst>
                <a:path w="24955" h="45282" extrusionOk="0">
                  <a:moveTo>
                    <a:pt x="5544" y="0"/>
                  </a:moveTo>
                  <a:cubicBezTo>
                    <a:pt x="5159" y="0"/>
                    <a:pt x="4789" y="62"/>
                    <a:pt x="4437" y="189"/>
                  </a:cubicBezTo>
                  <a:cubicBezTo>
                    <a:pt x="1" y="1791"/>
                    <a:pt x="1" y="13128"/>
                    <a:pt x="4437" y="25513"/>
                  </a:cubicBezTo>
                  <a:cubicBezTo>
                    <a:pt x="8533" y="36947"/>
                    <a:pt x="14992" y="45282"/>
                    <a:pt x="19450" y="45282"/>
                  </a:cubicBezTo>
                  <a:cubicBezTo>
                    <a:pt x="19821" y="45282"/>
                    <a:pt x="20178" y="45224"/>
                    <a:pt x="20518" y="45106"/>
                  </a:cubicBezTo>
                  <a:cubicBezTo>
                    <a:pt x="24955" y="43504"/>
                    <a:pt x="24955" y="32167"/>
                    <a:pt x="20518" y="19783"/>
                  </a:cubicBezTo>
                  <a:cubicBezTo>
                    <a:pt x="16435" y="8325"/>
                    <a:pt x="10001" y="0"/>
                    <a:pt x="5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2"/>
            <p:cNvSpPr/>
            <p:nvPr/>
          </p:nvSpPr>
          <p:spPr>
            <a:xfrm>
              <a:off x="4540875" y="1596700"/>
              <a:ext cx="1203050" cy="569000"/>
            </a:xfrm>
            <a:custGeom>
              <a:avLst/>
              <a:gdLst/>
              <a:ahLst/>
              <a:cxnLst/>
              <a:rect l="l" t="t" r="r" b="b"/>
              <a:pathLst>
                <a:path w="48122" h="22760" extrusionOk="0">
                  <a:moveTo>
                    <a:pt x="37901" y="1"/>
                  </a:moveTo>
                  <a:cubicBezTo>
                    <a:pt x="33318" y="1"/>
                    <a:pt x="27388" y="1110"/>
                    <a:pt x="21196" y="3328"/>
                  </a:cubicBezTo>
                  <a:cubicBezTo>
                    <a:pt x="8750" y="7826"/>
                    <a:pt x="0" y="14973"/>
                    <a:pt x="1602" y="19409"/>
                  </a:cubicBezTo>
                  <a:cubicBezTo>
                    <a:pt x="2406" y="21635"/>
                    <a:pt x="5660" y="22760"/>
                    <a:pt x="10268" y="22760"/>
                  </a:cubicBezTo>
                  <a:cubicBezTo>
                    <a:pt x="14844" y="22760"/>
                    <a:pt x="20755" y="21650"/>
                    <a:pt x="26926" y="19409"/>
                  </a:cubicBezTo>
                  <a:cubicBezTo>
                    <a:pt x="39310" y="14973"/>
                    <a:pt x="48121" y="7764"/>
                    <a:pt x="46519" y="3328"/>
                  </a:cubicBezTo>
                  <a:cubicBezTo>
                    <a:pt x="45718" y="1110"/>
                    <a:pt x="42483" y="1"/>
                    <a:pt x="37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2"/>
            <p:cNvSpPr/>
            <p:nvPr/>
          </p:nvSpPr>
          <p:spPr>
            <a:xfrm>
              <a:off x="5882525" y="1117650"/>
              <a:ext cx="1201500" cy="568425"/>
            </a:xfrm>
            <a:custGeom>
              <a:avLst/>
              <a:gdLst/>
              <a:ahLst/>
              <a:cxnLst/>
              <a:rect l="l" t="t" r="r" b="b"/>
              <a:pathLst>
                <a:path w="48060" h="22737" extrusionOk="0">
                  <a:moveTo>
                    <a:pt x="37839" y="1"/>
                  </a:moveTo>
                  <a:cubicBezTo>
                    <a:pt x="33257" y="1"/>
                    <a:pt x="27326" y="1110"/>
                    <a:pt x="21134" y="3328"/>
                  </a:cubicBezTo>
                  <a:cubicBezTo>
                    <a:pt x="8750" y="7764"/>
                    <a:pt x="0" y="14973"/>
                    <a:pt x="1541" y="19409"/>
                  </a:cubicBezTo>
                  <a:cubicBezTo>
                    <a:pt x="2342" y="21627"/>
                    <a:pt x="5577" y="22736"/>
                    <a:pt x="10159" y="22736"/>
                  </a:cubicBezTo>
                  <a:cubicBezTo>
                    <a:pt x="14742" y="22736"/>
                    <a:pt x="20672" y="21627"/>
                    <a:pt x="26864" y="19409"/>
                  </a:cubicBezTo>
                  <a:cubicBezTo>
                    <a:pt x="39310" y="14973"/>
                    <a:pt x="48060" y="7764"/>
                    <a:pt x="46458" y="3328"/>
                  </a:cubicBezTo>
                  <a:cubicBezTo>
                    <a:pt x="45657" y="1110"/>
                    <a:pt x="42422" y="1"/>
                    <a:pt x="37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2"/>
            <p:cNvSpPr/>
            <p:nvPr/>
          </p:nvSpPr>
          <p:spPr>
            <a:xfrm>
              <a:off x="4503900" y="1428800"/>
              <a:ext cx="1193800" cy="426700"/>
            </a:xfrm>
            <a:custGeom>
              <a:avLst/>
              <a:gdLst/>
              <a:ahLst/>
              <a:cxnLst/>
              <a:rect l="l" t="t" r="r" b="b"/>
              <a:pathLst>
                <a:path w="47752" h="17068" extrusionOk="0">
                  <a:moveTo>
                    <a:pt x="23845" y="1"/>
                  </a:moveTo>
                  <a:cubicBezTo>
                    <a:pt x="10722" y="1"/>
                    <a:pt x="1" y="3821"/>
                    <a:pt x="1" y="8504"/>
                  </a:cubicBezTo>
                  <a:cubicBezTo>
                    <a:pt x="1" y="13186"/>
                    <a:pt x="10660" y="17068"/>
                    <a:pt x="23845" y="17068"/>
                  </a:cubicBezTo>
                  <a:cubicBezTo>
                    <a:pt x="37092" y="17068"/>
                    <a:pt x="47752" y="13186"/>
                    <a:pt x="47752" y="8504"/>
                  </a:cubicBezTo>
                  <a:cubicBezTo>
                    <a:pt x="47752" y="3821"/>
                    <a:pt x="37031" y="1"/>
                    <a:pt x="23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2"/>
            <p:cNvSpPr/>
            <p:nvPr/>
          </p:nvSpPr>
          <p:spPr>
            <a:xfrm>
              <a:off x="5927200" y="1428800"/>
              <a:ext cx="1193800" cy="426700"/>
            </a:xfrm>
            <a:custGeom>
              <a:avLst/>
              <a:gdLst/>
              <a:ahLst/>
              <a:cxnLst/>
              <a:rect l="l" t="t" r="r" b="b"/>
              <a:pathLst>
                <a:path w="47752" h="17068" extrusionOk="0">
                  <a:moveTo>
                    <a:pt x="23907" y="1"/>
                  </a:moveTo>
                  <a:cubicBezTo>
                    <a:pt x="10783" y="1"/>
                    <a:pt x="0" y="3821"/>
                    <a:pt x="0" y="8504"/>
                  </a:cubicBezTo>
                  <a:cubicBezTo>
                    <a:pt x="0" y="13186"/>
                    <a:pt x="10721" y="17068"/>
                    <a:pt x="23907" y="17068"/>
                  </a:cubicBezTo>
                  <a:cubicBezTo>
                    <a:pt x="37092" y="17068"/>
                    <a:pt x="47751" y="13186"/>
                    <a:pt x="47751" y="8504"/>
                  </a:cubicBezTo>
                  <a:cubicBezTo>
                    <a:pt x="47751" y="3821"/>
                    <a:pt x="37030" y="1"/>
                    <a:pt x="2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2"/>
            <p:cNvSpPr/>
            <p:nvPr/>
          </p:nvSpPr>
          <p:spPr>
            <a:xfrm>
              <a:off x="5599100" y="1756900"/>
              <a:ext cx="426700" cy="1193800"/>
            </a:xfrm>
            <a:custGeom>
              <a:avLst/>
              <a:gdLst/>
              <a:ahLst/>
              <a:cxnLst/>
              <a:rect l="l" t="t" r="r" b="b"/>
              <a:pathLst>
                <a:path w="17068" h="47752" extrusionOk="0">
                  <a:moveTo>
                    <a:pt x="8565" y="1"/>
                  </a:moveTo>
                  <a:cubicBezTo>
                    <a:pt x="3882" y="1"/>
                    <a:pt x="0" y="10722"/>
                    <a:pt x="0" y="23845"/>
                  </a:cubicBezTo>
                  <a:cubicBezTo>
                    <a:pt x="0" y="37031"/>
                    <a:pt x="3882" y="47752"/>
                    <a:pt x="8565" y="47752"/>
                  </a:cubicBezTo>
                  <a:cubicBezTo>
                    <a:pt x="13247" y="47752"/>
                    <a:pt x="17068" y="37031"/>
                    <a:pt x="17068" y="23845"/>
                  </a:cubicBezTo>
                  <a:cubicBezTo>
                    <a:pt x="17068" y="10722"/>
                    <a:pt x="13247" y="1"/>
                    <a:pt x="8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2"/>
            <p:cNvSpPr/>
            <p:nvPr/>
          </p:nvSpPr>
          <p:spPr>
            <a:xfrm>
              <a:off x="5599100" y="332075"/>
              <a:ext cx="426700" cy="1193800"/>
            </a:xfrm>
            <a:custGeom>
              <a:avLst/>
              <a:gdLst/>
              <a:ahLst/>
              <a:cxnLst/>
              <a:rect l="l" t="t" r="r" b="b"/>
              <a:pathLst>
                <a:path w="17068" h="47752" extrusionOk="0">
                  <a:moveTo>
                    <a:pt x="8565" y="0"/>
                  </a:moveTo>
                  <a:cubicBezTo>
                    <a:pt x="3882" y="0"/>
                    <a:pt x="0" y="10721"/>
                    <a:pt x="0" y="23907"/>
                  </a:cubicBezTo>
                  <a:cubicBezTo>
                    <a:pt x="0" y="37092"/>
                    <a:pt x="3882" y="47751"/>
                    <a:pt x="8565" y="47751"/>
                  </a:cubicBezTo>
                  <a:cubicBezTo>
                    <a:pt x="13247" y="47751"/>
                    <a:pt x="17068" y="37092"/>
                    <a:pt x="17068" y="23907"/>
                  </a:cubicBezTo>
                  <a:cubicBezTo>
                    <a:pt x="17068" y="10721"/>
                    <a:pt x="13247" y="0"/>
                    <a:pt x="8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2"/>
            <p:cNvSpPr/>
            <p:nvPr/>
          </p:nvSpPr>
          <p:spPr>
            <a:xfrm>
              <a:off x="4802725" y="690800"/>
              <a:ext cx="1010500" cy="895150"/>
            </a:xfrm>
            <a:custGeom>
              <a:avLst/>
              <a:gdLst/>
              <a:ahLst/>
              <a:cxnLst/>
              <a:rect l="l" t="t" r="r" b="b"/>
              <a:pathLst>
                <a:path w="40420" h="35806" extrusionOk="0">
                  <a:moveTo>
                    <a:pt x="6444" y="1"/>
                  </a:moveTo>
                  <a:cubicBezTo>
                    <a:pt x="5162" y="1"/>
                    <a:pt x="4118" y="340"/>
                    <a:pt x="3390" y="1055"/>
                  </a:cubicBezTo>
                  <a:cubicBezTo>
                    <a:pt x="1" y="4382"/>
                    <a:pt x="4868" y="14733"/>
                    <a:pt x="14172" y="23976"/>
                  </a:cubicBezTo>
                  <a:cubicBezTo>
                    <a:pt x="21488" y="31243"/>
                    <a:pt x="29376" y="35806"/>
                    <a:pt x="34060" y="35806"/>
                  </a:cubicBezTo>
                  <a:cubicBezTo>
                    <a:pt x="35332" y="35806"/>
                    <a:pt x="36369" y="35469"/>
                    <a:pt x="37093" y="34758"/>
                  </a:cubicBezTo>
                  <a:cubicBezTo>
                    <a:pt x="40420" y="31431"/>
                    <a:pt x="35614" y="21141"/>
                    <a:pt x="26310" y="11838"/>
                  </a:cubicBezTo>
                  <a:cubicBezTo>
                    <a:pt x="19005" y="4533"/>
                    <a:pt x="11131"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2"/>
            <p:cNvSpPr/>
            <p:nvPr/>
          </p:nvSpPr>
          <p:spPr>
            <a:xfrm>
              <a:off x="5810125" y="1698200"/>
              <a:ext cx="1010500" cy="895150"/>
            </a:xfrm>
            <a:custGeom>
              <a:avLst/>
              <a:gdLst/>
              <a:ahLst/>
              <a:cxnLst/>
              <a:rect l="l" t="t" r="r" b="b"/>
              <a:pathLst>
                <a:path w="40420" h="35806" extrusionOk="0">
                  <a:moveTo>
                    <a:pt x="6443" y="0"/>
                  </a:moveTo>
                  <a:cubicBezTo>
                    <a:pt x="5161" y="0"/>
                    <a:pt x="4117" y="340"/>
                    <a:pt x="3389" y="1055"/>
                  </a:cubicBezTo>
                  <a:cubicBezTo>
                    <a:pt x="1" y="4382"/>
                    <a:pt x="4868" y="14671"/>
                    <a:pt x="14172" y="23975"/>
                  </a:cubicBezTo>
                  <a:cubicBezTo>
                    <a:pt x="21488" y="31243"/>
                    <a:pt x="29375" y="35805"/>
                    <a:pt x="34030" y="35805"/>
                  </a:cubicBezTo>
                  <a:cubicBezTo>
                    <a:pt x="35294" y="35805"/>
                    <a:pt x="36320" y="35469"/>
                    <a:pt x="37031" y="34758"/>
                  </a:cubicBezTo>
                  <a:cubicBezTo>
                    <a:pt x="40420" y="31369"/>
                    <a:pt x="35614" y="21141"/>
                    <a:pt x="26248" y="11837"/>
                  </a:cubicBezTo>
                  <a:cubicBezTo>
                    <a:pt x="18992" y="4533"/>
                    <a:pt x="11128" y="0"/>
                    <a:pt x="6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2"/>
            <p:cNvSpPr/>
            <p:nvPr/>
          </p:nvSpPr>
          <p:spPr>
            <a:xfrm>
              <a:off x="4805825" y="1697575"/>
              <a:ext cx="1007400" cy="895950"/>
            </a:xfrm>
            <a:custGeom>
              <a:avLst/>
              <a:gdLst/>
              <a:ahLst/>
              <a:cxnLst/>
              <a:rect l="l" t="t" r="r" b="b"/>
              <a:pathLst>
                <a:path w="40296" h="35838" extrusionOk="0">
                  <a:moveTo>
                    <a:pt x="33925" y="1"/>
                  </a:moveTo>
                  <a:cubicBezTo>
                    <a:pt x="29266" y="1"/>
                    <a:pt x="21404" y="4568"/>
                    <a:pt x="14110" y="11862"/>
                  </a:cubicBezTo>
                  <a:cubicBezTo>
                    <a:pt x="4806" y="21166"/>
                    <a:pt x="0" y="31394"/>
                    <a:pt x="3327" y="34783"/>
                  </a:cubicBezTo>
                  <a:cubicBezTo>
                    <a:pt x="4042" y="35498"/>
                    <a:pt x="5078" y="35837"/>
                    <a:pt x="6357" y="35837"/>
                  </a:cubicBezTo>
                  <a:cubicBezTo>
                    <a:pt x="11028" y="35837"/>
                    <a:pt x="18930" y="31305"/>
                    <a:pt x="26186" y="24000"/>
                  </a:cubicBezTo>
                  <a:cubicBezTo>
                    <a:pt x="35428" y="14635"/>
                    <a:pt x="40296" y="4469"/>
                    <a:pt x="36969" y="1080"/>
                  </a:cubicBezTo>
                  <a:cubicBezTo>
                    <a:pt x="36250" y="348"/>
                    <a:pt x="35209" y="1"/>
                    <a:pt x="33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2"/>
            <p:cNvSpPr/>
            <p:nvPr/>
          </p:nvSpPr>
          <p:spPr>
            <a:xfrm>
              <a:off x="5811675" y="690800"/>
              <a:ext cx="1008950" cy="894400"/>
            </a:xfrm>
            <a:custGeom>
              <a:avLst/>
              <a:gdLst/>
              <a:ahLst/>
              <a:cxnLst/>
              <a:rect l="l" t="t" r="r" b="b"/>
              <a:pathLst>
                <a:path w="40358" h="35776" extrusionOk="0">
                  <a:moveTo>
                    <a:pt x="34000" y="1"/>
                  </a:moveTo>
                  <a:cubicBezTo>
                    <a:pt x="29327" y="1"/>
                    <a:pt x="21415" y="4533"/>
                    <a:pt x="14110" y="11838"/>
                  </a:cubicBezTo>
                  <a:cubicBezTo>
                    <a:pt x="4806" y="21141"/>
                    <a:pt x="0" y="31369"/>
                    <a:pt x="3327" y="34696"/>
                  </a:cubicBezTo>
                  <a:cubicBezTo>
                    <a:pt x="4046" y="35428"/>
                    <a:pt x="5093" y="35775"/>
                    <a:pt x="6385" y="35775"/>
                  </a:cubicBezTo>
                  <a:cubicBezTo>
                    <a:pt x="11075" y="35775"/>
                    <a:pt x="19002" y="31208"/>
                    <a:pt x="26248" y="23914"/>
                  </a:cubicBezTo>
                  <a:cubicBezTo>
                    <a:pt x="35490" y="14610"/>
                    <a:pt x="40358" y="4382"/>
                    <a:pt x="37030" y="1055"/>
                  </a:cubicBezTo>
                  <a:cubicBezTo>
                    <a:pt x="36315" y="340"/>
                    <a:pt x="35279" y="1"/>
                    <a:pt x="34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2"/>
            <p:cNvSpPr/>
            <p:nvPr/>
          </p:nvSpPr>
          <p:spPr>
            <a:xfrm>
              <a:off x="5554425" y="1382625"/>
              <a:ext cx="603850" cy="517550"/>
            </a:xfrm>
            <a:custGeom>
              <a:avLst/>
              <a:gdLst/>
              <a:ahLst/>
              <a:cxnLst/>
              <a:rect l="l" t="t" r="r" b="b"/>
              <a:pathLst>
                <a:path w="24154" h="20702" extrusionOk="0">
                  <a:moveTo>
                    <a:pt x="10412" y="1"/>
                  </a:moveTo>
                  <a:cubicBezTo>
                    <a:pt x="5095" y="1"/>
                    <a:pt x="1" y="4128"/>
                    <a:pt x="1" y="10351"/>
                  </a:cubicBezTo>
                  <a:cubicBezTo>
                    <a:pt x="1" y="16081"/>
                    <a:pt x="4622" y="20702"/>
                    <a:pt x="10290" y="20702"/>
                  </a:cubicBezTo>
                  <a:cubicBezTo>
                    <a:pt x="19532" y="20702"/>
                    <a:pt x="24153" y="9550"/>
                    <a:pt x="17622" y="3018"/>
                  </a:cubicBezTo>
                  <a:cubicBezTo>
                    <a:pt x="15518" y="934"/>
                    <a:pt x="12940" y="1"/>
                    <a:pt x="10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1" name="Google Shape;6811;p42"/>
          <p:cNvGrpSpPr/>
          <p:nvPr/>
        </p:nvGrpSpPr>
        <p:grpSpPr>
          <a:xfrm>
            <a:off x="6701405" y="2753285"/>
            <a:ext cx="2671189" cy="2771223"/>
            <a:chOff x="1297425" y="238025"/>
            <a:chExt cx="5004100" cy="5191500"/>
          </a:xfrm>
        </p:grpSpPr>
        <p:sp>
          <p:nvSpPr>
            <p:cNvPr id="6812" name="Google Shape;6812;p42"/>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2"/>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42"/>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2"/>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42"/>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2"/>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2"/>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42"/>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42"/>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2"/>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2"/>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42"/>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42"/>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2"/>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2"/>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42"/>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42"/>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2"/>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2"/>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42"/>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42"/>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42"/>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2"/>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2"/>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42"/>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42"/>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2"/>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2"/>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42"/>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42"/>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2"/>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2"/>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42"/>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42"/>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2"/>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2"/>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42"/>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42"/>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42"/>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2"/>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2"/>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42"/>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42"/>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2"/>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2"/>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42"/>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42"/>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2"/>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2"/>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42"/>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42"/>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2"/>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2"/>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2"/>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2"/>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2"/>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2"/>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2"/>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2"/>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2"/>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2"/>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2"/>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2"/>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2"/>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2"/>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2"/>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2"/>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2"/>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2"/>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2"/>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2"/>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2"/>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2"/>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2"/>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2"/>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2"/>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2"/>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42"/>
          <p:cNvGrpSpPr/>
          <p:nvPr/>
        </p:nvGrpSpPr>
        <p:grpSpPr>
          <a:xfrm rot="10800000">
            <a:off x="-228602" y="2846105"/>
            <a:ext cx="3216415" cy="2464315"/>
            <a:chOff x="317700" y="238725"/>
            <a:chExt cx="6772825" cy="5189125"/>
          </a:xfrm>
        </p:grpSpPr>
        <p:sp>
          <p:nvSpPr>
            <p:cNvPr id="6890" name="Google Shape;6890;p42"/>
            <p:cNvSpPr/>
            <p:nvPr/>
          </p:nvSpPr>
          <p:spPr>
            <a:xfrm>
              <a:off x="3951800" y="2096650"/>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2"/>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2"/>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2"/>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2"/>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2"/>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2"/>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2"/>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2"/>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2"/>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2"/>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2"/>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2"/>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2"/>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2"/>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2"/>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2"/>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2"/>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2"/>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2"/>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2"/>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2"/>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2"/>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2"/>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2"/>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2"/>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2"/>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2"/>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2"/>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2"/>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2"/>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2"/>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2"/>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2"/>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2"/>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2"/>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2"/>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2"/>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2"/>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2"/>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2"/>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2"/>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2"/>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2"/>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2"/>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2"/>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2"/>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2"/>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2"/>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2"/>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2"/>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2"/>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2"/>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2"/>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2"/>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2"/>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2"/>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2"/>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2"/>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2"/>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2"/>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2"/>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2"/>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2"/>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2"/>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2"/>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2"/>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2"/>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2"/>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2"/>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2"/>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2"/>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2"/>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2"/>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6964"/>
        <p:cNvGrpSpPr/>
        <p:nvPr/>
      </p:nvGrpSpPr>
      <p:grpSpPr>
        <a:xfrm>
          <a:off x="0" y="0"/>
          <a:ext cx="0" cy="0"/>
          <a:chOff x="0" y="0"/>
          <a:chExt cx="0" cy="0"/>
        </a:xfrm>
      </p:grpSpPr>
      <p:grpSp>
        <p:nvGrpSpPr>
          <p:cNvPr id="6965" name="Google Shape;6965;p43"/>
          <p:cNvGrpSpPr/>
          <p:nvPr/>
        </p:nvGrpSpPr>
        <p:grpSpPr>
          <a:xfrm>
            <a:off x="7170524" y="-340251"/>
            <a:ext cx="2512717" cy="4237309"/>
            <a:chOff x="2252475" y="243350"/>
            <a:chExt cx="3092575" cy="5215150"/>
          </a:xfrm>
        </p:grpSpPr>
        <p:sp>
          <p:nvSpPr>
            <p:cNvPr id="6966" name="Google Shape;6966;p43"/>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3"/>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3"/>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3"/>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3"/>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3"/>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3"/>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3"/>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3"/>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3"/>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3"/>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3"/>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3"/>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3"/>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3"/>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43"/>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43"/>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3"/>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3"/>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3"/>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3"/>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3"/>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3"/>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3"/>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3"/>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3"/>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3"/>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3"/>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3"/>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3"/>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3"/>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3"/>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3"/>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3"/>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43"/>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43"/>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3"/>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3"/>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3"/>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3"/>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3"/>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3"/>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3"/>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3"/>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3"/>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3"/>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3"/>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3"/>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3"/>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3"/>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3"/>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3"/>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3"/>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3"/>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3"/>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3"/>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3"/>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3"/>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3"/>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3"/>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3"/>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3"/>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3"/>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3"/>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3"/>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3"/>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3"/>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3"/>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3"/>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3"/>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3"/>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3"/>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3"/>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3"/>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3"/>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3"/>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3"/>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3"/>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3"/>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3"/>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3"/>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3"/>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3"/>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3"/>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3"/>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3"/>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3"/>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3"/>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3"/>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3"/>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3"/>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3"/>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3"/>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3"/>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3"/>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3"/>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3"/>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3"/>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3"/>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3"/>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3"/>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43"/>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43"/>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3"/>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3"/>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3"/>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3"/>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3"/>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3"/>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3"/>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3"/>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3"/>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3"/>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3"/>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3"/>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43"/>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43"/>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3"/>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3"/>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3"/>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3"/>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3"/>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3"/>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3"/>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3"/>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3"/>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3"/>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3"/>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3"/>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3"/>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3"/>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3"/>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3"/>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3"/>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3"/>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43"/>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43"/>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43"/>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4" name="Google Shape;7104;p43"/>
          <p:cNvGrpSpPr/>
          <p:nvPr/>
        </p:nvGrpSpPr>
        <p:grpSpPr>
          <a:xfrm rot="10800000">
            <a:off x="-533386" y="1331317"/>
            <a:ext cx="2512717" cy="4237309"/>
            <a:chOff x="2252475" y="243350"/>
            <a:chExt cx="3092575" cy="5215150"/>
          </a:xfrm>
        </p:grpSpPr>
        <p:sp>
          <p:nvSpPr>
            <p:cNvPr id="7105" name="Google Shape;7105;p43"/>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3"/>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3"/>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3"/>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3"/>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3"/>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3"/>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3"/>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3"/>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3"/>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3"/>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3"/>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3"/>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3"/>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3"/>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3"/>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43"/>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43"/>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43"/>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43"/>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43"/>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43"/>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43"/>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43"/>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43"/>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43"/>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43"/>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43"/>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43"/>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43"/>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43"/>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43"/>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43"/>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43"/>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43"/>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43"/>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43"/>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43"/>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43"/>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43"/>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43"/>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43"/>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43"/>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43"/>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43"/>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43"/>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43"/>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43"/>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43"/>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43"/>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3"/>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3"/>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3"/>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3"/>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3"/>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3"/>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3"/>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3"/>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3"/>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3"/>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3"/>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3"/>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3"/>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3"/>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3"/>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3"/>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3"/>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3"/>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3"/>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3"/>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3"/>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3"/>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3"/>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3"/>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3"/>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3"/>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3"/>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3"/>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3"/>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3"/>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3"/>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3"/>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3"/>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3"/>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3"/>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3"/>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3"/>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3"/>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3"/>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3"/>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3"/>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3"/>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3"/>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3"/>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3"/>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3"/>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3"/>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3"/>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3"/>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3"/>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43"/>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43"/>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43"/>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43"/>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43"/>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43"/>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43"/>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43"/>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3"/>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3"/>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3"/>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3"/>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3"/>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3"/>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3"/>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3"/>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3"/>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3"/>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3"/>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3"/>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3"/>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3"/>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3"/>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3"/>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3"/>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3"/>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3"/>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3"/>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3"/>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3"/>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3"/>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3"/>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3"/>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3"/>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3"/>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3"/>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3"/>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3"/>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3" name="Google Shape;7243;p43"/>
          <p:cNvGrpSpPr/>
          <p:nvPr/>
        </p:nvGrpSpPr>
        <p:grpSpPr>
          <a:xfrm rot="10800000" flipH="1">
            <a:off x="3176105" y="4013178"/>
            <a:ext cx="4698140" cy="1834234"/>
            <a:chOff x="224725" y="1449225"/>
            <a:chExt cx="7133525" cy="2785050"/>
          </a:xfrm>
        </p:grpSpPr>
        <p:sp>
          <p:nvSpPr>
            <p:cNvPr id="7244" name="Google Shape;7244;p43"/>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3"/>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3"/>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3"/>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3"/>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3"/>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3"/>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3"/>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3"/>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3"/>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3"/>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3"/>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3"/>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3"/>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43"/>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43"/>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43"/>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43"/>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43"/>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43"/>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43"/>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43"/>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43"/>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43"/>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43"/>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43"/>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43"/>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43"/>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43"/>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43"/>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43"/>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43"/>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43"/>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43"/>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43"/>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43"/>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43"/>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43"/>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43"/>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43"/>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3"/>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43"/>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43"/>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43"/>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43"/>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43"/>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43"/>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43"/>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43"/>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3"/>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3"/>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3"/>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3"/>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3"/>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3"/>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3"/>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3"/>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3"/>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3"/>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3"/>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3"/>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3"/>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3"/>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3"/>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3"/>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3"/>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3"/>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3"/>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3"/>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3"/>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3"/>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3"/>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3"/>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3"/>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3"/>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3"/>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3"/>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3"/>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3"/>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3"/>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43"/>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43"/>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3"/>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3"/>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3"/>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3"/>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3"/>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3"/>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3"/>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3"/>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3"/>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3"/>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3"/>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3"/>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3"/>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3"/>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3"/>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3"/>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3"/>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3"/>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3"/>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3"/>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3"/>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3"/>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3"/>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3"/>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3"/>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3"/>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3"/>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3"/>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3"/>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3"/>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3"/>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3"/>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3"/>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3"/>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3"/>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3"/>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3"/>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3"/>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3"/>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3"/>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3"/>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3"/>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3"/>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3"/>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3"/>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3"/>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3"/>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3"/>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3"/>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3"/>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3"/>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3"/>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3"/>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3"/>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3"/>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3"/>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3"/>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3"/>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3"/>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3"/>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3"/>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3"/>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3"/>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3"/>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3"/>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3"/>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3"/>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3"/>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3"/>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3"/>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3"/>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3"/>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3"/>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3"/>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3"/>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3"/>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3"/>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3"/>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3"/>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3"/>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3"/>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3"/>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3"/>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3"/>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3"/>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3"/>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3"/>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3"/>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3"/>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3"/>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3"/>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3"/>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3"/>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3"/>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3"/>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3"/>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3"/>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3"/>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3"/>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3"/>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3"/>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3"/>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3"/>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3"/>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3"/>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3"/>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3"/>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3"/>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3"/>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3"/>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3"/>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3"/>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3"/>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3"/>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3"/>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3"/>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3"/>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3"/>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3"/>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3"/>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3"/>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3"/>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3"/>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3"/>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3"/>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3"/>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3"/>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3"/>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3"/>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3"/>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3"/>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3"/>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3"/>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3"/>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3"/>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3"/>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3"/>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3"/>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5" name="Google Shape;7495;p43"/>
          <p:cNvGrpSpPr/>
          <p:nvPr/>
        </p:nvGrpSpPr>
        <p:grpSpPr>
          <a:xfrm flipH="1">
            <a:off x="1269755" y="-697242"/>
            <a:ext cx="4698140" cy="1834234"/>
            <a:chOff x="224725" y="1449225"/>
            <a:chExt cx="7133525" cy="2785050"/>
          </a:xfrm>
        </p:grpSpPr>
        <p:sp>
          <p:nvSpPr>
            <p:cNvPr id="7496" name="Google Shape;7496;p43"/>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3"/>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3"/>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3"/>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3"/>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3"/>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3"/>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43"/>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3"/>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3"/>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3"/>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43"/>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3"/>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3"/>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3"/>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3"/>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3"/>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3"/>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3"/>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3"/>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3"/>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3"/>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3"/>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3"/>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43"/>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43"/>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3"/>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3"/>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43"/>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43"/>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3"/>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3"/>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43"/>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3"/>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3"/>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3"/>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3"/>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3"/>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3"/>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3"/>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3"/>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3"/>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43"/>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43"/>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3"/>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3"/>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3"/>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3"/>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3"/>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3"/>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3"/>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3"/>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3"/>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3"/>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3"/>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3"/>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3"/>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3"/>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3"/>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3"/>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3"/>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43"/>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43"/>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43"/>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43"/>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43"/>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43"/>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43"/>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43"/>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43"/>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43"/>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43"/>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43"/>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43"/>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43"/>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43"/>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43"/>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43"/>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43"/>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43"/>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43"/>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3"/>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3"/>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3"/>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3"/>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3"/>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3"/>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3"/>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3"/>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3"/>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3"/>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3"/>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3"/>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3"/>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3"/>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3"/>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3"/>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43"/>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43"/>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43"/>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3"/>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3"/>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3"/>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3"/>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43"/>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43"/>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43"/>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43"/>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43"/>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43"/>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43"/>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43"/>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43"/>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43"/>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43"/>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43"/>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43"/>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43"/>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43"/>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43"/>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43"/>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43"/>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43"/>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43"/>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43"/>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43"/>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43"/>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43"/>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43"/>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43"/>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43"/>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43"/>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3"/>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3"/>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3"/>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3"/>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43"/>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43"/>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43"/>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43"/>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43"/>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43"/>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43"/>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43"/>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43"/>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43"/>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43"/>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43"/>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43"/>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43"/>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43"/>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43"/>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43"/>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43"/>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43"/>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43"/>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43"/>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3"/>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43"/>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3"/>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3"/>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3"/>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3"/>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3"/>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3"/>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3"/>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3"/>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3"/>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3"/>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3"/>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43"/>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43"/>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43"/>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43"/>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43"/>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43"/>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3"/>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3"/>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3"/>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43"/>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43"/>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3"/>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3"/>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3"/>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3"/>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3"/>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3"/>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3"/>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3"/>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3"/>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3"/>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3"/>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3"/>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3"/>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3"/>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3"/>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3"/>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3"/>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3"/>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3"/>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3"/>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3"/>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3"/>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3"/>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3"/>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3"/>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3"/>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3"/>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3"/>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3"/>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3"/>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3"/>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3"/>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3"/>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3"/>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3"/>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3"/>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3"/>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3"/>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3"/>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3"/>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3"/>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3"/>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43"/>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43"/>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3"/>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3"/>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3"/>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3"/>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3"/>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3"/>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3"/>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3"/>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3"/>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3"/>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3"/>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3"/>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3"/>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3"/>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3"/>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43"/>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3"/>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3"/>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3"/>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3"/>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3"/>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3"/>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3"/>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3"/>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3"/>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3"/>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7"/>
        <p:cNvGrpSpPr/>
        <p:nvPr/>
      </p:nvGrpSpPr>
      <p:grpSpPr>
        <a:xfrm>
          <a:off x="0" y="0"/>
          <a:ext cx="0" cy="0"/>
          <a:chOff x="0" y="0"/>
          <a:chExt cx="0" cy="0"/>
        </a:xfrm>
      </p:grpSpPr>
      <p:grpSp>
        <p:nvGrpSpPr>
          <p:cNvPr id="248" name="Google Shape;248;p4"/>
          <p:cNvGrpSpPr/>
          <p:nvPr/>
        </p:nvGrpSpPr>
        <p:grpSpPr>
          <a:xfrm>
            <a:off x="7960093" y="3960736"/>
            <a:ext cx="1031711" cy="1030363"/>
            <a:chOff x="1248400" y="236425"/>
            <a:chExt cx="5072325" cy="5065700"/>
          </a:xfrm>
        </p:grpSpPr>
        <p:sp>
          <p:nvSpPr>
            <p:cNvPr id="249" name="Google Shape;249;p4"/>
            <p:cNvSpPr/>
            <p:nvPr/>
          </p:nvSpPr>
          <p:spPr>
            <a:xfrm>
              <a:off x="1248400" y="236425"/>
              <a:ext cx="5072325" cy="5065700"/>
            </a:xfrm>
            <a:custGeom>
              <a:avLst/>
              <a:gdLst/>
              <a:ahLst/>
              <a:cxnLst/>
              <a:rect l="l" t="t" r="r" b="b"/>
              <a:pathLst>
                <a:path w="202893" h="202628" extrusionOk="0">
                  <a:moveTo>
                    <a:pt x="172649" y="1"/>
                  </a:moveTo>
                  <a:cubicBezTo>
                    <a:pt x="156793" y="1"/>
                    <a:pt x="141138" y="6192"/>
                    <a:pt x="123548" y="12830"/>
                  </a:cubicBezTo>
                  <a:cubicBezTo>
                    <a:pt x="71022" y="32619"/>
                    <a:pt x="28298" y="72199"/>
                    <a:pt x="4809" y="123246"/>
                  </a:cubicBezTo>
                  <a:cubicBezTo>
                    <a:pt x="1665" y="129904"/>
                    <a:pt x="1" y="139891"/>
                    <a:pt x="6659" y="143220"/>
                  </a:cubicBezTo>
                  <a:cubicBezTo>
                    <a:pt x="7836" y="143835"/>
                    <a:pt x="9084" y="144095"/>
                    <a:pt x="10360" y="144095"/>
                  </a:cubicBezTo>
                  <a:cubicBezTo>
                    <a:pt x="13694" y="144095"/>
                    <a:pt x="17217" y="142319"/>
                    <a:pt x="20160" y="140446"/>
                  </a:cubicBezTo>
                  <a:cubicBezTo>
                    <a:pt x="31997" y="132863"/>
                    <a:pt x="42539" y="123431"/>
                    <a:pt x="54191" y="113258"/>
                  </a:cubicBezTo>
                  <a:lnTo>
                    <a:pt x="54191" y="113258"/>
                  </a:lnTo>
                  <a:cubicBezTo>
                    <a:pt x="48088" y="136192"/>
                    <a:pt x="41800" y="159681"/>
                    <a:pt x="43834" y="183355"/>
                  </a:cubicBezTo>
                  <a:cubicBezTo>
                    <a:pt x="44019" y="187979"/>
                    <a:pt x="45314" y="192418"/>
                    <a:pt x="47533" y="196486"/>
                  </a:cubicBezTo>
                  <a:cubicBezTo>
                    <a:pt x="49775" y="200280"/>
                    <a:pt x="53786" y="202627"/>
                    <a:pt x="58216" y="202627"/>
                  </a:cubicBezTo>
                  <a:cubicBezTo>
                    <a:pt x="58537" y="202627"/>
                    <a:pt x="58860" y="202615"/>
                    <a:pt x="59185" y="202590"/>
                  </a:cubicBezTo>
                  <a:cubicBezTo>
                    <a:pt x="64364" y="201665"/>
                    <a:pt x="67878" y="196486"/>
                    <a:pt x="70097" y="191678"/>
                  </a:cubicBezTo>
                  <a:cubicBezTo>
                    <a:pt x="80824" y="168929"/>
                    <a:pt x="81749" y="143035"/>
                    <a:pt x="82674" y="118437"/>
                  </a:cubicBezTo>
                  <a:cubicBezTo>
                    <a:pt x="87667" y="139336"/>
                    <a:pt x="93031" y="160976"/>
                    <a:pt x="106532" y="177436"/>
                  </a:cubicBezTo>
                  <a:cubicBezTo>
                    <a:pt x="110793" y="182720"/>
                    <a:pt x="116781" y="187531"/>
                    <a:pt x="123338" y="187531"/>
                  </a:cubicBezTo>
                  <a:cubicBezTo>
                    <a:pt x="123898" y="187531"/>
                    <a:pt x="124461" y="187496"/>
                    <a:pt x="125028" y="187424"/>
                  </a:cubicBezTo>
                  <a:cubicBezTo>
                    <a:pt x="133535" y="186314"/>
                    <a:pt x="138714" y="177252"/>
                    <a:pt x="140194" y="168744"/>
                  </a:cubicBezTo>
                  <a:cubicBezTo>
                    <a:pt x="142413" y="155242"/>
                    <a:pt x="138529" y="141186"/>
                    <a:pt x="131871" y="129164"/>
                  </a:cubicBezTo>
                  <a:cubicBezTo>
                    <a:pt x="125397" y="117142"/>
                    <a:pt x="116150" y="106785"/>
                    <a:pt x="105423" y="96058"/>
                  </a:cubicBezTo>
                  <a:lnTo>
                    <a:pt x="105423" y="96058"/>
                  </a:lnTo>
                  <a:cubicBezTo>
                    <a:pt x="120118" y="108138"/>
                    <a:pt x="138334" y="114432"/>
                    <a:pt x="156798" y="114432"/>
                  </a:cubicBezTo>
                  <a:cubicBezTo>
                    <a:pt x="165756" y="114432"/>
                    <a:pt x="174772" y="112950"/>
                    <a:pt x="183472" y="109929"/>
                  </a:cubicBezTo>
                  <a:cubicBezTo>
                    <a:pt x="188281" y="108080"/>
                    <a:pt x="193459" y="105490"/>
                    <a:pt x="195309" y="100682"/>
                  </a:cubicBezTo>
                  <a:cubicBezTo>
                    <a:pt x="197713" y="94578"/>
                    <a:pt x="194199" y="87920"/>
                    <a:pt x="189760" y="83296"/>
                  </a:cubicBezTo>
                  <a:cubicBezTo>
                    <a:pt x="181438" y="74603"/>
                    <a:pt x="169786" y="69610"/>
                    <a:pt x="157949" y="67390"/>
                  </a:cubicBezTo>
                  <a:cubicBezTo>
                    <a:pt x="146112" y="65171"/>
                    <a:pt x="133905" y="65356"/>
                    <a:pt x="120589" y="64061"/>
                  </a:cubicBezTo>
                  <a:cubicBezTo>
                    <a:pt x="141488" y="61287"/>
                    <a:pt x="161833" y="54814"/>
                    <a:pt x="180513" y="44826"/>
                  </a:cubicBezTo>
                  <a:cubicBezTo>
                    <a:pt x="186801" y="41682"/>
                    <a:pt x="192535" y="37243"/>
                    <a:pt x="196974" y="31695"/>
                  </a:cubicBezTo>
                  <a:cubicBezTo>
                    <a:pt x="201227" y="25961"/>
                    <a:pt x="202892" y="18008"/>
                    <a:pt x="199748" y="11720"/>
                  </a:cubicBezTo>
                  <a:cubicBezTo>
                    <a:pt x="196049" y="4137"/>
                    <a:pt x="186616" y="1178"/>
                    <a:pt x="178109" y="253"/>
                  </a:cubicBezTo>
                  <a:cubicBezTo>
                    <a:pt x="176284" y="82"/>
                    <a:pt x="174465" y="1"/>
                    <a:pt x="172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2704900" y="2362250"/>
              <a:ext cx="387475" cy="1984125"/>
            </a:xfrm>
            <a:custGeom>
              <a:avLst/>
              <a:gdLst/>
              <a:ahLst/>
              <a:cxnLst/>
              <a:rect l="l" t="t" r="r" b="b"/>
              <a:pathLst>
                <a:path w="15499" h="79365" extrusionOk="0">
                  <a:moveTo>
                    <a:pt x="10325" y="1"/>
                  </a:moveTo>
                  <a:cubicBezTo>
                    <a:pt x="8266" y="1"/>
                    <a:pt x="6085" y="1604"/>
                    <a:pt x="5364" y="5291"/>
                  </a:cubicBezTo>
                  <a:cubicBezTo>
                    <a:pt x="1295" y="29520"/>
                    <a:pt x="0" y="54119"/>
                    <a:pt x="1480" y="78532"/>
                  </a:cubicBezTo>
                  <a:cubicBezTo>
                    <a:pt x="1480" y="79087"/>
                    <a:pt x="1757" y="79364"/>
                    <a:pt x="2035" y="79364"/>
                  </a:cubicBezTo>
                  <a:cubicBezTo>
                    <a:pt x="2312" y="79364"/>
                    <a:pt x="2589" y="79087"/>
                    <a:pt x="2589" y="78532"/>
                  </a:cubicBezTo>
                  <a:cubicBezTo>
                    <a:pt x="4069" y="54488"/>
                    <a:pt x="7953" y="30445"/>
                    <a:pt x="14241" y="7141"/>
                  </a:cubicBezTo>
                  <a:cubicBezTo>
                    <a:pt x="15499" y="2740"/>
                    <a:pt x="13016" y="1"/>
                    <a:pt x="10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3138950" y="2267600"/>
              <a:ext cx="1078925" cy="1768175"/>
            </a:xfrm>
            <a:custGeom>
              <a:avLst/>
              <a:gdLst/>
              <a:ahLst/>
              <a:cxnLst/>
              <a:rect l="l" t="t" r="r" b="b"/>
              <a:pathLst>
                <a:path w="43157" h="70727" extrusionOk="0">
                  <a:moveTo>
                    <a:pt x="5736" y="0"/>
                  </a:moveTo>
                  <a:cubicBezTo>
                    <a:pt x="2399" y="0"/>
                    <a:pt x="1" y="4053"/>
                    <a:pt x="3353" y="8522"/>
                  </a:cubicBezTo>
                  <a:cubicBezTo>
                    <a:pt x="18149" y="27757"/>
                    <a:pt x="30910" y="48472"/>
                    <a:pt x="41823" y="70111"/>
                  </a:cubicBezTo>
                  <a:cubicBezTo>
                    <a:pt x="42041" y="70548"/>
                    <a:pt x="42317" y="70727"/>
                    <a:pt x="42548" y="70727"/>
                  </a:cubicBezTo>
                  <a:cubicBezTo>
                    <a:pt x="42905" y="70727"/>
                    <a:pt x="43157" y="70302"/>
                    <a:pt x="42932" y="69741"/>
                  </a:cubicBezTo>
                  <a:cubicBezTo>
                    <a:pt x="34425" y="46438"/>
                    <a:pt x="23697" y="24243"/>
                    <a:pt x="10751" y="3344"/>
                  </a:cubicBezTo>
                  <a:cubicBezTo>
                    <a:pt x="9231" y="973"/>
                    <a:pt x="7371" y="0"/>
                    <a:pt x="5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3477025" y="1975300"/>
              <a:ext cx="2026675" cy="673700"/>
            </a:xfrm>
            <a:custGeom>
              <a:avLst/>
              <a:gdLst/>
              <a:ahLst/>
              <a:cxnLst/>
              <a:rect l="l" t="t" r="r" b="b"/>
              <a:pathLst>
                <a:path w="81067" h="26948" extrusionOk="0">
                  <a:moveTo>
                    <a:pt x="7557" y="0"/>
                  </a:moveTo>
                  <a:cubicBezTo>
                    <a:pt x="1017" y="0"/>
                    <a:pt x="0" y="7954"/>
                    <a:pt x="7585" y="9302"/>
                  </a:cubicBezTo>
                  <a:cubicBezTo>
                    <a:pt x="31999" y="13556"/>
                    <a:pt x="56227" y="19475"/>
                    <a:pt x="79901" y="26873"/>
                  </a:cubicBezTo>
                  <a:cubicBezTo>
                    <a:pt x="80030" y="26924"/>
                    <a:pt x="80148" y="26947"/>
                    <a:pt x="80254" y="26947"/>
                  </a:cubicBezTo>
                  <a:cubicBezTo>
                    <a:pt x="80904" y="26947"/>
                    <a:pt x="81066" y="26081"/>
                    <a:pt x="80271" y="25763"/>
                  </a:cubicBezTo>
                  <a:cubicBezTo>
                    <a:pt x="57337" y="15591"/>
                    <a:pt x="33663" y="7083"/>
                    <a:pt x="9619" y="240"/>
                  </a:cubicBezTo>
                  <a:cubicBezTo>
                    <a:pt x="8882" y="76"/>
                    <a:pt x="8193" y="0"/>
                    <a:pt x="75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3626500" y="829350"/>
              <a:ext cx="1873325" cy="775450"/>
            </a:xfrm>
            <a:custGeom>
              <a:avLst/>
              <a:gdLst/>
              <a:ahLst/>
              <a:cxnLst/>
              <a:rect l="l" t="t" r="r" b="b"/>
              <a:pathLst>
                <a:path w="74933" h="31018" extrusionOk="0">
                  <a:moveTo>
                    <a:pt x="74012" y="1"/>
                  </a:moveTo>
                  <a:cubicBezTo>
                    <a:pt x="73928" y="1"/>
                    <a:pt x="73836" y="8"/>
                    <a:pt x="73737" y="25"/>
                  </a:cubicBezTo>
                  <a:cubicBezTo>
                    <a:pt x="49878" y="2799"/>
                    <a:pt x="26759" y="10382"/>
                    <a:pt x="5675" y="22034"/>
                  </a:cubicBezTo>
                  <a:cubicBezTo>
                    <a:pt x="0" y="25381"/>
                    <a:pt x="2224" y="31017"/>
                    <a:pt x="6583" y="31017"/>
                  </a:cubicBezTo>
                  <a:cubicBezTo>
                    <a:pt x="7765" y="31017"/>
                    <a:pt x="9103" y="30603"/>
                    <a:pt x="10484" y="29617"/>
                  </a:cubicBezTo>
                  <a:cubicBezTo>
                    <a:pt x="29719" y="16301"/>
                    <a:pt x="51173" y="6683"/>
                    <a:pt x="73922" y="1134"/>
                  </a:cubicBezTo>
                  <a:cubicBezTo>
                    <a:pt x="74933" y="798"/>
                    <a:pt x="74869" y="1"/>
                    <a:pt x="74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1820200" y="2119800"/>
              <a:ext cx="966800" cy="1086300"/>
            </a:xfrm>
            <a:custGeom>
              <a:avLst/>
              <a:gdLst/>
              <a:ahLst/>
              <a:cxnLst/>
              <a:rect l="l" t="t" r="r" b="b"/>
              <a:pathLst>
                <a:path w="38672" h="43452" extrusionOk="0">
                  <a:moveTo>
                    <a:pt x="32172" y="0"/>
                  </a:moveTo>
                  <a:cubicBezTo>
                    <a:pt x="31363" y="0"/>
                    <a:pt x="30506" y="278"/>
                    <a:pt x="29655" y="933"/>
                  </a:cubicBezTo>
                  <a:cubicBezTo>
                    <a:pt x="16338" y="12030"/>
                    <a:pt x="6166" y="26456"/>
                    <a:pt x="247" y="42547"/>
                  </a:cubicBezTo>
                  <a:cubicBezTo>
                    <a:pt x="1" y="43040"/>
                    <a:pt x="412" y="43451"/>
                    <a:pt x="768" y="43451"/>
                  </a:cubicBezTo>
                  <a:cubicBezTo>
                    <a:pt x="946" y="43451"/>
                    <a:pt x="1111" y="43349"/>
                    <a:pt x="1172" y="43102"/>
                  </a:cubicBezTo>
                  <a:cubicBezTo>
                    <a:pt x="9495" y="28861"/>
                    <a:pt x="20962" y="16839"/>
                    <a:pt x="35018" y="8146"/>
                  </a:cubicBezTo>
                  <a:cubicBezTo>
                    <a:pt x="38672" y="6015"/>
                    <a:pt x="35935" y="0"/>
                    <a:pt x="32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2200900" y="304675"/>
              <a:ext cx="2039100" cy="2305975"/>
            </a:xfrm>
            <a:custGeom>
              <a:avLst/>
              <a:gdLst/>
              <a:ahLst/>
              <a:cxnLst/>
              <a:rect l="l" t="t" r="r" b="b"/>
              <a:pathLst>
                <a:path w="81564" h="92239" extrusionOk="0">
                  <a:moveTo>
                    <a:pt x="27145" y="1"/>
                  </a:moveTo>
                  <a:cubicBezTo>
                    <a:pt x="25991" y="1"/>
                    <a:pt x="24832" y="95"/>
                    <a:pt x="23674" y="297"/>
                  </a:cubicBezTo>
                  <a:cubicBezTo>
                    <a:pt x="16831" y="1962"/>
                    <a:pt x="10913" y="6401"/>
                    <a:pt x="7768" y="12689"/>
                  </a:cubicBezTo>
                  <a:cubicBezTo>
                    <a:pt x="4624" y="18792"/>
                    <a:pt x="2590" y="25636"/>
                    <a:pt x="2035" y="32479"/>
                  </a:cubicBezTo>
                  <a:cubicBezTo>
                    <a:pt x="0" y="51159"/>
                    <a:pt x="2220" y="70024"/>
                    <a:pt x="8693" y="87594"/>
                  </a:cubicBezTo>
                  <a:cubicBezTo>
                    <a:pt x="15719" y="90766"/>
                    <a:pt x="22971" y="92238"/>
                    <a:pt x="30054" y="92238"/>
                  </a:cubicBezTo>
                  <a:cubicBezTo>
                    <a:pt x="55604" y="92238"/>
                    <a:pt x="78957" y="73083"/>
                    <a:pt x="81564" y="45425"/>
                  </a:cubicBezTo>
                  <a:cubicBezTo>
                    <a:pt x="73426" y="28965"/>
                    <a:pt x="60664" y="15278"/>
                    <a:pt x="44944" y="5846"/>
                  </a:cubicBezTo>
                  <a:cubicBezTo>
                    <a:pt x="39484" y="2726"/>
                    <a:pt x="33366" y="1"/>
                    <a:pt x="27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6318135" y="-277580"/>
            <a:ext cx="3107372" cy="2380771"/>
            <a:chOff x="317700" y="238725"/>
            <a:chExt cx="6772825" cy="5189125"/>
          </a:xfrm>
        </p:grpSpPr>
        <p:sp>
          <p:nvSpPr>
            <p:cNvPr id="257" name="Google Shape;257;p4"/>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4"/>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2" name="Google Shape;332;p4"/>
          <p:cNvSpPr txBox="1">
            <a:spLocks noGrp="1"/>
          </p:cNvSpPr>
          <p:nvPr>
            <p:ph type="body" idx="1"/>
          </p:nvPr>
        </p:nvSpPr>
        <p:spPr>
          <a:xfrm>
            <a:off x="707200" y="1152475"/>
            <a:ext cx="77268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3"/>
        <p:cNvGrpSpPr/>
        <p:nvPr/>
      </p:nvGrpSpPr>
      <p:grpSpPr>
        <a:xfrm>
          <a:off x="0" y="0"/>
          <a:ext cx="0" cy="0"/>
          <a:chOff x="0" y="0"/>
          <a:chExt cx="0" cy="0"/>
        </a:xfrm>
      </p:grpSpPr>
      <p:grpSp>
        <p:nvGrpSpPr>
          <p:cNvPr id="334" name="Google Shape;334;p5"/>
          <p:cNvGrpSpPr/>
          <p:nvPr/>
        </p:nvGrpSpPr>
        <p:grpSpPr>
          <a:xfrm>
            <a:off x="8008371" y="2299006"/>
            <a:ext cx="661469" cy="2844386"/>
            <a:chOff x="3204200" y="238125"/>
            <a:chExt cx="1200925" cy="5164100"/>
          </a:xfrm>
        </p:grpSpPr>
        <p:sp>
          <p:nvSpPr>
            <p:cNvPr id="335" name="Google Shape;335;p5"/>
            <p:cNvSpPr/>
            <p:nvPr/>
          </p:nvSpPr>
          <p:spPr>
            <a:xfrm>
              <a:off x="3596675" y="1645925"/>
              <a:ext cx="388250" cy="3756300"/>
            </a:xfrm>
            <a:custGeom>
              <a:avLst/>
              <a:gdLst/>
              <a:ahLst/>
              <a:cxnLst/>
              <a:rect l="l" t="t" r="r" b="b"/>
              <a:pathLst>
                <a:path w="15530" h="150252" extrusionOk="0">
                  <a:moveTo>
                    <a:pt x="14676" y="0"/>
                  </a:moveTo>
                  <a:cubicBezTo>
                    <a:pt x="14591" y="86"/>
                    <a:pt x="14506" y="86"/>
                    <a:pt x="14506" y="256"/>
                  </a:cubicBezTo>
                  <a:cubicBezTo>
                    <a:pt x="14676" y="12799"/>
                    <a:pt x="14250" y="25341"/>
                    <a:pt x="13482" y="37883"/>
                  </a:cubicBezTo>
                  <a:cubicBezTo>
                    <a:pt x="12714" y="50425"/>
                    <a:pt x="11519" y="62882"/>
                    <a:pt x="9983" y="75339"/>
                  </a:cubicBezTo>
                  <a:cubicBezTo>
                    <a:pt x="8448" y="87796"/>
                    <a:pt x="6229" y="100168"/>
                    <a:pt x="4523" y="112625"/>
                  </a:cubicBezTo>
                  <a:cubicBezTo>
                    <a:pt x="2816" y="125082"/>
                    <a:pt x="1025" y="137539"/>
                    <a:pt x="1" y="150081"/>
                  </a:cubicBezTo>
                  <a:cubicBezTo>
                    <a:pt x="1" y="150166"/>
                    <a:pt x="1" y="150252"/>
                    <a:pt x="86" y="150252"/>
                  </a:cubicBezTo>
                  <a:cubicBezTo>
                    <a:pt x="171" y="150252"/>
                    <a:pt x="342" y="150252"/>
                    <a:pt x="342" y="150081"/>
                  </a:cubicBezTo>
                  <a:cubicBezTo>
                    <a:pt x="3328" y="137880"/>
                    <a:pt x="5717" y="125508"/>
                    <a:pt x="7936" y="113137"/>
                  </a:cubicBezTo>
                  <a:cubicBezTo>
                    <a:pt x="10069" y="100765"/>
                    <a:pt x="11434" y="88223"/>
                    <a:pt x="12714" y="75681"/>
                  </a:cubicBezTo>
                  <a:cubicBezTo>
                    <a:pt x="13908" y="63138"/>
                    <a:pt x="14761" y="50511"/>
                    <a:pt x="15188" y="37968"/>
                  </a:cubicBezTo>
                  <a:cubicBezTo>
                    <a:pt x="15529" y="25341"/>
                    <a:pt x="15444" y="12799"/>
                    <a:pt x="14932" y="171"/>
                  </a:cubicBezTo>
                  <a:cubicBezTo>
                    <a:pt x="14847" y="86"/>
                    <a:pt x="14847" y="0"/>
                    <a:pt x="14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3428175" y="1668850"/>
              <a:ext cx="200525" cy="3733375"/>
            </a:xfrm>
            <a:custGeom>
              <a:avLst/>
              <a:gdLst/>
              <a:ahLst/>
              <a:cxnLst/>
              <a:rect l="l" t="t" r="r" b="b"/>
              <a:pathLst>
                <a:path w="8021" h="149335" extrusionOk="0">
                  <a:moveTo>
                    <a:pt x="171" y="1"/>
                  </a:moveTo>
                  <a:cubicBezTo>
                    <a:pt x="86" y="1"/>
                    <a:pt x="0" y="64"/>
                    <a:pt x="0" y="192"/>
                  </a:cubicBezTo>
                  <a:cubicBezTo>
                    <a:pt x="768" y="12564"/>
                    <a:pt x="1366" y="25021"/>
                    <a:pt x="2048" y="37478"/>
                  </a:cubicBezTo>
                  <a:cubicBezTo>
                    <a:pt x="2645" y="49850"/>
                    <a:pt x="3157" y="62307"/>
                    <a:pt x="3584" y="74678"/>
                  </a:cubicBezTo>
                  <a:cubicBezTo>
                    <a:pt x="4011" y="87135"/>
                    <a:pt x="4096" y="99507"/>
                    <a:pt x="4608" y="111964"/>
                  </a:cubicBezTo>
                  <a:cubicBezTo>
                    <a:pt x="5120" y="124336"/>
                    <a:pt x="5632" y="136792"/>
                    <a:pt x="6741" y="149249"/>
                  </a:cubicBezTo>
                  <a:cubicBezTo>
                    <a:pt x="6741" y="149249"/>
                    <a:pt x="6826" y="149335"/>
                    <a:pt x="6911" y="149335"/>
                  </a:cubicBezTo>
                  <a:cubicBezTo>
                    <a:pt x="6997" y="149335"/>
                    <a:pt x="7082" y="149335"/>
                    <a:pt x="7082" y="149164"/>
                  </a:cubicBezTo>
                  <a:cubicBezTo>
                    <a:pt x="7935" y="136792"/>
                    <a:pt x="8021" y="124336"/>
                    <a:pt x="7935" y="111879"/>
                  </a:cubicBezTo>
                  <a:cubicBezTo>
                    <a:pt x="7850" y="99422"/>
                    <a:pt x="6997" y="86965"/>
                    <a:pt x="6229" y="74508"/>
                  </a:cubicBezTo>
                  <a:cubicBezTo>
                    <a:pt x="5546" y="62136"/>
                    <a:pt x="4693" y="49679"/>
                    <a:pt x="3669" y="37307"/>
                  </a:cubicBezTo>
                  <a:cubicBezTo>
                    <a:pt x="2645" y="24936"/>
                    <a:pt x="1536" y="12479"/>
                    <a:pt x="256" y="107"/>
                  </a:cubicBezTo>
                  <a:lnTo>
                    <a:pt x="256" y="107"/>
                  </a:lnTo>
                  <a:lnTo>
                    <a:pt x="342" y="192"/>
                  </a:lnTo>
                  <a:cubicBezTo>
                    <a:pt x="342" y="64"/>
                    <a:pt x="256"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3204200" y="532525"/>
              <a:ext cx="499150" cy="1360975"/>
            </a:xfrm>
            <a:custGeom>
              <a:avLst/>
              <a:gdLst/>
              <a:ahLst/>
              <a:cxnLst/>
              <a:rect l="l" t="t" r="r" b="b"/>
              <a:pathLst>
                <a:path w="19966" h="54439" extrusionOk="0">
                  <a:moveTo>
                    <a:pt x="9233" y="0"/>
                  </a:moveTo>
                  <a:cubicBezTo>
                    <a:pt x="6838" y="0"/>
                    <a:pt x="4437" y="1251"/>
                    <a:pt x="3243" y="3838"/>
                  </a:cubicBezTo>
                  <a:cubicBezTo>
                    <a:pt x="1025" y="8701"/>
                    <a:pt x="257" y="14503"/>
                    <a:pt x="171" y="19878"/>
                  </a:cubicBezTo>
                  <a:cubicBezTo>
                    <a:pt x="1" y="28581"/>
                    <a:pt x="1025" y="37369"/>
                    <a:pt x="3072" y="45901"/>
                  </a:cubicBezTo>
                  <a:cubicBezTo>
                    <a:pt x="3499" y="47949"/>
                    <a:pt x="4267" y="49912"/>
                    <a:pt x="5376" y="51618"/>
                  </a:cubicBezTo>
                  <a:cubicBezTo>
                    <a:pt x="6527" y="53345"/>
                    <a:pt x="8472" y="54438"/>
                    <a:pt x="10521" y="54438"/>
                  </a:cubicBezTo>
                  <a:cubicBezTo>
                    <a:pt x="10598" y="54438"/>
                    <a:pt x="10674" y="54437"/>
                    <a:pt x="10751" y="54434"/>
                  </a:cubicBezTo>
                  <a:cubicBezTo>
                    <a:pt x="14505" y="54178"/>
                    <a:pt x="16382" y="49741"/>
                    <a:pt x="17150" y="46072"/>
                  </a:cubicBezTo>
                  <a:cubicBezTo>
                    <a:pt x="19966" y="32421"/>
                    <a:pt x="19454" y="18257"/>
                    <a:pt x="15700" y="4862"/>
                  </a:cubicBezTo>
                  <a:lnTo>
                    <a:pt x="15615" y="4776"/>
                  </a:lnTo>
                  <a:cubicBezTo>
                    <a:pt x="14704" y="1636"/>
                    <a:pt x="11972"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3289525" y="920675"/>
              <a:ext cx="130000" cy="931150"/>
            </a:xfrm>
            <a:custGeom>
              <a:avLst/>
              <a:gdLst/>
              <a:ahLst/>
              <a:cxnLst/>
              <a:rect l="l" t="t" r="r" b="b"/>
              <a:pathLst>
                <a:path w="5200" h="37246" extrusionOk="0">
                  <a:moveTo>
                    <a:pt x="1184" y="1"/>
                  </a:moveTo>
                  <a:cubicBezTo>
                    <a:pt x="1131" y="1"/>
                    <a:pt x="1067" y="172"/>
                    <a:pt x="1024" y="513"/>
                  </a:cubicBezTo>
                  <a:cubicBezTo>
                    <a:pt x="1" y="11775"/>
                    <a:pt x="598" y="23123"/>
                    <a:pt x="2987" y="34215"/>
                  </a:cubicBezTo>
                  <a:cubicBezTo>
                    <a:pt x="3510" y="36266"/>
                    <a:pt x="4146" y="37245"/>
                    <a:pt x="4573" y="37245"/>
                  </a:cubicBezTo>
                  <a:cubicBezTo>
                    <a:pt x="4981" y="37245"/>
                    <a:pt x="5199" y="36351"/>
                    <a:pt x="4949" y="34642"/>
                  </a:cubicBezTo>
                  <a:cubicBezTo>
                    <a:pt x="4181" y="29437"/>
                    <a:pt x="3072" y="23635"/>
                    <a:pt x="2390" y="17748"/>
                  </a:cubicBezTo>
                  <a:cubicBezTo>
                    <a:pt x="1536" y="12031"/>
                    <a:pt x="1195" y="6229"/>
                    <a:pt x="1280" y="513"/>
                  </a:cubicBezTo>
                  <a:cubicBezTo>
                    <a:pt x="1280" y="172"/>
                    <a:pt x="1238" y="1"/>
                    <a:pt x="1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3396175" y="972675"/>
              <a:ext cx="132275" cy="889800"/>
            </a:xfrm>
            <a:custGeom>
              <a:avLst/>
              <a:gdLst/>
              <a:ahLst/>
              <a:cxnLst/>
              <a:rect l="l" t="t" r="r" b="b"/>
              <a:pathLst>
                <a:path w="5291" h="35592" extrusionOk="0">
                  <a:moveTo>
                    <a:pt x="2234" y="0"/>
                  </a:moveTo>
                  <a:cubicBezTo>
                    <a:pt x="2171" y="0"/>
                    <a:pt x="2090" y="151"/>
                    <a:pt x="2048" y="481"/>
                  </a:cubicBezTo>
                  <a:cubicBezTo>
                    <a:pt x="427" y="11060"/>
                    <a:pt x="1" y="21896"/>
                    <a:pt x="854" y="32562"/>
                  </a:cubicBezTo>
                  <a:cubicBezTo>
                    <a:pt x="1037" y="34581"/>
                    <a:pt x="1572" y="35591"/>
                    <a:pt x="2018" y="35591"/>
                  </a:cubicBezTo>
                  <a:cubicBezTo>
                    <a:pt x="2193" y="35591"/>
                    <a:pt x="2354" y="35435"/>
                    <a:pt x="2475" y="35121"/>
                  </a:cubicBezTo>
                  <a:cubicBezTo>
                    <a:pt x="2571" y="35314"/>
                    <a:pt x="2695" y="35412"/>
                    <a:pt x="2831" y="35412"/>
                  </a:cubicBezTo>
                  <a:cubicBezTo>
                    <a:pt x="3175" y="35412"/>
                    <a:pt x="3595" y="34785"/>
                    <a:pt x="3840" y="33500"/>
                  </a:cubicBezTo>
                  <a:cubicBezTo>
                    <a:pt x="5291" y="24968"/>
                    <a:pt x="4779" y="14132"/>
                    <a:pt x="4949" y="5429"/>
                  </a:cubicBezTo>
                  <a:cubicBezTo>
                    <a:pt x="4949" y="5163"/>
                    <a:pt x="4903" y="5013"/>
                    <a:pt x="4847" y="5013"/>
                  </a:cubicBezTo>
                  <a:cubicBezTo>
                    <a:pt x="4795" y="5013"/>
                    <a:pt x="4734" y="5142"/>
                    <a:pt x="4693" y="5429"/>
                  </a:cubicBezTo>
                  <a:cubicBezTo>
                    <a:pt x="4096" y="12767"/>
                    <a:pt x="3158" y="20361"/>
                    <a:pt x="2475" y="27698"/>
                  </a:cubicBezTo>
                  <a:cubicBezTo>
                    <a:pt x="2390" y="24200"/>
                    <a:pt x="2134" y="20616"/>
                    <a:pt x="2048" y="16948"/>
                  </a:cubicBezTo>
                  <a:cubicBezTo>
                    <a:pt x="1792" y="11402"/>
                    <a:pt x="1963" y="5941"/>
                    <a:pt x="2304" y="481"/>
                  </a:cubicBezTo>
                  <a:cubicBezTo>
                    <a:pt x="2348" y="172"/>
                    <a:pt x="230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3499275" y="1360100"/>
              <a:ext cx="82500" cy="539350"/>
            </a:xfrm>
            <a:custGeom>
              <a:avLst/>
              <a:gdLst/>
              <a:ahLst/>
              <a:cxnLst/>
              <a:rect l="l" t="t" r="r" b="b"/>
              <a:pathLst>
                <a:path w="3300" h="21574" extrusionOk="0">
                  <a:moveTo>
                    <a:pt x="2692" y="0"/>
                  </a:moveTo>
                  <a:cubicBezTo>
                    <a:pt x="2638" y="0"/>
                    <a:pt x="2574" y="86"/>
                    <a:pt x="2532" y="256"/>
                  </a:cubicBezTo>
                  <a:cubicBezTo>
                    <a:pt x="1764" y="6655"/>
                    <a:pt x="655" y="13225"/>
                    <a:pt x="143" y="19624"/>
                  </a:cubicBezTo>
                  <a:cubicBezTo>
                    <a:pt x="1" y="20900"/>
                    <a:pt x="382" y="21573"/>
                    <a:pt x="838" y="21573"/>
                  </a:cubicBezTo>
                  <a:cubicBezTo>
                    <a:pt x="1205" y="21573"/>
                    <a:pt x="1621" y="21135"/>
                    <a:pt x="1849" y="20221"/>
                  </a:cubicBezTo>
                  <a:cubicBezTo>
                    <a:pt x="3300" y="14249"/>
                    <a:pt x="2702" y="6399"/>
                    <a:pt x="2788" y="256"/>
                  </a:cubicBezTo>
                  <a:cubicBezTo>
                    <a:pt x="2788" y="86"/>
                    <a:pt x="274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3206350" y="1505175"/>
              <a:ext cx="494875" cy="465000"/>
            </a:xfrm>
            <a:custGeom>
              <a:avLst/>
              <a:gdLst/>
              <a:ahLst/>
              <a:cxnLst/>
              <a:rect l="l" t="t" r="r" b="b"/>
              <a:pathLst>
                <a:path w="19795" h="18600" extrusionOk="0">
                  <a:moveTo>
                    <a:pt x="9939" y="1"/>
                  </a:moveTo>
                  <a:cubicBezTo>
                    <a:pt x="8951" y="1"/>
                    <a:pt x="8134" y="1109"/>
                    <a:pt x="7764" y="2217"/>
                  </a:cubicBezTo>
                  <a:cubicBezTo>
                    <a:pt x="6826" y="4862"/>
                    <a:pt x="6996" y="7763"/>
                    <a:pt x="8191" y="10408"/>
                  </a:cubicBezTo>
                  <a:cubicBezTo>
                    <a:pt x="6911" y="8531"/>
                    <a:pt x="5290" y="6910"/>
                    <a:pt x="3584" y="5545"/>
                  </a:cubicBezTo>
                  <a:cubicBezTo>
                    <a:pt x="3037" y="4999"/>
                    <a:pt x="2382" y="4726"/>
                    <a:pt x="1661" y="4726"/>
                  </a:cubicBezTo>
                  <a:cubicBezTo>
                    <a:pt x="1481" y="4726"/>
                    <a:pt x="1297" y="4743"/>
                    <a:pt x="1109" y="4777"/>
                  </a:cubicBezTo>
                  <a:cubicBezTo>
                    <a:pt x="427" y="5033"/>
                    <a:pt x="0" y="5801"/>
                    <a:pt x="0" y="6654"/>
                  </a:cubicBezTo>
                  <a:cubicBezTo>
                    <a:pt x="85" y="7422"/>
                    <a:pt x="341" y="8105"/>
                    <a:pt x="683" y="8787"/>
                  </a:cubicBezTo>
                  <a:cubicBezTo>
                    <a:pt x="2901" y="12797"/>
                    <a:pt x="5973" y="16210"/>
                    <a:pt x="9812" y="18599"/>
                  </a:cubicBezTo>
                  <a:cubicBezTo>
                    <a:pt x="15699" y="16551"/>
                    <a:pt x="19624" y="11091"/>
                    <a:pt x="19795" y="4862"/>
                  </a:cubicBezTo>
                  <a:cubicBezTo>
                    <a:pt x="19795" y="3839"/>
                    <a:pt x="19453" y="2473"/>
                    <a:pt x="18429" y="2388"/>
                  </a:cubicBezTo>
                  <a:cubicBezTo>
                    <a:pt x="17662" y="2388"/>
                    <a:pt x="16979" y="2729"/>
                    <a:pt x="16638" y="3327"/>
                  </a:cubicBezTo>
                  <a:cubicBezTo>
                    <a:pt x="14761" y="5374"/>
                    <a:pt x="13481" y="7849"/>
                    <a:pt x="12884" y="10494"/>
                  </a:cubicBezTo>
                  <a:cubicBezTo>
                    <a:pt x="12969" y="7593"/>
                    <a:pt x="12542" y="4777"/>
                    <a:pt x="11774" y="1961"/>
                  </a:cubicBezTo>
                  <a:cubicBezTo>
                    <a:pt x="11689" y="1194"/>
                    <a:pt x="11177" y="426"/>
                    <a:pt x="10409" y="84"/>
                  </a:cubicBezTo>
                  <a:cubicBezTo>
                    <a:pt x="10249" y="27"/>
                    <a:pt x="10092" y="1"/>
                    <a:pt x="9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3332175" y="332175"/>
              <a:ext cx="115850" cy="253750"/>
            </a:xfrm>
            <a:custGeom>
              <a:avLst/>
              <a:gdLst/>
              <a:ahLst/>
              <a:cxnLst/>
              <a:rect l="l" t="t" r="r" b="b"/>
              <a:pathLst>
                <a:path w="4634" h="10150" extrusionOk="0">
                  <a:moveTo>
                    <a:pt x="1209" y="0"/>
                  </a:moveTo>
                  <a:cubicBezTo>
                    <a:pt x="610" y="0"/>
                    <a:pt x="46" y="338"/>
                    <a:pt x="1" y="1101"/>
                  </a:cubicBezTo>
                  <a:cubicBezTo>
                    <a:pt x="1" y="2466"/>
                    <a:pt x="257" y="3746"/>
                    <a:pt x="598" y="5026"/>
                  </a:cubicBezTo>
                  <a:cubicBezTo>
                    <a:pt x="854" y="6306"/>
                    <a:pt x="1110" y="7586"/>
                    <a:pt x="1366" y="8866"/>
                  </a:cubicBezTo>
                  <a:cubicBezTo>
                    <a:pt x="1520" y="9750"/>
                    <a:pt x="2245" y="10149"/>
                    <a:pt x="2949" y="10149"/>
                  </a:cubicBezTo>
                  <a:cubicBezTo>
                    <a:pt x="3807" y="10149"/>
                    <a:pt x="4634" y="9556"/>
                    <a:pt x="4352" y="8524"/>
                  </a:cubicBezTo>
                  <a:lnTo>
                    <a:pt x="3499" y="4600"/>
                  </a:lnTo>
                  <a:cubicBezTo>
                    <a:pt x="3329" y="3320"/>
                    <a:pt x="3073" y="2040"/>
                    <a:pt x="2561" y="760"/>
                  </a:cubicBezTo>
                  <a:cubicBezTo>
                    <a:pt x="2318" y="275"/>
                    <a:pt x="1749"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3315125" y="313975"/>
              <a:ext cx="149325" cy="291050"/>
            </a:xfrm>
            <a:custGeom>
              <a:avLst/>
              <a:gdLst/>
              <a:ahLst/>
              <a:cxnLst/>
              <a:rect l="l" t="t" r="r" b="b"/>
              <a:pathLst>
                <a:path w="5973" h="11642" extrusionOk="0">
                  <a:moveTo>
                    <a:pt x="1877" y="1403"/>
                  </a:moveTo>
                  <a:cubicBezTo>
                    <a:pt x="2219" y="1403"/>
                    <a:pt x="2475" y="1573"/>
                    <a:pt x="2645" y="1829"/>
                  </a:cubicBezTo>
                  <a:cubicBezTo>
                    <a:pt x="2987" y="2683"/>
                    <a:pt x="3243" y="3536"/>
                    <a:pt x="3328" y="4474"/>
                  </a:cubicBezTo>
                  <a:cubicBezTo>
                    <a:pt x="3413" y="4816"/>
                    <a:pt x="3413" y="5157"/>
                    <a:pt x="3499" y="5498"/>
                  </a:cubicBezTo>
                  <a:lnTo>
                    <a:pt x="4352" y="9423"/>
                  </a:lnTo>
                  <a:cubicBezTo>
                    <a:pt x="4437" y="9594"/>
                    <a:pt x="4437" y="9850"/>
                    <a:pt x="4266" y="10020"/>
                  </a:cubicBezTo>
                  <a:cubicBezTo>
                    <a:pt x="4108" y="10126"/>
                    <a:pt x="3885" y="10199"/>
                    <a:pt x="3657" y="10199"/>
                  </a:cubicBezTo>
                  <a:cubicBezTo>
                    <a:pt x="3516" y="10199"/>
                    <a:pt x="3373" y="10171"/>
                    <a:pt x="3243" y="10106"/>
                  </a:cubicBezTo>
                  <a:cubicBezTo>
                    <a:pt x="2987" y="10020"/>
                    <a:pt x="2731" y="9764"/>
                    <a:pt x="2731" y="9508"/>
                  </a:cubicBezTo>
                  <a:lnTo>
                    <a:pt x="1963" y="5583"/>
                  </a:lnTo>
                  <a:cubicBezTo>
                    <a:pt x="1877" y="5328"/>
                    <a:pt x="1792" y="4986"/>
                    <a:pt x="1792" y="4730"/>
                  </a:cubicBezTo>
                  <a:cubicBezTo>
                    <a:pt x="1536" y="3792"/>
                    <a:pt x="1366" y="2853"/>
                    <a:pt x="1366" y="1915"/>
                  </a:cubicBezTo>
                  <a:cubicBezTo>
                    <a:pt x="1366" y="1659"/>
                    <a:pt x="1536" y="1488"/>
                    <a:pt x="1707" y="1403"/>
                  </a:cubicBezTo>
                  <a:close/>
                  <a:moveTo>
                    <a:pt x="1861" y="1"/>
                  </a:moveTo>
                  <a:cubicBezTo>
                    <a:pt x="1724" y="1"/>
                    <a:pt x="1586" y="13"/>
                    <a:pt x="1451" y="38"/>
                  </a:cubicBezTo>
                  <a:cubicBezTo>
                    <a:pt x="598" y="208"/>
                    <a:pt x="0" y="976"/>
                    <a:pt x="0" y="1829"/>
                  </a:cubicBezTo>
                  <a:cubicBezTo>
                    <a:pt x="0" y="2853"/>
                    <a:pt x="86" y="3962"/>
                    <a:pt x="427" y="4986"/>
                  </a:cubicBezTo>
                  <a:lnTo>
                    <a:pt x="598" y="5839"/>
                  </a:lnTo>
                  <a:lnTo>
                    <a:pt x="1366" y="9764"/>
                  </a:lnTo>
                  <a:cubicBezTo>
                    <a:pt x="1451" y="10532"/>
                    <a:pt x="2048" y="11215"/>
                    <a:pt x="2816" y="11471"/>
                  </a:cubicBezTo>
                  <a:cubicBezTo>
                    <a:pt x="3072" y="11556"/>
                    <a:pt x="3328" y="11556"/>
                    <a:pt x="3669" y="11641"/>
                  </a:cubicBezTo>
                  <a:cubicBezTo>
                    <a:pt x="4181" y="11641"/>
                    <a:pt x="4778" y="11385"/>
                    <a:pt x="5205" y="11044"/>
                  </a:cubicBezTo>
                  <a:cubicBezTo>
                    <a:pt x="5717" y="10532"/>
                    <a:pt x="5973" y="9850"/>
                    <a:pt x="5717" y="9167"/>
                  </a:cubicBezTo>
                  <a:lnTo>
                    <a:pt x="4864" y="5242"/>
                  </a:lnTo>
                  <a:cubicBezTo>
                    <a:pt x="4864" y="4901"/>
                    <a:pt x="4778" y="4560"/>
                    <a:pt x="4693" y="4218"/>
                  </a:cubicBezTo>
                  <a:cubicBezTo>
                    <a:pt x="4608" y="3109"/>
                    <a:pt x="4266" y="2171"/>
                    <a:pt x="3840" y="1232"/>
                  </a:cubicBezTo>
                  <a:cubicBezTo>
                    <a:pt x="3475" y="429"/>
                    <a:pt x="2673" y="1"/>
                    <a:pt x="1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3850525" y="464750"/>
              <a:ext cx="554600" cy="1342700"/>
            </a:xfrm>
            <a:custGeom>
              <a:avLst/>
              <a:gdLst/>
              <a:ahLst/>
              <a:cxnLst/>
              <a:rect l="l" t="t" r="r" b="b"/>
              <a:pathLst>
                <a:path w="22184" h="53708" extrusionOk="0">
                  <a:moveTo>
                    <a:pt x="14645" y="1"/>
                  </a:moveTo>
                  <a:cubicBezTo>
                    <a:pt x="12726" y="1"/>
                    <a:pt x="10779" y="818"/>
                    <a:pt x="9385" y="2624"/>
                  </a:cubicBezTo>
                  <a:cubicBezTo>
                    <a:pt x="6229" y="6890"/>
                    <a:pt x="4181" y="12351"/>
                    <a:pt x="2901" y="17641"/>
                  </a:cubicBezTo>
                  <a:cubicBezTo>
                    <a:pt x="853" y="26173"/>
                    <a:pt x="0" y="34876"/>
                    <a:pt x="171" y="43664"/>
                  </a:cubicBezTo>
                  <a:cubicBezTo>
                    <a:pt x="171" y="45797"/>
                    <a:pt x="512" y="47845"/>
                    <a:pt x="1280" y="49807"/>
                  </a:cubicBezTo>
                  <a:cubicBezTo>
                    <a:pt x="2048" y="51769"/>
                    <a:pt x="3754" y="53220"/>
                    <a:pt x="5802" y="53646"/>
                  </a:cubicBezTo>
                  <a:cubicBezTo>
                    <a:pt x="6060" y="53687"/>
                    <a:pt x="6313" y="53707"/>
                    <a:pt x="6562" y="53707"/>
                  </a:cubicBezTo>
                  <a:cubicBezTo>
                    <a:pt x="9937" y="53707"/>
                    <a:pt x="12477" y="50085"/>
                    <a:pt x="13908" y="46906"/>
                  </a:cubicBezTo>
                  <a:cubicBezTo>
                    <a:pt x="19624" y="34193"/>
                    <a:pt x="22184" y="20286"/>
                    <a:pt x="21416" y="6293"/>
                  </a:cubicBezTo>
                  <a:lnTo>
                    <a:pt x="21331" y="6208"/>
                  </a:lnTo>
                  <a:cubicBezTo>
                    <a:pt x="21062" y="2345"/>
                    <a:pt x="17894" y="1"/>
                    <a:pt x="14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3880375" y="850775"/>
              <a:ext cx="366900" cy="853600"/>
            </a:xfrm>
            <a:custGeom>
              <a:avLst/>
              <a:gdLst/>
              <a:ahLst/>
              <a:cxnLst/>
              <a:rect l="l" t="t" r="r" b="b"/>
              <a:pathLst>
                <a:path w="14676" h="34144" extrusionOk="0">
                  <a:moveTo>
                    <a:pt x="11027" y="0"/>
                  </a:moveTo>
                  <a:cubicBezTo>
                    <a:pt x="10971" y="0"/>
                    <a:pt x="10870" y="131"/>
                    <a:pt x="10751" y="408"/>
                  </a:cubicBezTo>
                  <a:cubicBezTo>
                    <a:pt x="7082" y="8258"/>
                    <a:pt x="4523" y="16534"/>
                    <a:pt x="2987" y="25066"/>
                  </a:cubicBezTo>
                  <a:cubicBezTo>
                    <a:pt x="2816" y="22933"/>
                    <a:pt x="2646" y="20800"/>
                    <a:pt x="2731" y="18496"/>
                  </a:cubicBezTo>
                  <a:cubicBezTo>
                    <a:pt x="2646" y="13974"/>
                    <a:pt x="3413" y="9452"/>
                    <a:pt x="4864" y="5186"/>
                  </a:cubicBezTo>
                  <a:cubicBezTo>
                    <a:pt x="4956" y="4909"/>
                    <a:pt x="4949" y="4757"/>
                    <a:pt x="4882" y="4757"/>
                  </a:cubicBezTo>
                  <a:cubicBezTo>
                    <a:pt x="4825" y="4757"/>
                    <a:pt x="4725" y="4866"/>
                    <a:pt x="4608" y="5101"/>
                  </a:cubicBezTo>
                  <a:cubicBezTo>
                    <a:pt x="854" y="13377"/>
                    <a:pt x="1" y="22677"/>
                    <a:pt x="2048" y="31550"/>
                  </a:cubicBezTo>
                  <a:cubicBezTo>
                    <a:pt x="2134" y="31892"/>
                    <a:pt x="2219" y="32148"/>
                    <a:pt x="2304" y="32489"/>
                  </a:cubicBezTo>
                  <a:cubicBezTo>
                    <a:pt x="2450" y="33292"/>
                    <a:pt x="2659" y="33720"/>
                    <a:pt x="2930" y="33720"/>
                  </a:cubicBezTo>
                  <a:cubicBezTo>
                    <a:pt x="2975" y="33720"/>
                    <a:pt x="3023" y="33708"/>
                    <a:pt x="3072" y="33683"/>
                  </a:cubicBezTo>
                  <a:cubicBezTo>
                    <a:pt x="3211" y="33794"/>
                    <a:pt x="3340" y="33851"/>
                    <a:pt x="3458" y="33851"/>
                  </a:cubicBezTo>
                  <a:cubicBezTo>
                    <a:pt x="3702" y="33851"/>
                    <a:pt x="3895" y="33605"/>
                    <a:pt x="4011" y="33086"/>
                  </a:cubicBezTo>
                  <a:cubicBezTo>
                    <a:pt x="4011" y="33086"/>
                    <a:pt x="4096" y="33001"/>
                    <a:pt x="4181" y="33001"/>
                  </a:cubicBezTo>
                  <a:cubicBezTo>
                    <a:pt x="4134" y="33470"/>
                    <a:pt x="4294" y="33732"/>
                    <a:pt x="4588" y="33732"/>
                  </a:cubicBezTo>
                  <a:cubicBezTo>
                    <a:pt x="4830" y="33732"/>
                    <a:pt x="5162" y="33556"/>
                    <a:pt x="5547" y="33171"/>
                  </a:cubicBezTo>
                  <a:lnTo>
                    <a:pt x="5547" y="33171"/>
                  </a:lnTo>
                  <a:cubicBezTo>
                    <a:pt x="5387" y="33757"/>
                    <a:pt x="5626" y="34144"/>
                    <a:pt x="6098" y="34144"/>
                  </a:cubicBezTo>
                  <a:cubicBezTo>
                    <a:pt x="6382" y="34144"/>
                    <a:pt x="6751" y="34004"/>
                    <a:pt x="7168" y="33683"/>
                  </a:cubicBezTo>
                  <a:cubicBezTo>
                    <a:pt x="9471" y="31636"/>
                    <a:pt x="11263" y="29076"/>
                    <a:pt x="12372" y="26175"/>
                  </a:cubicBezTo>
                  <a:cubicBezTo>
                    <a:pt x="13481" y="23359"/>
                    <a:pt x="14249" y="20373"/>
                    <a:pt x="14676" y="17302"/>
                  </a:cubicBezTo>
                  <a:cubicBezTo>
                    <a:pt x="14676" y="17131"/>
                    <a:pt x="14633" y="17046"/>
                    <a:pt x="14580" y="17046"/>
                  </a:cubicBezTo>
                  <a:cubicBezTo>
                    <a:pt x="14527" y="17046"/>
                    <a:pt x="14463" y="17131"/>
                    <a:pt x="14420" y="17302"/>
                  </a:cubicBezTo>
                  <a:cubicBezTo>
                    <a:pt x="12969" y="22250"/>
                    <a:pt x="10580" y="26943"/>
                    <a:pt x="7253" y="30868"/>
                  </a:cubicBezTo>
                  <a:cubicBezTo>
                    <a:pt x="9301" y="27540"/>
                    <a:pt x="10836" y="23957"/>
                    <a:pt x="11860" y="20117"/>
                  </a:cubicBezTo>
                  <a:cubicBezTo>
                    <a:pt x="13140" y="15681"/>
                    <a:pt x="13993" y="11158"/>
                    <a:pt x="14420" y="6636"/>
                  </a:cubicBezTo>
                  <a:cubicBezTo>
                    <a:pt x="14420" y="6371"/>
                    <a:pt x="14374" y="6220"/>
                    <a:pt x="14318" y="6220"/>
                  </a:cubicBezTo>
                  <a:cubicBezTo>
                    <a:pt x="14266" y="6220"/>
                    <a:pt x="14205" y="6349"/>
                    <a:pt x="14164" y="6636"/>
                  </a:cubicBezTo>
                  <a:cubicBezTo>
                    <a:pt x="12799" y="13718"/>
                    <a:pt x="10410" y="20544"/>
                    <a:pt x="7168" y="26943"/>
                  </a:cubicBezTo>
                  <a:cubicBezTo>
                    <a:pt x="8874" y="21994"/>
                    <a:pt x="9983" y="16363"/>
                    <a:pt x="11348" y="11756"/>
                  </a:cubicBezTo>
                  <a:cubicBezTo>
                    <a:pt x="11396" y="11564"/>
                    <a:pt x="11337" y="11453"/>
                    <a:pt x="11260" y="11453"/>
                  </a:cubicBezTo>
                  <a:cubicBezTo>
                    <a:pt x="11200" y="11453"/>
                    <a:pt x="11130" y="11521"/>
                    <a:pt x="11092" y="11670"/>
                  </a:cubicBezTo>
                  <a:cubicBezTo>
                    <a:pt x="9045" y="17046"/>
                    <a:pt x="6741" y="22421"/>
                    <a:pt x="4693" y="27796"/>
                  </a:cubicBezTo>
                  <a:cubicBezTo>
                    <a:pt x="5291" y="24042"/>
                    <a:pt x="5888" y="19947"/>
                    <a:pt x="6741" y="15936"/>
                  </a:cubicBezTo>
                  <a:cubicBezTo>
                    <a:pt x="7680" y="10647"/>
                    <a:pt x="9130" y="5527"/>
                    <a:pt x="11007" y="493"/>
                  </a:cubicBezTo>
                  <a:cubicBezTo>
                    <a:pt x="11098" y="173"/>
                    <a:pt x="11092" y="0"/>
                    <a:pt x="1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3780125" y="1420950"/>
              <a:ext cx="501300" cy="455375"/>
            </a:xfrm>
            <a:custGeom>
              <a:avLst/>
              <a:gdLst/>
              <a:ahLst/>
              <a:cxnLst/>
              <a:rect l="l" t="t" r="r" b="b"/>
              <a:pathLst>
                <a:path w="20052" h="18215" extrusionOk="0">
                  <a:moveTo>
                    <a:pt x="10993" y="1"/>
                  </a:moveTo>
                  <a:cubicBezTo>
                    <a:pt x="10111" y="1"/>
                    <a:pt x="9154" y="857"/>
                    <a:pt x="8618" y="1662"/>
                  </a:cubicBezTo>
                  <a:cubicBezTo>
                    <a:pt x="7168" y="4136"/>
                    <a:pt x="6656" y="7037"/>
                    <a:pt x="7253" y="9767"/>
                  </a:cubicBezTo>
                  <a:cubicBezTo>
                    <a:pt x="6400" y="7719"/>
                    <a:pt x="5205" y="5757"/>
                    <a:pt x="3755" y="4051"/>
                  </a:cubicBezTo>
                  <a:cubicBezTo>
                    <a:pt x="3328" y="3283"/>
                    <a:pt x="2560" y="2856"/>
                    <a:pt x="1622" y="2771"/>
                  </a:cubicBezTo>
                  <a:cubicBezTo>
                    <a:pt x="854" y="2941"/>
                    <a:pt x="256" y="3539"/>
                    <a:pt x="171" y="4392"/>
                  </a:cubicBezTo>
                  <a:cubicBezTo>
                    <a:pt x="1" y="5160"/>
                    <a:pt x="86" y="5928"/>
                    <a:pt x="342" y="6696"/>
                  </a:cubicBezTo>
                  <a:cubicBezTo>
                    <a:pt x="1622" y="11047"/>
                    <a:pt x="3925" y="14972"/>
                    <a:pt x="7168" y="18214"/>
                  </a:cubicBezTo>
                  <a:cubicBezTo>
                    <a:pt x="13311" y="17446"/>
                    <a:pt x="18345" y="12839"/>
                    <a:pt x="19795" y="6866"/>
                  </a:cubicBezTo>
                  <a:cubicBezTo>
                    <a:pt x="20051" y="5842"/>
                    <a:pt x="19966" y="4477"/>
                    <a:pt x="18942" y="4051"/>
                  </a:cubicBezTo>
                  <a:cubicBezTo>
                    <a:pt x="18831" y="4037"/>
                    <a:pt x="18720" y="4030"/>
                    <a:pt x="18610" y="4030"/>
                  </a:cubicBezTo>
                  <a:cubicBezTo>
                    <a:pt x="18040" y="4030"/>
                    <a:pt x="17480" y="4219"/>
                    <a:pt x="16979" y="4648"/>
                  </a:cubicBezTo>
                  <a:cubicBezTo>
                    <a:pt x="14761" y="6184"/>
                    <a:pt x="12969" y="8402"/>
                    <a:pt x="11775" y="10876"/>
                  </a:cubicBezTo>
                  <a:cubicBezTo>
                    <a:pt x="12543" y="8061"/>
                    <a:pt x="12799" y="5160"/>
                    <a:pt x="12628" y="2344"/>
                  </a:cubicBezTo>
                  <a:cubicBezTo>
                    <a:pt x="12628" y="1491"/>
                    <a:pt x="12287" y="723"/>
                    <a:pt x="11690" y="211"/>
                  </a:cubicBezTo>
                  <a:cubicBezTo>
                    <a:pt x="11470" y="65"/>
                    <a:pt x="11234" y="1"/>
                    <a:pt x="10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4179000" y="255300"/>
              <a:ext cx="81075" cy="259750"/>
            </a:xfrm>
            <a:custGeom>
              <a:avLst/>
              <a:gdLst/>
              <a:ahLst/>
              <a:cxnLst/>
              <a:rect l="l" t="t" r="r" b="b"/>
              <a:pathLst>
                <a:path w="3243" h="10390" extrusionOk="0">
                  <a:moveTo>
                    <a:pt x="1492" y="0"/>
                  </a:moveTo>
                  <a:cubicBezTo>
                    <a:pt x="1015" y="0"/>
                    <a:pt x="576" y="255"/>
                    <a:pt x="427" y="849"/>
                  </a:cubicBezTo>
                  <a:cubicBezTo>
                    <a:pt x="171" y="2129"/>
                    <a:pt x="86" y="3494"/>
                    <a:pt x="86" y="4774"/>
                  </a:cubicBezTo>
                  <a:lnTo>
                    <a:pt x="1" y="8784"/>
                  </a:lnTo>
                  <a:cubicBezTo>
                    <a:pt x="1" y="9829"/>
                    <a:pt x="872" y="10390"/>
                    <a:pt x="1686" y="10390"/>
                  </a:cubicBezTo>
                  <a:cubicBezTo>
                    <a:pt x="2401" y="10390"/>
                    <a:pt x="3072" y="9957"/>
                    <a:pt x="3072" y="9040"/>
                  </a:cubicBezTo>
                  <a:lnTo>
                    <a:pt x="3072" y="5030"/>
                  </a:lnTo>
                  <a:cubicBezTo>
                    <a:pt x="3243" y="3750"/>
                    <a:pt x="3158" y="2385"/>
                    <a:pt x="2987" y="1105"/>
                  </a:cubicBezTo>
                  <a:cubicBezTo>
                    <a:pt x="2794" y="430"/>
                    <a:pt x="2111" y="0"/>
                    <a:pt x="1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4161950" y="238125"/>
              <a:ext cx="115200" cy="294375"/>
            </a:xfrm>
            <a:custGeom>
              <a:avLst/>
              <a:gdLst/>
              <a:ahLst/>
              <a:cxnLst/>
              <a:rect l="l" t="t" r="r" b="b"/>
              <a:pathLst>
                <a:path w="4608" h="11775" extrusionOk="0">
                  <a:moveTo>
                    <a:pt x="2133" y="1365"/>
                  </a:moveTo>
                  <a:lnTo>
                    <a:pt x="2133" y="1450"/>
                  </a:lnTo>
                  <a:cubicBezTo>
                    <a:pt x="2474" y="1450"/>
                    <a:pt x="2816" y="1621"/>
                    <a:pt x="2986" y="1962"/>
                  </a:cubicBezTo>
                  <a:cubicBezTo>
                    <a:pt x="3157" y="2901"/>
                    <a:pt x="3157" y="3754"/>
                    <a:pt x="3072" y="4693"/>
                  </a:cubicBezTo>
                  <a:lnTo>
                    <a:pt x="3072" y="5717"/>
                  </a:lnTo>
                  <a:lnTo>
                    <a:pt x="3072" y="9727"/>
                  </a:lnTo>
                  <a:cubicBezTo>
                    <a:pt x="3072" y="9983"/>
                    <a:pt x="2986" y="10153"/>
                    <a:pt x="2816" y="10239"/>
                  </a:cubicBezTo>
                  <a:cubicBezTo>
                    <a:pt x="2645" y="10324"/>
                    <a:pt x="2474" y="10367"/>
                    <a:pt x="2304" y="10367"/>
                  </a:cubicBezTo>
                  <a:cubicBezTo>
                    <a:pt x="2133" y="10367"/>
                    <a:pt x="1962" y="10324"/>
                    <a:pt x="1792" y="10239"/>
                  </a:cubicBezTo>
                  <a:cubicBezTo>
                    <a:pt x="1536" y="10068"/>
                    <a:pt x="1365" y="9812"/>
                    <a:pt x="1451" y="9471"/>
                  </a:cubicBezTo>
                  <a:lnTo>
                    <a:pt x="1536" y="5461"/>
                  </a:lnTo>
                  <a:lnTo>
                    <a:pt x="1536" y="4607"/>
                  </a:lnTo>
                  <a:cubicBezTo>
                    <a:pt x="1451" y="3584"/>
                    <a:pt x="1536" y="2645"/>
                    <a:pt x="1706" y="1706"/>
                  </a:cubicBezTo>
                  <a:cubicBezTo>
                    <a:pt x="1792" y="1536"/>
                    <a:pt x="1962" y="1365"/>
                    <a:pt x="2133" y="1365"/>
                  </a:cubicBezTo>
                  <a:close/>
                  <a:moveTo>
                    <a:pt x="2218" y="0"/>
                  </a:moveTo>
                  <a:cubicBezTo>
                    <a:pt x="1365" y="0"/>
                    <a:pt x="597" y="512"/>
                    <a:pt x="427" y="1365"/>
                  </a:cubicBezTo>
                  <a:cubicBezTo>
                    <a:pt x="171" y="2389"/>
                    <a:pt x="85" y="3498"/>
                    <a:pt x="171" y="4607"/>
                  </a:cubicBezTo>
                  <a:lnTo>
                    <a:pt x="171" y="5461"/>
                  </a:lnTo>
                  <a:lnTo>
                    <a:pt x="85" y="9471"/>
                  </a:lnTo>
                  <a:cubicBezTo>
                    <a:pt x="0" y="10239"/>
                    <a:pt x="427" y="11006"/>
                    <a:pt x="1109" y="11433"/>
                  </a:cubicBezTo>
                  <a:cubicBezTo>
                    <a:pt x="1536" y="11689"/>
                    <a:pt x="1962" y="11774"/>
                    <a:pt x="2389" y="11774"/>
                  </a:cubicBezTo>
                  <a:cubicBezTo>
                    <a:pt x="2816" y="11774"/>
                    <a:pt x="3157" y="11689"/>
                    <a:pt x="3498" y="11518"/>
                  </a:cubicBezTo>
                  <a:cubicBezTo>
                    <a:pt x="4181" y="11177"/>
                    <a:pt x="4522" y="10495"/>
                    <a:pt x="4522" y="9812"/>
                  </a:cubicBezTo>
                  <a:lnTo>
                    <a:pt x="4522" y="5802"/>
                  </a:lnTo>
                  <a:lnTo>
                    <a:pt x="4522" y="4693"/>
                  </a:lnTo>
                  <a:cubicBezTo>
                    <a:pt x="4607" y="3669"/>
                    <a:pt x="4522" y="2645"/>
                    <a:pt x="4351" y="1621"/>
                  </a:cubicBezTo>
                  <a:cubicBezTo>
                    <a:pt x="4095" y="683"/>
                    <a:pt x="3242" y="0"/>
                    <a:pt x="2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5"/>
          <p:cNvGrpSpPr/>
          <p:nvPr/>
        </p:nvGrpSpPr>
        <p:grpSpPr>
          <a:xfrm rot="10800000">
            <a:off x="-276940" y="2888945"/>
            <a:ext cx="3107372" cy="2380771"/>
            <a:chOff x="317700" y="238725"/>
            <a:chExt cx="6772825" cy="5189125"/>
          </a:xfrm>
        </p:grpSpPr>
        <p:sp>
          <p:nvSpPr>
            <p:cNvPr id="350" name="Google Shape;350;p5"/>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5"/>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5" name="Google Shape;425;p5"/>
          <p:cNvSpPr txBox="1">
            <a:spLocks noGrp="1"/>
          </p:cNvSpPr>
          <p:nvPr>
            <p:ph type="subTitle" idx="1"/>
          </p:nvPr>
        </p:nvSpPr>
        <p:spPr>
          <a:xfrm>
            <a:off x="1963514" y="1901792"/>
            <a:ext cx="2031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Vidaloka"/>
              <a:buNone/>
              <a:defRPr sz="2000">
                <a:latin typeface="Vidaloka"/>
                <a:ea typeface="Vidaloka"/>
                <a:cs typeface="Vidaloka"/>
                <a:sym typeface="Vidaloka"/>
              </a:defRPr>
            </a:lvl1pPr>
            <a:lvl2pPr lvl="1" rtl="0">
              <a:lnSpc>
                <a:spcPct val="100000"/>
              </a:lnSpc>
              <a:spcBef>
                <a:spcPts val="0"/>
              </a:spcBef>
              <a:spcAft>
                <a:spcPts val="0"/>
              </a:spcAft>
              <a:buSzPts val="2000"/>
              <a:buFont typeface="Vidaloka"/>
              <a:buNone/>
              <a:defRPr sz="2000">
                <a:latin typeface="Vidaloka"/>
                <a:ea typeface="Vidaloka"/>
                <a:cs typeface="Vidaloka"/>
                <a:sym typeface="Vidaloka"/>
              </a:defRPr>
            </a:lvl2pPr>
            <a:lvl3pPr lvl="2" rtl="0">
              <a:lnSpc>
                <a:spcPct val="100000"/>
              </a:lnSpc>
              <a:spcBef>
                <a:spcPts val="0"/>
              </a:spcBef>
              <a:spcAft>
                <a:spcPts val="0"/>
              </a:spcAft>
              <a:buSzPts val="2000"/>
              <a:buFont typeface="Vidaloka"/>
              <a:buNone/>
              <a:defRPr sz="2000">
                <a:latin typeface="Vidaloka"/>
                <a:ea typeface="Vidaloka"/>
                <a:cs typeface="Vidaloka"/>
                <a:sym typeface="Vidaloka"/>
              </a:defRPr>
            </a:lvl3pPr>
            <a:lvl4pPr lvl="3" rtl="0">
              <a:lnSpc>
                <a:spcPct val="100000"/>
              </a:lnSpc>
              <a:spcBef>
                <a:spcPts val="0"/>
              </a:spcBef>
              <a:spcAft>
                <a:spcPts val="0"/>
              </a:spcAft>
              <a:buSzPts val="2000"/>
              <a:buFont typeface="Vidaloka"/>
              <a:buNone/>
              <a:defRPr sz="2000">
                <a:latin typeface="Vidaloka"/>
                <a:ea typeface="Vidaloka"/>
                <a:cs typeface="Vidaloka"/>
                <a:sym typeface="Vidaloka"/>
              </a:defRPr>
            </a:lvl4pPr>
            <a:lvl5pPr lvl="4" rtl="0">
              <a:lnSpc>
                <a:spcPct val="100000"/>
              </a:lnSpc>
              <a:spcBef>
                <a:spcPts val="0"/>
              </a:spcBef>
              <a:spcAft>
                <a:spcPts val="0"/>
              </a:spcAft>
              <a:buSzPts val="2000"/>
              <a:buFont typeface="Vidaloka"/>
              <a:buNone/>
              <a:defRPr sz="2000">
                <a:latin typeface="Vidaloka"/>
                <a:ea typeface="Vidaloka"/>
                <a:cs typeface="Vidaloka"/>
                <a:sym typeface="Vidaloka"/>
              </a:defRPr>
            </a:lvl5pPr>
            <a:lvl6pPr lvl="5" rtl="0">
              <a:lnSpc>
                <a:spcPct val="100000"/>
              </a:lnSpc>
              <a:spcBef>
                <a:spcPts val="0"/>
              </a:spcBef>
              <a:spcAft>
                <a:spcPts val="0"/>
              </a:spcAft>
              <a:buSzPts val="2000"/>
              <a:buFont typeface="Vidaloka"/>
              <a:buNone/>
              <a:defRPr sz="2000">
                <a:latin typeface="Vidaloka"/>
                <a:ea typeface="Vidaloka"/>
                <a:cs typeface="Vidaloka"/>
                <a:sym typeface="Vidaloka"/>
              </a:defRPr>
            </a:lvl6pPr>
            <a:lvl7pPr lvl="6" rtl="0">
              <a:lnSpc>
                <a:spcPct val="100000"/>
              </a:lnSpc>
              <a:spcBef>
                <a:spcPts val="0"/>
              </a:spcBef>
              <a:spcAft>
                <a:spcPts val="0"/>
              </a:spcAft>
              <a:buSzPts val="2000"/>
              <a:buFont typeface="Vidaloka"/>
              <a:buNone/>
              <a:defRPr sz="2000">
                <a:latin typeface="Vidaloka"/>
                <a:ea typeface="Vidaloka"/>
                <a:cs typeface="Vidaloka"/>
                <a:sym typeface="Vidaloka"/>
              </a:defRPr>
            </a:lvl7pPr>
            <a:lvl8pPr lvl="7" rtl="0">
              <a:lnSpc>
                <a:spcPct val="100000"/>
              </a:lnSpc>
              <a:spcBef>
                <a:spcPts val="0"/>
              </a:spcBef>
              <a:spcAft>
                <a:spcPts val="0"/>
              </a:spcAft>
              <a:buSzPts val="2000"/>
              <a:buFont typeface="Vidaloka"/>
              <a:buNone/>
              <a:defRPr sz="2000">
                <a:latin typeface="Vidaloka"/>
                <a:ea typeface="Vidaloka"/>
                <a:cs typeface="Vidaloka"/>
                <a:sym typeface="Vidaloka"/>
              </a:defRPr>
            </a:lvl8pPr>
            <a:lvl9pPr lvl="8" rtl="0">
              <a:lnSpc>
                <a:spcPct val="100000"/>
              </a:lnSpc>
              <a:spcBef>
                <a:spcPts val="0"/>
              </a:spcBef>
              <a:spcAft>
                <a:spcPts val="0"/>
              </a:spcAft>
              <a:buSzPts val="2000"/>
              <a:buFont typeface="Vidaloka"/>
              <a:buNone/>
              <a:defRPr sz="2000">
                <a:latin typeface="Vidaloka"/>
                <a:ea typeface="Vidaloka"/>
                <a:cs typeface="Vidaloka"/>
                <a:sym typeface="Vidaloka"/>
              </a:defRPr>
            </a:lvl9pPr>
          </a:lstStyle>
          <a:p>
            <a:endParaRPr/>
          </a:p>
        </p:txBody>
      </p:sp>
      <p:sp>
        <p:nvSpPr>
          <p:cNvPr id="426" name="Google Shape;426;p5"/>
          <p:cNvSpPr txBox="1">
            <a:spLocks noGrp="1"/>
          </p:cNvSpPr>
          <p:nvPr>
            <p:ph type="subTitle" idx="2"/>
          </p:nvPr>
        </p:nvSpPr>
        <p:spPr>
          <a:xfrm>
            <a:off x="1899475" y="2293397"/>
            <a:ext cx="2159700" cy="100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7" name="Google Shape;427;p5"/>
          <p:cNvSpPr txBox="1">
            <a:spLocks noGrp="1"/>
          </p:cNvSpPr>
          <p:nvPr>
            <p:ph type="subTitle" idx="3"/>
          </p:nvPr>
        </p:nvSpPr>
        <p:spPr>
          <a:xfrm>
            <a:off x="5149091" y="1901792"/>
            <a:ext cx="2031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Vidaloka"/>
              <a:buNone/>
              <a:defRPr sz="2000">
                <a:latin typeface="Vidaloka"/>
                <a:ea typeface="Vidaloka"/>
                <a:cs typeface="Vidaloka"/>
                <a:sym typeface="Vidaloka"/>
              </a:defRPr>
            </a:lvl1pPr>
            <a:lvl2pPr lvl="1" rtl="0">
              <a:lnSpc>
                <a:spcPct val="100000"/>
              </a:lnSpc>
              <a:spcBef>
                <a:spcPts val="0"/>
              </a:spcBef>
              <a:spcAft>
                <a:spcPts val="0"/>
              </a:spcAft>
              <a:buSzPts val="2000"/>
              <a:buFont typeface="Vidaloka"/>
              <a:buNone/>
              <a:defRPr sz="2000">
                <a:latin typeface="Vidaloka"/>
                <a:ea typeface="Vidaloka"/>
                <a:cs typeface="Vidaloka"/>
                <a:sym typeface="Vidaloka"/>
              </a:defRPr>
            </a:lvl2pPr>
            <a:lvl3pPr lvl="2" rtl="0">
              <a:lnSpc>
                <a:spcPct val="100000"/>
              </a:lnSpc>
              <a:spcBef>
                <a:spcPts val="0"/>
              </a:spcBef>
              <a:spcAft>
                <a:spcPts val="0"/>
              </a:spcAft>
              <a:buSzPts val="2000"/>
              <a:buFont typeface="Vidaloka"/>
              <a:buNone/>
              <a:defRPr sz="2000">
                <a:latin typeface="Vidaloka"/>
                <a:ea typeface="Vidaloka"/>
                <a:cs typeface="Vidaloka"/>
                <a:sym typeface="Vidaloka"/>
              </a:defRPr>
            </a:lvl3pPr>
            <a:lvl4pPr lvl="3" rtl="0">
              <a:lnSpc>
                <a:spcPct val="100000"/>
              </a:lnSpc>
              <a:spcBef>
                <a:spcPts val="0"/>
              </a:spcBef>
              <a:spcAft>
                <a:spcPts val="0"/>
              </a:spcAft>
              <a:buSzPts val="2000"/>
              <a:buFont typeface="Vidaloka"/>
              <a:buNone/>
              <a:defRPr sz="2000">
                <a:latin typeface="Vidaloka"/>
                <a:ea typeface="Vidaloka"/>
                <a:cs typeface="Vidaloka"/>
                <a:sym typeface="Vidaloka"/>
              </a:defRPr>
            </a:lvl4pPr>
            <a:lvl5pPr lvl="4" rtl="0">
              <a:lnSpc>
                <a:spcPct val="100000"/>
              </a:lnSpc>
              <a:spcBef>
                <a:spcPts val="0"/>
              </a:spcBef>
              <a:spcAft>
                <a:spcPts val="0"/>
              </a:spcAft>
              <a:buSzPts val="2000"/>
              <a:buFont typeface="Vidaloka"/>
              <a:buNone/>
              <a:defRPr sz="2000">
                <a:latin typeface="Vidaloka"/>
                <a:ea typeface="Vidaloka"/>
                <a:cs typeface="Vidaloka"/>
                <a:sym typeface="Vidaloka"/>
              </a:defRPr>
            </a:lvl5pPr>
            <a:lvl6pPr lvl="5" rtl="0">
              <a:lnSpc>
                <a:spcPct val="100000"/>
              </a:lnSpc>
              <a:spcBef>
                <a:spcPts val="0"/>
              </a:spcBef>
              <a:spcAft>
                <a:spcPts val="0"/>
              </a:spcAft>
              <a:buSzPts val="2000"/>
              <a:buFont typeface="Vidaloka"/>
              <a:buNone/>
              <a:defRPr sz="2000">
                <a:latin typeface="Vidaloka"/>
                <a:ea typeface="Vidaloka"/>
                <a:cs typeface="Vidaloka"/>
                <a:sym typeface="Vidaloka"/>
              </a:defRPr>
            </a:lvl6pPr>
            <a:lvl7pPr lvl="6" rtl="0">
              <a:lnSpc>
                <a:spcPct val="100000"/>
              </a:lnSpc>
              <a:spcBef>
                <a:spcPts val="0"/>
              </a:spcBef>
              <a:spcAft>
                <a:spcPts val="0"/>
              </a:spcAft>
              <a:buSzPts val="2000"/>
              <a:buFont typeface="Vidaloka"/>
              <a:buNone/>
              <a:defRPr sz="2000">
                <a:latin typeface="Vidaloka"/>
                <a:ea typeface="Vidaloka"/>
                <a:cs typeface="Vidaloka"/>
                <a:sym typeface="Vidaloka"/>
              </a:defRPr>
            </a:lvl7pPr>
            <a:lvl8pPr lvl="7" rtl="0">
              <a:lnSpc>
                <a:spcPct val="100000"/>
              </a:lnSpc>
              <a:spcBef>
                <a:spcPts val="0"/>
              </a:spcBef>
              <a:spcAft>
                <a:spcPts val="0"/>
              </a:spcAft>
              <a:buSzPts val="2000"/>
              <a:buFont typeface="Vidaloka"/>
              <a:buNone/>
              <a:defRPr sz="2000">
                <a:latin typeface="Vidaloka"/>
                <a:ea typeface="Vidaloka"/>
                <a:cs typeface="Vidaloka"/>
                <a:sym typeface="Vidaloka"/>
              </a:defRPr>
            </a:lvl8pPr>
            <a:lvl9pPr lvl="8" rtl="0">
              <a:lnSpc>
                <a:spcPct val="100000"/>
              </a:lnSpc>
              <a:spcBef>
                <a:spcPts val="0"/>
              </a:spcBef>
              <a:spcAft>
                <a:spcPts val="0"/>
              </a:spcAft>
              <a:buSzPts val="2000"/>
              <a:buFont typeface="Vidaloka"/>
              <a:buNone/>
              <a:defRPr sz="2000">
                <a:latin typeface="Vidaloka"/>
                <a:ea typeface="Vidaloka"/>
                <a:cs typeface="Vidaloka"/>
                <a:sym typeface="Vidaloka"/>
              </a:defRPr>
            </a:lvl9pPr>
          </a:lstStyle>
          <a:p>
            <a:endParaRPr/>
          </a:p>
        </p:txBody>
      </p:sp>
      <p:sp>
        <p:nvSpPr>
          <p:cNvPr id="428" name="Google Shape;428;p5"/>
          <p:cNvSpPr txBox="1">
            <a:spLocks noGrp="1"/>
          </p:cNvSpPr>
          <p:nvPr>
            <p:ph type="subTitle" idx="4"/>
          </p:nvPr>
        </p:nvSpPr>
        <p:spPr>
          <a:xfrm>
            <a:off x="5085052" y="2293418"/>
            <a:ext cx="2159700" cy="100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0"/>
        <p:cNvGrpSpPr/>
        <p:nvPr/>
      </p:nvGrpSpPr>
      <p:grpSpPr>
        <a:xfrm>
          <a:off x="0" y="0"/>
          <a:ext cx="0" cy="0"/>
          <a:chOff x="0" y="0"/>
          <a:chExt cx="0" cy="0"/>
        </a:xfrm>
      </p:grpSpPr>
      <p:grpSp>
        <p:nvGrpSpPr>
          <p:cNvPr id="521" name="Google Shape;521;p7"/>
          <p:cNvGrpSpPr/>
          <p:nvPr/>
        </p:nvGrpSpPr>
        <p:grpSpPr>
          <a:xfrm>
            <a:off x="6189130" y="2088635"/>
            <a:ext cx="2671189" cy="2771223"/>
            <a:chOff x="1297425" y="238025"/>
            <a:chExt cx="5004100" cy="5191500"/>
          </a:xfrm>
        </p:grpSpPr>
        <p:sp>
          <p:nvSpPr>
            <p:cNvPr id="522" name="Google Shape;522;p7"/>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7"/>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7"/>
          <p:cNvSpPr txBox="1">
            <a:spLocks noGrp="1"/>
          </p:cNvSpPr>
          <p:nvPr>
            <p:ph type="body" idx="1"/>
          </p:nvPr>
        </p:nvSpPr>
        <p:spPr>
          <a:xfrm>
            <a:off x="720000" y="1616416"/>
            <a:ext cx="4430100" cy="2830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1"/>
        <p:cNvGrpSpPr/>
        <p:nvPr/>
      </p:nvGrpSpPr>
      <p:grpSpPr>
        <a:xfrm>
          <a:off x="0" y="0"/>
          <a:ext cx="0" cy="0"/>
          <a:chOff x="0" y="0"/>
          <a:chExt cx="0" cy="0"/>
        </a:xfrm>
      </p:grpSpPr>
      <p:grpSp>
        <p:nvGrpSpPr>
          <p:cNvPr id="602" name="Google Shape;602;p8"/>
          <p:cNvGrpSpPr/>
          <p:nvPr/>
        </p:nvGrpSpPr>
        <p:grpSpPr>
          <a:xfrm rot="10800000" flipH="1">
            <a:off x="7170524" y="1331317"/>
            <a:ext cx="2512717" cy="4237309"/>
            <a:chOff x="2252475" y="243350"/>
            <a:chExt cx="3092575" cy="5215150"/>
          </a:xfrm>
        </p:grpSpPr>
        <p:sp>
          <p:nvSpPr>
            <p:cNvPr id="603" name="Google Shape;603;p8"/>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8"/>
          <p:cNvGrpSpPr/>
          <p:nvPr/>
        </p:nvGrpSpPr>
        <p:grpSpPr>
          <a:xfrm flipH="1">
            <a:off x="-533386" y="-340251"/>
            <a:ext cx="2512717" cy="4237309"/>
            <a:chOff x="2252475" y="243350"/>
            <a:chExt cx="3092575" cy="5215150"/>
          </a:xfrm>
        </p:grpSpPr>
        <p:sp>
          <p:nvSpPr>
            <p:cNvPr id="742" name="Google Shape;742;p8"/>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8"/>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8"/>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8"/>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8"/>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8"/>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8"/>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8"/>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txBox="1">
            <a:spLocks noGrp="1"/>
          </p:cNvSpPr>
          <p:nvPr>
            <p:ph type="title"/>
          </p:nvPr>
        </p:nvSpPr>
        <p:spPr>
          <a:xfrm>
            <a:off x="1835100" y="914100"/>
            <a:ext cx="5473800" cy="2858100"/>
          </a:xfrm>
          <a:prstGeom prst="rect">
            <a:avLst/>
          </a:prstGeom>
        </p:spPr>
        <p:txBody>
          <a:bodyPr spcFirstLastPara="1" wrap="square" lIns="91425" tIns="91425" rIns="91425" bIns="91425" anchor="t"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1"/>
        <p:cNvGrpSpPr/>
        <p:nvPr/>
      </p:nvGrpSpPr>
      <p:grpSpPr>
        <a:xfrm>
          <a:off x="0" y="0"/>
          <a:ext cx="0" cy="0"/>
          <a:chOff x="0" y="0"/>
          <a:chExt cx="0" cy="0"/>
        </a:xfrm>
      </p:grpSpPr>
      <p:grpSp>
        <p:nvGrpSpPr>
          <p:cNvPr id="882" name="Google Shape;882;p9"/>
          <p:cNvGrpSpPr/>
          <p:nvPr/>
        </p:nvGrpSpPr>
        <p:grpSpPr>
          <a:xfrm>
            <a:off x="7170524" y="-340251"/>
            <a:ext cx="2512717" cy="4237309"/>
            <a:chOff x="2252475" y="243350"/>
            <a:chExt cx="3092575" cy="5215150"/>
          </a:xfrm>
        </p:grpSpPr>
        <p:sp>
          <p:nvSpPr>
            <p:cNvPr id="883" name="Google Shape;883;p9"/>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9"/>
          <p:cNvGrpSpPr/>
          <p:nvPr/>
        </p:nvGrpSpPr>
        <p:grpSpPr>
          <a:xfrm rot="10800000">
            <a:off x="-533386" y="1331317"/>
            <a:ext cx="2512717" cy="4237309"/>
            <a:chOff x="2252475" y="243350"/>
            <a:chExt cx="3092575" cy="5215150"/>
          </a:xfrm>
        </p:grpSpPr>
        <p:sp>
          <p:nvSpPr>
            <p:cNvPr id="1022" name="Google Shape;1022;p9"/>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9"/>
          <p:cNvSpPr txBox="1">
            <a:spLocks noGrp="1"/>
          </p:cNvSpPr>
          <p:nvPr>
            <p:ph type="ctrTitle"/>
          </p:nvPr>
        </p:nvSpPr>
        <p:spPr>
          <a:xfrm>
            <a:off x="2305350" y="1395425"/>
            <a:ext cx="4533300" cy="97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161" name="Google Shape;1161;p9"/>
          <p:cNvSpPr txBox="1">
            <a:spLocks noGrp="1"/>
          </p:cNvSpPr>
          <p:nvPr>
            <p:ph type="subTitle" idx="1"/>
          </p:nvPr>
        </p:nvSpPr>
        <p:spPr>
          <a:xfrm>
            <a:off x="2068650" y="2366013"/>
            <a:ext cx="50067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9"/>
        <p:cNvGrpSpPr/>
        <p:nvPr/>
      </p:nvGrpSpPr>
      <p:grpSpPr>
        <a:xfrm>
          <a:off x="0" y="0"/>
          <a:ext cx="0" cy="0"/>
          <a:chOff x="0" y="0"/>
          <a:chExt cx="0" cy="0"/>
        </a:xfrm>
      </p:grpSpPr>
      <p:grpSp>
        <p:nvGrpSpPr>
          <p:cNvPr id="1250" name="Google Shape;1250;p11"/>
          <p:cNvGrpSpPr/>
          <p:nvPr/>
        </p:nvGrpSpPr>
        <p:grpSpPr>
          <a:xfrm rot="10800000">
            <a:off x="-184482" y="3555978"/>
            <a:ext cx="4698140" cy="1834234"/>
            <a:chOff x="224725" y="1449225"/>
            <a:chExt cx="7133525" cy="2785050"/>
          </a:xfrm>
        </p:grpSpPr>
        <p:sp>
          <p:nvSpPr>
            <p:cNvPr id="1251" name="Google Shape;1251;p11"/>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1"/>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1"/>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1"/>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1"/>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1"/>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1"/>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1"/>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1"/>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1"/>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1"/>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1"/>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1"/>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1"/>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1"/>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1"/>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1"/>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1"/>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1"/>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1"/>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1"/>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1"/>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1"/>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1"/>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1"/>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1"/>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1"/>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1"/>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1"/>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1"/>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1"/>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1"/>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1"/>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1"/>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1"/>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1"/>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1"/>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1"/>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1"/>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1"/>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1"/>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1"/>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1"/>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1"/>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1"/>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1"/>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1"/>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1"/>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1"/>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1"/>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1"/>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1"/>
          <p:cNvGrpSpPr/>
          <p:nvPr/>
        </p:nvGrpSpPr>
        <p:grpSpPr>
          <a:xfrm>
            <a:off x="4846068" y="-426147"/>
            <a:ext cx="4698140" cy="1834234"/>
            <a:chOff x="224725" y="1449225"/>
            <a:chExt cx="7133525" cy="2785050"/>
          </a:xfrm>
        </p:grpSpPr>
        <p:sp>
          <p:nvSpPr>
            <p:cNvPr id="1503" name="Google Shape;1503;p11"/>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1"/>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1"/>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1"/>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1"/>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1"/>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1"/>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1"/>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1"/>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1"/>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1"/>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1"/>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1"/>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1"/>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1"/>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1"/>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1"/>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1"/>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1"/>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1"/>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1"/>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1"/>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1"/>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1"/>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1"/>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1"/>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1"/>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1"/>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1"/>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1"/>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1"/>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1"/>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1"/>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1"/>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1"/>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1"/>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1"/>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1"/>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1"/>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1"/>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1"/>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1"/>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1"/>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1"/>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1"/>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1"/>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1"/>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1"/>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1"/>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1"/>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1"/>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1"/>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1"/>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1"/>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1"/>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1"/>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1"/>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1"/>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1"/>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1"/>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1"/>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1"/>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1"/>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1"/>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1"/>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1"/>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1"/>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1"/>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1"/>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1"/>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1"/>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1"/>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1"/>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1"/>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1"/>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1"/>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1"/>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1"/>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1"/>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1"/>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1"/>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1"/>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1"/>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1"/>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1"/>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1"/>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1"/>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1"/>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1"/>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1"/>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1"/>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1"/>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1"/>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1"/>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1"/>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1"/>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1"/>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1"/>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1"/>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1"/>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1"/>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1"/>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1"/>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1"/>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1"/>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1"/>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1"/>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1"/>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1"/>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1"/>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4" name="Google Shape;1754;p11"/>
          <p:cNvSpPr txBox="1">
            <a:spLocks noGrp="1"/>
          </p:cNvSpPr>
          <p:nvPr>
            <p:ph type="title" hasCustomPrompt="1"/>
          </p:nvPr>
        </p:nvSpPr>
        <p:spPr>
          <a:xfrm>
            <a:off x="726150" y="1256650"/>
            <a:ext cx="7691700" cy="16404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55" name="Google Shape;1755;p11"/>
          <p:cNvSpPr txBox="1">
            <a:spLocks noGrp="1"/>
          </p:cNvSpPr>
          <p:nvPr>
            <p:ph type="body" idx="1"/>
          </p:nvPr>
        </p:nvSpPr>
        <p:spPr>
          <a:xfrm>
            <a:off x="1515750" y="2973350"/>
            <a:ext cx="6112500" cy="380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5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7"/>
        <p:cNvGrpSpPr/>
        <p:nvPr/>
      </p:nvGrpSpPr>
      <p:grpSpPr>
        <a:xfrm>
          <a:off x="0" y="0"/>
          <a:ext cx="0" cy="0"/>
          <a:chOff x="0" y="0"/>
          <a:chExt cx="0" cy="0"/>
        </a:xfrm>
      </p:grpSpPr>
      <p:grpSp>
        <p:nvGrpSpPr>
          <p:cNvPr id="1758" name="Google Shape;1758;p13"/>
          <p:cNvGrpSpPr/>
          <p:nvPr/>
        </p:nvGrpSpPr>
        <p:grpSpPr>
          <a:xfrm rot="900280" flipH="1">
            <a:off x="48542" y="3777784"/>
            <a:ext cx="602508" cy="1148401"/>
            <a:chOff x="2534075" y="238125"/>
            <a:chExt cx="2657375" cy="5065050"/>
          </a:xfrm>
        </p:grpSpPr>
        <p:sp>
          <p:nvSpPr>
            <p:cNvPr id="1759" name="Google Shape;1759;p13"/>
            <p:cNvSpPr/>
            <p:nvPr/>
          </p:nvSpPr>
          <p:spPr>
            <a:xfrm>
              <a:off x="2616075" y="238125"/>
              <a:ext cx="2575375" cy="4986200"/>
            </a:xfrm>
            <a:custGeom>
              <a:avLst/>
              <a:gdLst/>
              <a:ahLst/>
              <a:cxnLst/>
              <a:rect l="l" t="t" r="r" b="b"/>
              <a:pathLst>
                <a:path w="103015" h="199448" extrusionOk="0">
                  <a:moveTo>
                    <a:pt x="94902" y="0"/>
                  </a:moveTo>
                  <a:lnTo>
                    <a:pt x="94902" y="0"/>
                  </a:lnTo>
                  <a:cubicBezTo>
                    <a:pt x="63217" y="17144"/>
                    <a:pt x="43471" y="53115"/>
                    <a:pt x="31532" y="89392"/>
                  </a:cubicBezTo>
                  <a:cubicBezTo>
                    <a:pt x="19593" y="125822"/>
                    <a:pt x="13929" y="164089"/>
                    <a:pt x="0" y="199448"/>
                  </a:cubicBezTo>
                  <a:cubicBezTo>
                    <a:pt x="20817" y="169599"/>
                    <a:pt x="53114" y="146333"/>
                    <a:pt x="73931" y="114036"/>
                  </a:cubicBezTo>
                  <a:cubicBezTo>
                    <a:pt x="95514" y="80208"/>
                    <a:pt x="103014" y="39338"/>
                    <a:pt x="94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2534075" y="258975"/>
              <a:ext cx="2443075" cy="5044200"/>
            </a:xfrm>
            <a:custGeom>
              <a:avLst/>
              <a:gdLst/>
              <a:ahLst/>
              <a:cxnLst/>
              <a:rect l="l" t="t" r="r" b="b"/>
              <a:pathLst>
                <a:path w="97723" h="201768" extrusionOk="0">
                  <a:moveTo>
                    <a:pt x="97584" y="1"/>
                  </a:moveTo>
                  <a:cubicBezTo>
                    <a:pt x="97483" y="1"/>
                    <a:pt x="97349" y="200"/>
                    <a:pt x="97263" y="544"/>
                  </a:cubicBezTo>
                  <a:cubicBezTo>
                    <a:pt x="89151" y="36821"/>
                    <a:pt x="76446" y="72026"/>
                    <a:pt x="59609" y="105242"/>
                  </a:cubicBezTo>
                  <a:cubicBezTo>
                    <a:pt x="50425" y="123151"/>
                    <a:pt x="40322" y="140601"/>
                    <a:pt x="29148" y="157285"/>
                  </a:cubicBezTo>
                  <a:cubicBezTo>
                    <a:pt x="26240" y="161571"/>
                    <a:pt x="23485" y="165857"/>
                    <a:pt x="20424" y="170143"/>
                  </a:cubicBezTo>
                  <a:lnTo>
                    <a:pt x="15832" y="176725"/>
                  </a:lnTo>
                  <a:lnTo>
                    <a:pt x="11240" y="182848"/>
                  </a:lnTo>
                  <a:cubicBezTo>
                    <a:pt x="7413" y="188052"/>
                    <a:pt x="3280" y="192797"/>
                    <a:pt x="984" y="198154"/>
                  </a:cubicBezTo>
                  <a:cubicBezTo>
                    <a:pt x="0" y="200532"/>
                    <a:pt x="685" y="201768"/>
                    <a:pt x="2027" y="201768"/>
                  </a:cubicBezTo>
                  <a:cubicBezTo>
                    <a:pt x="3191" y="201768"/>
                    <a:pt x="4849" y="200839"/>
                    <a:pt x="6342" y="198920"/>
                  </a:cubicBezTo>
                  <a:cubicBezTo>
                    <a:pt x="30067" y="167847"/>
                    <a:pt x="50578" y="134478"/>
                    <a:pt x="67262" y="99119"/>
                  </a:cubicBezTo>
                  <a:cubicBezTo>
                    <a:pt x="74915" y="83200"/>
                    <a:pt x="81650" y="66975"/>
                    <a:pt x="87467" y="50291"/>
                  </a:cubicBezTo>
                  <a:cubicBezTo>
                    <a:pt x="93130" y="33453"/>
                    <a:pt x="96957" y="16310"/>
                    <a:pt x="97722" y="391"/>
                  </a:cubicBezTo>
                  <a:cubicBezTo>
                    <a:pt x="97722" y="122"/>
                    <a:pt x="97663" y="1"/>
                    <a:pt x="97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13"/>
          <p:cNvGrpSpPr/>
          <p:nvPr/>
        </p:nvGrpSpPr>
        <p:grpSpPr>
          <a:xfrm>
            <a:off x="4846068" y="-426147"/>
            <a:ext cx="4698140" cy="1834234"/>
            <a:chOff x="224725" y="1449225"/>
            <a:chExt cx="7133525" cy="2785050"/>
          </a:xfrm>
        </p:grpSpPr>
        <p:sp>
          <p:nvSpPr>
            <p:cNvPr id="1762" name="Google Shape;1762;p13"/>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3"/>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3"/>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3"/>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3"/>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3"/>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3"/>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3"/>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3"/>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3"/>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3"/>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3"/>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3"/>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3"/>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3"/>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3"/>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3"/>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3"/>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3"/>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3"/>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3"/>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3"/>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3"/>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3"/>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3"/>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3"/>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3"/>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3"/>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3"/>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3"/>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3"/>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3"/>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3"/>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3"/>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3"/>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3"/>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3"/>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3"/>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13"/>
          <p:cNvSpPr txBox="1">
            <a:spLocks noGrp="1"/>
          </p:cNvSpPr>
          <p:nvPr>
            <p:ph type="title"/>
          </p:nvPr>
        </p:nvSpPr>
        <p:spPr>
          <a:xfrm>
            <a:off x="713225" y="1692025"/>
            <a:ext cx="2556300" cy="527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000"/>
              <a:buNone/>
              <a:defRPr sz="2000"/>
            </a:lvl1pPr>
            <a:lvl2pPr lvl="1" algn="l" rtl="0">
              <a:spcBef>
                <a:spcPts val="0"/>
              </a:spcBef>
              <a:spcAft>
                <a:spcPts val="0"/>
              </a:spcAft>
              <a:buSzPts val="2000"/>
              <a:buNone/>
              <a:defRPr sz="2000"/>
            </a:lvl2pPr>
            <a:lvl3pPr lvl="2" algn="l" rtl="0">
              <a:spcBef>
                <a:spcPts val="0"/>
              </a:spcBef>
              <a:spcAft>
                <a:spcPts val="0"/>
              </a:spcAft>
              <a:buSzPts val="2000"/>
              <a:buNone/>
              <a:defRPr sz="2000"/>
            </a:lvl3pPr>
            <a:lvl4pPr lvl="3" algn="l" rtl="0">
              <a:spcBef>
                <a:spcPts val="0"/>
              </a:spcBef>
              <a:spcAft>
                <a:spcPts val="0"/>
              </a:spcAft>
              <a:buSzPts val="2000"/>
              <a:buNone/>
              <a:defRPr sz="2000"/>
            </a:lvl4pPr>
            <a:lvl5pPr lvl="4" algn="l" rtl="0">
              <a:spcBef>
                <a:spcPts val="0"/>
              </a:spcBef>
              <a:spcAft>
                <a:spcPts val="0"/>
              </a:spcAft>
              <a:buSzPts val="2000"/>
              <a:buNone/>
              <a:defRPr sz="2000"/>
            </a:lvl5pPr>
            <a:lvl6pPr lvl="5" algn="l" rtl="0">
              <a:spcBef>
                <a:spcPts val="0"/>
              </a:spcBef>
              <a:spcAft>
                <a:spcPts val="0"/>
              </a:spcAft>
              <a:buSzPts val="2000"/>
              <a:buNone/>
              <a:defRPr sz="2000"/>
            </a:lvl6pPr>
            <a:lvl7pPr lvl="6" algn="l" rtl="0">
              <a:spcBef>
                <a:spcPts val="0"/>
              </a:spcBef>
              <a:spcAft>
                <a:spcPts val="0"/>
              </a:spcAft>
              <a:buSzPts val="2000"/>
              <a:buNone/>
              <a:defRPr sz="2000"/>
            </a:lvl7pPr>
            <a:lvl8pPr lvl="7" algn="l" rtl="0">
              <a:spcBef>
                <a:spcPts val="0"/>
              </a:spcBef>
              <a:spcAft>
                <a:spcPts val="0"/>
              </a:spcAft>
              <a:buSzPts val="2000"/>
              <a:buNone/>
              <a:defRPr sz="2000"/>
            </a:lvl8pPr>
            <a:lvl9pPr lvl="8" algn="l" rtl="0">
              <a:spcBef>
                <a:spcPts val="0"/>
              </a:spcBef>
              <a:spcAft>
                <a:spcPts val="0"/>
              </a:spcAft>
              <a:buSzPts val="2000"/>
              <a:buNone/>
              <a:defRPr sz="2000"/>
            </a:lvl9pPr>
          </a:lstStyle>
          <a:p>
            <a:endParaRPr/>
          </a:p>
        </p:txBody>
      </p:sp>
      <p:sp>
        <p:nvSpPr>
          <p:cNvPr id="2014" name="Google Shape;2014;p13"/>
          <p:cNvSpPr txBox="1">
            <a:spLocks noGrp="1"/>
          </p:cNvSpPr>
          <p:nvPr>
            <p:ph type="title" idx="2" hasCustomPrompt="1"/>
          </p:nvPr>
        </p:nvSpPr>
        <p:spPr>
          <a:xfrm>
            <a:off x="713225" y="1179250"/>
            <a:ext cx="1275300" cy="593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3500"/>
            </a:lvl1pPr>
            <a:lvl2pPr lvl="1" algn="l" rtl="0">
              <a:spcBef>
                <a:spcPts val="0"/>
              </a:spcBef>
              <a:spcAft>
                <a:spcPts val="0"/>
              </a:spcAft>
              <a:buSzPts val="3500"/>
              <a:buNone/>
              <a:defRPr sz="3500"/>
            </a:lvl2pPr>
            <a:lvl3pPr lvl="2" algn="l" rtl="0">
              <a:spcBef>
                <a:spcPts val="0"/>
              </a:spcBef>
              <a:spcAft>
                <a:spcPts val="0"/>
              </a:spcAft>
              <a:buSzPts val="3500"/>
              <a:buNone/>
              <a:defRPr sz="3500"/>
            </a:lvl3pPr>
            <a:lvl4pPr lvl="3" algn="l" rtl="0">
              <a:spcBef>
                <a:spcPts val="0"/>
              </a:spcBef>
              <a:spcAft>
                <a:spcPts val="0"/>
              </a:spcAft>
              <a:buSzPts val="3500"/>
              <a:buNone/>
              <a:defRPr sz="3500"/>
            </a:lvl4pPr>
            <a:lvl5pPr lvl="4" algn="l" rtl="0">
              <a:spcBef>
                <a:spcPts val="0"/>
              </a:spcBef>
              <a:spcAft>
                <a:spcPts val="0"/>
              </a:spcAft>
              <a:buSzPts val="3500"/>
              <a:buNone/>
              <a:defRPr sz="3500"/>
            </a:lvl5pPr>
            <a:lvl6pPr lvl="5" algn="l" rtl="0">
              <a:spcBef>
                <a:spcPts val="0"/>
              </a:spcBef>
              <a:spcAft>
                <a:spcPts val="0"/>
              </a:spcAft>
              <a:buSzPts val="3500"/>
              <a:buNone/>
              <a:defRPr sz="3500"/>
            </a:lvl6pPr>
            <a:lvl7pPr lvl="6" algn="l" rtl="0">
              <a:spcBef>
                <a:spcPts val="0"/>
              </a:spcBef>
              <a:spcAft>
                <a:spcPts val="0"/>
              </a:spcAft>
              <a:buSzPts val="3500"/>
              <a:buNone/>
              <a:defRPr sz="3500"/>
            </a:lvl7pPr>
            <a:lvl8pPr lvl="7" algn="l" rtl="0">
              <a:spcBef>
                <a:spcPts val="0"/>
              </a:spcBef>
              <a:spcAft>
                <a:spcPts val="0"/>
              </a:spcAft>
              <a:buSzPts val="3500"/>
              <a:buNone/>
              <a:defRPr sz="3500"/>
            </a:lvl8pPr>
            <a:lvl9pPr lvl="8" algn="l" rtl="0">
              <a:spcBef>
                <a:spcPts val="0"/>
              </a:spcBef>
              <a:spcAft>
                <a:spcPts val="0"/>
              </a:spcAft>
              <a:buSzPts val="3500"/>
              <a:buNone/>
              <a:defRPr sz="3500"/>
            </a:lvl9pPr>
          </a:lstStyle>
          <a:p>
            <a:r>
              <a:t>xx%</a:t>
            </a:r>
          </a:p>
        </p:txBody>
      </p:sp>
      <p:sp>
        <p:nvSpPr>
          <p:cNvPr id="2015" name="Google Shape;2015;p13"/>
          <p:cNvSpPr txBox="1">
            <a:spLocks noGrp="1"/>
          </p:cNvSpPr>
          <p:nvPr>
            <p:ph type="subTitle" idx="1"/>
          </p:nvPr>
        </p:nvSpPr>
        <p:spPr>
          <a:xfrm>
            <a:off x="713225" y="2049950"/>
            <a:ext cx="2556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16" name="Google Shape;2016;p13"/>
          <p:cNvSpPr txBox="1">
            <a:spLocks noGrp="1"/>
          </p:cNvSpPr>
          <p:nvPr>
            <p:ph type="title" idx="3"/>
          </p:nvPr>
        </p:nvSpPr>
        <p:spPr>
          <a:xfrm>
            <a:off x="3701825" y="1692025"/>
            <a:ext cx="2556300" cy="527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000"/>
              <a:buNone/>
              <a:defRPr sz="2000"/>
            </a:lvl1pPr>
            <a:lvl2pPr lvl="1" algn="l" rtl="0">
              <a:spcBef>
                <a:spcPts val="0"/>
              </a:spcBef>
              <a:spcAft>
                <a:spcPts val="0"/>
              </a:spcAft>
              <a:buSzPts val="2000"/>
              <a:buNone/>
              <a:defRPr sz="2000"/>
            </a:lvl2pPr>
            <a:lvl3pPr lvl="2" algn="l" rtl="0">
              <a:spcBef>
                <a:spcPts val="0"/>
              </a:spcBef>
              <a:spcAft>
                <a:spcPts val="0"/>
              </a:spcAft>
              <a:buSzPts val="2000"/>
              <a:buNone/>
              <a:defRPr sz="2000"/>
            </a:lvl3pPr>
            <a:lvl4pPr lvl="3" algn="l" rtl="0">
              <a:spcBef>
                <a:spcPts val="0"/>
              </a:spcBef>
              <a:spcAft>
                <a:spcPts val="0"/>
              </a:spcAft>
              <a:buSzPts val="2000"/>
              <a:buNone/>
              <a:defRPr sz="2000"/>
            </a:lvl4pPr>
            <a:lvl5pPr lvl="4" algn="l" rtl="0">
              <a:spcBef>
                <a:spcPts val="0"/>
              </a:spcBef>
              <a:spcAft>
                <a:spcPts val="0"/>
              </a:spcAft>
              <a:buSzPts val="2000"/>
              <a:buNone/>
              <a:defRPr sz="2000"/>
            </a:lvl5pPr>
            <a:lvl6pPr lvl="5" algn="l" rtl="0">
              <a:spcBef>
                <a:spcPts val="0"/>
              </a:spcBef>
              <a:spcAft>
                <a:spcPts val="0"/>
              </a:spcAft>
              <a:buSzPts val="2000"/>
              <a:buNone/>
              <a:defRPr sz="2000"/>
            </a:lvl6pPr>
            <a:lvl7pPr lvl="6" algn="l" rtl="0">
              <a:spcBef>
                <a:spcPts val="0"/>
              </a:spcBef>
              <a:spcAft>
                <a:spcPts val="0"/>
              </a:spcAft>
              <a:buSzPts val="2000"/>
              <a:buNone/>
              <a:defRPr sz="2000"/>
            </a:lvl7pPr>
            <a:lvl8pPr lvl="7" algn="l" rtl="0">
              <a:spcBef>
                <a:spcPts val="0"/>
              </a:spcBef>
              <a:spcAft>
                <a:spcPts val="0"/>
              </a:spcAft>
              <a:buSzPts val="2000"/>
              <a:buNone/>
              <a:defRPr sz="2000"/>
            </a:lvl8pPr>
            <a:lvl9pPr lvl="8" algn="l" rtl="0">
              <a:spcBef>
                <a:spcPts val="0"/>
              </a:spcBef>
              <a:spcAft>
                <a:spcPts val="0"/>
              </a:spcAft>
              <a:buSzPts val="2000"/>
              <a:buNone/>
              <a:defRPr sz="2000"/>
            </a:lvl9pPr>
          </a:lstStyle>
          <a:p>
            <a:endParaRPr/>
          </a:p>
        </p:txBody>
      </p:sp>
      <p:sp>
        <p:nvSpPr>
          <p:cNvPr id="2017" name="Google Shape;2017;p13"/>
          <p:cNvSpPr txBox="1">
            <a:spLocks noGrp="1"/>
          </p:cNvSpPr>
          <p:nvPr>
            <p:ph type="title" idx="4" hasCustomPrompt="1"/>
          </p:nvPr>
        </p:nvSpPr>
        <p:spPr>
          <a:xfrm>
            <a:off x="3701825" y="1179250"/>
            <a:ext cx="1275300" cy="593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3500"/>
            </a:lvl1pPr>
            <a:lvl2pPr lvl="1" algn="l" rtl="0">
              <a:spcBef>
                <a:spcPts val="0"/>
              </a:spcBef>
              <a:spcAft>
                <a:spcPts val="0"/>
              </a:spcAft>
              <a:buSzPts val="3500"/>
              <a:buNone/>
              <a:defRPr sz="3500"/>
            </a:lvl2pPr>
            <a:lvl3pPr lvl="2" algn="l" rtl="0">
              <a:spcBef>
                <a:spcPts val="0"/>
              </a:spcBef>
              <a:spcAft>
                <a:spcPts val="0"/>
              </a:spcAft>
              <a:buSzPts val="3500"/>
              <a:buNone/>
              <a:defRPr sz="3500"/>
            </a:lvl3pPr>
            <a:lvl4pPr lvl="3" algn="l" rtl="0">
              <a:spcBef>
                <a:spcPts val="0"/>
              </a:spcBef>
              <a:spcAft>
                <a:spcPts val="0"/>
              </a:spcAft>
              <a:buSzPts val="3500"/>
              <a:buNone/>
              <a:defRPr sz="3500"/>
            </a:lvl4pPr>
            <a:lvl5pPr lvl="4" algn="l" rtl="0">
              <a:spcBef>
                <a:spcPts val="0"/>
              </a:spcBef>
              <a:spcAft>
                <a:spcPts val="0"/>
              </a:spcAft>
              <a:buSzPts val="3500"/>
              <a:buNone/>
              <a:defRPr sz="3500"/>
            </a:lvl5pPr>
            <a:lvl6pPr lvl="5" algn="l" rtl="0">
              <a:spcBef>
                <a:spcPts val="0"/>
              </a:spcBef>
              <a:spcAft>
                <a:spcPts val="0"/>
              </a:spcAft>
              <a:buSzPts val="3500"/>
              <a:buNone/>
              <a:defRPr sz="3500"/>
            </a:lvl6pPr>
            <a:lvl7pPr lvl="6" algn="l" rtl="0">
              <a:spcBef>
                <a:spcPts val="0"/>
              </a:spcBef>
              <a:spcAft>
                <a:spcPts val="0"/>
              </a:spcAft>
              <a:buSzPts val="3500"/>
              <a:buNone/>
              <a:defRPr sz="3500"/>
            </a:lvl7pPr>
            <a:lvl8pPr lvl="7" algn="l" rtl="0">
              <a:spcBef>
                <a:spcPts val="0"/>
              </a:spcBef>
              <a:spcAft>
                <a:spcPts val="0"/>
              </a:spcAft>
              <a:buSzPts val="3500"/>
              <a:buNone/>
              <a:defRPr sz="3500"/>
            </a:lvl8pPr>
            <a:lvl9pPr lvl="8" algn="l" rtl="0">
              <a:spcBef>
                <a:spcPts val="0"/>
              </a:spcBef>
              <a:spcAft>
                <a:spcPts val="0"/>
              </a:spcAft>
              <a:buSzPts val="3500"/>
              <a:buNone/>
              <a:defRPr sz="3500"/>
            </a:lvl9pPr>
          </a:lstStyle>
          <a:p>
            <a:r>
              <a:t>xx%</a:t>
            </a:r>
          </a:p>
        </p:txBody>
      </p:sp>
      <p:sp>
        <p:nvSpPr>
          <p:cNvPr id="2018" name="Google Shape;2018;p13"/>
          <p:cNvSpPr txBox="1">
            <a:spLocks noGrp="1"/>
          </p:cNvSpPr>
          <p:nvPr>
            <p:ph type="subTitle" idx="5"/>
          </p:nvPr>
        </p:nvSpPr>
        <p:spPr>
          <a:xfrm>
            <a:off x="3701825" y="2049950"/>
            <a:ext cx="2556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19" name="Google Shape;2019;p13"/>
          <p:cNvSpPr txBox="1">
            <a:spLocks noGrp="1"/>
          </p:cNvSpPr>
          <p:nvPr>
            <p:ph type="title" idx="6"/>
          </p:nvPr>
        </p:nvSpPr>
        <p:spPr>
          <a:xfrm>
            <a:off x="713225" y="3481425"/>
            <a:ext cx="2556300" cy="527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000"/>
              <a:buNone/>
              <a:defRPr sz="2000"/>
            </a:lvl1pPr>
            <a:lvl2pPr lvl="1" algn="l" rtl="0">
              <a:spcBef>
                <a:spcPts val="0"/>
              </a:spcBef>
              <a:spcAft>
                <a:spcPts val="0"/>
              </a:spcAft>
              <a:buSzPts val="2000"/>
              <a:buNone/>
              <a:defRPr sz="2000"/>
            </a:lvl2pPr>
            <a:lvl3pPr lvl="2" algn="l" rtl="0">
              <a:spcBef>
                <a:spcPts val="0"/>
              </a:spcBef>
              <a:spcAft>
                <a:spcPts val="0"/>
              </a:spcAft>
              <a:buSzPts val="2000"/>
              <a:buNone/>
              <a:defRPr sz="2000"/>
            </a:lvl3pPr>
            <a:lvl4pPr lvl="3" algn="l" rtl="0">
              <a:spcBef>
                <a:spcPts val="0"/>
              </a:spcBef>
              <a:spcAft>
                <a:spcPts val="0"/>
              </a:spcAft>
              <a:buSzPts val="2000"/>
              <a:buNone/>
              <a:defRPr sz="2000"/>
            </a:lvl4pPr>
            <a:lvl5pPr lvl="4" algn="l" rtl="0">
              <a:spcBef>
                <a:spcPts val="0"/>
              </a:spcBef>
              <a:spcAft>
                <a:spcPts val="0"/>
              </a:spcAft>
              <a:buSzPts val="2000"/>
              <a:buNone/>
              <a:defRPr sz="2000"/>
            </a:lvl5pPr>
            <a:lvl6pPr lvl="5" algn="l" rtl="0">
              <a:spcBef>
                <a:spcPts val="0"/>
              </a:spcBef>
              <a:spcAft>
                <a:spcPts val="0"/>
              </a:spcAft>
              <a:buSzPts val="2000"/>
              <a:buNone/>
              <a:defRPr sz="2000"/>
            </a:lvl6pPr>
            <a:lvl7pPr lvl="6" algn="l" rtl="0">
              <a:spcBef>
                <a:spcPts val="0"/>
              </a:spcBef>
              <a:spcAft>
                <a:spcPts val="0"/>
              </a:spcAft>
              <a:buSzPts val="2000"/>
              <a:buNone/>
              <a:defRPr sz="2000"/>
            </a:lvl7pPr>
            <a:lvl8pPr lvl="7" algn="l" rtl="0">
              <a:spcBef>
                <a:spcPts val="0"/>
              </a:spcBef>
              <a:spcAft>
                <a:spcPts val="0"/>
              </a:spcAft>
              <a:buSzPts val="2000"/>
              <a:buNone/>
              <a:defRPr sz="2000"/>
            </a:lvl8pPr>
            <a:lvl9pPr lvl="8" algn="l" rtl="0">
              <a:spcBef>
                <a:spcPts val="0"/>
              </a:spcBef>
              <a:spcAft>
                <a:spcPts val="0"/>
              </a:spcAft>
              <a:buSzPts val="2000"/>
              <a:buNone/>
              <a:defRPr sz="2000"/>
            </a:lvl9pPr>
          </a:lstStyle>
          <a:p>
            <a:endParaRPr/>
          </a:p>
        </p:txBody>
      </p:sp>
      <p:sp>
        <p:nvSpPr>
          <p:cNvPr id="2020" name="Google Shape;2020;p13"/>
          <p:cNvSpPr txBox="1">
            <a:spLocks noGrp="1"/>
          </p:cNvSpPr>
          <p:nvPr>
            <p:ph type="title" idx="7" hasCustomPrompt="1"/>
          </p:nvPr>
        </p:nvSpPr>
        <p:spPr>
          <a:xfrm>
            <a:off x="713225" y="2966550"/>
            <a:ext cx="1275300" cy="593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3500"/>
            </a:lvl1pPr>
            <a:lvl2pPr lvl="1" algn="l" rtl="0">
              <a:spcBef>
                <a:spcPts val="0"/>
              </a:spcBef>
              <a:spcAft>
                <a:spcPts val="0"/>
              </a:spcAft>
              <a:buSzPts val="3500"/>
              <a:buNone/>
              <a:defRPr sz="3500"/>
            </a:lvl2pPr>
            <a:lvl3pPr lvl="2" algn="l" rtl="0">
              <a:spcBef>
                <a:spcPts val="0"/>
              </a:spcBef>
              <a:spcAft>
                <a:spcPts val="0"/>
              </a:spcAft>
              <a:buSzPts val="3500"/>
              <a:buNone/>
              <a:defRPr sz="3500"/>
            </a:lvl3pPr>
            <a:lvl4pPr lvl="3" algn="l" rtl="0">
              <a:spcBef>
                <a:spcPts val="0"/>
              </a:spcBef>
              <a:spcAft>
                <a:spcPts val="0"/>
              </a:spcAft>
              <a:buSzPts val="3500"/>
              <a:buNone/>
              <a:defRPr sz="3500"/>
            </a:lvl4pPr>
            <a:lvl5pPr lvl="4" algn="l" rtl="0">
              <a:spcBef>
                <a:spcPts val="0"/>
              </a:spcBef>
              <a:spcAft>
                <a:spcPts val="0"/>
              </a:spcAft>
              <a:buSzPts val="3500"/>
              <a:buNone/>
              <a:defRPr sz="3500"/>
            </a:lvl5pPr>
            <a:lvl6pPr lvl="5" algn="l" rtl="0">
              <a:spcBef>
                <a:spcPts val="0"/>
              </a:spcBef>
              <a:spcAft>
                <a:spcPts val="0"/>
              </a:spcAft>
              <a:buSzPts val="3500"/>
              <a:buNone/>
              <a:defRPr sz="3500"/>
            </a:lvl6pPr>
            <a:lvl7pPr lvl="6" algn="l" rtl="0">
              <a:spcBef>
                <a:spcPts val="0"/>
              </a:spcBef>
              <a:spcAft>
                <a:spcPts val="0"/>
              </a:spcAft>
              <a:buSzPts val="3500"/>
              <a:buNone/>
              <a:defRPr sz="3500"/>
            </a:lvl7pPr>
            <a:lvl8pPr lvl="7" algn="l" rtl="0">
              <a:spcBef>
                <a:spcPts val="0"/>
              </a:spcBef>
              <a:spcAft>
                <a:spcPts val="0"/>
              </a:spcAft>
              <a:buSzPts val="3500"/>
              <a:buNone/>
              <a:defRPr sz="3500"/>
            </a:lvl8pPr>
            <a:lvl9pPr lvl="8" algn="l" rtl="0">
              <a:spcBef>
                <a:spcPts val="0"/>
              </a:spcBef>
              <a:spcAft>
                <a:spcPts val="0"/>
              </a:spcAft>
              <a:buSzPts val="3500"/>
              <a:buNone/>
              <a:defRPr sz="3500"/>
            </a:lvl9pPr>
          </a:lstStyle>
          <a:p>
            <a:r>
              <a:t>xx%</a:t>
            </a:r>
          </a:p>
        </p:txBody>
      </p:sp>
      <p:sp>
        <p:nvSpPr>
          <p:cNvPr id="2021" name="Google Shape;2021;p13"/>
          <p:cNvSpPr txBox="1">
            <a:spLocks noGrp="1"/>
          </p:cNvSpPr>
          <p:nvPr>
            <p:ph type="subTitle" idx="8"/>
          </p:nvPr>
        </p:nvSpPr>
        <p:spPr>
          <a:xfrm>
            <a:off x="713225" y="3839350"/>
            <a:ext cx="2556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2" name="Google Shape;2022;p13"/>
          <p:cNvSpPr txBox="1">
            <a:spLocks noGrp="1"/>
          </p:cNvSpPr>
          <p:nvPr>
            <p:ph type="title" idx="9"/>
          </p:nvPr>
        </p:nvSpPr>
        <p:spPr>
          <a:xfrm>
            <a:off x="3701825" y="3481425"/>
            <a:ext cx="2556300" cy="527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000"/>
              <a:buNone/>
              <a:defRPr sz="2000"/>
            </a:lvl1pPr>
            <a:lvl2pPr lvl="1" algn="l" rtl="0">
              <a:spcBef>
                <a:spcPts val="0"/>
              </a:spcBef>
              <a:spcAft>
                <a:spcPts val="0"/>
              </a:spcAft>
              <a:buSzPts val="2000"/>
              <a:buNone/>
              <a:defRPr sz="2000"/>
            </a:lvl2pPr>
            <a:lvl3pPr lvl="2" algn="l" rtl="0">
              <a:spcBef>
                <a:spcPts val="0"/>
              </a:spcBef>
              <a:spcAft>
                <a:spcPts val="0"/>
              </a:spcAft>
              <a:buSzPts val="2000"/>
              <a:buNone/>
              <a:defRPr sz="2000"/>
            </a:lvl3pPr>
            <a:lvl4pPr lvl="3" algn="l" rtl="0">
              <a:spcBef>
                <a:spcPts val="0"/>
              </a:spcBef>
              <a:spcAft>
                <a:spcPts val="0"/>
              </a:spcAft>
              <a:buSzPts val="2000"/>
              <a:buNone/>
              <a:defRPr sz="2000"/>
            </a:lvl4pPr>
            <a:lvl5pPr lvl="4" algn="l" rtl="0">
              <a:spcBef>
                <a:spcPts val="0"/>
              </a:spcBef>
              <a:spcAft>
                <a:spcPts val="0"/>
              </a:spcAft>
              <a:buSzPts val="2000"/>
              <a:buNone/>
              <a:defRPr sz="2000"/>
            </a:lvl5pPr>
            <a:lvl6pPr lvl="5" algn="l" rtl="0">
              <a:spcBef>
                <a:spcPts val="0"/>
              </a:spcBef>
              <a:spcAft>
                <a:spcPts val="0"/>
              </a:spcAft>
              <a:buSzPts val="2000"/>
              <a:buNone/>
              <a:defRPr sz="2000"/>
            </a:lvl6pPr>
            <a:lvl7pPr lvl="6" algn="l" rtl="0">
              <a:spcBef>
                <a:spcPts val="0"/>
              </a:spcBef>
              <a:spcAft>
                <a:spcPts val="0"/>
              </a:spcAft>
              <a:buSzPts val="2000"/>
              <a:buNone/>
              <a:defRPr sz="2000"/>
            </a:lvl7pPr>
            <a:lvl8pPr lvl="7" algn="l" rtl="0">
              <a:spcBef>
                <a:spcPts val="0"/>
              </a:spcBef>
              <a:spcAft>
                <a:spcPts val="0"/>
              </a:spcAft>
              <a:buSzPts val="2000"/>
              <a:buNone/>
              <a:defRPr sz="2000"/>
            </a:lvl8pPr>
            <a:lvl9pPr lvl="8" algn="l" rtl="0">
              <a:spcBef>
                <a:spcPts val="0"/>
              </a:spcBef>
              <a:spcAft>
                <a:spcPts val="0"/>
              </a:spcAft>
              <a:buSzPts val="2000"/>
              <a:buNone/>
              <a:defRPr sz="2000"/>
            </a:lvl9pPr>
          </a:lstStyle>
          <a:p>
            <a:endParaRPr/>
          </a:p>
        </p:txBody>
      </p:sp>
      <p:sp>
        <p:nvSpPr>
          <p:cNvPr id="2023" name="Google Shape;2023;p13"/>
          <p:cNvSpPr txBox="1">
            <a:spLocks noGrp="1"/>
          </p:cNvSpPr>
          <p:nvPr>
            <p:ph type="title" idx="13" hasCustomPrompt="1"/>
          </p:nvPr>
        </p:nvSpPr>
        <p:spPr>
          <a:xfrm>
            <a:off x="3701825" y="2966550"/>
            <a:ext cx="1275300" cy="593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3500"/>
            </a:lvl1pPr>
            <a:lvl2pPr lvl="1" algn="l" rtl="0">
              <a:spcBef>
                <a:spcPts val="0"/>
              </a:spcBef>
              <a:spcAft>
                <a:spcPts val="0"/>
              </a:spcAft>
              <a:buSzPts val="3500"/>
              <a:buNone/>
              <a:defRPr sz="3500"/>
            </a:lvl2pPr>
            <a:lvl3pPr lvl="2" algn="l" rtl="0">
              <a:spcBef>
                <a:spcPts val="0"/>
              </a:spcBef>
              <a:spcAft>
                <a:spcPts val="0"/>
              </a:spcAft>
              <a:buSzPts val="3500"/>
              <a:buNone/>
              <a:defRPr sz="3500"/>
            </a:lvl3pPr>
            <a:lvl4pPr lvl="3" algn="l" rtl="0">
              <a:spcBef>
                <a:spcPts val="0"/>
              </a:spcBef>
              <a:spcAft>
                <a:spcPts val="0"/>
              </a:spcAft>
              <a:buSzPts val="3500"/>
              <a:buNone/>
              <a:defRPr sz="3500"/>
            </a:lvl4pPr>
            <a:lvl5pPr lvl="4" algn="l" rtl="0">
              <a:spcBef>
                <a:spcPts val="0"/>
              </a:spcBef>
              <a:spcAft>
                <a:spcPts val="0"/>
              </a:spcAft>
              <a:buSzPts val="3500"/>
              <a:buNone/>
              <a:defRPr sz="3500"/>
            </a:lvl5pPr>
            <a:lvl6pPr lvl="5" algn="l" rtl="0">
              <a:spcBef>
                <a:spcPts val="0"/>
              </a:spcBef>
              <a:spcAft>
                <a:spcPts val="0"/>
              </a:spcAft>
              <a:buSzPts val="3500"/>
              <a:buNone/>
              <a:defRPr sz="3500"/>
            </a:lvl6pPr>
            <a:lvl7pPr lvl="6" algn="l" rtl="0">
              <a:spcBef>
                <a:spcPts val="0"/>
              </a:spcBef>
              <a:spcAft>
                <a:spcPts val="0"/>
              </a:spcAft>
              <a:buSzPts val="3500"/>
              <a:buNone/>
              <a:defRPr sz="3500"/>
            </a:lvl7pPr>
            <a:lvl8pPr lvl="7" algn="l" rtl="0">
              <a:spcBef>
                <a:spcPts val="0"/>
              </a:spcBef>
              <a:spcAft>
                <a:spcPts val="0"/>
              </a:spcAft>
              <a:buSzPts val="3500"/>
              <a:buNone/>
              <a:defRPr sz="3500"/>
            </a:lvl8pPr>
            <a:lvl9pPr lvl="8" algn="l" rtl="0">
              <a:spcBef>
                <a:spcPts val="0"/>
              </a:spcBef>
              <a:spcAft>
                <a:spcPts val="0"/>
              </a:spcAft>
              <a:buSzPts val="3500"/>
              <a:buNone/>
              <a:defRPr sz="3500"/>
            </a:lvl9pPr>
          </a:lstStyle>
          <a:p>
            <a:r>
              <a:t>xx%</a:t>
            </a:r>
          </a:p>
        </p:txBody>
      </p:sp>
      <p:sp>
        <p:nvSpPr>
          <p:cNvPr id="2024" name="Google Shape;2024;p13"/>
          <p:cNvSpPr txBox="1">
            <a:spLocks noGrp="1"/>
          </p:cNvSpPr>
          <p:nvPr>
            <p:ph type="subTitle" idx="14"/>
          </p:nvPr>
        </p:nvSpPr>
        <p:spPr>
          <a:xfrm>
            <a:off x="3701825" y="3839350"/>
            <a:ext cx="2556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5" name="Google Shape;2025;p13"/>
          <p:cNvSpPr txBox="1">
            <a:spLocks noGrp="1"/>
          </p:cNvSpPr>
          <p:nvPr>
            <p:ph type="title" idx="15"/>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7200" y="445025"/>
            <a:ext cx="7726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1pPr>
            <a:lvl2pPr lvl="1">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2pPr>
            <a:lvl3pPr lvl="2">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3pPr>
            <a:lvl4pPr lvl="3">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4pPr>
            <a:lvl5pPr lvl="4">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5pPr>
            <a:lvl6pPr lvl="5">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6pPr>
            <a:lvl7pPr lvl="6">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7pPr>
            <a:lvl8pPr lvl="7">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8pPr>
            <a:lvl9pPr lvl="8">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707200" y="1152475"/>
            <a:ext cx="77268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ABeeZee"/>
              <a:buChar char="●"/>
              <a:defRPr sz="1800">
                <a:solidFill>
                  <a:schemeClr val="dk2"/>
                </a:solidFill>
                <a:latin typeface="ABeeZee"/>
                <a:ea typeface="ABeeZee"/>
                <a:cs typeface="ABeeZee"/>
                <a:sym typeface="ABeeZee"/>
              </a:defRPr>
            </a:lvl1pPr>
            <a:lvl2pPr marL="914400" lvl="1"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2pPr>
            <a:lvl3pPr marL="1371600" lvl="2"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3pPr>
            <a:lvl4pPr marL="1828800" lvl="3"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4pPr>
            <a:lvl5pPr marL="2286000" lvl="4"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5pPr>
            <a:lvl6pPr marL="2743200" lvl="5"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6pPr>
            <a:lvl7pPr marL="3200400" lvl="6"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7pPr>
            <a:lvl8pPr marL="3657600" lvl="7"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8pPr>
            <a:lvl9pPr marL="4114800" lvl="8"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 id="2147483664" r:id="rId10"/>
    <p:sldLayoutId id="2147483688" r:id="rId11"/>
    <p:sldLayoutId id="214748368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58"/>
        <p:cNvGrpSpPr/>
        <p:nvPr/>
      </p:nvGrpSpPr>
      <p:grpSpPr>
        <a:xfrm>
          <a:off x="0" y="0"/>
          <a:ext cx="0" cy="0"/>
          <a:chOff x="0" y="0"/>
          <a:chExt cx="0" cy="0"/>
        </a:xfrm>
      </p:grpSpPr>
      <p:sp>
        <p:nvSpPr>
          <p:cNvPr id="8059" name="Google Shape;8059;p57"/>
          <p:cNvSpPr txBox="1">
            <a:spLocks noGrp="1"/>
          </p:cNvSpPr>
          <p:nvPr>
            <p:ph type="title"/>
          </p:nvPr>
        </p:nvSpPr>
        <p:spPr>
          <a:xfrm>
            <a:off x="755026" y="1318414"/>
            <a:ext cx="7691700" cy="1640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4000" b="1" dirty="0" smtClean="0">
                <a:solidFill>
                  <a:srgbClr val="C00000"/>
                </a:solidFill>
                <a:latin typeface="+mn-lt"/>
              </a:rPr>
              <a:t>Chào mừng các em đến với</a:t>
            </a:r>
            <a:br>
              <a:rPr lang="vi-VN" sz="4000" b="1" dirty="0" smtClean="0">
                <a:solidFill>
                  <a:srgbClr val="C00000"/>
                </a:solidFill>
                <a:latin typeface="+mn-lt"/>
              </a:rPr>
            </a:br>
            <a:r>
              <a:rPr lang="vi-VN" sz="4000" b="1" dirty="0" smtClean="0">
                <a:solidFill>
                  <a:srgbClr val="C00000"/>
                </a:solidFill>
                <a:latin typeface="+mn-lt"/>
              </a:rPr>
              <a:t>bài học hôm nay!</a:t>
            </a:r>
            <a:endParaRPr sz="4000" b="1" dirty="0">
              <a:solidFill>
                <a:srgbClr val="C00000"/>
              </a:solidFill>
              <a:latin typeface="+mn-lt"/>
            </a:endParaRPr>
          </a:p>
        </p:txBody>
      </p:sp>
    </p:spTree>
    <p:extLst>
      <p:ext uri="{BB962C8B-B14F-4D97-AF65-F5344CB8AC3E}">
        <p14:creationId xmlns:p14="http://schemas.microsoft.com/office/powerpoint/2010/main" val="181020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62"/>
        <p:cNvGrpSpPr/>
        <p:nvPr/>
      </p:nvGrpSpPr>
      <p:grpSpPr>
        <a:xfrm>
          <a:off x="0" y="0"/>
          <a:ext cx="0" cy="0"/>
          <a:chOff x="0" y="0"/>
          <a:chExt cx="0" cy="0"/>
        </a:xfrm>
      </p:grpSpPr>
      <p:sp>
        <p:nvSpPr>
          <p:cNvPr id="8563" name="Google Shape;8563;p78"/>
          <p:cNvSpPr txBox="1">
            <a:spLocks noGrp="1"/>
          </p:cNvSpPr>
          <p:nvPr>
            <p:ph type="title"/>
          </p:nvPr>
        </p:nvSpPr>
        <p:spPr>
          <a:xfrm flipH="1">
            <a:off x="3963074" y="589445"/>
            <a:ext cx="44292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3200" b="1" dirty="0" smtClean="0">
                <a:solidFill>
                  <a:schemeClr val="tx1">
                    <a:lumMod val="95000"/>
                    <a:lumOff val="5000"/>
                  </a:schemeClr>
                </a:solidFill>
                <a:latin typeface="+mn-lt"/>
              </a:rPr>
              <a:t>Hướng dẫn về nhà</a:t>
            </a:r>
            <a:endParaRPr sz="3200" b="1" dirty="0">
              <a:solidFill>
                <a:schemeClr val="tx1">
                  <a:lumMod val="95000"/>
                  <a:lumOff val="5000"/>
                </a:schemeClr>
              </a:solidFill>
              <a:latin typeface="+mn-lt"/>
            </a:endParaRPr>
          </a:p>
        </p:txBody>
      </p:sp>
      <p:sp>
        <p:nvSpPr>
          <p:cNvPr id="8565" name="Google Shape;8565;p78"/>
          <p:cNvSpPr txBox="1">
            <a:spLocks noGrp="1"/>
          </p:cNvSpPr>
          <p:nvPr>
            <p:ph type="subTitle" idx="1"/>
          </p:nvPr>
        </p:nvSpPr>
        <p:spPr>
          <a:xfrm flipH="1">
            <a:off x="4001575" y="1431245"/>
            <a:ext cx="4429200" cy="2091555"/>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400" dirty="0" smtClean="0">
                <a:solidFill>
                  <a:schemeClr val="tx1">
                    <a:lumMod val="95000"/>
                    <a:lumOff val="5000"/>
                  </a:schemeClr>
                </a:solidFill>
                <a:latin typeface="+mn-lt"/>
              </a:rPr>
              <a:t>- Ôn tập bài học.</a:t>
            </a:r>
          </a:p>
          <a:p>
            <a:pPr marL="0" lvl="0" indent="0" algn="just" rtl="0">
              <a:lnSpc>
                <a:spcPct val="150000"/>
              </a:lnSpc>
              <a:spcBef>
                <a:spcPts val="0"/>
              </a:spcBef>
              <a:spcAft>
                <a:spcPts val="0"/>
              </a:spcAft>
              <a:buNone/>
            </a:pPr>
            <a:r>
              <a:rPr lang="vi-VN" sz="2400" dirty="0" smtClean="0">
                <a:solidFill>
                  <a:schemeClr val="tx1">
                    <a:lumMod val="95000"/>
                    <a:lumOff val="5000"/>
                  </a:schemeClr>
                </a:solidFill>
                <a:latin typeface="+mn-lt"/>
              </a:rPr>
              <a:t>- Chuẩn bị bài mới: </a:t>
            </a:r>
            <a:r>
              <a:rPr lang="vi-VN" sz="2400" i="1" dirty="0" smtClean="0">
                <a:solidFill>
                  <a:schemeClr val="tx1">
                    <a:lumMod val="95000"/>
                    <a:lumOff val="5000"/>
                  </a:schemeClr>
                </a:solidFill>
                <a:latin typeface="+mn-lt"/>
              </a:rPr>
              <a:t>Cô Tô</a:t>
            </a:r>
            <a:r>
              <a:rPr lang="vi-VN" sz="2400" dirty="0" smtClean="0">
                <a:solidFill>
                  <a:schemeClr val="tx1">
                    <a:lumMod val="95000"/>
                    <a:lumOff val="5000"/>
                  </a:schemeClr>
                </a:solidFill>
                <a:latin typeface="+mn-lt"/>
              </a:rPr>
              <a:t>.</a:t>
            </a:r>
            <a:endParaRPr sz="2400" dirty="0">
              <a:solidFill>
                <a:schemeClr val="tx1">
                  <a:lumMod val="95000"/>
                  <a:lumOff val="5000"/>
                </a:schemeClr>
              </a:solidFill>
              <a:latin typeface="+mn-lt"/>
            </a:endParaRPr>
          </a:p>
        </p:txBody>
      </p:sp>
      <p:grpSp>
        <p:nvGrpSpPr>
          <p:cNvPr id="8566" name="Google Shape;8566;p78"/>
          <p:cNvGrpSpPr/>
          <p:nvPr/>
        </p:nvGrpSpPr>
        <p:grpSpPr>
          <a:xfrm>
            <a:off x="2453420" y="673234"/>
            <a:ext cx="955386" cy="3797019"/>
            <a:chOff x="3134675" y="237500"/>
            <a:chExt cx="1306600" cy="5192150"/>
          </a:xfrm>
        </p:grpSpPr>
        <p:sp>
          <p:nvSpPr>
            <p:cNvPr id="8567" name="Google Shape;8567;p78"/>
            <p:cNvSpPr/>
            <p:nvPr/>
          </p:nvSpPr>
          <p:spPr>
            <a:xfrm>
              <a:off x="3312525" y="237500"/>
              <a:ext cx="568800" cy="238350"/>
            </a:xfrm>
            <a:custGeom>
              <a:avLst/>
              <a:gdLst/>
              <a:ahLst/>
              <a:cxnLst/>
              <a:rect l="l" t="t" r="r" b="b"/>
              <a:pathLst>
                <a:path w="22752" h="9534" extrusionOk="0">
                  <a:moveTo>
                    <a:pt x="16424" y="1"/>
                  </a:moveTo>
                  <a:cubicBezTo>
                    <a:pt x="14374" y="1"/>
                    <a:pt x="11600" y="1145"/>
                    <a:pt x="10354" y="1715"/>
                  </a:cubicBezTo>
                  <a:cubicBezTo>
                    <a:pt x="8734" y="2561"/>
                    <a:pt x="6903" y="2138"/>
                    <a:pt x="3452" y="2490"/>
                  </a:cubicBezTo>
                  <a:cubicBezTo>
                    <a:pt x="0" y="2842"/>
                    <a:pt x="212" y="9534"/>
                    <a:pt x="212" y="9534"/>
                  </a:cubicBezTo>
                  <a:lnTo>
                    <a:pt x="22751" y="8337"/>
                  </a:lnTo>
                  <a:cubicBezTo>
                    <a:pt x="22751" y="8337"/>
                    <a:pt x="19934" y="1856"/>
                    <a:pt x="18243" y="518"/>
                  </a:cubicBezTo>
                  <a:cubicBezTo>
                    <a:pt x="17798" y="147"/>
                    <a:pt x="17157" y="1"/>
                    <a:pt x="16424" y="1"/>
                  </a:cubicBez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8568" name="Google Shape;8568;p78"/>
            <p:cNvSpPr/>
            <p:nvPr/>
          </p:nvSpPr>
          <p:spPr>
            <a:xfrm>
              <a:off x="3189250" y="340100"/>
              <a:ext cx="810050" cy="358475"/>
            </a:xfrm>
            <a:custGeom>
              <a:avLst/>
              <a:gdLst/>
              <a:ahLst/>
              <a:cxnLst/>
              <a:rect l="l" t="t" r="r" b="b"/>
              <a:pathLst>
                <a:path w="32402" h="14339" extrusionOk="0">
                  <a:moveTo>
                    <a:pt x="22179" y="0"/>
                  </a:moveTo>
                  <a:cubicBezTo>
                    <a:pt x="20322" y="0"/>
                    <a:pt x="18440" y="231"/>
                    <a:pt x="16624" y="570"/>
                  </a:cubicBezTo>
                  <a:cubicBezTo>
                    <a:pt x="11552" y="1486"/>
                    <a:pt x="6411" y="3106"/>
                    <a:pt x="2537" y="6557"/>
                  </a:cubicBezTo>
                  <a:cubicBezTo>
                    <a:pt x="1269" y="7754"/>
                    <a:pt x="1" y="9515"/>
                    <a:pt x="564" y="11135"/>
                  </a:cubicBezTo>
                  <a:cubicBezTo>
                    <a:pt x="1128" y="12333"/>
                    <a:pt x="2255" y="13248"/>
                    <a:pt x="3523" y="13530"/>
                  </a:cubicBezTo>
                  <a:cubicBezTo>
                    <a:pt x="4956" y="14073"/>
                    <a:pt x="6475" y="14338"/>
                    <a:pt x="8009" y="14338"/>
                  </a:cubicBezTo>
                  <a:cubicBezTo>
                    <a:pt x="9263" y="14338"/>
                    <a:pt x="10528" y="14161"/>
                    <a:pt x="11764" y="13812"/>
                  </a:cubicBezTo>
                  <a:lnTo>
                    <a:pt x="21695" y="13530"/>
                  </a:lnTo>
                  <a:cubicBezTo>
                    <a:pt x="23597" y="13319"/>
                    <a:pt x="25428" y="12826"/>
                    <a:pt x="27189" y="12192"/>
                  </a:cubicBezTo>
                  <a:cubicBezTo>
                    <a:pt x="28950" y="11488"/>
                    <a:pt x="30429" y="10290"/>
                    <a:pt x="31415" y="8670"/>
                  </a:cubicBezTo>
                  <a:cubicBezTo>
                    <a:pt x="32401" y="6980"/>
                    <a:pt x="32331" y="4937"/>
                    <a:pt x="31345" y="3317"/>
                  </a:cubicBezTo>
                  <a:cubicBezTo>
                    <a:pt x="30711" y="2542"/>
                    <a:pt x="29936" y="1838"/>
                    <a:pt x="29020" y="1415"/>
                  </a:cubicBezTo>
                  <a:cubicBezTo>
                    <a:pt x="26918" y="384"/>
                    <a:pt x="24571" y="0"/>
                    <a:pt x="22179" y="0"/>
                  </a:cubicBezTo>
                  <a:close/>
                </a:path>
              </a:pathLst>
            </a:custGeom>
            <a:solidFill>
              <a:srgbClr val="402A2A"/>
            </a:solidFill>
            <a:ln>
              <a:noFill/>
            </a:ln>
          </p:spPr>
          <p:txBody>
            <a:bodyPr spcFirstLastPara="1" wrap="square" lIns="91425" tIns="91425" rIns="91425" bIns="91425" anchor="ctr" anchorCtr="0">
              <a:noAutofit/>
            </a:bodyPr>
            <a:lstStyle/>
            <a:p>
              <a:endParaRPr/>
            </a:p>
          </p:txBody>
        </p:sp>
        <p:sp>
          <p:nvSpPr>
            <p:cNvPr id="8569" name="Google Shape;8569;p78"/>
            <p:cNvSpPr/>
            <p:nvPr/>
          </p:nvSpPr>
          <p:spPr>
            <a:xfrm>
              <a:off x="4043300" y="2097650"/>
              <a:ext cx="241250" cy="801250"/>
            </a:xfrm>
            <a:custGeom>
              <a:avLst/>
              <a:gdLst/>
              <a:ahLst/>
              <a:cxnLst/>
              <a:rect l="l" t="t" r="r" b="b"/>
              <a:pathLst>
                <a:path w="9650" h="32050" extrusionOk="0">
                  <a:moveTo>
                    <a:pt x="0" y="0"/>
                  </a:moveTo>
                  <a:lnTo>
                    <a:pt x="4438" y="32049"/>
                  </a:lnTo>
                  <a:lnTo>
                    <a:pt x="8241" y="32049"/>
                  </a:lnTo>
                  <a:cubicBezTo>
                    <a:pt x="9368" y="22540"/>
                    <a:pt x="9650" y="12961"/>
                    <a:pt x="9016" y="3381"/>
                  </a:cubicBezTo>
                  <a:lnTo>
                    <a:pt x="8875" y="1268"/>
                  </a:lnTo>
                  <a:lnTo>
                    <a:pt x="0" y="0"/>
                  </a:ln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70" name="Google Shape;8570;p78"/>
            <p:cNvSpPr/>
            <p:nvPr/>
          </p:nvSpPr>
          <p:spPr>
            <a:xfrm>
              <a:off x="3960525" y="1130900"/>
              <a:ext cx="361025" cy="1046025"/>
            </a:xfrm>
            <a:custGeom>
              <a:avLst/>
              <a:gdLst/>
              <a:ahLst/>
              <a:cxnLst/>
              <a:rect l="l" t="t" r="r" b="b"/>
              <a:pathLst>
                <a:path w="14441" h="41841" extrusionOk="0">
                  <a:moveTo>
                    <a:pt x="1" y="1"/>
                  </a:moveTo>
                  <a:lnTo>
                    <a:pt x="1621" y="14792"/>
                  </a:lnTo>
                  <a:lnTo>
                    <a:pt x="4086" y="39797"/>
                  </a:lnTo>
                  <a:lnTo>
                    <a:pt x="10355" y="40784"/>
                  </a:lnTo>
                  <a:cubicBezTo>
                    <a:pt x="11764" y="40854"/>
                    <a:pt x="13172" y="41206"/>
                    <a:pt x="14440" y="41840"/>
                  </a:cubicBezTo>
                  <a:cubicBezTo>
                    <a:pt x="13031" y="36346"/>
                    <a:pt x="11200" y="30922"/>
                    <a:pt x="10284" y="25287"/>
                  </a:cubicBezTo>
                  <a:cubicBezTo>
                    <a:pt x="6058" y="494"/>
                    <a:pt x="1" y="1"/>
                    <a:pt x="1" y="1"/>
                  </a:cubicBezTo>
                  <a:close/>
                </a:path>
              </a:pathLst>
            </a:custGeom>
            <a:solidFill>
              <a:srgbClr val="B98338"/>
            </a:solidFill>
            <a:ln>
              <a:noFill/>
            </a:ln>
          </p:spPr>
          <p:txBody>
            <a:bodyPr spcFirstLastPara="1" wrap="square" lIns="91425" tIns="91425" rIns="91425" bIns="91425" anchor="ctr" anchorCtr="0">
              <a:noAutofit/>
            </a:bodyPr>
            <a:lstStyle/>
            <a:p>
              <a:endParaRPr/>
            </a:p>
          </p:txBody>
        </p:sp>
        <p:sp>
          <p:nvSpPr>
            <p:cNvPr id="8571" name="Google Shape;8571;p78"/>
            <p:cNvSpPr/>
            <p:nvPr/>
          </p:nvSpPr>
          <p:spPr>
            <a:xfrm>
              <a:off x="4129575" y="2129350"/>
              <a:ext cx="243025" cy="170825"/>
            </a:xfrm>
            <a:custGeom>
              <a:avLst/>
              <a:gdLst/>
              <a:ahLst/>
              <a:cxnLst/>
              <a:rect l="l" t="t" r="r" b="b"/>
              <a:pathLst>
                <a:path w="9721" h="6833" extrusionOk="0">
                  <a:moveTo>
                    <a:pt x="141" y="0"/>
                  </a:moveTo>
                  <a:lnTo>
                    <a:pt x="1" y="4579"/>
                  </a:lnTo>
                  <a:lnTo>
                    <a:pt x="7749" y="6833"/>
                  </a:lnTo>
                  <a:cubicBezTo>
                    <a:pt x="8030" y="6128"/>
                    <a:pt x="8101" y="5354"/>
                    <a:pt x="8030" y="4579"/>
                  </a:cubicBezTo>
                  <a:cubicBezTo>
                    <a:pt x="7749" y="3804"/>
                    <a:pt x="7749" y="3733"/>
                    <a:pt x="8735" y="2818"/>
                  </a:cubicBezTo>
                  <a:cubicBezTo>
                    <a:pt x="9721" y="1973"/>
                    <a:pt x="8312" y="1479"/>
                    <a:pt x="8312" y="1479"/>
                  </a:cubicBezTo>
                  <a:lnTo>
                    <a:pt x="141" y="0"/>
                  </a:lnTo>
                  <a:close/>
                </a:path>
              </a:pathLst>
            </a:custGeom>
            <a:solidFill>
              <a:srgbClr val="CD913E"/>
            </a:solidFill>
            <a:ln>
              <a:noFill/>
            </a:ln>
          </p:spPr>
          <p:txBody>
            <a:bodyPr spcFirstLastPara="1" wrap="square" lIns="91425" tIns="91425" rIns="91425" bIns="91425" anchor="ctr" anchorCtr="0">
              <a:noAutofit/>
            </a:bodyPr>
            <a:lstStyle/>
            <a:p>
              <a:endParaRPr/>
            </a:p>
          </p:txBody>
        </p:sp>
        <p:sp>
          <p:nvSpPr>
            <p:cNvPr id="8572" name="Google Shape;8572;p78"/>
            <p:cNvSpPr/>
            <p:nvPr/>
          </p:nvSpPr>
          <p:spPr>
            <a:xfrm>
              <a:off x="3532625" y="4922175"/>
              <a:ext cx="147950" cy="228950"/>
            </a:xfrm>
            <a:custGeom>
              <a:avLst/>
              <a:gdLst/>
              <a:ahLst/>
              <a:cxnLst/>
              <a:rect l="l" t="t" r="r" b="b"/>
              <a:pathLst>
                <a:path w="5918" h="9158" extrusionOk="0">
                  <a:moveTo>
                    <a:pt x="5847" y="0"/>
                  </a:moveTo>
                  <a:lnTo>
                    <a:pt x="1" y="212"/>
                  </a:lnTo>
                  <a:cubicBezTo>
                    <a:pt x="1" y="212"/>
                    <a:pt x="776" y="7960"/>
                    <a:pt x="494" y="8101"/>
                  </a:cubicBezTo>
                  <a:lnTo>
                    <a:pt x="635" y="8453"/>
                  </a:lnTo>
                  <a:lnTo>
                    <a:pt x="5917" y="9157"/>
                  </a:lnTo>
                  <a:lnTo>
                    <a:pt x="5847" y="0"/>
                  </a:ln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73" name="Google Shape;8573;p78"/>
            <p:cNvSpPr/>
            <p:nvPr/>
          </p:nvSpPr>
          <p:spPr>
            <a:xfrm>
              <a:off x="3948200" y="4925700"/>
              <a:ext cx="135625" cy="195475"/>
            </a:xfrm>
            <a:custGeom>
              <a:avLst/>
              <a:gdLst/>
              <a:ahLst/>
              <a:cxnLst/>
              <a:rect l="l" t="t" r="r" b="b"/>
              <a:pathLst>
                <a:path w="5425" h="7819" extrusionOk="0">
                  <a:moveTo>
                    <a:pt x="142" y="0"/>
                  </a:moveTo>
                  <a:lnTo>
                    <a:pt x="1" y="6833"/>
                  </a:lnTo>
                  <a:lnTo>
                    <a:pt x="5072" y="7819"/>
                  </a:lnTo>
                  <a:lnTo>
                    <a:pt x="5424" y="564"/>
                  </a:lnTo>
                  <a:lnTo>
                    <a:pt x="142" y="0"/>
                  </a:ln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74" name="Google Shape;8574;p78"/>
            <p:cNvSpPr/>
            <p:nvPr/>
          </p:nvSpPr>
          <p:spPr>
            <a:xfrm>
              <a:off x="3351250" y="2419900"/>
              <a:ext cx="868150" cy="2629075"/>
            </a:xfrm>
            <a:custGeom>
              <a:avLst/>
              <a:gdLst/>
              <a:ahLst/>
              <a:cxnLst/>
              <a:rect l="l" t="t" r="r" b="b"/>
              <a:pathLst>
                <a:path w="34726" h="105163" extrusionOk="0">
                  <a:moveTo>
                    <a:pt x="29514" y="0"/>
                  </a:moveTo>
                  <a:lnTo>
                    <a:pt x="494" y="282"/>
                  </a:lnTo>
                  <a:lnTo>
                    <a:pt x="1" y="15356"/>
                  </a:lnTo>
                  <a:cubicBezTo>
                    <a:pt x="353" y="45362"/>
                    <a:pt x="2114" y="75298"/>
                    <a:pt x="5284" y="105163"/>
                  </a:cubicBezTo>
                  <a:lnTo>
                    <a:pt x="17539" y="104529"/>
                  </a:lnTo>
                  <a:cubicBezTo>
                    <a:pt x="14732" y="74259"/>
                    <a:pt x="13522" y="43922"/>
                    <a:pt x="13845" y="13584"/>
                  </a:cubicBezTo>
                  <a:lnTo>
                    <a:pt x="13845" y="13584"/>
                  </a:lnTo>
                  <a:cubicBezTo>
                    <a:pt x="22273" y="42565"/>
                    <a:pt x="24016" y="73110"/>
                    <a:pt x="20850" y="103050"/>
                  </a:cubicBezTo>
                  <a:cubicBezTo>
                    <a:pt x="23296" y="103582"/>
                    <a:pt x="25783" y="103832"/>
                    <a:pt x="28279" y="103832"/>
                  </a:cubicBezTo>
                  <a:cubicBezTo>
                    <a:pt x="29089" y="103832"/>
                    <a:pt x="29900" y="103806"/>
                    <a:pt x="30711" y="103754"/>
                  </a:cubicBezTo>
                  <a:cubicBezTo>
                    <a:pt x="31415" y="92062"/>
                    <a:pt x="32120" y="80369"/>
                    <a:pt x="33881" y="68817"/>
                  </a:cubicBezTo>
                  <a:cubicBezTo>
                    <a:pt x="34374" y="66282"/>
                    <a:pt x="34585" y="63816"/>
                    <a:pt x="34726" y="61281"/>
                  </a:cubicBezTo>
                  <a:cubicBezTo>
                    <a:pt x="34655" y="58252"/>
                    <a:pt x="34303" y="55223"/>
                    <a:pt x="33740" y="52265"/>
                  </a:cubicBezTo>
                  <a:cubicBezTo>
                    <a:pt x="31697" y="39797"/>
                    <a:pt x="30570" y="27260"/>
                    <a:pt x="30359" y="14651"/>
                  </a:cubicBezTo>
                  <a:lnTo>
                    <a:pt x="29514" y="0"/>
                  </a:lnTo>
                  <a:close/>
                </a:path>
              </a:pathLst>
            </a:custGeom>
            <a:solidFill>
              <a:srgbClr val="B45236"/>
            </a:solidFill>
            <a:ln>
              <a:noFill/>
            </a:ln>
          </p:spPr>
          <p:txBody>
            <a:bodyPr spcFirstLastPara="1" wrap="square" lIns="91425" tIns="91425" rIns="91425" bIns="91425" anchor="ctr" anchorCtr="0">
              <a:noAutofit/>
            </a:bodyPr>
            <a:lstStyle/>
            <a:p>
              <a:endParaRPr/>
            </a:p>
          </p:txBody>
        </p:sp>
        <p:sp>
          <p:nvSpPr>
            <p:cNvPr id="8575" name="Google Shape;8575;p78"/>
            <p:cNvSpPr/>
            <p:nvPr/>
          </p:nvSpPr>
          <p:spPr>
            <a:xfrm>
              <a:off x="3367100" y="5075375"/>
              <a:ext cx="345175" cy="354275"/>
            </a:xfrm>
            <a:custGeom>
              <a:avLst/>
              <a:gdLst/>
              <a:ahLst/>
              <a:cxnLst/>
              <a:rect l="l" t="t" r="r" b="b"/>
              <a:pathLst>
                <a:path w="13807" h="14171" extrusionOk="0">
                  <a:moveTo>
                    <a:pt x="6763" y="0"/>
                  </a:moveTo>
                  <a:cubicBezTo>
                    <a:pt x="5988" y="4579"/>
                    <a:pt x="2184" y="8101"/>
                    <a:pt x="142" y="12397"/>
                  </a:cubicBezTo>
                  <a:cubicBezTo>
                    <a:pt x="71" y="12609"/>
                    <a:pt x="1" y="12820"/>
                    <a:pt x="1" y="13031"/>
                  </a:cubicBezTo>
                  <a:cubicBezTo>
                    <a:pt x="142" y="13454"/>
                    <a:pt x="564" y="13595"/>
                    <a:pt x="987" y="13665"/>
                  </a:cubicBezTo>
                  <a:cubicBezTo>
                    <a:pt x="2121" y="13975"/>
                    <a:pt x="3294" y="14171"/>
                    <a:pt x="4476" y="14171"/>
                  </a:cubicBezTo>
                  <a:cubicBezTo>
                    <a:pt x="4908" y="14171"/>
                    <a:pt x="5343" y="14144"/>
                    <a:pt x="5777" y="14088"/>
                  </a:cubicBezTo>
                  <a:cubicBezTo>
                    <a:pt x="8242" y="13665"/>
                    <a:pt x="10214" y="11763"/>
                    <a:pt x="11693" y="9721"/>
                  </a:cubicBezTo>
                  <a:cubicBezTo>
                    <a:pt x="12257" y="9016"/>
                    <a:pt x="12750" y="8101"/>
                    <a:pt x="13102" y="7185"/>
                  </a:cubicBezTo>
                  <a:cubicBezTo>
                    <a:pt x="13806" y="5213"/>
                    <a:pt x="13384" y="3029"/>
                    <a:pt x="12891" y="986"/>
                  </a:cubicBezTo>
                  <a:cubicBezTo>
                    <a:pt x="12168" y="1257"/>
                    <a:pt x="11417" y="1384"/>
                    <a:pt x="10673" y="1384"/>
                  </a:cubicBezTo>
                  <a:cubicBezTo>
                    <a:pt x="10257" y="1384"/>
                    <a:pt x="9844" y="1344"/>
                    <a:pt x="9439" y="1268"/>
                  </a:cubicBezTo>
                  <a:cubicBezTo>
                    <a:pt x="8453" y="1127"/>
                    <a:pt x="7538" y="705"/>
                    <a:pt x="6763" y="0"/>
                  </a:cubicBez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8576" name="Google Shape;8576;p78"/>
            <p:cNvSpPr/>
            <p:nvPr/>
          </p:nvSpPr>
          <p:spPr>
            <a:xfrm>
              <a:off x="3851350" y="5071850"/>
              <a:ext cx="589925" cy="234225"/>
            </a:xfrm>
            <a:custGeom>
              <a:avLst/>
              <a:gdLst/>
              <a:ahLst/>
              <a:cxnLst/>
              <a:rect l="l" t="t" r="r" b="b"/>
              <a:pathLst>
                <a:path w="23597" h="9369" extrusionOk="0">
                  <a:moveTo>
                    <a:pt x="2536" y="1"/>
                  </a:moveTo>
                  <a:cubicBezTo>
                    <a:pt x="3100" y="2254"/>
                    <a:pt x="1" y="4508"/>
                    <a:pt x="1128" y="6551"/>
                  </a:cubicBezTo>
                  <a:cubicBezTo>
                    <a:pt x="1762" y="7608"/>
                    <a:pt x="3241" y="7749"/>
                    <a:pt x="4438" y="7819"/>
                  </a:cubicBezTo>
                  <a:cubicBezTo>
                    <a:pt x="9580" y="8030"/>
                    <a:pt x="14722" y="8523"/>
                    <a:pt x="19793" y="9369"/>
                  </a:cubicBezTo>
                  <a:cubicBezTo>
                    <a:pt x="23315" y="8383"/>
                    <a:pt x="23597" y="7044"/>
                    <a:pt x="22399" y="5635"/>
                  </a:cubicBezTo>
                  <a:cubicBezTo>
                    <a:pt x="22047" y="5495"/>
                    <a:pt x="21695" y="5424"/>
                    <a:pt x="21272" y="5283"/>
                  </a:cubicBezTo>
                  <a:lnTo>
                    <a:pt x="19371" y="4861"/>
                  </a:lnTo>
                  <a:cubicBezTo>
                    <a:pt x="15708" y="4649"/>
                    <a:pt x="12327" y="3029"/>
                    <a:pt x="9862" y="282"/>
                  </a:cubicBezTo>
                  <a:lnTo>
                    <a:pt x="9791" y="141"/>
                  </a:lnTo>
                  <a:cubicBezTo>
                    <a:pt x="8732" y="539"/>
                    <a:pt x="7610" y="734"/>
                    <a:pt x="6492" y="734"/>
                  </a:cubicBezTo>
                  <a:cubicBezTo>
                    <a:pt x="5231" y="734"/>
                    <a:pt x="3975" y="486"/>
                    <a:pt x="2818" y="1"/>
                  </a:cubicBez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8577" name="Google Shape;8577;p78"/>
            <p:cNvSpPr/>
            <p:nvPr/>
          </p:nvSpPr>
          <p:spPr>
            <a:xfrm>
              <a:off x="3356550" y="1058700"/>
              <a:ext cx="706150" cy="1458075"/>
            </a:xfrm>
            <a:custGeom>
              <a:avLst/>
              <a:gdLst/>
              <a:ahLst/>
              <a:cxnLst/>
              <a:rect l="l" t="t" r="r" b="b"/>
              <a:pathLst>
                <a:path w="28246" h="58323" extrusionOk="0">
                  <a:moveTo>
                    <a:pt x="12467" y="1"/>
                  </a:moveTo>
                  <a:lnTo>
                    <a:pt x="0" y="2748"/>
                  </a:lnTo>
                  <a:lnTo>
                    <a:pt x="141" y="58322"/>
                  </a:lnTo>
                  <a:lnTo>
                    <a:pt x="28245" y="57970"/>
                  </a:lnTo>
                  <a:lnTo>
                    <a:pt x="25780" y="5354"/>
                  </a:lnTo>
                  <a:cubicBezTo>
                    <a:pt x="24512" y="3241"/>
                    <a:pt x="21906" y="2325"/>
                    <a:pt x="19511" y="1902"/>
                  </a:cubicBezTo>
                  <a:cubicBezTo>
                    <a:pt x="17116" y="1480"/>
                    <a:pt x="12467" y="1"/>
                    <a:pt x="12467" y="1"/>
                  </a:cubicBez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8578" name="Google Shape;8578;p78"/>
            <p:cNvSpPr/>
            <p:nvPr/>
          </p:nvSpPr>
          <p:spPr>
            <a:xfrm>
              <a:off x="3861925" y="1111100"/>
              <a:ext cx="403275" cy="1692700"/>
            </a:xfrm>
            <a:custGeom>
              <a:avLst/>
              <a:gdLst/>
              <a:ahLst/>
              <a:cxnLst/>
              <a:rect l="l" t="t" r="r" b="b"/>
              <a:pathLst>
                <a:path w="16131" h="67708" extrusionOk="0">
                  <a:moveTo>
                    <a:pt x="438" y="0"/>
                  </a:moveTo>
                  <a:cubicBezTo>
                    <a:pt x="161" y="0"/>
                    <a:pt x="0" y="18"/>
                    <a:pt x="0" y="18"/>
                  </a:cubicBezTo>
                  <a:lnTo>
                    <a:pt x="3733" y="37279"/>
                  </a:lnTo>
                  <a:lnTo>
                    <a:pt x="4720" y="67708"/>
                  </a:lnTo>
                  <a:lnTo>
                    <a:pt x="16130" y="63622"/>
                  </a:lnTo>
                  <a:cubicBezTo>
                    <a:pt x="13524" y="62002"/>
                    <a:pt x="12961" y="58410"/>
                    <a:pt x="13242" y="55381"/>
                  </a:cubicBezTo>
                  <a:cubicBezTo>
                    <a:pt x="13524" y="52282"/>
                    <a:pt x="14369" y="49183"/>
                    <a:pt x="13524" y="46154"/>
                  </a:cubicBezTo>
                  <a:cubicBezTo>
                    <a:pt x="13172" y="44886"/>
                    <a:pt x="12538" y="43759"/>
                    <a:pt x="12186" y="42491"/>
                  </a:cubicBezTo>
                  <a:cubicBezTo>
                    <a:pt x="11552" y="40308"/>
                    <a:pt x="11763" y="37983"/>
                    <a:pt x="11552" y="35729"/>
                  </a:cubicBezTo>
                  <a:cubicBezTo>
                    <a:pt x="11270" y="32419"/>
                    <a:pt x="10284" y="29179"/>
                    <a:pt x="8594" y="26361"/>
                  </a:cubicBezTo>
                  <a:cubicBezTo>
                    <a:pt x="8594" y="26361"/>
                    <a:pt x="9087" y="22417"/>
                    <a:pt x="8734" y="10513"/>
                  </a:cubicBezTo>
                  <a:cubicBezTo>
                    <a:pt x="8431" y="680"/>
                    <a:pt x="2165" y="0"/>
                    <a:pt x="438" y="0"/>
                  </a:cubicBezTo>
                  <a:close/>
                </a:path>
              </a:pathLst>
            </a:custGeom>
            <a:solidFill>
              <a:srgbClr val="B98338"/>
            </a:solidFill>
            <a:ln>
              <a:noFill/>
            </a:ln>
          </p:spPr>
          <p:txBody>
            <a:bodyPr spcFirstLastPara="1" wrap="square" lIns="91425" tIns="91425" rIns="91425" bIns="91425" anchor="ctr" anchorCtr="0">
              <a:noAutofit/>
            </a:bodyPr>
            <a:lstStyle/>
            <a:p>
              <a:endParaRPr/>
            </a:p>
          </p:txBody>
        </p:sp>
        <p:sp>
          <p:nvSpPr>
            <p:cNvPr id="8579" name="Google Shape;8579;p78"/>
            <p:cNvSpPr/>
            <p:nvPr/>
          </p:nvSpPr>
          <p:spPr>
            <a:xfrm>
              <a:off x="3398800" y="402225"/>
              <a:ext cx="417375" cy="537425"/>
            </a:xfrm>
            <a:custGeom>
              <a:avLst/>
              <a:gdLst/>
              <a:ahLst/>
              <a:cxnLst/>
              <a:rect l="l" t="t" r="r" b="b"/>
              <a:pathLst>
                <a:path w="16695" h="21497" extrusionOk="0">
                  <a:moveTo>
                    <a:pt x="7811" y="1"/>
                  </a:moveTo>
                  <a:cubicBezTo>
                    <a:pt x="6983" y="1"/>
                    <a:pt x="6162" y="99"/>
                    <a:pt x="5354" y="339"/>
                  </a:cubicBezTo>
                  <a:cubicBezTo>
                    <a:pt x="2748" y="1114"/>
                    <a:pt x="564" y="3931"/>
                    <a:pt x="1480" y="6537"/>
                  </a:cubicBezTo>
                  <a:lnTo>
                    <a:pt x="1" y="6678"/>
                  </a:lnTo>
                  <a:cubicBezTo>
                    <a:pt x="987" y="11327"/>
                    <a:pt x="2396" y="15905"/>
                    <a:pt x="4016" y="20413"/>
                  </a:cubicBezTo>
                  <a:cubicBezTo>
                    <a:pt x="4156" y="20766"/>
                    <a:pt x="4368" y="21047"/>
                    <a:pt x="4579" y="21259"/>
                  </a:cubicBezTo>
                  <a:cubicBezTo>
                    <a:pt x="4896" y="21417"/>
                    <a:pt x="5253" y="21496"/>
                    <a:pt x="5589" y="21496"/>
                  </a:cubicBezTo>
                  <a:cubicBezTo>
                    <a:pt x="5702" y="21496"/>
                    <a:pt x="5812" y="21488"/>
                    <a:pt x="5917" y="21470"/>
                  </a:cubicBezTo>
                  <a:lnTo>
                    <a:pt x="14863" y="20695"/>
                  </a:lnTo>
                  <a:cubicBezTo>
                    <a:pt x="15144" y="20695"/>
                    <a:pt x="15426" y="20625"/>
                    <a:pt x="15708" y="20413"/>
                  </a:cubicBezTo>
                  <a:cubicBezTo>
                    <a:pt x="15919" y="20202"/>
                    <a:pt x="16131" y="19920"/>
                    <a:pt x="16201" y="19568"/>
                  </a:cubicBezTo>
                  <a:cubicBezTo>
                    <a:pt x="16553" y="18019"/>
                    <a:pt x="16694" y="16469"/>
                    <a:pt x="16624" y="14849"/>
                  </a:cubicBezTo>
                  <a:lnTo>
                    <a:pt x="16624" y="4635"/>
                  </a:lnTo>
                  <a:cubicBezTo>
                    <a:pt x="16694" y="3931"/>
                    <a:pt x="16624" y="3297"/>
                    <a:pt x="16342" y="2734"/>
                  </a:cubicBezTo>
                  <a:cubicBezTo>
                    <a:pt x="15778" y="1677"/>
                    <a:pt x="14511" y="1255"/>
                    <a:pt x="13384" y="973"/>
                  </a:cubicBezTo>
                  <a:cubicBezTo>
                    <a:pt x="11537" y="487"/>
                    <a:pt x="9656" y="1"/>
                    <a:pt x="7811" y="1"/>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80" name="Google Shape;8580;p78"/>
            <p:cNvSpPr/>
            <p:nvPr/>
          </p:nvSpPr>
          <p:spPr>
            <a:xfrm>
              <a:off x="3522075" y="736450"/>
              <a:ext cx="31725" cy="8775"/>
            </a:xfrm>
            <a:custGeom>
              <a:avLst/>
              <a:gdLst/>
              <a:ahLst/>
              <a:cxnLst/>
              <a:rect l="l" t="t" r="r" b="b"/>
              <a:pathLst>
                <a:path w="1269" h="351" extrusionOk="0">
                  <a:moveTo>
                    <a:pt x="1268" y="1"/>
                  </a:moveTo>
                  <a:lnTo>
                    <a:pt x="0" y="282"/>
                  </a:lnTo>
                  <a:cubicBezTo>
                    <a:pt x="134" y="327"/>
                    <a:pt x="275" y="350"/>
                    <a:pt x="416" y="350"/>
                  </a:cubicBezTo>
                  <a:cubicBezTo>
                    <a:pt x="721" y="350"/>
                    <a:pt x="1027" y="241"/>
                    <a:pt x="1268" y="1"/>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81" name="Google Shape;8581;p78"/>
            <p:cNvSpPr/>
            <p:nvPr/>
          </p:nvSpPr>
          <p:spPr>
            <a:xfrm>
              <a:off x="3714000" y="704750"/>
              <a:ext cx="61650" cy="10600"/>
            </a:xfrm>
            <a:custGeom>
              <a:avLst/>
              <a:gdLst/>
              <a:ahLst/>
              <a:cxnLst/>
              <a:rect l="l" t="t" r="r" b="b"/>
              <a:pathLst>
                <a:path w="2466" h="424" extrusionOk="0">
                  <a:moveTo>
                    <a:pt x="1" y="423"/>
                  </a:moveTo>
                  <a:lnTo>
                    <a:pt x="2466" y="1"/>
                  </a:lnTo>
                </a:path>
              </a:pathLst>
            </a:custGeom>
            <a:solidFill>
              <a:srgbClr val="F6AB82"/>
            </a:solidFill>
            <a:ln>
              <a:noFill/>
            </a:ln>
          </p:spPr>
          <p:txBody>
            <a:bodyPr spcFirstLastPara="1" wrap="square" lIns="91425" tIns="91425" rIns="91425" bIns="91425" anchor="ctr" anchorCtr="0">
              <a:noAutofit/>
            </a:bodyPr>
            <a:lstStyle/>
            <a:p>
              <a:endParaRPr/>
            </a:p>
          </p:txBody>
        </p:sp>
        <p:sp>
          <p:nvSpPr>
            <p:cNvPr id="8582" name="Google Shape;8582;p78"/>
            <p:cNvSpPr/>
            <p:nvPr/>
          </p:nvSpPr>
          <p:spPr>
            <a:xfrm>
              <a:off x="3638300" y="859725"/>
              <a:ext cx="7050" cy="25"/>
            </a:xfrm>
            <a:custGeom>
              <a:avLst/>
              <a:gdLst/>
              <a:ahLst/>
              <a:cxnLst/>
              <a:rect l="l" t="t" r="r" b="b"/>
              <a:pathLst>
                <a:path w="282" h="1" extrusionOk="0">
                  <a:moveTo>
                    <a:pt x="0" y="0"/>
                  </a:moveTo>
                  <a:lnTo>
                    <a:pt x="282" y="0"/>
                  </a:lnTo>
                </a:path>
              </a:pathLst>
            </a:custGeom>
            <a:solidFill>
              <a:srgbClr val="F6AB82"/>
            </a:solidFill>
            <a:ln>
              <a:noFill/>
            </a:ln>
          </p:spPr>
          <p:txBody>
            <a:bodyPr spcFirstLastPara="1" wrap="square" lIns="91425" tIns="91425" rIns="91425" bIns="91425" anchor="ctr" anchorCtr="0">
              <a:noAutofit/>
            </a:bodyPr>
            <a:lstStyle/>
            <a:p>
              <a:endParaRPr/>
            </a:p>
          </p:txBody>
        </p:sp>
        <p:sp>
          <p:nvSpPr>
            <p:cNvPr id="8583" name="Google Shape;8583;p78"/>
            <p:cNvSpPr/>
            <p:nvPr/>
          </p:nvSpPr>
          <p:spPr>
            <a:xfrm>
              <a:off x="3441075" y="1044625"/>
              <a:ext cx="397975" cy="134125"/>
            </a:xfrm>
            <a:custGeom>
              <a:avLst/>
              <a:gdLst/>
              <a:ahLst/>
              <a:cxnLst/>
              <a:rect l="l" t="t" r="r" b="b"/>
              <a:pathLst>
                <a:path w="15919" h="5365" extrusionOk="0">
                  <a:moveTo>
                    <a:pt x="9016" y="0"/>
                  </a:moveTo>
                  <a:lnTo>
                    <a:pt x="0" y="2113"/>
                  </a:lnTo>
                  <a:cubicBezTo>
                    <a:pt x="2135" y="4181"/>
                    <a:pt x="4964" y="5365"/>
                    <a:pt x="7890" y="5365"/>
                  </a:cubicBezTo>
                  <a:cubicBezTo>
                    <a:pt x="8054" y="5365"/>
                    <a:pt x="8218" y="5361"/>
                    <a:pt x="8382" y="5353"/>
                  </a:cubicBezTo>
                  <a:cubicBezTo>
                    <a:pt x="13594" y="5142"/>
                    <a:pt x="15919" y="2395"/>
                    <a:pt x="15919" y="2395"/>
                  </a:cubicBezTo>
                  <a:lnTo>
                    <a:pt x="9016" y="0"/>
                  </a:ln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84" name="Google Shape;8584;p78"/>
            <p:cNvSpPr/>
            <p:nvPr/>
          </p:nvSpPr>
          <p:spPr>
            <a:xfrm>
              <a:off x="3520725" y="833300"/>
              <a:ext cx="209150" cy="288450"/>
            </a:xfrm>
            <a:custGeom>
              <a:avLst/>
              <a:gdLst/>
              <a:ahLst/>
              <a:cxnLst/>
              <a:rect l="l" t="t" r="r" b="b"/>
              <a:pathLst>
                <a:path w="8366" h="11538" extrusionOk="0">
                  <a:moveTo>
                    <a:pt x="1956" y="1"/>
                  </a:moveTo>
                  <a:lnTo>
                    <a:pt x="1463" y="3452"/>
                  </a:lnTo>
                  <a:cubicBezTo>
                    <a:pt x="1111" y="5565"/>
                    <a:pt x="759" y="7749"/>
                    <a:pt x="406" y="9932"/>
                  </a:cubicBezTo>
                  <a:cubicBezTo>
                    <a:pt x="0" y="10687"/>
                    <a:pt x="598" y="11537"/>
                    <a:pt x="1373" y="11537"/>
                  </a:cubicBezTo>
                  <a:cubicBezTo>
                    <a:pt x="1539" y="11537"/>
                    <a:pt x="1712" y="11498"/>
                    <a:pt x="1886" y="11411"/>
                  </a:cubicBezTo>
                  <a:cubicBezTo>
                    <a:pt x="2942" y="11271"/>
                    <a:pt x="4069" y="11130"/>
                    <a:pt x="5126" y="10989"/>
                  </a:cubicBezTo>
                  <a:cubicBezTo>
                    <a:pt x="5760" y="10918"/>
                    <a:pt x="6253" y="10778"/>
                    <a:pt x="6746" y="10425"/>
                  </a:cubicBezTo>
                  <a:cubicBezTo>
                    <a:pt x="7239" y="9862"/>
                    <a:pt x="7520" y="9158"/>
                    <a:pt x="7520" y="8453"/>
                  </a:cubicBezTo>
                  <a:cubicBezTo>
                    <a:pt x="7520" y="7890"/>
                    <a:pt x="7591" y="7397"/>
                    <a:pt x="7661" y="6904"/>
                  </a:cubicBezTo>
                  <a:cubicBezTo>
                    <a:pt x="7732" y="6270"/>
                    <a:pt x="7802" y="5636"/>
                    <a:pt x="7873" y="5002"/>
                  </a:cubicBezTo>
                  <a:cubicBezTo>
                    <a:pt x="7943" y="4579"/>
                    <a:pt x="8014" y="4156"/>
                    <a:pt x="8014" y="3734"/>
                  </a:cubicBezTo>
                  <a:lnTo>
                    <a:pt x="8295" y="1691"/>
                  </a:lnTo>
                  <a:cubicBezTo>
                    <a:pt x="8295" y="1409"/>
                    <a:pt x="8366" y="1198"/>
                    <a:pt x="8366" y="916"/>
                  </a:cubicBezTo>
                  <a:lnTo>
                    <a:pt x="1956" y="1"/>
                  </a:ln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85" name="Google Shape;8585;p78"/>
            <p:cNvSpPr/>
            <p:nvPr/>
          </p:nvSpPr>
          <p:spPr>
            <a:xfrm>
              <a:off x="3340700" y="395650"/>
              <a:ext cx="413825" cy="353150"/>
            </a:xfrm>
            <a:custGeom>
              <a:avLst/>
              <a:gdLst/>
              <a:ahLst/>
              <a:cxnLst/>
              <a:rect l="l" t="t" r="r" b="b"/>
              <a:pathLst>
                <a:path w="16553" h="14126" extrusionOk="0">
                  <a:moveTo>
                    <a:pt x="10226" y="0"/>
                  </a:moveTo>
                  <a:cubicBezTo>
                    <a:pt x="9474" y="0"/>
                    <a:pt x="8727" y="72"/>
                    <a:pt x="8030" y="250"/>
                  </a:cubicBezTo>
                  <a:cubicBezTo>
                    <a:pt x="4508" y="1165"/>
                    <a:pt x="0" y="3631"/>
                    <a:pt x="423" y="6730"/>
                  </a:cubicBezTo>
                  <a:cubicBezTo>
                    <a:pt x="846" y="9195"/>
                    <a:pt x="1550" y="11590"/>
                    <a:pt x="2466" y="13844"/>
                  </a:cubicBezTo>
                  <a:lnTo>
                    <a:pt x="4227" y="14126"/>
                  </a:lnTo>
                  <a:lnTo>
                    <a:pt x="2536" y="7716"/>
                  </a:lnTo>
                  <a:lnTo>
                    <a:pt x="3874" y="7786"/>
                  </a:lnTo>
                  <a:cubicBezTo>
                    <a:pt x="4340" y="7837"/>
                    <a:pt x="4804" y="7862"/>
                    <a:pt x="5266" y="7862"/>
                  </a:cubicBezTo>
                  <a:cubicBezTo>
                    <a:pt x="9901" y="7862"/>
                    <a:pt x="14247" y="5336"/>
                    <a:pt x="16553" y="1236"/>
                  </a:cubicBezTo>
                  <a:cubicBezTo>
                    <a:pt x="16553" y="1236"/>
                    <a:pt x="13350" y="0"/>
                    <a:pt x="10226"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8586" name="Google Shape;8586;p78"/>
            <p:cNvSpPr/>
            <p:nvPr/>
          </p:nvSpPr>
          <p:spPr>
            <a:xfrm>
              <a:off x="3157575" y="1085125"/>
              <a:ext cx="329300" cy="1223850"/>
            </a:xfrm>
            <a:custGeom>
              <a:avLst/>
              <a:gdLst/>
              <a:ahLst/>
              <a:cxnLst/>
              <a:rect l="l" t="t" r="r" b="b"/>
              <a:pathLst>
                <a:path w="13172" h="48954" extrusionOk="0">
                  <a:moveTo>
                    <a:pt x="13172" y="0"/>
                  </a:moveTo>
                  <a:lnTo>
                    <a:pt x="13172" y="0"/>
                  </a:lnTo>
                  <a:cubicBezTo>
                    <a:pt x="10213" y="634"/>
                    <a:pt x="7255" y="1479"/>
                    <a:pt x="5001" y="3381"/>
                  </a:cubicBezTo>
                  <a:cubicBezTo>
                    <a:pt x="282" y="7255"/>
                    <a:pt x="0" y="14228"/>
                    <a:pt x="70" y="20356"/>
                  </a:cubicBezTo>
                  <a:cubicBezTo>
                    <a:pt x="211" y="27118"/>
                    <a:pt x="282" y="33880"/>
                    <a:pt x="352" y="40572"/>
                  </a:cubicBezTo>
                  <a:cubicBezTo>
                    <a:pt x="352" y="43460"/>
                    <a:pt x="493" y="46348"/>
                    <a:pt x="1620" y="48954"/>
                  </a:cubicBezTo>
                  <a:cubicBezTo>
                    <a:pt x="3733" y="46700"/>
                    <a:pt x="6269" y="44939"/>
                    <a:pt x="9086" y="43671"/>
                  </a:cubicBezTo>
                  <a:cubicBezTo>
                    <a:pt x="9791" y="43460"/>
                    <a:pt x="10354" y="43037"/>
                    <a:pt x="10777" y="42474"/>
                  </a:cubicBezTo>
                  <a:cubicBezTo>
                    <a:pt x="10988" y="41981"/>
                    <a:pt x="11058" y="41417"/>
                    <a:pt x="10988" y="40854"/>
                  </a:cubicBezTo>
                  <a:cubicBezTo>
                    <a:pt x="10706" y="28245"/>
                    <a:pt x="10354" y="15708"/>
                    <a:pt x="10072" y="3099"/>
                  </a:cubicBezTo>
                  <a:lnTo>
                    <a:pt x="10213" y="3029"/>
                  </a:lnTo>
                  <a:lnTo>
                    <a:pt x="13031" y="1972"/>
                  </a:lnTo>
                  <a:cubicBezTo>
                    <a:pt x="12890" y="1338"/>
                    <a:pt x="12890" y="634"/>
                    <a:pt x="13172" y="0"/>
                  </a:cubicBezTo>
                  <a:close/>
                </a:path>
              </a:pathLst>
            </a:custGeom>
            <a:solidFill>
              <a:srgbClr val="B98338"/>
            </a:solidFill>
            <a:ln>
              <a:noFill/>
            </a:ln>
          </p:spPr>
          <p:txBody>
            <a:bodyPr spcFirstLastPara="1" wrap="square" lIns="91425" tIns="91425" rIns="91425" bIns="91425" anchor="ctr" anchorCtr="0">
              <a:noAutofit/>
            </a:bodyPr>
            <a:lstStyle/>
            <a:p>
              <a:endParaRPr/>
            </a:p>
          </p:txBody>
        </p:sp>
        <p:sp>
          <p:nvSpPr>
            <p:cNvPr id="8587" name="Google Shape;8587;p78"/>
            <p:cNvSpPr/>
            <p:nvPr/>
          </p:nvSpPr>
          <p:spPr>
            <a:xfrm>
              <a:off x="3169900" y="1100975"/>
              <a:ext cx="346900" cy="1676425"/>
            </a:xfrm>
            <a:custGeom>
              <a:avLst/>
              <a:gdLst/>
              <a:ahLst/>
              <a:cxnLst/>
              <a:rect l="l" t="t" r="r" b="b"/>
              <a:pathLst>
                <a:path w="13876" h="67057" extrusionOk="0">
                  <a:moveTo>
                    <a:pt x="12538" y="0"/>
                  </a:moveTo>
                  <a:lnTo>
                    <a:pt x="7325" y="2184"/>
                  </a:lnTo>
                  <a:lnTo>
                    <a:pt x="2536" y="13735"/>
                  </a:lnTo>
                  <a:lnTo>
                    <a:pt x="2747" y="50856"/>
                  </a:lnTo>
                  <a:cubicBezTo>
                    <a:pt x="3592" y="54307"/>
                    <a:pt x="2536" y="57970"/>
                    <a:pt x="0" y="60505"/>
                  </a:cubicBezTo>
                  <a:cubicBezTo>
                    <a:pt x="273" y="60403"/>
                    <a:pt x="550" y="60355"/>
                    <a:pt x="821" y="60355"/>
                  </a:cubicBezTo>
                  <a:cubicBezTo>
                    <a:pt x="1670" y="60355"/>
                    <a:pt x="2461" y="60832"/>
                    <a:pt x="2888" y="61632"/>
                  </a:cubicBezTo>
                  <a:cubicBezTo>
                    <a:pt x="3311" y="62689"/>
                    <a:pt x="3099" y="63886"/>
                    <a:pt x="2324" y="64732"/>
                  </a:cubicBezTo>
                  <a:cubicBezTo>
                    <a:pt x="1972" y="65154"/>
                    <a:pt x="1479" y="65647"/>
                    <a:pt x="1691" y="66070"/>
                  </a:cubicBezTo>
                  <a:cubicBezTo>
                    <a:pt x="1831" y="66563"/>
                    <a:pt x="2395" y="66563"/>
                    <a:pt x="2888" y="66633"/>
                  </a:cubicBezTo>
                  <a:lnTo>
                    <a:pt x="13876" y="67056"/>
                  </a:lnTo>
                  <a:cubicBezTo>
                    <a:pt x="13665" y="64943"/>
                    <a:pt x="13594" y="62759"/>
                    <a:pt x="13383" y="60646"/>
                  </a:cubicBezTo>
                  <a:cubicBezTo>
                    <a:pt x="13031" y="57406"/>
                    <a:pt x="12679" y="54237"/>
                    <a:pt x="12467" y="51067"/>
                  </a:cubicBezTo>
                  <a:cubicBezTo>
                    <a:pt x="12045" y="44446"/>
                    <a:pt x="11974" y="37825"/>
                    <a:pt x="12256" y="31204"/>
                  </a:cubicBezTo>
                  <a:cubicBezTo>
                    <a:pt x="12467" y="24723"/>
                    <a:pt x="12256" y="18314"/>
                    <a:pt x="12185" y="11834"/>
                  </a:cubicBezTo>
                  <a:cubicBezTo>
                    <a:pt x="12185" y="8734"/>
                    <a:pt x="12256" y="5706"/>
                    <a:pt x="12467" y="2536"/>
                  </a:cubicBezTo>
                  <a:cubicBezTo>
                    <a:pt x="12467" y="2043"/>
                    <a:pt x="12467" y="1550"/>
                    <a:pt x="12538" y="1127"/>
                  </a:cubicBezTo>
                  <a:cubicBezTo>
                    <a:pt x="12467" y="775"/>
                    <a:pt x="12467" y="423"/>
                    <a:pt x="12538" y="0"/>
                  </a:cubicBezTo>
                  <a:close/>
                </a:path>
              </a:pathLst>
            </a:custGeom>
            <a:solidFill>
              <a:srgbClr val="B98338"/>
            </a:solidFill>
            <a:ln>
              <a:noFill/>
            </a:ln>
          </p:spPr>
          <p:txBody>
            <a:bodyPr spcFirstLastPara="1" wrap="square" lIns="91425" tIns="91425" rIns="91425" bIns="91425" anchor="ctr" anchorCtr="0">
              <a:noAutofit/>
            </a:bodyPr>
            <a:lstStyle/>
            <a:p>
              <a:endParaRPr/>
            </a:p>
          </p:txBody>
        </p:sp>
        <p:sp>
          <p:nvSpPr>
            <p:cNvPr id="8588" name="Google Shape;8588;p78"/>
            <p:cNvSpPr/>
            <p:nvPr/>
          </p:nvSpPr>
          <p:spPr>
            <a:xfrm>
              <a:off x="3366550" y="737200"/>
              <a:ext cx="130900" cy="108125"/>
            </a:xfrm>
            <a:custGeom>
              <a:avLst/>
              <a:gdLst/>
              <a:ahLst/>
              <a:cxnLst/>
              <a:rect l="l" t="t" r="r" b="b"/>
              <a:pathLst>
                <a:path w="5236" h="4325" extrusionOk="0">
                  <a:moveTo>
                    <a:pt x="1993" y="0"/>
                  </a:moveTo>
                  <a:cubicBezTo>
                    <a:pt x="1286" y="0"/>
                    <a:pt x="648" y="193"/>
                    <a:pt x="375" y="816"/>
                  </a:cubicBezTo>
                  <a:cubicBezTo>
                    <a:pt x="0" y="1878"/>
                    <a:pt x="1786" y="4324"/>
                    <a:pt x="3325" y="4324"/>
                  </a:cubicBezTo>
                  <a:cubicBezTo>
                    <a:pt x="3521" y="4324"/>
                    <a:pt x="3713" y="4285"/>
                    <a:pt x="3897" y="4197"/>
                  </a:cubicBezTo>
                  <a:lnTo>
                    <a:pt x="5235" y="4126"/>
                  </a:lnTo>
                  <a:lnTo>
                    <a:pt x="4813" y="464"/>
                  </a:lnTo>
                  <a:lnTo>
                    <a:pt x="3686" y="252"/>
                  </a:lnTo>
                  <a:cubicBezTo>
                    <a:pt x="3182" y="126"/>
                    <a:pt x="2565" y="0"/>
                    <a:pt x="1993" y="0"/>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89" name="Google Shape;8589;p78"/>
            <p:cNvSpPr/>
            <p:nvPr/>
          </p:nvSpPr>
          <p:spPr>
            <a:xfrm>
              <a:off x="3226250" y="1956200"/>
              <a:ext cx="626900" cy="415525"/>
            </a:xfrm>
            <a:custGeom>
              <a:avLst/>
              <a:gdLst/>
              <a:ahLst/>
              <a:cxnLst/>
              <a:rect l="l" t="t" r="r" b="b"/>
              <a:pathLst>
                <a:path w="25076" h="16621" extrusionOk="0">
                  <a:moveTo>
                    <a:pt x="24212" y="1"/>
                  </a:moveTo>
                  <a:cubicBezTo>
                    <a:pt x="21487" y="1"/>
                    <a:pt x="1917" y="8496"/>
                    <a:pt x="986" y="10026"/>
                  </a:cubicBezTo>
                  <a:cubicBezTo>
                    <a:pt x="0" y="11786"/>
                    <a:pt x="70" y="13970"/>
                    <a:pt x="1197" y="15660"/>
                  </a:cubicBezTo>
                  <a:cubicBezTo>
                    <a:pt x="1719" y="16286"/>
                    <a:pt x="2893" y="16620"/>
                    <a:pt x="4312" y="16620"/>
                  </a:cubicBezTo>
                  <a:cubicBezTo>
                    <a:pt x="5768" y="16620"/>
                    <a:pt x="7482" y="16269"/>
                    <a:pt x="9016" y="15520"/>
                  </a:cubicBezTo>
                  <a:cubicBezTo>
                    <a:pt x="10847" y="14534"/>
                    <a:pt x="12608" y="13266"/>
                    <a:pt x="14087" y="11857"/>
                  </a:cubicBezTo>
                  <a:lnTo>
                    <a:pt x="22187" y="4320"/>
                  </a:lnTo>
                  <a:cubicBezTo>
                    <a:pt x="23103" y="3475"/>
                    <a:pt x="25075" y="1221"/>
                    <a:pt x="24512" y="94"/>
                  </a:cubicBezTo>
                  <a:cubicBezTo>
                    <a:pt x="24476" y="31"/>
                    <a:pt x="24374" y="1"/>
                    <a:pt x="24212" y="1"/>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90" name="Google Shape;8590;p78"/>
            <p:cNvSpPr/>
            <p:nvPr/>
          </p:nvSpPr>
          <p:spPr>
            <a:xfrm>
              <a:off x="3682300" y="428300"/>
              <a:ext cx="167325" cy="292325"/>
            </a:xfrm>
            <a:custGeom>
              <a:avLst/>
              <a:gdLst/>
              <a:ahLst/>
              <a:cxnLst/>
              <a:rect l="l" t="t" r="r" b="b"/>
              <a:pathLst>
                <a:path w="6693" h="11693" extrusionOk="0">
                  <a:moveTo>
                    <a:pt x="2607" y="0"/>
                  </a:moveTo>
                  <a:cubicBezTo>
                    <a:pt x="1" y="0"/>
                    <a:pt x="846" y="1268"/>
                    <a:pt x="846" y="1268"/>
                  </a:cubicBezTo>
                  <a:lnTo>
                    <a:pt x="5072" y="4860"/>
                  </a:lnTo>
                  <a:lnTo>
                    <a:pt x="5213" y="11693"/>
                  </a:lnTo>
                  <a:lnTo>
                    <a:pt x="6481" y="11552"/>
                  </a:lnTo>
                  <a:lnTo>
                    <a:pt x="6692" y="3663"/>
                  </a:lnTo>
                  <a:cubicBezTo>
                    <a:pt x="6692" y="3663"/>
                    <a:pt x="5284" y="0"/>
                    <a:pt x="2607"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8591" name="Google Shape;8591;p78"/>
            <p:cNvSpPr/>
            <p:nvPr/>
          </p:nvSpPr>
          <p:spPr>
            <a:xfrm>
              <a:off x="3763300" y="707100"/>
              <a:ext cx="121550" cy="105100"/>
            </a:xfrm>
            <a:custGeom>
              <a:avLst/>
              <a:gdLst/>
              <a:ahLst/>
              <a:cxnLst/>
              <a:rect l="l" t="t" r="r" b="b"/>
              <a:pathLst>
                <a:path w="4862" h="4204" extrusionOk="0">
                  <a:moveTo>
                    <a:pt x="3351" y="1"/>
                  </a:moveTo>
                  <a:cubicBezTo>
                    <a:pt x="3000" y="1"/>
                    <a:pt x="2569" y="57"/>
                    <a:pt x="2044" y="189"/>
                  </a:cubicBezTo>
                  <a:lnTo>
                    <a:pt x="1" y="611"/>
                  </a:lnTo>
                  <a:lnTo>
                    <a:pt x="1269" y="4203"/>
                  </a:lnTo>
                  <a:cubicBezTo>
                    <a:pt x="2607" y="3851"/>
                    <a:pt x="4157" y="3217"/>
                    <a:pt x="4720" y="1668"/>
                  </a:cubicBezTo>
                  <a:cubicBezTo>
                    <a:pt x="4791" y="1386"/>
                    <a:pt x="4861" y="1175"/>
                    <a:pt x="4791" y="893"/>
                  </a:cubicBezTo>
                  <a:cubicBezTo>
                    <a:pt x="4687" y="428"/>
                    <a:pt x="4319" y="1"/>
                    <a:pt x="3351" y="1"/>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92" name="Google Shape;8592;p78"/>
            <p:cNvSpPr/>
            <p:nvPr/>
          </p:nvSpPr>
          <p:spPr>
            <a:xfrm>
              <a:off x="3601575" y="2735550"/>
              <a:ext cx="306150" cy="24400"/>
            </a:xfrm>
            <a:custGeom>
              <a:avLst/>
              <a:gdLst/>
              <a:ahLst/>
              <a:cxnLst/>
              <a:rect l="l" t="t" r="r" b="b"/>
              <a:pathLst>
                <a:path w="12246" h="976" extrusionOk="0">
                  <a:moveTo>
                    <a:pt x="10414" y="0"/>
                  </a:moveTo>
                  <a:cubicBezTo>
                    <a:pt x="9921" y="0"/>
                    <a:pt x="9428" y="18"/>
                    <a:pt x="8935" y="53"/>
                  </a:cubicBezTo>
                  <a:cubicBezTo>
                    <a:pt x="8020" y="53"/>
                    <a:pt x="7033" y="53"/>
                    <a:pt x="6118" y="124"/>
                  </a:cubicBezTo>
                  <a:cubicBezTo>
                    <a:pt x="4146" y="194"/>
                    <a:pt x="2244" y="335"/>
                    <a:pt x="342" y="546"/>
                  </a:cubicBezTo>
                  <a:cubicBezTo>
                    <a:pt x="79" y="546"/>
                    <a:pt x="0" y="976"/>
                    <a:pt x="277" y="976"/>
                  </a:cubicBezTo>
                  <a:cubicBezTo>
                    <a:pt x="297" y="976"/>
                    <a:pt x="319" y="973"/>
                    <a:pt x="342" y="969"/>
                  </a:cubicBezTo>
                  <a:cubicBezTo>
                    <a:pt x="2244" y="898"/>
                    <a:pt x="4146" y="757"/>
                    <a:pt x="6118" y="757"/>
                  </a:cubicBezTo>
                  <a:cubicBezTo>
                    <a:pt x="7033" y="757"/>
                    <a:pt x="8020" y="687"/>
                    <a:pt x="8935" y="687"/>
                  </a:cubicBezTo>
                  <a:cubicBezTo>
                    <a:pt x="9546" y="687"/>
                    <a:pt x="10219" y="718"/>
                    <a:pt x="10892" y="718"/>
                  </a:cubicBezTo>
                  <a:cubicBezTo>
                    <a:pt x="11228" y="718"/>
                    <a:pt x="11565" y="710"/>
                    <a:pt x="11894" y="687"/>
                  </a:cubicBezTo>
                  <a:cubicBezTo>
                    <a:pt x="12246" y="617"/>
                    <a:pt x="12246" y="124"/>
                    <a:pt x="11894" y="53"/>
                  </a:cubicBezTo>
                  <a:cubicBezTo>
                    <a:pt x="11400" y="18"/>
                    <a:pt x="10907" y="0"/>
                    <a:pt x="10414" y="0"/>
                  </a:cubicBezTo>
                  <a:close/>
                </a:path>
              </a:pathLst>
            </a:custGeom>
            <a:solidFill>
              <a:srgbClr val="A2462C"/>
            </a:solidFill>
            <a:ln>
              <a:noFill/>
            </a:ln>
          </p:spPr>
          <p:txBody>
            <a:bodyPr spcFirstLastPara="1" wrap="square" lIns="91425" tIns="91425" rIns="91425" bIns="91425" anchor="ctr" anchorCtr="0">
              <a:noAutofit/>
            </a:bodyPr>
            <a:lstStyle/>
            <a:p>
              <a:endParaRPr/>
            </a:p>
          </p:txBody>
        </p:sp>
        <p:sp>
          <p:nvSpPr>
            <p:cNvPr id="8593" name="Google Shape;8593;p78"/>
            <p:cNvSpPr/>
            <p:nvPr/>
          </p:nvSpPr>
          <p:spPr>
            <a:xfrm>
              <a:off x="3724575" y="2519825"/>
              <a:ext cx="21150" cy="236875"/>
            </a:xfrm>
            <a:custGeom>
              <a:avLst/>
              <a:gdLst/>
              <a:ahLst/>
              <a:cxnLst/>
              <a:rect l="l" t="t" r="r" b="b"/>
              <a:pathLst>
                <a:path w="846" h="9475" extrusionOk="0">
                  <a:moveTo>
                    <a:pt x="353" y="1"/>
                  </a:moveTo>
                  <a:cubicBezTo>
                    <a:pt x="247" y="1"/>
                    <a:pt x="141" y="54"/>
                    <a:pt x="71" y="159"/>
                  </a:cubicBezTo>
                  <a:cubicBezTo>
                    <a:pt x="0" y="511"/>
                    <a:pt x="0" y="934"/>
                    <a:pt x="0" y="1286"/>
                  </a:cubicBezTo>
                  <a:lnTo>
                    <a:pt x="0" y="2343"/>
                  </a:lnTo>
                  <a:lnTo>
                    <a:pt x="0" y="4738"/>
                  </a:lnTo>
                  <a:cubicBezTo>
                    <a:pt x="0" y="5583"/>
                    <a:pt x="0" y="6287"/>
                    <a:pt x="71" y="7062"/>
                  </a:cubicBezTo>
                  <a:cubicBezTo>
                    <a:pt x="71" y="7837"/>
                    <a:pt x="141" y="8612"/>
                    <a:pt x="282" y="9316"/>
                  </a:cubicBezTo>
                  <a:cubicBezTo>
                    <a:pt x="317" y="9422"/>
                    <a:pt x="405" y="9474"/>
                    <a:pt x="493" y="9474"/>
                  </a:cubicBezTo>
                  <a:cubicBezTo>
                    <a:pt x="581" y="9474"/>
                    <a:pt x="670" y="9422"/>
                    <a:pt x="705" y="9316"/>
                  </a:cubicBezTo>
                  <a:cubicBezTo>
                    <a:pt x="846" y="8612"/>
                    <a:pt x="846" y="7907"/>
                    <a:pt x="705" y="7132"/>
                  </a:cubicBezTo>
                  <a:lnTo>
                    <a:pt x="705" y="4738"/>
                  </a:lnTo>
                  <a:lnTo>
                    <a:pt x="705" y="2484"/>
                  </a:lnTo>
                  <a:lnTo>
                    <a:pt x="705" y="1286"/>
                  </a:lnTo>
                  <a:cubicBezTo>
                    <a:pt x="705" y="934"/>
                    <a:pt x="705" y="511"/>
                    <a:pt x="634" y="159"/>
                  </a:cubicBezTo>
                  <a:cubicBezTo>
                    <a:pt x="564" y="54"/>
                    <a:pt x="458" y="1"/>
                    <a:pt x="353" y="1"/>
                  </a:cubicBezTo>
                  <a:close/>
                </a:path>
              </a:pathLst>
            </a:custGeom>
            <a:solidFill>
              <a:srgbClr val="A2462C"/>
            </a:solidFill>
            <a:ln>
              <a:noFill/>
            </a:ln>
          </p:spPr>
          <p:txBody>
            <a:bodyPr spcFirstLastPara="1" wrap="square" lIns="91425" tIns="91425" rIns="91425" bIns="91425" anchor="ctr" anchorCtr="0">
              <a:noAutofit/>
            </a:bodyPr>
            <a:lstStyle/>
            <a:p>
              <a:endParaRPr/>
            </a:p>
          </p:txBody>
        </p:sp>
        <p:sp>
          <p:nvSpPr>
            <p:cNvPr id="8594" name="Google Shape;8594;p78"/>
            <p:cNvSpPr/>
            <p:nvPr/>
          </p:nvSpPr>
          <p:spPr>
            <a:xfrm>
              <a:off x="3784450" y="2746000"/>
              <a:ext cx="232450" cy="2241350"/>
            </a:xfrm>
            <a:custGeom>
              <a:avLst/>
              <a:gdLst/>
              <a:ahLst/>
              <a:cxnLst/>
              <a:rect l="l" t="t" r="r" b="b"/>
              <a:pathLst>
                <a:path w="9298" h="89654" extrusionOk="0">
                  <a:moveTo>
                    <a:pt x="189" y="1"/>
                  </a:moveTo>
                  <a:cubicBezTo>
                    <a:pt x="95" y="1"/>
                    <a:pt x="0" y="76"/>
                    <a:pt x="0" y="199"/>
                  </a:cubicBezTo>
                  <a:cubicBezTo>
                    <a:pt x="1268" y="5834"/>
                    <a:pt x="2888" y="11398"/>
                    <a:pt x="4085" y="17103"/>
                  </a:cubicBezTo>
                  <a:cubicBezTo>
                    <a:pt x="5283" y="22738"/>
                    <a:pt x="6269" y="28655"/>
                    <a:pt x="6973" y="34501"/>
                  </a:cubicBezTo>
                  <a:cubicBezTo>
                    <a:pt x="7748" y="40348"/>
                    <a:pt x="8241" y="46123"/>
                    <a:pt x="8382" y="51970"/>
                  </a:cubicBezTo>
                  <a:cubicBezTo>
                    <a:pt x="8523" y="57816"/>
                    <a:pt x="7748" y="63662"/>
                    <a:pt x="7326" y="69509"/>
                  </a:cubicBezTo>
                  <a:cubicBezTo>
                    <a:pt x="6762" y="76130"/>
                    <a:pt x="6692" y="82680"/>
                    <a:pt x="6973" y="89231"/>
                  </a:cubicBezTo>
                  <a:cubicBezTo>
                    <a:pt x="6973" y="89513"/>
                    <a:pt x="7167" y="89654"/>
                    <a:pt x="7361" y="89654"/>
                  </a:cubicBezTo>
                  <a:cubicBezTo>
                    <a:pt x="7554" y="89654"/>
                    <a:pt x="7748" y="89513"/>
                    <a:pt x="7748" y="89231"/>
                  </a:cubicBezTo>
                  <a:cubicBezTo>
                    <a:pt x="7537" y="83314"/>
                    <a:pt x="7607" y="77397"/>
                    <a:pt x="7959" y="71481"/>
                  </a:cubicBezTo>
                  <a:cubicBezTo>
                    <a:pt x="8382" y="65564"/>
                    <a:pt x="9298" y="59647"/>
                    <a:pt x="9227" y="53731"/>
                  </a:cubicBezTo>
                  <a:cubicBezTo>
                    <a:pt x="9086" y="47884"/>
                    <a:pt x="8593" y="42038"/>
                    <a:pt x="7889" y="36192"/>
                  </a:cubicBezTo>
                  <a:cubicBezTo>
                    <a:pt x="7185" y="30557"/>
                    <a:pt x="6339" y="24992"/>
                    <a:pt x="5212" y="19428"/>
                  </a:cubicBezTo>
                  <a:cubicBezTo>
                    <a:pt x="4085" y="12877"/>
                    <a:pt x="2465" y="6397"/>
                    <a:pt x="352" y="128"/>
                  </a:cubicBezTo>
                  <a:cubicBezTo>
                    <a:pt x="323" y="40"/>
                    <a:pt x="256" y="1"/>
                    <a:pt x="189" y="1"/>
                  </a:cubicBezTo>
                  <a:close/>
                </a:path>
              </a:pathLst>
            </a:custGeom>
            <a:solidFill>
              <a:srgbClr val="A2462C"/>
            </a:solidFill>
            <a:ln>
              <a:noFill/>
            </a:ln>
          </p:spPr>
          <p:txBody>
            <a:bodyPr spcFirstLastPara="1" wrap="square" lIns="91425" tIns="91425" rIns="91425" bIns="91425" anchor="ctr" anchorCtr="0">
              <a:noAutofit/>
            </a:bodyPr>
            <a:lstStyle/>
            <a:p>
              <a:endParaRPr/>
            </a:p>
          </p:txBody>
        </p:sp>
        <p:sp>
          <p:nvSpPr>
            <p:cNvPr id="8595" name="Google Shape;8595;p78"/>
            <p:cNvSpPr/>
            <p:nvPr/>
          </p:nvSpPr>
          <p:spPr>
            <a:xfrm>
              <a:off x="3492125" y="4914250"/>
              <a:ext cx="260650" cy="47750"/>
            </a:xfrm>
            <a:custGeom>
              <a:avLst/>
              <a:gdLst/>
              <a:ahLst/>
              <a:cxnLst/>
              <a:rect l="l" t="t" r="r" b="b"/>
              <a:pathLst>
                <a:path w="10426" h="1910" extrusionOk="0">
                  <a:moveTo>
                    <a:pt x="9695" y="0"/>
                  </a:moveTo>
                  <a:cubicBezTo>
                    <a:pt x="9527" y="0"/>
                    <a:pt x="9369" y="36"/>
                    <a:pt x="9228" y="106"/>
                  </a:cubicBezTo>
                  <a:cubicBezTo>
                    <a:pt x="8805" y="176"/>
                    <a:pt x="8312" y="317"/>
                    <a:pt x="7960" y="388"/>
                  </a:cubicBezTo>
                  <a:cubicBezTo>
                    <a:pt x="7044" y="529"/>
                    <a:pt x="6199" y="740"/>
                    <a:pt x="5284" y="810"/>
                  </a:cubicBezTo>
                  <a:cubicBezTo>
                    <a:pt x="4438" y="951"/>
                    <a:pt x="3523" y="1022"/>
                    <a:pt x="2677" y="1092"/>
                  </a:cubicBezTo>
                  <a:cubicBezTo>
                    <a:pt x="2466" y="1075"/>
                    <a:pt x="2255" y="1066"/>
                    <a:pt x="2043" y="1066"/>
                  </a:cubicBezTo>
                  <a:cubicBezTo>
                    <a:pt x="1410" y="1066"/>
                    <a:pt x="776" y="1145"/>
                    <a:pt x="142" y="1303"/>
                  </a:cubicBezTo>
                  <a:cubicBezTo>
                    <a:pt x="1" y="1303"/>
                    <a:pt x="1" y="1585"/>
                    <a:pt x="142" y="1656"/>
                  </a:cubicBezTo>
                  <a:lnTo>
                    <a:pt x="212" y="1726"/>
                  </a:lnTo>
                  <a:cubicBezTo>
                    <a:pt x="748" y="1860"/>
                    <a:pt x="1312" y="1909"/>
                    <a:pt x="1869" y="1909"/>
                  </a:cubicBezTo>
                  <a:cubicBezTo>
                    <a:pt x="2190" y="1909"/>
                    <a:pt x="2509" y="1893"/>
                    <a:pt x="2818" y="1867"/>
                  </a:cubicBezTo>
                  <a:cubicBezTo>
                    <a:pt x="3734" y="1867"/>
                    <a:pt x="4579" y="1726"/>
                    <a:pt x="5495" y="1656"/>
                  </a:cubicBezTo>
                  <a:cubicBezTo>
                    <a:pt x="6340" y="1515"/>
                    <a:pt x="7115" y="1444"/>
                    <a:pt x="7960" y="1233"/>
                  </a:cubicBezTo>
                  <a:cubicBezTo>
                    <a:pt x="8383" y="1163"/>
                    <a:pt x="8876" y="1092"/>
                    <a:pt x="9298" y="1022"/>
                  </a:cubicBezTo>
                  <a:cubicBezTo>
                    <a:pt x="9651" y="881"/>
                    <a:pt x="10073" y="881"/>
                    <a:pt x="10355" y="529"/>
                  </a:cubicBezTo>
                  <a:cubicBezTo>
                    <a:pt x="10425" y="317"/>
                    <a:pt x="10355" y="176"/>
                    <a:pt x="10214" y="106"/>
                  </a:cubicBezTo>
                  <a:cubicBezTo>
                    <a:pt x="10038" y="36"/>
                    <a:pt x="9862" y="0"/>
                    <a:pt x="9695" y="0"/>
                  </a:cubicBezTo>
                  <a:close/>
                </a:path>
              </a:pathLst>
            </a:custGeom>
            <a:solidFill>
              <a:srgbClr val="A2462C"/>
            </a:solidFill>
            <a:ln>
              <a:noFill/>
            </a:ln>
          </p:spPr>
          <p:txBody>
            <a:bodyPr spcFirstLastPara="1" wrap="square" lIns="91425" tIns="91425" rIns="91425" bIns="91425" anchor="ctr" anchorCtr="0">
              <a:noAutofit/>
            </a:bodyPr>
            <a:lstStyle/>
            <a:p>
              <a:endParaRPr/>
            </a:p>
          </p:txBody>
        </p:sp>
        <p:sp>
          <p:nvSpPr>
            <p:cNvPr id="8596" name="Google Shape;8596;p78"/>
            <p:cNvSpPr/>
            <p:nvPr/>
          </p:nvSpPr>
          <p:spPr>
            <a:xfrm>
              <a:off x="3891850" y="4892225"/>
              <a:ext cx="220150" cy="24700"/>
            </a:xfrm>
            <a:custGeom>
              <a:avLst/>
              <a:gdLst/>
              <a:ahLst/>
              <a:cxnLst/>
              <a:rect l="l" t="t" r="r" b="b"/>
              <a:pathLst>
                <a:path w="8806" h="988" extrusionOk="0">
                  <a:moveTo>
                    <a:pt x="8171" y="1"/>
                  </a:moveTo>
                  <a:cubicBezTo>
                    <a:pt x="6903" y="71"/>
                    <a:pt x="5565" y="71"/>
                    <a:pt x="4227" y="142"/>
                  </a:cubicBezTo>
                  <a:cubicBezTo>
                    <a:pt x="3868" y="123"/>
                    <a:pt x="3515" y="114"/>
                    <a:pt x="3164" y="114"/>
                  </a:cubicBezTo>
                  <a:cubicBezTo>
                    <a:pt x="2204" y="114"/>
                    <a:pt x="1262" y="180"/>
                    <a:pt x="283" y="283"/>
                  </a:cubicBezTo>
                  <a:cubicBezTo>
                    <a:pt x="1" y="353"/>
                    <a:pt x="1" y="776"/>
                    <a:pt x="283" y="846"/>
                  </a:cubicBezTo>
                  <a:cubicBezTo>
                    <a:pt x="1621" y="987"/>
                    <a:pt x="2889" y="987"/>
                    <a:pt x="4227" y="987"/>
                  </a:cubicBezTo>
                  <a:lnTo>
                    <a:pt x="8171" y="987"/>
                  </a:lnTo>
                  <a:cubicBezTo>
                    <a:pt x="8805" y="987"/>
                    <a:pt x="8805" y="1"/>
                    <a:pt x="8171" y="1"/>
                  </a:cubicBezTo>
                  <a:close/>
                </a:path>
              </a:pathLst>
            </a:custGeom>
            <a:solidFill>
              <a:srgbClr val="A2462C"/>
            </a:solidFill>
            <a:ln>
              <a:noFill/>
            </a:ln>
          </p:spPr>
          <p:txBody>
            <a:bodyPr spcFirstLastPara="1" wrap="square" lIns="91425" tIns="91425" rIns="91425" bIns="91425" anchor="ctr" anchorCtr="0">
              <a:noAutofit/>
            </a:bodyPr>
            <a:lstStyle/>
            <a:p>
              <a:endParaRPr/>
            </a:p>
          </p:txBody>
        </p:sp>
        <p:sp>
          <p:nvSpPr>
            <p:cNvPr id="8597" name="Google Shape;8597;p78"/>
            <p:cNvSpPr/>
            <p:nvPr/>
          </p:nvSpPr>
          <p:spPr>
            <a:xfrm>
              <a:off x="3134675" y="2074950"/>
              <a:ext cx="243025" cy="323850"/>
            </a:xfrm>
            <a:custGeom>
              <a:avLst/>
              <a:gdLst/>
              <a:ahLst/>
              <a:cxnLst/>
              <a:rect l="l" t="t" r="r" b="b"/>
              <a:pathLst>
                <a:path w="9721" h="12954" extrusionOk="0">
                  <a:moveTo>
                    <a:pt x="8458" y="0"/>
                  </a:moveTo>
                  <a:cubicBezTo>
                    <a:pt x="8249" y="0"/>
                    <a:pt x="7971" y="40"/>
                    <a:pt x="7607" y="134"/>
                  </a:cubicBezTo>
                  <a:cubicBezTo>
                    <a:pt x="5142" y="697"/>
                    <a:pt x="2677" y="627"/>
                    <a:pt x="1339" y="4149"/>
                  </a:cubicBezTo>
                  <a:cubicBezTo>
                    <a:pt x="0" y="7741"/>
                    <a:pt x="212" y="9713"/>
                    <a:pt x="1339" y="10981"/>
                  </a:cubicBezTo>
                  <a:cubicBezTo>
                    <a:pt x="1886" y="11563"/>
                    <a:pt x="2367" y="11712"/>
                    <a:pt x="2717" y="11712"/>
                  </a:cubicBezTo>
                  <a:cubicBezTo>
                    <a:pt x="3087" y="11712"/>
                    <a:pt x="3311" y="11544"/>
                    <a:pt x="3311" y="11544"/>
                  </a:cubicBezTo>
                  <a:cubicBezTo>
                    <a:pt x="3593" y="12390"/>
                    <a:pt x="4297" y="12953"/>
                    <a:pt x="5142" y="12953"/>
                  </a:cubicBezTo>
                  <a:cubicBezTo>
                    <a:pt x="6269" y="12812"/>
                    <a:pt x="7255" y="12460"/>
                    <a:pt x="8101" y="11826"/>
                  </a:cubicBezTo>
                  <a:lnTo>
                    <a:pt x="5776" y="11685"/>
                  </a:lnTo>
                  <a:cubicBezTo>
                    <a:pt x="6128" y="11685"/>
                    <a:pt x="3593" y="11192"/>
                    <a:pt x="4156" y="7530"/>
                  </a:cubicBezTo>
                  <a:cubicBezTo>
                    <a:pt x="4790" y="3796"/>
                    <a:pt x="7748" y="3303"/>
                    <a:pt x="7748" y="3303"/>
                  </a:cubicBezTo>
                  <a:lnTo>
                    <a:pt x="9721" y="2317"/>
                  </a:lnTo>
                  <a:lnTo>
                    <a:pt x="8594" y="1331"/>
                  </a:lnTo>
                  <a:cubicBezTo>
                    <a:pt x="8594" y="1331"/>
                    <a:pt x="9668" y="0"/>
                    <a:pt x="8458" y="0"/>
                  </a:cubicBezTo>
                  <a:close/>
                </a:path>
              </a:pathLst>
            </a:custGeom>
            <a:solidFill>
              <a:srgbClr val="CD913E"/>
            </a:solidFill>
            <a:ln>
              <a:noFill/>
            </a:ln>
          </p:spPr>
          <p:txBody>
            <a:bodyPr spcFirstLastPara="1" wrap="square" lIns="91425" tIns="91425" rIns="91425" bIns="91425" anchor="ctr" anchorCtr="0">
              <a:noAutofit/>
            </a:bodyPr>
            <a:lstStyle/>
            <a:p>
              <a:endParaRPr/>
            </a:p>
          </p:txBody>
        </p:sp>
        <p:sp>
          <p:nvSpPr>
            <p:cNvPr id="8598" name="Google Shape;8598;p78"/>
            <p:cNvSpPr/>
            <p:nvPr/>
          </p:nvSpPr>
          <p:spPr>
            <a:xfrm>
              <a:off x="4129575" y="2840750"/>
              <a:ext cx="167300" cy="296475"/>
            </a:xfrm>
            <a:custGeom>
              <a:avLst/>
              <a:gdLst/>
              <a:ahLst/>
              <a:cxnLst/>
              <a:rect l="l" t="t" r="r" b="b"/>
              <a:pathLst>
                <a:path w="6692" h="11859" extrusionOk="0">
                  <a:moveTo>
                    <a:pt x="4579" y="1"/>
                  </a:moveTo>
                  <a:lnTo>
                    <a:pt x="1480" y="635"/>
                  </a:lnTo>
                  <a:lnTo>
                    <a:pt x="1" y="5002"/>
                  </a:lnTo>
                  <a:cubicBezTo>
                    <a:pt x="1" y="5002"/>
                    <a:pt x="1339" y="8524"/>
                    <a:pt x="1339" y="10003"/>
                  </a:cubicBezTo>
                  <a:cubicBezTo>
                    <a:pt x="1339" y="10506"/>
                    <a:pt x="1453" y="10708"/>
                    <a:pt x="1609" y="10708"/>
                  </a:cubicBezTo>
                  <a:cubicBezTo>
                    <a:pt x="1912" y="10708"/>
                    <a:pt x="2373" y="9948"/>
                    <a:pt x="2466" y="9158"/>
                  </a:cubicBezTo>
                  <a:cubicBezTo>
                    <a:pt x="2466" y="7890"/>
                    <a:pt x="2184" y="6692"/>
                    <a:pt x="1761" y="5565"/>
                  </a:cubicBezTo>
                  <a:lnTo>
                    <a:pt x="2748" y="4720"/>
                  </a:lnTo>
                  <a:lnTo>
                    <a:pt x="3945" y="7678"/>
                  </a:lnTo>
                  <a:lnTo>
                    <a:pt x="2607" y="11130"/>
                  </a:lnTo>
                  <a:lnTo>
                    <a:pt x="141" y="10496"/>
                  </a:lnTo>
                  <a:lnTo>
                    <a:pt x="141" y="10496"/>
                  </a:lnTo>
                  <a:cubicBezTo>
                    <a:pt x="564" y="11130"/>
                    <a:pt x="1198" y="11623"/>
                    <a:pt x="1973" y="11834"/>
                  </a:cubicBezTo>
                  <a:cubicBezTo>
                    <a:pt x="2073" y="11851"/>
                    <a:pt x="2172" y="11859"/>
                    <a:pt x="2268" y="11859"/>
                  </a:cubicBezTo>
                  <a:cubicBezTo>
                    <a:pt x="3394" y="11859"/>
                    <a:pt x="4277" y="10787"/>
                    <a:pt x="4861" y="10073"/>
                  </a:cubicBezTo>
                  <a:cubicBezTo>
                    <a:pt x="5495" y="9158"/>
                    <a:pt x="6129" y="8172"/>
                    <a:pt x="6692" y="7115"/>
                  </a:cubicBezTo>
                  <a:lnTo>
                    <a:pt x="4579" y="1"/>
                  </a:ln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599" name="Google Shape;8599;p78"/>
            <p:cNvSpPr/>
            <p:nvPr/>
          </p:nvSpPr>
          <p:spPr>
            <a:xfrm>
              <a:off x="3946450" y="1083350"/>
              <a:ext cx="206050" cy="278250"/>
            </a:xfrm>
            <a:custGeom>
              <a:avLst/>
              <a:gdLst/>
              <a:ahLst/>
              <a:cxnLst/>
              <a:rect l="l" t="t" r="r" b="b"/>
              <a:pathLst>
                <a:path w="8242" h="11130" extrusionOk="0">
                  <a:moveTo>
                    <a:pt x="5846" y="1"/>
                  </a:moveTo>
                  <a:cubicBezTo>
                    <a:pt x="2747" y="2607"/>
                    <a:pt x="705" y="6199"/>
                    <a:pt x="0" y="10144"/>
                  </a:cubicBezTo>
                  <a:lnTo>
                    <a:pt x="0" y="10355"/>
                  </a:lnTo>
                  <a:lnTo>
                    <a:pt x="282" y="11130"/>
                  </a:lnTo>
                  <a:lnTo>
                    <a:pt x="8241" y="5777"/>
                  </a:lnTo>
                  <a:lnTo>
                    <a:pt x="7114" y="2536"/>
                  </a:lnTo>
                  <a:cubicBezTo>
                    <a:pt x="6903" y="1550"/>
                    <a:pt x="6410" y="705"/>
                    <a:pt x="5846" y="1"/>
                  </a:cubicBezTo>
                  <a:close/>
                </a:path>
              </a:pathLst>
            </a:custGeom>
            <a:solidFill>
              <a:srgbClr val="E4E1E1"/>
            </a:solidFill>
            <a:ln>
              <a:noFill/>
            </a:ln>
          </p:spPr>
          <p:txBody>
            <a:bodyPr spcFirstLastPara="1" wrap="square" lIns="91425" tIns="91425" rIns="91425" bIns="91425" anchor="ctr" anchorCtr="0">
              <a:noAutofit/>
            </a:bodyPr>
            <a:lstStyle/>
            <a:p>
              <a:endParaRPr/>
            </a:p>
          </p:txBody>
        </p:sp>
        <p:sp>
          <p:nvSpPr>
            <p:cNvPr id="8600" name="Google Shape;8600;p78"/>
            <p:cNvSpPr/>
            <p:nvPr/>
          </p:nvSpPr>
          <p:spPr>
            <a:xfrm>
              <a:off x="3946450" y="1140650"/>
              <a:ext cx="315225" cy="266750"/>
            </a:xfrm>
            <a:custGeom>
              <a:avLst/>
              <a:gdLst/>
              <a:ahLst/>
              <a:cxnLst/>
              <a:rect l="l" t="t" r="r" b="b"/>
              <a:pathLst>
                <a:path w="12609" h="10670" extrusionOk="0">
                  <a:moveTo>
                    <a:pt x="8920" y="1"/>
                  </a:moveTo>
                  <a:cubicBezTo>
                    <a:pt x="8787" y="1"/>
                    <a:pt x="8654" y="11"/>
                    <a:pt x="8523" y="33"/>
                  </a:cubicBezTo>
                  <a:cubicBezTo>
                    <a:pt x="7396" y="456"/>
                    <a:pt x="6339" y="1231"/>
                    <a:pt x="5635" y="2217"/>
                  </a:cubicBezTo>
                  <a:lnTo>
                    <a:pt x="0" y="8626"/>
                  </a:lnTo>
                  <a:lnTo>
                    <a:pt x="1057" y="10669"/>
                  </a:lnTo>
                  <a:lnTo>
                    <a:pt x="12608" y="3132"/>
                  </a:lnTo>
                  <a:lnTo>
                    <a:pt x="11129" y="1935"/>
                  </a:lnTo>
                  <a:cubicBezTo>
                    <a:pt x="11255" y="798"/>
                    <a:pt x="10079" y="1"/>
                    <a:pt x="8920" y="1"/>
                  </a:cubicBezTo>
                  <a:close/>
                </a:path>
              </a:pathLst>
            </a:custGeom>
            <a:solidFill>
              <a:srgbClr val="EFE8E9"/>
            </a:solidFill>
            <a:ln>
              <a:noFill/>
            </a:ln>
          </p:spPr>
          <p:txBody>
            <a:bodyPr spcFirstLastPara="1" wrap="square" lIns="91425" tIns="91425" rIns="91425" bIns="91425" anchor="ctr" anchorCtr="0">
              <a:noAutofit/>
            </a:bodyPr>
            <a:lstStyle/>
            <a:p>
              <a:endParaRPr/>
            </a:p>
          </p:txBody>
        </p:sp>
        <p:sp>
          <p:nvSpPr>
            <p:cNvPr id="8601" name="Google Shape;8601;p78"/>
            <p:cNvSpPr/>
            <p:nvPr/>
          </p:nvSpPr>
          <p:spPr>
            <a:xfrm>
              <a:off x="3541450" y="1148675"/>
              <a:ext cx="447275" cy="253425"/>
            </a:xfrm>
            <a:custGeom>
              <a:avLst/>
              <a:gdLst/>
              <a:ahLst/>
              <a:cxnLst/>
              <a:rect l="l" t="t" r="r" b="b"/>
              <a:pathLst>
                <a:path w="17891" h="10137" extrusionOk="0">
                  <a:moveTo>
                    <a:pt x="5235" y="0"/>
                  </a:moveTo>
                  <a:cubicBezTo>
                    <a:pt x="4512" y="0"/>
                    <a:pt x="3845" y="205"/>
                    <a:pt x="3381" y="769"/>
                  </a:cubicBezTo>
                  <a:cubicBezTo>
                    <a:pt x="2888" y="1403"/>
                    <a:pt x="2606" y="2318"/>
                    <a:pt x="1761" y="2389"/>
                  </a:cubicBezTo>
                  <a:cubicBezTo>
                    <a:pt x="775" y="2389"/>
                    <a:pt x="0" y="3586"/>
                    <a:pt x="0" y="3586"/>
                  </a:cubicBezTo>
                  <a:lnTo>
                    <a:pt x="16271" y="10137"/>
                  </a:lnTo>
                  <a:cubicBezTo>
                    <a:pt x="16271" y="10137"/>
                    <a:pt x="17891" y="9292"/>
                    <a:pt x="16341" y="6333"/>
                  </a:cubicBezTo>
                  <a:cubicBezTo>
                    <a:pt x="14792" y="3164"/>
                    <a:pt x="10988" y="1755"/>
                    <a:pt x="7678" y="557"/>
                  </a:cubicBezTo>
                  <a:cubicBezTo>
                    <a:pt x="6932" y="259"/>
                    <a:pt x="6048" y="0"/>
                    <a:pt x="5235" y="0"/>
                  </a:cubicBezTo>
                  <a:close/>
                </a:path>
              </a:pathLst>
            </a:custGeom>
            <a:solidFill>
              <a:srgbClr val="EFE8E9"/>
            </a:solidFill>
            <a:ln>
              <a:noFill/>
            </a:ln>
          </p:spPr>
          <p:txBody>
            <a:bodyPr spcFirstLastPara="1" wrap="square" lIns="91425" tIns="91425" rIns="91425" bIns="91425" anchor="ctr" anchorCtr="0">
              <a:noAutofit/>
            </a:bodyPr>
            <a:lstStyle/>
            <a:p>
              <a:endParaRPr/>
            </a:p>
          </p:txBody>
        </p:sp>
        <p:sp>
          <p:nvSpPr>
            <p:cNvPr id="8602" name="Google Shape;8602;p78"/>
            <p:cNvSpPr/>
            <p:nvPr/>
          </p:nvSpPr>
          <p:spPr>
            <a:xfrm>
              <a:off x="3518550" y="1220700"/>
              <a:ext cx="447300" cy="607550"/>
            </a:xfrm>
            <a:custGeom>
              <a:avLst/>
              <a:gdLst/>
              <a:ahLst/>
              <a:cxnLst/>
              <a:rect l="l" t="t" r="r" b="b"/>
              <a:pathLst>
                <a:path w="17892" h="24302" extrusionOk="0">
                  <a:moveTo>
                    <a:pt x="0" y="1"/>
                  </a:moveTo>
                  <a:cubicBezTo>
                    <a:pt x="141" y="5918"/>
                    <a:pt x="282" y="11905"/>
                    <a:pt x="423" y="17821"/>
                  </a:cubicBezTo>
                  <a:lnTo>
                    <a:pt x="17891" y="24302"/>
                  </a:lnTo>
                  <a:lnTo>
                    <a:pt x="17891" y="20146"/>
                  </a:lnTo>
                  <a:lnTo>
                    <a:pt x="17891" y="8735"/>
                  </a:lnTo>
                  <a:cubicBezTo>
                    <a:pt x="17821" y="8172"/>
                    <a:pt x="17750" y="7538"/>
                    <a:pt x="17609" y="6974"/>
                  </a:cubicBezTo>
                  <a:cubicBezTo>
                    <a:pt x="17609" y="6974"/>
                    <a:pt x="5354" y="1198"/>
                    <a:pt x="0" y="1"/>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8603" name="Google Shape;8603;p78"/>
            <p:cNvSpPr/>
            <p:nvPr/>
          </p:nvSpPr>
          <p:spPr>
            <a:xfrm>
              <a:off x="3953500" y="1183725"/>
              <a:ext cx="373325" cy="639250"/>
            </a:xfrm>
            <a:custGeom>
              <a:avLst/>
              <a:gdLst/>
              <a:ahLst/>
              <a:cxnLst/>
              <a:rect l="l" t="t" r="r" b="b"/>
              <a:pathLst>
                <a:path w="14933" h="25570" extrusionOk="0">
                  <a:moveTo>
                    <a:pt x="13312" y="1"/>
                  </a:moveTo>
                  <a:lnTo>
                    <a:pt x="352" y="8171"/>
                  </a:lnTo>
                  <a:cubicBezTo>
                    <a:pt x="211" y="8242"/>
                    <a:pt x="0" y="8383"/>
                    <a:pt x="0" y="8524"/>
                  </a:cubicBezTo>
                  <a:cubicBezTo>
                    <a:pt x="0" y="8735"/>
                    <a:pt x="70" y="25569"/>
                    <a:pt x="70" y="25569"/>
                  </a:cubicBezTo>
                  <a:lnTo>
                    <a:pt x="4437" y="24090"/>
                  </a:lnTo>
                  <a:lnTo>
                    <a:pt x="10636" y="21977"/>
                  </a:lnTo>
                  <a:cubicBezTo>
                    <a:pt x="13242" y="21625"/>
                    <a:pt x="14932" y="19019"/>
                    <a:pt x="14228" y="16483"/>
                  </a:cubicBezTo>
                  <a:lnTo>
                    <a:pt x="13312" y="1"/>
                  </a:lnTo>
                  <a:close/>
                </a:path>
              </a:pathLst>
            </a:custGeom>
            <a:solidFill>
              <a:srgbClr val="62342B"/>
            </a:solidFill>
            <a:ln>
              <a:noFill/>
            </a:ln>
          </p:spPr>
          <p:txBody>
            <a:bodyPr spcFirstLastPara="1" wrap="square" lIns="91425" tIns="91425" rIns="91425" bIns="91425" anchor="ctr" anchorCtr="0">
              <a:noAutofit/>
            </a:bodyPr>
            <a:lstStyle/>
            <a:p>
              <a:endParaRPr/>
            </a:p>
          </p:txBody>
        </p:sp>
        <p:sp>
          <p:nvSpPr>
            <p:cNvPr id="8604" name="Google Shape;8604;p78"/>
            <p:cNvSpPr/>
            <p:nvPr/>
          </p:nvSpPr>
          <p:spPr>
            <a:xfrm>
              <a:off x="3766825" y="1727750"/>
              <a:ext cx="262400" cy="306525"/>
            </a:xfrm>
            <a:custGeom>
              <a:avLst/>
              <a:gdLst/>
              <a:ahLst/>
              <a:cxnLst/>
              <a:rect l="l" t="t" r="r" b="b"/>
              <a:pathLst>
                <a:path w="10496" h="12261" extrusionOk="0">
                  <a:moveTo>
                    <a:pt x="9988" y="1"/>
                  </a:moveTo>
                  <a:cubicBezTo>
                    <a:pt x="8361" y="1"/>
                    <a:pt x="2679" y="1624"/>
                    <a:pt x="987" y="2470"/>
                  </a:cubicBezTo>
                  <a:cubicBezTo>
                    <a:pt x="776" y="2540"/>
                    <a:pt x="494" y="2681"/>
                    <a:pt x="353" y="2893"/>
                  </a:cubicBezTo>
                  <a:cubicBezTo>
                    <a:pt x="71" y="3315"/>
                    <a:pt x="1" y="3738"/>
                    <a:pt x="71" y="4160"/>
                  </a:cubicBezTo>
                  <a:cubicBezTo>
                    <a:pt x="71" y="5992"/>
                    <a:pt x="142" y="7753"/>
                    <a:pt x="142" y="9514"/>
                  </a:cubicBezTo>
                  <a:lnTo>
                    <a:pt x="142" y="9725"/>
                  </a:lnTo>
                  <a:lnTo>
                    <a:pt x="142" y="12261"/>
                  </a:lnTo>
                  <a:cubicBezTo>
                    <a:pt x="142" y="12261"/>
                    <a:pt x="7397" y="10218"/>
                    <a:pt x="6974" y="8105"/>
                  </a:cubicBezTo>
                  <a:cubicBezTo>
                    <a:pt x="6481" y="5992"/>
                    <a:pt x="2325" y="4020"/>
                    <a:pt x="2325" y="4020"/>
                  </a:cubicBezTo>
                  <a:lnTo>
                    <a:pt x="8383" y="2047"/>
                  </a:lnTo>
                  <a:cubicBezTo>
                    <a:pt x="9369" y="1766"/>
                    <a:pt x="10496" y="1132"/>
                    <a:pt x="10425" y="146"/>
                  </a:cubicBezTo>
                  <a:cubicBezTo>
                    <a:pt x="10415" y="45"/>
                    <a:pt x="10257" y="1"/>
                    <a:pt x="9988" y="1"/>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605" name="Google Shape;8605;p78"/>
            <p:cNvSpPr/>
            <p:nvPr/>
          </p:nvSpPr>
          <p:spPr>
            <a:xfrm>
              <a:off x="3823175" y="1753325"/>
              <a:ext cx="234225" cy="118950"/>
            </a:xfrm>
            <a:custGeom>
              <a:avLst/>
              <a:gdLst/>
              <a:ahLst/>
              <a:cxnLst/>
              <a:rect l="l" t="t" r="r" b="b"/>
              <a:pathLst>
                <a:path w="9369" h="4758" extrusionOk="0">
                  <a:moveTo>
                    <a:pt x="8596" y="1"/>
                  </a:moveTo>
                  <a:cubicBezTo>
                    <a:pt x="8415" y="1"/>
                    <a:pt x="8209" y="90"/>
                    <a:pt x="8030" y="179"/>
                  </a:cubicBezTo>
                  <a:lnTo>
                    <a:pt x="1" y="3701"/>
                  </a:lnTo>
                  <a:lnTo>
                    <a:pt x="3100" y="4758"/>
                  </a:lnTo>
                  <a:lnTo>
                    <a:pt x="8383" y="1447"/>
                  </a:lnTo>
                  <a:cubicBezTo>
                    <a:pt x="8876" y="1165"/>
                    <a:pt x="9369" y="461"/>
                    <a:pt x="8876" y="109"/>
                  </a:cubicBezTo>
                  <a:cubicBezTo>
                    <a:pt x="8798" y="31"/>
                    <a:pt x="8701" y="1"/>
                    <a:pt x="8596" y="1"/>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606" name="Google Shape;8606;p78"/>
            <p:cNvSpPr/>
            <p:nvPr/>
          </p:nvSpPr>
          <p:spPr>
            <a:xfrm>
              <a:off x="3897150" y="1792500"/>
              <a:ext cx="146175" cy="136125"/>
            </a:xfrm>
            <a:custGeom>
              <a:avLst/>
              <a:gdLst/>
              <a:ahLst/>
              <a:cxnLst/>
              <a:rect l="l" t="t" r="r" b="b"/>
              <a:pathLst>
                <a:path w="5847" h="5445" extrusionOk="0">
                  <a:moveTo>
                    <a:pt x="5198" y="0"/>
                  </a:moveTo>
                  <a:cubicBezTo>
                    <a:pt x="4371" y="0"/>
                    <a:pt x="203" y="3965"/>
                    <a:pt x="0" y="3965"/>
                  </a:cubicBezTo>
                  <a:lnTo>
                    <a:pt x="634" y="5444"/>
                  </a:lnTo>
                  <a:cubicBezTo>
                    <a:pt x="634" y="5444"/>
                    <a:pt x="5846" y="443"/>
                    <a:pt x="5283" y="21"/>
                  </a:cubicBezTo>
                  <a:cubicBezTo>
                    <a:pt x="5261" y="7"/>
                    <a:pt x="5232" y="0"/>
                    <a:pt x="5198" y="0"/>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607" name="Google Shape;8607;p78"/>
            <p:cNvSpPr/>
            <p:nvPr/>
          </p:nvSpPr>
          <p:spPr>
            <a:xfrm>
              <a:off x="3904175" y="1858925"/>
              <a:ext cx="109375" cy="96125"/>
            </a:xfrm>
            <a:custGeom>
              <a:avLst/>
              <a:gdLst/>
              <a:ahLst/>
              <a:cxnLst/>
              <a:rect l="l" t="t" r="r" b="b"/>
              <a:pathLst>
                <a:path w="4375" h="3845" extrusionOk="0">
                  <a:moveTo>
                    <a:pt x="4035" y="0"/>
                  </a:moveTo>
                  <a:cubicBezTo>
                    <a:pt x="3794" y="0"/>
                    <a:pt x="3387" y="169"/>
                    <a:pt x="2748" y="745"/>
                  </a:cubicBezTo>
                  <a:cubicBezTo>
                    <a:pt x="1973" y="1449"/>
                    <a:pt x="1057" y="2083"/>
                    <a:pt x="1" y="2506"/>
                  </a:cubicBezTo>
                  <a:lnTo>
                    <a:pt x="987" y="3844"/>
                  </a:lnTo>
                  <a:cubicBezTo>
                    <a:pt x="987" y="3844"/>
                    <a:pt x="4157" y="534"/>
                    <a:pt x="4297" y="322"/>
                  </a:cubicBezTo>
                  <a:cubicBezTo>
                    <a:pt x="4374" y="245"/>
                    <a:pt x="4325" y="0"/>
                    <a:pt x="4035" y="0"/>
                  </a:cubicBezTo>
                  <a:close/>
                </a:path>
              </a:pathLst>
            </a:custGeom>
            <a:solidFill>
              <a:srgbClr val="F6AB82"/>
            </a:solidFill>
            <a:ln>
              <a:noFill/>
            </a:ln>
          </p:spPr>
          <p:txBody>
            <a:bodyPr spcFirstLastPara="1" wrap="square" lIns="91425" tIns="91425" rIns="91425" bIns="91425" anchor="ctr" anchorCtr="0">
              <a:noAutofit/>
            </a:bodyPr>
            <a:lstStyle/>
            <a:p>
              <a:endParaRPr/>
            </a:p>
          </p:txBody>
        </p:sp>
        <p:sp>
          <p:nvSpPr>
            <p:cNvPr id="8608" name="Google Shape;8608;p78"/>
            <p:cNvSpPr/>
            <p:nvPr/>
          </p:nvSpPr>
          <p:spPr>
            <a:xfrm>
              <a:off x="3606600" y="926625"/>
              <a:ext cx="114475" cy="79275"/>
            </a:xfrm>
            <a:custGeom>
              <a:avLst/>
              <a:gdLst/>
              <a:ahLst/>
              <a:cxnLst/>
              <a:rect l="l" t="t" r="r" b="b"/>
              <a:pathLst>
                <a:path w="4579" h="3171" extrusionOk="0">
                  <a:moveTo>
                    <a:pt x="4579" y="1"/>
                  </a:moveTo>
                  <a:lnTo>
                    <a:pt x="0" y="564"/>
                  </a:lnTo>
                  <a:cubicBezTo>
                    <a:pt x="1198" y="1691"/>
                    <a:pt x="2677" y="2607"/>
                    <a:pt x="4226" y="3171"/>
                  </a:cubicBezTo>
                  <a:cubicBezTo>
                    <a:pt x="4297" y="2537"/>
                    <a:pt x="4367" y="1903"/>
                    <a:pt x="4438" y="1269"/>
                  </a:cubicBezTo>
                  <a:cubicBezTo>
                    <a:pt x="4508" y="846"/>
                    <a:pt x="4579" y="423"/>
                    <a:pt x="4579" y="1"/>
                  </a:cubicBezTo>
                  <a:close/>
                </a:path>
              </a:pathLst>
            </a:custGeom>
            <a:solidFill>
              <a:srgbClr val="F18763"/>
            </a:solidFill>
            <a:ln>
              <a:noFill/>
            </a:ln>
          </p:spPr>
          <p:txBody>
            <a:bodyPr spcFirstLastPara="1" wrap="square" lIns="91425" tIns="91425" rIns="91425" bIns="91425" anchor="ctr" anchorCtr="0">
              <a:noAutofit/>
            </a:bodyPr>
            <a:lstStyle/>
            <a:p>
              <a:endParaRPr/>
            </a:p>
          </p:txBody>
        </p:sp>
        <p:sp>
          <p:nvSpPr>
            <p:cNvPr id="8609" name="Google Shape;8609;p78"/>
            <p:cNvSpPr/>
            <p:nvPr/>
          </p:nvSpPr>
          <p:spPr>
            <a:xfrm>
              <a:off x="3618500" y="684075"/>
              <a:ext cx="76150" cy="152175"/>
            </a:xfrm>
            <a:custGeom>
              <a:avLst/>
              <a:gdLst/>
              <a:ahLst/>
              <a:cxnLst/>
              <a:rect l="l" t="t" r="r" b="b"/>
              <a:pathLst>
                <a:path w="3046" h="6087" extrusionOk="0">
                  <a:moveTo>
                    <a:pt x="1039" y="0"/>
                  </a:moveTo>
                  <a:cubicBezTo>
                    <a:pt x="898" y="0"/>
                    <a:pt x="757" y="88"/>
                    <a:pt x="722" y="264"/>
                  </a:cubicBezTo>
                  <a:cubicBezTo>
                    <a:pt x="651" y="1532"/>
                    <a:pt x="862" y="2730"/>
                    <a:pt x="1285" y="3927"/>
                  </a:cubicBezTo>
                  <a:cubicBezTo>
                    <a:pt x="1426" y="4209"/>
                    <a:pt x="1637" y="4350"/>
                    <a:pt x="1849" y="4491"/>
                  </a:cubicBezTo>
                  <a:lnTo>
                    <a:pt x="2006" y="4596"/>
                  </a:lnTo>
                  <a:lnTo>
                    <a:pt x="299" y="5477"/>
                  </a:lnTo>
                  <a:cubicBezTo>
                    <a:pt x="1" y="5656"/>
                    <a:pt x="207" y="6087"/>
                    <a:pt x="492" y="6087"/>
                  </a:cubicBezTo>
                  <a:cubicBezTo>
                    <a:pt x="543" y="6087"/>
                    <a:pt x="597" y="6073"/>
                    <a:pt x="651" y="6040"/>
                  </a:cubicBezTo>
                  <a:lnTo>
                    <a:pt x="2835" y="4913"/>
                  </a:lnTo>
                  <a:cubicBezTo>
                    <a:pt x="3046" y="4772"/>
                    <a:pt x="3046" y="4491"/>
                    <a:pt x="2835" y="4350"/>
                  </a:cubicBezTo>
                  <a:lnTo>
                    <a:pt x="1935" y="3707"/>
                  </a:lnTo>
                  <a:lnTo>
                    <a:pt x="1935" y="3707"/>
                  </a:lnTo>
                  <a:cubicBezTo>
                    <a:pt x="1549" y="2618"/>
                    <a:pt x="1356" y="1409"/>
                    <a:pt x="1356" y="264"/>
                  </a:cubicBezTo>
                  <a:cubicBezTo>
                    <a:pt x="1320" y="88"/>
                    <a:pt x="1179" y="0"/>
                    <a:pt x="1039" y="0"/>
                  </a:cubicBezTo>
                  <a:close/>
                </a:path>
              </a:pathLst>
            </a:custGeom>
            <a:solidFill>
              <a:srgbClr val="F18763"/>
            </a:solidFill>
            <a:ln>
              <a:noFill/>
            </a:ln>
          </p:spPr>
          <p:txBody>
            <a:bodyPr spcFirstLastPara="1" wrap="square" lIns="91425" tIns="91425" rIns="91425" bIns="91425" anchor="ctr" anchorCtr="0">
              <a:noAutofit/>
            </a:bodyPr>
            <a:lstStyle/>
            <a:p>
              <a:endParaRPr/>
            </a:p>
          </p:txBody>
        </p:sp>
        <p:sp>
          <p:nvSpPr>
            <p:cNvPr id="8610" name="Google Shape;8610;p78"/>
            <p:cNvSpPr/>
            <p:nvPr/>
          </p:nvSpPr>
          <p:spPr>
            <a:xfrm>
              <a:off x="3511500" y="727650"/>
              <a:ext cx="44050" cy="44050"/>
            </a:xfrm>
            <a:custGeom>
              <a:avLst/>
              <a:gdLst/>
              <a:ahLst/>
              <a:cxnLst/>
              <a:rect l="l" t="t" r="r" b="b"/>
              <a:pathLst>
                <a:path w="1762" h="1762" extrusionOk="0">
                  <a:moveTo>
                    <a:pt x="916" y="0"/>
                  </a:moveTo>
                  <a:cubicBezTo>
                    <a:pt x="775" y="0"/>
                    <a:pt x="705" y="71"/>
                    <a:pt x="564" y="141"/>
                  </a:cubicBezTo>
                  <a:cubicBezTo>
                    <a:pt x="494" y="141"/>
                    <a:pt x="353" y="212"/>
                    <a:pt x="282" y="282"/>
                  </a:cubicBezTo>
                  <a:cubicBezTo>
                    <a:pt x="212" y="353"/>
                    <a:pt x="142" y="423"/>
                    <a:pt x="142" y="564"/>
                  </a:cubicBezTo>
                  <a:cubicBezTo>
                    <a:pt x="71" y="634"/>
                    <a:pt x="1" y="775"/>
                    <a:pt x="1" y="916"/>
                  </a:cubicBezTo>
                  <a:lnTo>
                    <a:pt x="1" y="1127"/>
                  </a:lnTo>
                  <a:cubicBezTo>
                    <a:pt x="71" y="1268"/>
                    <a:pt x="142" y="1409"/>
                    <a:pt x="282" y="1550"/>
                  </a:cubicBezTo>
                  <a:lnTo>
                    <a:pt x="423" y="1691"/>
                  </a:lnTo>
                  <a:cubicBezTo>
                    <a:pt x="564" y="1761"/>
                    <a:pt x="705" y="1761"/>
                    <a:pt x="846" y="1761"/>
                  </a:cubicBezTo>
                  <a:lnTo>
                    <a:pt x="916" y="1761"/>
                  </a:lnTo>
                  <a:cubicBezTo>
                    <a:pt x="987" y="1761"/>
                    <a:pt x="1128" y="1761"/>
                    <a:pt x="1198" y="1691"/>
                  </a:cubicBezTo>
                  <a:cubicBezTo>
                    <a:pt x="1409" y="1621"/>
                    <a:pt x="1621" y="1480"/>
                    <a:pt x="1691" y="1268"/>
                  </a:cubicBezTo>
                  <a:cubicBezTo>
                    <a:pt x="1762" y="1127"/>
                    <a:pt x="1762" y="1057"/>
                    <a:pt x="1762" y="916"/>
                  </a:cubicBezTo>
                  <a:lnTo>
                    <a:pt x="1762" y="705"/>
                  </a:lnTo>
                  <a:cubicBezTo>
                    <a:pt x="1691" y="494"/>
                    <a:pt x="1621" y="423"/>
                    <a:pt x="1550" y="282"/>
                  </a:cubicBezTo>
                  <a:lnTo>
                    <a:pt x="1339" y="141"/>
                  </a:lnTo>
                  <a:cubicBezTo>
                    <a:pt x="1198" y="71"/>
                    <a:pt x="1057" y="0"/>
                    <a:pt x="916" y="0"/>
                  </a:cubicBez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8611" name="Google Shape;8611;p78"/>
            <p:cNvSpPr/>
            <p:nvPr/>
          </p:nvSpPr>
          <p:spPr>
            <a:xfrm>
              <a:off x="3719300" y="706525"/>
              <a:ext cx="42275" cy="44050"/>
            </a:xfrm>
            <a:custGeom>
              <a:avLst/>
              <a:gdLst/>
              <a:ahLst/>
              <a:cxnLst/>
              <a:rect l="l" t="t" r="r" b="b"/>
              <a:pathLst>
                <a:path w="1691" h="1762" extrusionOk="0">
                  <a:moveTo>
                    <a:pt x="845" y="0"/>
                  </a:moveTo>
                  <a:cubicBezTo>
                    <a:pt x="704" y="0"/>
                    <a:pt x="564" y="71"/>
                    <a:pt x="493" y="141"/>
                  </a:cubicBezTo>
                  <a:cubicBezTo>
                    <a:pt x="423" y="141"/>
                    <a:pt x="282" y="212"/>
                    <a:pt x="211" y="282"/>
                  </a:cubicBezTo>
                  <a:cubicBezTo>
                    <a:pt x="141" y="352"/>
                    <a:pt x="71" y="423"/>
                    <a:pt x="71" y="564"/>
                  </a:cubicBezTo>
                  <a:cubicBezTo>
                    <a:pt x="0" y="634"/>
                    <a:pt x="0" y="775"/>
                    <a:pt x="0" y="916"/>
                  </a:cubicBezTo>
                  <a:lnTo>
                    <a:pt x="0" y="1127"/>
                  </a:lnTo>
                  <a:cubicBezTo>
                    <a:pt x="0" y="1268"/>
                    <a:pt x="71" y="1409"/>
                    <a:pt x="211" y="1479"/>
                  </a:cubicBezTo>
                  <a:lnTo>
                    <a:pt x="352" y="1620"/>
                  </a:lnTo>
                  <a:cubicBezTo>
                    <a:pt x="493" y="1691"/>
                    <a:pt x="634" y="1761"/>
                    <a:pt x="775" y="1761"/>
                  </a:cubicBezTo>
                  <a:cubicBezTo>
                    <a:pt x="916" y="1761"/>
                    <a:pt x="1057" y="1691"/>
                    <a:pt x="1127" y="1691"/>
                  </a:cubicBezTo>
                  <a:cubicBezTo>
                    <a:pt x="1268" y="1620"/>
                    <a:pt x="1338" y="1550"/>
                    <a:pt x="1409" y="1479"/>
                  </a:cubicBezTo>
                  <a:cubicBezTo>
                    <a:pt x="1479" y="1409"/>
                    <a:pt x="1550" y="1339"/>
                    <a:pt x="1620" y="1198"/>
                  </a:cubicBezTo>
                  <a:cubicBezTo>
                    <a:pt x="1620" y="1127"/>
                    <a:pt x="1691" y="986"/>
                    <a:pt x="1691" y="916"/>
                  </a:cubicBezTo>
                  <a:lnTo>
                    <a:pt x="1691" y="634"/>
                  </a:lnTo>
                  <a:cubicBezTo>
                    <a:pt x="1620" y="493"/>
                    <a:pt x="1550" y="352"/>
                    <a:pt x="1409" y="282"/>
                  </a:cubicBezTo>
                  <a:lnTo>
                    <a:pt x="1268" y="141"/>
                  </a:lnTo>
                  <a:cubicBezTo>
                    <a:pt x="1127" y="71"/>
                    <a:pt x="986" y="0"/>
                    <a:pt x="845" y="0"/>
                  </a:cubicBez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8612" name="Google Shape;8612;p78"/>
            <p:cNvSpPr/>
            <p:nvPr/>
          </p:nvSpPr>
          <p:spPr>
            <a:xfrm>
              <a:off x="3471000" y="662500"/>
              <a:ext cx="95125" cy="45800"/>
            </a:xfrm>
            <a:custGeom>
              <a:avLst/>
              <a:gdLst/>
              <a:ahLst/>
              <a:cxnLst/>
              <a:rect l="l" t="t" r="r" b="b"/>
              <a:pathLst>
                <a:path w="3805" h="1832" extrusionOk="0">
                  <a:moveTo>
                    <a:pt x="2536" y="0"/>
                  </a:moveTo>
                  <a:cubicBezTo>
                    <a:pt x="2255" y="0"/>
                    <a:pt x="1973" y="71"/>
                    <a:pt x="1691" y="141"/>
                  </a:cubicBezTo>
                  <a:cubicBezTo>
                    <a:pt x="1409" y="141"/>
                    <a:pt x="1198" y="212"/>
                    <a:pt x="916" y="282"/>
                  </a:cubicBezTo>
                  <a:cubicBezTo>
                    <a:pt x="775" y="352"/>
                    <a:pt x="635" y="423"/>
                    <a:pt x="494" y="493"/>
                  </a:cubicBezTo>
                  <a:cubicBezTo>
                    <a:pt x="141" y="634"/>
                    <a:pt x="1" y="986"/>
                    <a:pt x="71" y="1339"/>
                  </a:cubicBezTo>
                  <a:lnTo>
                    <a:pt x="71" y="1268"/>
                  </a:lnTo>
                  <a:cubicBezTo>
                    <a:pt x="141" y="1761"/>
                    <a:pt x="635" y="1832"/>
                    <a:pt x="987" y="1832"/>
                  </a:cubicBezTo>
                  <a:lnTo>
                    <a:pt x="1339" y="1832"/>
                  </a:lnTo>
                  <a:cubicBezTo>
                    <a:pt x="1621" y="1832"/>
                    <a:pt x="1902" y="1761"/>
                    <a:pt x="2184" y="1691"/>
                  </a:cubicBezTo>
                  <a:cubicBezTo>
                    <a:pt x="2395" y="1620"/>
                    <a:pt x="2607" y="1620"/>
                    <a:pt x="2818" y="1550"/>
                  </a:cubicBezTo>
                  <a:lnTo>
                    <a:pt x="3100" y="1409"/>
                  </a:lnTo>
                  <a:cubicBezTo>
                    <a:pt x="3382" y="1339"/>
                    <a:pt x="3522" y="1198"/>
                    <a:pt x="3663" y="986"/>
                  </a:cubicBezTo>
                  <a:cubicBezTo>
                    <a:pt x="3804" y="775"/>
                    <a:pt x="3734" y="493"/>
                    <a:pt x="3593" y="282"/>
                  </a:cubicBezTo>
                  <a:cubicBezTo>
                    <a:pt x="3382" y="141"/>
                    <a:pt x="3170" y="0"/>
                    <a:pt x="2888"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8613" name="Google Shape;8613;p78"/>
            <p:cNvSpPr/>
            <p:nvPr/>
          </p:nvSpPr>
          <p:spPr>
            <a:xfrm>
              <a:off x="3687600" y="648400"/>
              <a:ext cx="79250" cy="37000"/>
            </a:xfrm>
            <a:custGeom>
              <a:avLst/>
              <a:gdLst/>
              <a:ahLst/>
              <a:cxnLst/>
              <a:rect l="l" t="t" r="r" b="b"/>
              <a:pathLst>
                <a:path w="3170" h="1480" extrusionOk="0">
                  <a:moveTo>
                    <a:pt x="2113" y="1"/>
                  </a:moveTo>
                  <a:cubicBezTo>
                    <a:pt x="1902" y="1"/>
                    <a:pt x="1620" y="1"/>
                    <a:pt x="1409" y="71"/>
                  </a:cubicBezTo>
                  <a:lnTo>
                    <a:pt x="845" y="142"/>
                  </a:lnTo>
                  <a:cubicBezTo>
                    <a:pt x="705" y="142"/>
                    <a:pt x="634" y="212"/>
                    <a:pt x="493" y="283"/>
                  </a:cubicBezTo>
                  <a:lnTo>
                    <a:pt x="352" y="353"/>
                  </a:lnTo>
                  <a:cubicBezTo>
                    <a:pt x="352" y="353"/>
                    <a:pt x="282" y="353"/>
                    <a:pt x="212" y="423"/>
                  </a:cubicBezTo>
                  <a:cubicBezTo>
                    <a:pt x="71" y="494"/>
                    <a:pt x="0" y="635"/>
                    <a:pt x="0" y="846"/>
                  </a:cubicBezTo>
                  <a:cubicBezTo>
                    <a:pt x="0" y="987"/>
                    <a:pt x="71" y="1128"/>
                    <a:pt x="212" y="1198"/>
                  </a:cubicBezTo>
                  <a:cubicBezTo>
                    <a:pt x="282" y="1269"/>
                    <a:pt x="282" y="1269"/>
                    <a:pt x="352" y="1269"/>
                  </a:cubicBezTo>
                  <a:cubicBezTo>
                    <a:pt x="423" y="1339"/>
                    <a:pt x="493" y="1339"/>
                    <a:pt x="564" y="1410"/>
                  </a:cubicBezTo>
                  <a:cubicBezTo>
                    <a:pt x="705" y="1410"/>
                    <a:pt x="845" y="1410"/>
                    <a:pt x="986" y="1480"/>
                  </a:cubicBezTo>
                  <a:lnTo>
                    <a:pt x="2395" y="1480"/>
                  </a:lnTo>
                  <a:cubicBezTo>
                    <a:pt x="2606" y="1410"/>
                    <a:pt x="2747" y="1339"/>
                    <a:pt x="2888" y="1269"/>
                  </a:cubicBezTo>
                  <a:cubicBezTo>
                    <a:pt x="2963" y="1193"/>
                    <a:pt x="3019" y="1118"/>
                    <a:pt x="3054" y="1043"/>
                  </a:cubicBezTo>
                  <a:lnTo>
                    <a:pt x="3054" y="1043"/>
                  </a:lnTo>
                  <a:cubicBezTo>
                    <a:pt x="3170" y="961"/>
                    <a:pt x="3170" y="767"/>
                    <a:pt x="3170" y="635"/>
                  </a:cubicBezTo>
                  <a:cubicBezTo>
                    <a:pt x="3170" y="504"/>
                    <a:pt x="3049" y="373"/>
                    <a:pt x="2975" y="299"/>
                  </a:cubicBezTo>
                  <a:lnTo>
                    <a:pt x="2975" y="299"/>
                  </a:lnTo>
                  <a:cubicBezTo>
                    <a:pt x="2865" y="153"/>
                    <a:pt x="2695" y="47"/>
                    <a:pt x="2465" y="1"/>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8614" name="Google Shape;8614;p78"/>
            <p:cNvSpPr/>
            <p:nvPr/>
          </p:nvSpPr>
          <p:spPr>
            <a:xfrm>
              <a:off x="3631250" y="857950"/>
              <a:ext cx="44050" cy="14125"/>
            </a:xfrm>
            <a:custGeom>
              <a:avLst/>
              <a:gdLst/>
              <a:ahLst/>
              <a:cxnLst/>
              <a:rect l="l" t="t" r="r" b="b"/>
              <a:pathLst>
                <a:path w="1762" h="565" extrusionOk="0">
                  <a:moveTo>
                    <a:pt x="775" y="1"/>
                  </a:moveTo>
                  <a:lnTo>
                    <a:pt x="493" y="71"/>
                  </a:lnTo>
                  <a:lnTo>
                    <a:pt x="282" y="71"/>
                  </a:lnTo>
                  <a:cubicBezTo>
                    <a:pt x="212" y="71"/>
                    <a:pt x="141" y="142"/>
                    <a:pt x="141" y="142"/>
                  </a:cubicBezTo>
                  <a:cubicBezTo>
                    <a:pt x="0" y="283"/>
                    <a:pt x="71" y="423"/>
                    <a:pt x="141" y="494"/>
                  </a:cubicBezTo>
                  <a:cubicBezTo>
                    <a:pt x="212" y="564"/>
                    <a:pt x="212" y="564"/>
                    <a:pt x="282" y="564"/>
                  </a:cubicBezTo>
                  <a:lnTo>
                    <a:pt x="1198" y="564"/>
                  </a:lnTo>
                  <a:cubicBezTo>
                    <a:pt x="1339" y="564"/>
                    <a:pt x="1409" y="564"/>
                    <a:pt x="1550" y="494"/>
                  </a:cubicBezTo>
                  <a:cubicBezTo>
                    <a:pt x="1691" y="494"/>
                    <a:pt x="1761" y="353"/>
                    <a:pt x="1761" y="283"/>
                  </a:cubicBezTo>
                  <a:cubicBezTo>
                    <a:pt x="1761" y="212"/>
                    <a:pt x="1761" y="212"/>
                    <a:pt x="1761" y="142"/>
                  </a:cubicBezTo>
                  <a:cubicBezTo>
                    <a:pt x="1691" y="71"/>
                    <a:pt x="1620" y="1"/>
                    <a:pt x="1479" y="1"/>
                  </a:cubicBezTo>
                  <a:close/>
                </a:path>
              </a:pathLst>
            </a:custGeom>
            <a:solidFill>
              <a:srgbClr val="F18763"/>
            </a:solidFill>
            <a:ln>
              <a:noFill/>
            </a:ln>
          </p:spPr>
          <p:txBody>
            <a:bodyPr spcFirstLastPara="1" wrap="square" lIns="91425" tIns="91425" rIns="91425" bIns="91425" anchor="ctr" anchorCtr="0">
              <a:noAutofit/>
            </a:bodyPr>
            <a:lstStyle/>
            <a:p>
              <a:endParaRPr/>
            </a:p>
          </p:txBody>
        </p:sp>
        <p:sp>
          <p:nvSpPr>
            <p:cNvPr id="8615" name="Google Shape;8615;p78"/>
            <p:cNvSpPr/>
            <p:nvPr/>
          </p:nvSpPr>
          <p:spPr>
            <a:xfrm>
              <a:off x="3207875" y="1308375"/>
              <a:ext cx="83550" cy="126800"/>
            </a:xfrm>
            <a:custGeom>
              <a:avLst/>
              <a:gdLst/>
              <a:ahLst/>
              <a:cxnLst/>
              <a:rect l="l" t="t" r="r" b="b"/>
              <a:pathLst>
                <a:path w="3342" h="5072" extrusionOk="0">
                  <a:moveTo>
                    <a:pt x="355" y="0"/>
                  </a:moveTo>
                  <a:cubicBezTo>
                    <a:pt x="189" y="0"/>
                    <a:pt x="0" y="166"/>
                    <a:pt x="101" y="368"/>
                  </a:cubicBezTo>
                  <a:cubicBezTo>
                    <a:pt x="242" y="790"/>
                    <a:pt x="524" y="1143"/>
                    <a:pt x="735" y="1565"/>
                  </a:cubicBezTo>
                  <a:lnTo>
                    <a:pt x="1439" y="2692"/>
                  </a:lnTo>
                  <a:cubicBezTo>
                    <a:pt x="1651" y="3115"/>
                    <a:pt x="1932" y="3467"/>
                    <a:pt x="2144" y="3890"/>
                  </a:cubicBezTo>
                  <a:cubicBezTo>
                    <a:pt x="2285" y="4101"/>
                    <a:pt x="2355" y="4312"/>
                    <a:pt x="2496" y="4524"/>
                  </a:cubicBezTo>
                  <a:cubicBezTo>
                    <a:pt x="2566" y="4665"/>
                    <a:pt x="2707" y="4946"/>
                    <a:pt x="2919" y="5017"/>
                  </a:cubicBezTo>
                  <a:cubicBezTo>
                    <a:pt x="2975" y="5054"/>
                    <a:pt x="3032" y="5072"/>
                    <a:pt x="3084" y="5072"/>
                  </a:cubicBezTo>
                  <a:cubicBezTo>
                    <a:pt x="3228" y="5072"/>
                    <a:pt x="3341" y="4941"/>
                    <a:pt x="3341" y="4735"/>
                  </a:cubicBezTo>
                  <a:cubicBezTo>
                    <a:pt x="3341" y="4524"/>
                    <a:pt x="3271" y="4312"/>
                    <a:pt x="3130" y="4101"/>
                  </a:cubicBezTo>
                  <a:cubicBezTo>
                    <a:pt x="2989" y="3960"/>
                    <a:pt x="2848" y="3749"/>
                    <a:pt x="2778" y="3538"/>
                  </a:cubicBezTo>
                  <a:lnTo>
                    <a:pt x="2073" y="2340"/>
                  </a:lnTo>
                  <a:cubicBezTo>
                    <a:pt x="1792" y="1988"/>
                    <a:pt x="1580" y="1565"/>
                    <a:pt x="1299" y="1213"/>
                  </a:cubicBezTo>
                  <a:cubicBezTo>
                    <a:pt x="1087" y="790"/>
                    <a:pt x="805" y="438"/>
                    <a:pt x="524" y="86"/>
                  </a:cubicBezTo>
                  <a:cubicBezTo>
                    <a:pt x="484" y="26"/>
                    <a:pt x="421" y="0"/>
                    <a:pt x="355" y="0"/>
                  </a:cubicBezTo>
                  <a:close/>
                </a:path>
              </a:pathLst>
            </a:custGeom>
            <a:solidFill>
              <a:srgbClr val="AB7731"/>
            </a:solidFill>
            <a:ln>
              <a:noFill/>
            </a:ln>
          </p:spPr>
          <p:txBody>
            <a:bodyPr spcFirstLastPara="1" wrap="square" lIns="91425" tIns="91425" rIns="91425" bIns="91425" anchor="ctr" anchorCtr="0">
              <a:noAutofit/>
            </a:bodyPr>
            <a:lstStyle/>
            <a:p>
              <a:endParaRPr/>
            </a:p>
          </p:txBody>
        </p:sp>
        <p:sp>
          <p:nvSpPr>
            <p:cNvPr id="8616" name="Google Shape;8616;p78"/>
            <p:cNvSpPr/>
            <p:nvPr/>
          </p:nvSpPr>
          <p:spPr>
            <a:xfrm>
              <a:off x="3289625" y="1294225"/>
              <a:ext cx="59900" cy="762150"/>
            </a:xfrm>
            <a:custGeom>
              <a:avLst/>
              <a:gdLst/>
              <a:ahLst/>
              <a:cxnLst/>
              <a:rect l="l" t="t" r="r" b="b"/>
              <a:pathLst>
                <a:path w="2396" h="30486" extrusionOk="0">
                  <a:moveTo>
                    <a:pt x="177" y="1"/>
                  </a:moveTo>
                  <a:cubicBezTo>
                    <a:pt x="89" y="1"/>
                    <a:pt x="1" y="53"/>
                    <a:pt x="1" y="159"/>
                  </a:cubicBezTo>
                  <a:cubicBezTo>
                    <a:pt x="1" y="5231"/>
                    <a:pt x="212" y="10302"/>
                    <a:pt x="564" y="15444"/>
                  </a:cubicBezTo>
                  <a:cubicBezTo>
                    <a:pt x="705" y="17909"/>
                    <a:pt x="846" y="20374"/>
                    <a:pt x="1057" y="22840"/>
                  </a:cubicBezTo>
                  <a:cubicBezTo>
                    <a:pt x="1269" y="25305"/>
                    <a:pt x="1409" y="27841"/>
                    <a:pt x="1832" y="30306"/>
                  </a:cubicBezTo>
                  <a:cubicBezTo>
                    <a:pt x="1863" y="30430"/>
                    <a:pt x="1975" y="30485"/>
                    <a:pt x="2091" y="30485"/>
                  </a:cubicBezTo>
                  <a:cubicBezTo>
                    <a:pt x="2240" y="30485"/>
                    <a:pt x="2396" y="30394"/>
                    <a:pt x="2396" y="30236"/>
                  </a:cubicBezTo>
                  <a:cubicBezTo>
                    <a:pt x="2325" y="27770"/>
                    <a:pt x="1973" y="25235"/>
                    <a:pt x="1762" y="22840"/>
                  </a:cubicBezTo>
                  <a:cubicBezTo>
                    <a:pt x="1550" y="20374"/>
                    <a:pt x="1409" y="17768"/>
                    <a:pt x="1198" y="15162"/>
                  </a:cubicBezTo>
                  <a:cubicBezTo>
                    <a:pt x="846" y="10161"/>
                    <a:pt x="635" y="5160"/>
                    <a:pt x="353" y="159"/>
                  </a:cubicBezTo>
                  <a:cubicBezTo>
                    <a:pt x="353" y="53"/>
                    <a:pt x="265" y="1"/>
                    <a:pt x="177" y="1"/>
                  </a:cubicBezTo>
                  <a:close/>
                </a:path>
              </a:pathLst>
            </a:custGeom>
            <a:solidFill>
              <a:srgbClr val="AB7731"/>
            </a:solidFill>
            <a:ln>
              <a:noFill/>
            </a:ln>
          </p:spPr>
          <p:txBody>
            <a:bodyPr spcFirstLastPara="1" wrap="square" lIns="91425" tIns="91425" rIns="91425" bIns="91425" anchor="ctr" anchorCtr="0">
              <a:noAutofit/>
            </a:bodyPr>
            <a:lstStyle/>
            <a:p>
              <a:endParaRPr/>
            </a:p>
          </p:txBody>
        </p:sp>
        <p:sp>
          <p:nvSpPr>
            <p:cNvPr id="8617" name="Google Shape;8617;p78"/>
            <p:cNvSpPr/>
            <p:nvPr/>
          </p:nvSpPr>
          <p:spPr>
            <a:xfrm>
              <a:off x="4094350" y="1789675"/>
              <a:ext cx="56375" cy="329300"/>
            </a:xfrm>
            <a:custGeom>
              <a:avLst/>
              <a:gdLst/>
              <a:ahLst/>
              <a:cxnLst/>
              <a:rect l="l" t="t" r="r" b="b"/>
              <a:pathLst>
                <a:path w="2255" h="13172" extrusionOk="0">
                  <a:moveTo>
                    <a:pt x="227" y="0"/>
                  </a:moveTo>
                  <a:cubicBezTo>
                    <a:pt x="164" y="0"/>
                    <a:pt x="103" y="38"/>
                    <a:pt x="71" y="134"/>
                  </a:cubicBezTo>
                  <a:cubicBezTo>
                    <a:pt x="1" y="1261"/>
                    <a:pt x="1" y="2317"/>
                    <a:pt x="212" y="3444"/>
                  </a:cubicBezTo>
                  <a:cubicBezTo>
                    <a:pt x="283" y="4431"/>
                    <a:pt x="423" y="5487"/>
                    <a:pt x="564" y="6473"/>
                  </a:cubicBezTo>
                  <a:cubicBezTo>
                    <a:pt x="705" y="7530"/>
                    <a:pt x="917" y="8657"/>
                    <a:pt x="1128" y="9713"/>
                  </a:cubicBezTo>
                  <a:cubicBezTo>
                    <a:pt x="1198" y="10277"/>
                    <a:pt x="1339" y="10840"/>
                    <a:pt x="1480" y="11404"/>
                  </a:cubicBezTo>
                  <a:cubicBezTo>
                    <a:pt x="1550" y="11967"/>
                    <a:pt x="1832" y="12531"/>
                    <a:pt x="1973" y="13094"/>
                  </a:cubicBezTo>
                  <a:cubicBezTo>
                    <a:pt x="1973" y="13148"/>
                    <a:pt x="2014" y="13171"/>
                    <a:pt x="2065" y="13171"/>
                  </a:cubicBezTo>
                  <a:cubicBezTo>
                    <a:pt x="2147" y="13171"/>
                    <a:pt x="2255" y="13111"/>
                    <a:pt x="2255" y="13024"/>
                  </a:cubicBezTo>
                  <a:cubicBezTo>
                    <a:pt x="2114" y="12460"/>
                    <a:pt x="2114" y="11826"/>
                    <a:pt x="2044" y="11263"/>
                  </a:cubicBezTo>
                  <a:cubicBezTo>
                    <a:pt x="1903" y="10629"/>
                    <a:pt x="1832" y="10277"/>
                    <a:pt x="1762" y="9784"/>
                  </a:cubicBezTo>
                  <a:cubicBezTo>
                    <a:pt x="1550" y="8727"/>
                    <a:pt x="1410" y="7671"/>
                    <a:pt x="1269" y="6544"/>
                  </a:cubicBezTo>
                  <a:cubicBezTo>
                    <a:pt x="1128" y="5487"/>
                    <a:pt x="987" y="4290"/>
                    <a:pt x="846" y="3163"/>
                  </a:cubicBezTo>
                  <a:cubicBezTo>
                    <a:pt x="846" y="2177"/>
                    <a:pt x="705" y="1120"/>
                    <a:pt x="423" y="134"/>
                  </a:cubicBezTo>
                  <a:cubicBezTo>
                    <a:pt x="385" y="57"/>
                    <a:pt x="304" y="0"/>
                    <a:pt x="227" y="0"/>
                  </a:cubicBezTo>
                  <a:close/>
                </a:path>
              </a:pathLst>
            </a:custGeom>
            <a:solidFill>
              <a:srgbClr val="AB7731"/>
            </a:solidFill>
            <a:ln>
              <a:noFill/>
            </a:ln>
          </p:spPr>
          <p:txBody>
            <a:bodyPr spcFirstLastPara="1" wrap="square" lIns="91425" tIns="91425" rIns="91425" bIns="91425" anchor="ctr" anchorCtr="0">
              <a:noAutofit/>
            </a:bodyPr>
            <a:lstStyle/>
            <a:p>
              <a:endParaRPr/>
            </a:p>
          </p:txBody>
        </p:sp>
        <p:sp>
          <p:nvSpPr>
            <p:cNvPr id="8618" name="Google Shape;8618;p78"/>
            <p:cNvSpPr/>
            <p:nvPr/>
          </p:nvSpPr>
          <p:spPr>
            <a:xfrm>
              <a:off x="3215675" y="2593525"/>
              <a:ext cx="243025" cy="48725"/>
            </a:xfrm>
            <a:custGeom>
              <a:avLst/>
              <a:gdLst/>
              <a:ahLst/>
              <a:cxnLst/>
              <a:rect l="l" t="t" r="r" b="b"/>
              <a:pathLst>
                <a:path w="9721" h="1949" extrusionOk="0">
                  <a:moveTo>
                    <a:pt x="1369" y="1"/>
                  </a:moveTo>
                  <a:cubicBezTo>
                    <a:pt x="973" y="1"/>
                    <a:pt x="568" y="53"/>
                    <a:pt x="141" y="170"/>
                  </a:cubicBezTo>
                  <a:cubicBezTo>
                    <a:pt x="0" y="240"/>
                    <a:pt x="0" y="522"/>
                    <a:pt x="212" y="522"/>
                  </a:cubicBezTo>
                  <a:cubicBezTo>
                    <a:pt x="411" y="505"/>
                    <a:pt x="611" y="496"/>
                    <a:pt x="809" y="496"/>
                  </a:cubicBezTo>
                  <a:cubicBezTo>
                    <a:pt x="1452" y="496"/>
                    <a:pt x="2085" y="588"/>
                    <a:pt x="2677" y="803"/>
                  </a:cubicBezTo>
                  <a:cubicBezTo>
                    <a:pt x="3452" y="1085"/>
                    <a:pt x="4086" y="1508"/>
                    <a:pt x="4861" y="1719"/>
                  </a:cubicBezTo>
                  <a:cubicBezTo>
                    <a:pt x="5635" y="1860"/>
                    <a:pt x="6410" y="1930"/>
                    <a:pt x="7185" y="1930"/>
                  </a:cubicBezTo>
                  <a:cubicBezTo>
                    <a:pt x="7318" y="1943"/>
                    <a:pt x="7451" y="1948"/>
                    <a:pt x="7584" y="1948"/>
                  </a:cubicBezTo>
                  <a:cubicBezTo>
                    <a:pt x="8226" y="1948"/>
                    <a:pt x="8867" y="1812"/>
                    <a:pt x="9509" y="1578"/>
                  </a:cubicBezTo>
                  <a:cubicBezTo>
                    <a:pt x="9721" y="1437"/>
                    <a:pt x="9580" y="1085"/>
                    <a:pt x="9368" y="1085"/>
                  </a:cubicBezTo>
                  <a:cubicBezTo>
                    <a:pt x="8946" y="1085"/>
                    <a:pt x="8523" y="1156"/>
                    <a:pt x="8101" y="1226"/>
                  </a:cubicBezTo>
                  <a:lnTo>
                    <a:pt x="6833" y="1226"/>
                  </a:lnTo>
                  <a:cubicBezTo>
                    <a:pt x="6058" y="1226"/>
                    <a:pt x="5283" y="1085"/>
                    <a:pt x="4508" y="874"/>
                  </a:cubicBezTo>
                  <a:cubicBezTo>
                    <a:pt x="3804" y="522"/>
                    <a:pt x="3100" y="240"/>
                    <a:pt x="2325" y="99"/>
                  </a:cubicBezTo>
                  <a:cubicBezTo>
                    <a:pt x="2008" y="36"/>
                    <a:pt x="1692" y="1"/>
                    <a:pt x="1369" y="1"/>
                  </a:cubicBezTo>
                  <a:close/>
                </a:path>
              </a:pathLst>
            </a:custGeom>
            <a:solidFill>
              <a:srgbClr val="AB7731"/>
            </a:solidFill>
            <a:ln>
              <a:noFill/>
            </a:ln>
          </p:spPr>
          <p:txBody>
            <a:bodyPr spcFirstLastPara="1" wrap="square" lIns="91425" tIns="91425" rIns="91425" bIns="91425" anchor="ctr" anchorCtr="0">
              <a:noAutofit/>
            </a:bodyPr>
            <a:lstStyle/>
            <a:p>
              <a:endParaRPr/>
            </a:p>
          </p:txBody>
        </p:sp>
        <p:sp>
          <p:nvSpPr>
            <p:cNvPr id="8619" name="Google Shape;8619;p78"/>
            <p:cNvSpPr/>
            <p:nvPr/>
          </p:nvSpPr>
          <p:spPr>
            <a:xfrm>
              <a:off x="3283200" y="2456650"/>
              <a:ext cx="134675" cy="55000"/>
            </a:xfrm>
            <a:custGeom>
              <a:avLst/>
              <a:gdLst/>
              <a:ahLst/>
              <a:cxnLst/>
              <a:rect l="l" t="t" r="r" b="b"/>
              <a:pathLst>
                <a:path w="5387" h="2200" extrusionOk="0">
                  <a:moveTo>
                    <a:pt x="5049" y="0"/>
                  </a:moveTo>
                  <a:cubicBezTo>
                    <a:pt x="5026" y="0"/>
                    <a:pt x="5002" y="3"/>
                    <a:pt x="4977" y="10"/>
                  </a:cubicBezTo>
                  <a:cubicBezTo>
                    <a:pt x="4625" y="150"/>
                    <a:pt x="4202" y="362"/>
                    <a:pt x="3850" y="503"/>
                  </a:cubicBezTo>
                  <a:cubicBezTo>
                    <a:pt x="3498" y="714"/>
                    <a:pt x="3146" y="855"/>
                    <a:pt x="2723" y="996"/>
                  </a:cubicBezTo>
                  <a:cubicBezTo>
                    <a:pt x="1948" y="1277"/>
                    <a:pt x="1173" y="1489"/>
                    <a:pt x="399" y="1630"/>
                  </a:cubicBezTo>
                  <a:cubicBezTo>
                    <a:pt x="1" y="1696"/>
                    <a:pt x="165" y="2199"/>
                    <a:pt x="479" y="2199"/>
                  </a:cubicBezTo>
                  <a:cubicBezTo>
                    <a:pt x="499" y="2199"/>
                    <a:pt x="519" y="2197"/>
                    <a:pt x="539" y="2193"/>
                  </a:cubicBezTo>
                  <a:cubicBezTo>
                    <a:pt x="1385" y="2123"/>
                    <a:pt x="2230" y="1911"/>
                    <a:pt x="3005" y="1630"/>
                  </a:cubicBezTo>
                  <a:cubicBezTo>
                    <a:pt x="3357" y="1489"/>
                    <a:pt x="3780" y="1277"/>
                    <a:pt x="4132" y="1137"/>
                  </a:cubicBezTo>
                  <a:cubicBezTo>
                    <a:pt x="4554" y="996"/>
                    <a:pt x="4907" y="714"/>
                    <a:pt x="5259" y="432"/>
                  </a:cubicBezTo>
                  <a:cubicBezTo>
                    <a:pt x="5387" y="304"/>
                    <a:pt x="5282" y="0"/>
                    <a:pt x="5049" y="0"/>
                  </a:cubicBezTo>
                  <a:close/>
                </a:path>
              </a:pathLst>
            </a:custGeom>
            <a:solidFill>
              <a:srgbClr val="AB7731"/>
            </a:solidFill>
            <a:ln>
              <a:noFill/>
            </a:ln>
          </p:spPr>
          <p:txBody>
            <a:bodyPr spcFirstLastPara="1" wrap="square" lIns="91425" tIns="91425" rIns="91425" bIns="91425" anchor="ctr" anchorCtr="0">
              <a:noAutofit/>
            </a:bodyPr>
            <a:lstStyle/>
            <a:p>
              <a:endParaRPr/>
            </a:p>
          </p:txBody>
        </p:sp>
        <p:sp>
          <p:nvSpPr>
            <p:cNvPr id="8620" name="Google Shape;8620;p78"/>
            <p:cNvSpPr/>
            <p:nvPr/>
          </p:nvSpPr>
          <p:spPr>
            <a:xfrm>
              <a:off x="4016875" y="2613600"/>
              <a:ext cx="146175" cy="34125"/>
            </a:xfrm>
            <a:custGeom>
              <a:avLst/>
              <a:gdLst/>
              <a:ahLst/>
              <a:cxnLst/>
              <a:rect l="l" t="t" r="r" b="b"/>
              <a:pathLst>
                <a:path w="5847" h="1365" extrusionOk="0">
                  <a:moveTo>
                    <a:pt x="5565" y="0"/>
                  </a:moveTo>
                  <a:cubicBezTo>
                    <a:pt x="5354" y="0"/>
                    <a:pt x="5143" y="141"/>
                    <a:pt x="4931" y="212"/>
                  </a:cubicBezTo>
                  <a:cubicBezTo>
                    <a:pt x="4790" y="282"/>
                    <a:pt x="4579" y="353"/>
                    <a:pt x="4368" y="423"/>
                  </a:cubicBezTo>
                  <a:cubicBezTo>
                    <a:pt x="3945" y="564"/>
                    <a:pt x="3522" y="634"/>
                    <a:pt x="3029" y="634"/>
                  </a:cubicBezTo>
                  <a:cubicBezTo>
                    <a:pt x="2184" y="634"/>
                    <a:pt x="1269" y="564"/>
                    <a:pt x="353" y="564"/>
                  </a:cubicBezTo>
                  <a:cubicBezTo>
                    <a:pt x="71" y="564"/>
                    <a:pt x="1" y="987"/>
                    <a:pt x="282" y="1057"/>
                  </a:cubicBezTo>
                  <a:cubicBezTo>
                    <a:pt x="982" y="1272"/>
                    <a:pt x="1723" y="1364"/>
                    <a:pt x="2473" y="1364"/>
                  </a:cubicBezTo>
                  <a:cubicBezTo>
                    <a:pt x="2705" y="1364"/>
                    <a:pt x="2938" y="1355"/>
                    <a:pt x="3170" y="1339"/>
                  </a:cubicBezTo>
                  <a:cubicBezTo>
                    <a:pt x="3663" y="1339"/>
                    <a:pt x="4086" y="1268"/>
                    <a:pt x="4579" y="1127"/>
                  </a:cubicBezTo>
                  <a:cubicBezTo>
                    <a:pt x="4931" y="987"/>
                    <a:pt x="5565" y="775"/>
                    <a:pt x="5776" y="423"/>
                  </a:cubicBezTo>
                  <a:cubicBezTo>
                    <a:pt x="5847" y="212"/>
                    <a:pt x="5776" y="0"/>
                    <a:pt x="5565" y="0"/>
                  </a:cubicBezTo>
                  <a:close/>
                </a:path>
              </a:pathLst>
            </a:custGeom>
            <a:solidFill>
              <a:srgbClr val="AB7731"/>
            </a:solidFill>
            <a:ln>
              <a:noFill/>
            </a:ln>
          </p:spPr>
          <p:txBody>
            <a:bodyPr spcFirstLastPara="1" wrap="square" lIns="91425" tIns="91425" rIns="91425" bIns="91425" anchor="ctr" anchorCtr="0">
              <a:noAutofit/>
            </a:bodyPr>
            <a:lstStyle/>
            <a:p>
              <a:endParaRPr/>
            </a:p>
          </p:txBody>
        </p:sp>
        <p:sp>
          <p:nvSpPr>
            <p:cNvPr id="8621" name="Google Shape;8621;p78"/>
            <p:cNvSpPr/>
            <p:nvPr/>
          </p:nvSpPr>
          <p:spPr>
            <a:xfrm>
              <a:off x="4011600" y="2218700"/>
              <a:ext cx="103925" cy="186575"/>
            </a:xfrm>
            <a:custGeom>
              <a:avLst/>
              <a:gdLst/>
              <a:ahLst/>
              <a:cxnLst/>
              <a:rect l="l" t="t" r="r" b="b"/>
              <a:pathLst>
                <a:path w="4157" h="7463" extrusionOk="0">
                  <a:moveTo>
                    <a:pt x="3866" y="1"/>
                  </a:moveTo>
                  <a:cubicBezTo>
                    <a:pt x="3769" y="1"/>
                    <a:pt x="3663" y="54"/>
                    <a:pt x="3593" y="159"/>
                  </a:cubicBezTo>
                  <a:cubicBezTo>
                    <a:pt x="3522" y="441"/>
                    <a:pt x="3452" y="793"/>
                    <a:pt x="3452" y="1146"/>
                  </a:cubicBezTo>
                  <a:cubicBezTo>
                    <a:pt x="3381" y="1498"/>
                    <a:pt x="3311" y="1780"/>
                    <a:pt x="3170" y="2132"/>
                  </a:cubicBezTo>
                  <a:cubicBezTo>
                    <a:pt x="3029" y="2836"/>
                    <a:pt x="2747" y="3470"/>
                    <a:pt x="2466" y="4104"/>
                  </a:cubicBezTo>
                  <a:cubicBezTo>
                    <a:pt x="2184" y="4738"/>
                    <a:pt x="1832" y="5301"/>
                    <a:pt x="1480" y="5865"/>
                  </a:cubicBezTo>
                  <a:cubicBezTo>
                    <a:pt x="1268" y="6147"/>
                    <a:pt x="1057" y="6428"/>
                    <a:pt x="846" y="6640"/>
                  </a:cubicBezTo>
                  <a:cubicBezTo>
                    <a:pt x="634" y="6851"/>
                    <a:pt x="282" y="6921"/>
                    <a:pt x="71" y="7133"/>
                  </a:cubicBezTo>
                  <a:cubicBezTo>
                    <a:pt x="0" y="7203"/>
                    <a:pt x="0" y="7274"/>
                    <a:pt x="71" y="7344"/>
                  </a:cubicBezTo>
                  <a:lnTo>
                    <a:pt x="71" y="7274"/>
                  </a:lnTo>
                  <a:cubicBezTo>
                    <a:pt x="172" y="7408"/>
                    <a:pt x="300" y="7462"/>
                    <a:pt x="442" y="7462"/>
                  </a:cubicBezTo>
                  <a:cubicBezTo>
                    <a:pt x="894" y="7462"/>
                    <a:pt x="1476" y="6908"/>
                    <a:pt x="1691" y="6640"/>
                  </a:cubicBezTo>
                  <a:cubicBezTo>
                    <a:pt x="2184" y="6076"/>
                    <a:pt x="2607" y="5442"/>
                    <a:pt x="2959" y="4738"/>
                  </a:cubicBezTo>
                  <a:cubicBezTo>
                    <a:pt x="3311" y="4034"/>
                    <a:pt x="3593" y="3259"/>
                    <a:pt x="3874" y="2554"/>
                  </a:cubicBezTo>
                  <a:cubicBezTo>
                    <a:pt x="3945" y="2132"/>
                    <a:pt x="4015" y="1780"/>
                    <a:pt x="4086" y="1357"/>
                  </a:cubicBezTo>
                  <a:cubicBezTo>
                    <a:pt x="4156" y="1005"/>
                    <a:pt x="4156" y="582"/>
                    <a:pt x="4086" y="159"/>
                  </a:cubicBezTo>
                  <a:cubicBezTo>
                    <a:pt x="4050" y="54"/>
                    <a:pt x="3962" y="1"/>
                    <a:pt x="3866" y="1"/>
                  </a:cubicBezTo>
                  <a:close/>
                </a:path>
              </a:pathLst>
            </a:custGeom>
            <a:solidFill>
              <a:srgbClr val="AB773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425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51"/>
        <p:cNvGrpSpPr/>
        <p:nvPr/>
      </p:nvGrpSpPr>
      <p:grpSpPr>
        <a:xfrm>
          <a:off x="0" y="0"/>
          <a:ext cx="0" cy="0"/>
          <a:chOff x="0" y="0"/>
          <a:chExt cx="0" cy="0"/>
        </a:xfrm>
      </p:grpSpPr>
      <p:sp>
        <p:nvSpPr>
          <p:cNvPr id="8352" name="Google Shape;8352;p72"/>
          <p:cNvSpPr txBox="1">
            <a:spLocks noGrp="1"/>
          </p:cNvSpPr>
          <p:nvPr>
            <p:ph type="title"/>
          </p:nvPr>
        </p:nvSpPr>
        <p:spPr>
          <a:xfrm>
            <a:off x="1835100" y="914100"/>
            <a:ext cx="5473800" cy="2858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200" b="1" dirty="0" smtClean="0">
                <a:solidFill>
                  <a:schemeClr val="tx1">
                    <a:lumMod val="95000"/>
                    <a:lumOff val="5000"/>
                  </a:schemeClr>
                </a:solidFill>
                <a:latin typeface="+mn-lt"/>
              </a:rPr>
              <a:t>Hẹn gặp lại các em!</a:t>
            </a:r>
            <a:endParaRPr sz="3200" b="1" dirty="0">
              <a:solidFill>
                <a:schemeClr val="tx1">
                  <a:lumMod val="95000"/>
                  <a:lumOff val="5000"/>
                </a:schemeClr>
              </a:solidFill>
              <a:latin typeface="+mn-lt"/>
            </a:endParaRPr>
          </a:p>
        </p:txBody>
      </p:sp>
    </p:spTree>
    <p:extLst>
      <p:ext uri="{BB962C8B-B14F-4D97-AF65-F5344CB8AC3E}">
        <p14:creationId xmlns:p14="http://schemas.microsoft.com/office/powerpoint/2010/main" val="2811674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52"/>
        <p:cNvGrpSpPr/>
        <p:nvPr/>
      </p:nvGrpSpPr>
      <p:grpSpPr>
        <a:xfrm>
          <a:off x="0" y="0"/>
          <a:ext cx="0" cy="0"/>
          <a:chOff x="0" y="0"/>
          <a:chExt cx="0" cy="0"/>
        </a:xfrm>
      </p:grpSpPr>
      <p:sp>
        <p:nvSpPr>
          <p:cNvPr id="8053" name="Google Shape;8053;p56"/>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1" dirty="0" smtClean="0">
                <a:solidFill>
                  <a:srgbClr val="C00000"/>
                </a:solidFill>
                <a:latin typeface="+mn-lt"/>
              </a:rPr>
              <a:t>KHỞI ĐỘNG</a:t>
            </a:r>
            <a:endParaRPr b="1" dirty="0">
              <a:solidFill>
                <a:srgbClr val="C00000"/>
              </a:solidFill>
              <a:latin typeface="+mn-lt"/>
            </a:endParaRPr>
          </a:p>
        </p:txBody>
      </p:sp>
      <p:sp>
        <p:nvSpPr>
          <p:cNvPr id="8054" name="Google Shape;8054;p56"/>
          <p:cNvSpPr txBox="1">
            <a:spLocks noGrp="1"/>
          </p:cNvSpPr>
          <p:nvPr>
            <p:ph type="body" idx="1"/>
          </p:nvPr>
        </p:nvSpPr>
        <p:spPr>
          <a:xfrm>
            <a:off x="719998" y="1231416"/>
            <a:ext cx="7259345" cy="2830200"/>
          </a:xfrm>
          <a:prstGeom prst="rect">
            <a:avLst/>
          </a:prstGeom>
        </p:spPr>
        <p:txBody>
          <a:bodyPr spcFirstLastPara="1" wrap="square" lIns="91425" tIns="91425" rIns="91425" bIns="91425" anchor="t" anchorCtr="0">
            <a:noAutofit/>
          </a:bodyPr>
          <a:lstStyle/>
          <a:p>
            <a:pPr marL="342900" indent="-342900" algn="just">
              <a:lnSpc>
                <a:spcPct val="150000"/>
              </a:lnSpc>
              <a:buClr>
                <a:schemeClr val="dk1"/>
              </a:buClr>
              <a:buSzPts val="1100"/>
            </a:pPr>
            <a:r>
              <a:rPr lang="vi-VN" sz="2400" b="1" dirty="0">
                <a:solidFill>
                  <a:schemeClr val="tx1">
                    <a:lumMod val="95000"/>
                    <a:lumOff val="5000"/>
                  </a:schemeClr>
                </a:solidFill>
                <a:latin typeface="+mn-lt"/>
              </a:rPr>
              <a:t>H</a:t>
            </a:r>
            <a:r>
              <a:rPr lang="vi-VN" sz="2400" b="1" dirty="0" smtClean="0">
                <a:solidFill>
                  <a:schemeClr val="tx1">
                    <a:lumMod val="95000"/>
                    <a:lumOff val="5000"/>
                  </a:schemeClr>
                </a:solidFill>
                <a:latin typeface="+mn-lt"/>
              </a:rPr>
              <a:t>ãy kể tên những thể loại văn học mà em đã được học.</a:t>
            </a:r>
          </a:p>
          <a:p>
            <a:pPr marL="342900" indent="-342900" algn="just">
              <a:lnSpc>
                <a:spcPct val="150000"/>
              </a:lnSpc>
              <a:buClr>
                <a:schemeClr val="dk1"/>
              </a:buClr>
              <a:buSzPts val="1100"/>
            </a:pPr>
            <a:r>
              <a:rPr lang="vi-VN" sz="2400" b="1" dirty="0" smtClean="0">
                <a:solidFill>
                  <a:schemeClr val="tx1">
                    <a:lumMod val="95000"/>
                    <a:lumOff val="5000"/>
                  </a:schemeClr>
                </a:solidFill>
                <a:latin typeface="+mn-lt"/>
              </a:rPr>
              <a:t>Nêu một tác phẩm thuộc thể loại kí mà em biết.</a:t>
            </a:r>
            <a:endParaRPr sz="2400" b="1" dirty="0">
              <a:solidFill>
                <a:schemeClr val="tx1">
                  <a:lumMod val="95000"/>
                  <a:lumOff val="5000"/>
                </a:schemeClr>
              </a:solidFill>
              <a:latin typeface="+mn-lt"/>
            </a:endParaRPr>
          </a:p>
        </p:txBody>
      </p:sp>
    </p:spTree>
    <p:extLst>
      <p:ext uri="{BB962C8B-B14F-4D97-AF65-F5344CB8AC3E}">
        <p14:creationId xmlns:p14="http://schemas.microsoft.com/office/powerpoint/2010/main" val="21781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62"/>
        <p:cNvGrpSpPr/>
        <p:nvPr/>
      </p:nvGrpSpPr>
      <p:grpSpPr>
        <a:xfrm>
          <a:off x="0" y="0"/>
          <a:ext cx="0" cy="0"/>
          <a:chOff x="0" y="0"/>
          <a:chExt cx="0" cy="0"/>
        </a:xfrm>
      </p:grpSpPr>
      <p:sp>
        <p:nvSpPr>
          <p:cNvPr id="7763" name="Google Shape;7763;p50"/>
          <p:cNvSpPr txBox="1">
            <a:spLocks noGrp="1"/>
          </p:cNvSpPr>
          <p:nvPr>
            <p:ph type="ctrTitle"/>
          </p:nvPr>
        </p:nvSpPr>
        <p:spPr>
          <a:xfrm>
            <a:off x="3792600" y="1279300"/>
            <a:ext cx="5351400" cy="1946700"/>
          </a:xfrm>
          <a:prstGeom prst="rect">
            <a:avLst/>
          </a:prstGeom>
        </p:spPr>
        <p:txBody>
          <a:bodyPr spcFirstLastPara="1" wrap="square" lIns="91425" tIns="91425" rIns="91425" bIns="91425" anchor="b" anchorCtr="0">
            <a:noAutofit/>
          </a:bodyPr>
          <a:lstStyle/>
          <a:p>
            <a:pPr marL="0" lvl="0" indent="0" algn="just" rtl="0">
              <a:lnSpc>
                <a:spcPct val="150000"/>
              </a:lnSpc>
              <a:spcBef>
                <a:spcPts val="0"/>
              </a:spcBef>
              <a:spcAft>
                <a:spcPts val="0"/>
              </a:spcAft>
              <a:buNone/>
            </a:pPr>
            <a:r>
              <a:rPr lang="vi-VN" sz="3200" dirty="0" smtClean="0">
                <a:solidFill>
                  <a:srgbClr val="C00000"/>
                </a:solidFill>
                <a:latin typeface="+mn-lt"/>
              </a:rPr>
              <a:t>Tiết 58: Giới thiệu bài học và tri thức ngữ văn</a:t>
            </a:r>
            <a:endParaRPr sz="3200" dirty="0">
              <a:solidFill>
                <a:srgbClr val="C00000"/>
              </a:solidFill>
              <a:latin typeface="+mn-lt"/>
            </a:endParaRPr>
          </a:p>
        </p:txBody>
      </p:sp>
      <p:sp>
        <p:nvSpPr>
          <p:cNvPr id="7764" name="Google Shape;7764;p50"/>
          <p:cNvSpPr txBox="1">
            <a:spLocks noGrp="1"/>
          </p:cNvSpPr>
          <p:nvPr>
            <p:ph type="subTitle" idx="1"/>
          </p:nvPr>
        </p:nvSpPr>
        <p:spPr>
          <a:xfrm>
            <a:off x="3792600" y="3415400"/>
            <a:ext cx="4967400" cy="107959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1900" dirty="0" smtClean="0">
                <a:solidFill>
                  <a:schemeClr val="tx1">
                    <a:lumMod val="95000"/>
                    <a:lumOff val="5000"/>
                  </a:schemeClr>
                </a:solidFill>
                <a:latin typeface="+mn-lt"/>
                <a:sym typeface="ABeeZee"/>
              </a:rPr>
              <a:t>GV:</a:t>
            </a:r>
          </a:p>
          <a:p>
            <a:pPr marL="0" lvl="0" indent="0" algn="l" rtl="0">
              <a:lnSpc>
                <a:spcPct val="150000"/>
              </a:lnSpc>
              <a:spcBef>
                <a:spcPts val="0"/>
              </a:spcBef>
              <a:spcAft>
                <a:spcPts val="0"/>
              </a:spcAft>
              <a:buNone/>
            </a:pPr>
            <a:r>
              <a:rPr lang="vi-VN" dirty="0" smtClean="0">
                <a:solidFill>
                  <a:schemeClr val="tx1">
                    <a:lumMod val="95000"/>
                    <a:lumOff val="5000"/>
                  </a:schemeClr>
                </a:solidFill>
                <a:latin typeface="+mn-lt"/>
              </a:rPr>
              <a:t>Trường:</a:t>
            </a:r>
          </a:p>
        </p:txBody>
      </p:sp>
      <p:grpSp>
        <p:nvGrpSpPr>
          <p:cNvPr id="7765" name="Google Shape;7765;p50"/>
          <p:cNvGrpSpPr/>
          <p:nvPr/>
        </p:nvGrpSpPr>
        <p:grpSpPr>
          <a:xfrm>
            <a:off x="1098544" y="1061276"/>
            <a:ext cx="2616868" cy="3020947"/>
            <a:chOff x="1518050" y="237475"/>
            <a:chExt cx="4502525" cy="5197775"/>
          </a:xfrm>
        </p:grpSpPr>
        <p:sp>
          <p:nvSpPr>
            <p:cNvPr id="7766" name="Google Shape;7766;p50"/>
            <p:cNvSpPr/>
            <p:nvPr/>
          </p:nvSpPr>
          <p:spPr>
            <a:xfrm>
              <a:off x="3149600" y="237475"/>
              <a:ext cx="1161725" cy="803500"/>
            </a:xfrm>
            <a:custGeom>
              <a:avLst/>
              <a:gdLst/>
              <a:ahLst/>
              <a:cxnLst/>
              <a:rect l="l" t="t" r="r" b="b"/>
              <a:pathLst>
                <a:path w="46469" h="32140" extrusionOk="0">
                  <a:moveTo>
                    <a:pt x="10132" y="1"/>
                  </a:moveTo>
                  <a:cubicBezTo>
                    <a:pt x="8119" y="1"/>
                    <a:pt x="6757" y="2208"/>
                    <a:pt x="5920" y="4022"/>
                  </a:cubicBezTo>
                  <a:cubicBezTo>
                    <a:pt x="2812" y="10385"/>
                    <a:pt x="740" y="17193"/>
                    <a:pt x="0" y="24148"/>
                  </a:cubicBezTo>
                  <a:lnTo>
                    <a:pt x="0" y="24444"/>
                  </a:lnTo>
                  <a:lnTo>
                    <a:pt x="0" y="28440"/>
                  </a:lnTo>
                  <a:lnTo>
                    <a:pt x="46468" y="32139"/>
                  </a:lnTo>
                  <a:lnTo>
                    <a:pt x="42917" y="24148"/>
                  </a:lnTo>
                  <a:cubicBezTo>
                    <a:pt x="42621" y="23260"/>
                    <a:pt x="42325" y="22520"/>
                    <a:pt x="42029" y="21780"/>
                  </a:cubicBezTo>
                  <a:cubicBezTo>
                    <a:pt x="40401" y="17636"/>
                    <a:pt x="38477" y="13641"/>
                    <a:pt x="36405" y="9793"/>
                  </a:cubicBezTo>
                  <a:cubicBezTo>
                    <a:pt x="35369" y="7129"/>
                    <a:pt x="33593" y="4762"/>
                    <a:pt x="31374" y="2986"/>
                  </a:cubicBezTo>
                  <a:cubicBezTo>
                    <a:pt x="30144" y="2002"/>
                    <a:pt x="28596" y="1472"/>
                    <a:pt x="27033" y="1472"/>
                  </a:cubicBezTo>
                  <a:cubicBezTo>
                    <a:pt x="25774" y="1472"/>
                    <a:pt x="24504" y="1816"/>
                    <a:pt x="23382" y="2542"/>
                  </a:cubicBezTo>
                  <a:cubicBezTo>
                    <a:pt x="21855" y="3653"/>
                    <a:pt x="20718" y="5676"/>
                    <a:pt x="18871" y="5676"/>
                  </a:cubicBezTo>
                  <a:cubicBezTo>
                    <a:pt x="18750" y="5676"/>
                    <a:pt x="18626" y="5668"/>
                    <a:pt x="18499" y="5650"/>
                  </a:cubicBezTo>
                  <a:cubicBezTo>
                    <a:pt x="17759" y="5502"/>
                    <a:pt x="17167" y="5058"/>
                    <a:pt x="16575" y="4466"/>
                  </a:cubicBezTo>
                  <a:lnTo>
                    <a:pt x="12875" y="1506"/>
                  </a:lnTo>
                  <a:cubicBezTo>
                    <a:pt x="12283" y="766"/>
                    <a:pt x="11395" y="322"/>
                    <a:pt x="10507" y="26"/>
                  </a:cubicBezTo>
                  <a:cubicBezTo>
                    <a:pt x="10380" y="9"/>
                    <a:pt x="10255" y="1"/>
                    <a:pt x="10132" y="1"/>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50"/>
            <p:cNvSpPr/>
            <p:nvPr/>
          </p:nvSpPr>
          <p:spPr>
            <a:xfrm>
              <a:off x="3149600" y="741275"/>
              <a:ext cx="1161725" cy="299700"/>
            </a:xfrm>
            <a:custGeom>
              <a:avLst/>
              <a:gdLst/>
              <a:ahLst/>
              <a:cxnLst/>
              <a:rect l="l" t="t" r="r" b="b"/>
              <a:pathLst>
                <a:path w="46469" h="11988" extrusionOk="0">
                  <a:moveTo>
                    <a:pt x="29831" y="0"/>
                  </a:moveTo>
                  <a:cubicBezTo>
                    <a:pt x="16381" y="0"/>
                    <a:pt x="703" y="3996"/>
                    <a:pt x="592" y="3996"/>
                  </a:cubicBezTo>
                  <a:lnTo>
                    <a:pt x="0" y="4292"/>
                  </a:lnTo>
                  <a:lnTo>
                    <a:pt x="0" y="8288"/>
                  </a:lnTo>
                  <a:lnTo>
                    <a:pt x="46468" y="11987"/>
                  </a:lnTo>
                  <a:lnTo>
                    <a:pt x="42769" y="3996"/>
                  </a:lnTo>
                  <a:cubicBezTo>
                    <a:pt x="42473" y="3108"/>
                    <a:pt x="42177" y="2368"/>
                    <a:pt x="41881" y="1628"/>
                  </a:cubicBezTo>
                  <a:cubicBezTo>
                    <a:pt x="38551" y="444"/>
                    <a:pt x="34315" y="0"/>
                    <a:pt x="29831"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50"/>
            <p:cNvSpPr/>
            <p:nvPr/>
          </p:nvSpPr>
          <p:spPr>
            <a:xfrm>
              <a:off x="2616850" y="826825"/>
              <a:ext cx="2057025" cy="451150"/>
            </a:xfrm>
            <a:custGeom>
              <a:avLst/>
              <a:gdLst/>
              <a:ahLst/>
              <a:cxnLst/>
              <a:rect l="l" t="t" r="r" b="b"/>
              <a:pathLst>
                <a:path w="82281" h="18046" extrusionOk="0">
                  <a:moveTo>
                    <a:pt x="44403" y="1"/>
                  </a:moveTo>
                  <a:cubicBezTo>
                    <a:pt x="38182" y="1"/>
                    <a:pt x="30970" y="421"/>
                    <a:pt x="22642" y="1462"/>
                  </a:cubicBezTo>
                  <a:cubicBezTo>
                    <a:pt x="14355" y="2350"/>
                    <a:pt x="0" y="7529"/>
                    <a:pt x="592" y="11969"/>
                  </a:cubicBezTo>
                  <a:cubicBezTo>
                    <a:pt x="1184" y="16557"/>
                    <a:pt x="6956" y="16409"/>
                    <a:pt x="10655" y="16557"/>
                  </a:cubicBezTo>
                  <a:cubicBezTo>
                    <a:pt x="21754" y="17296"/>
                    <a:pt x="66446" y="17444"/>
                    <a:pt x="70590" y="17888"/>
                  </a:cubicBezTo>
                  <a:cubicBezTo>
                    <a:pt x="71184" y="17995"/>
                    <a:pt x="71776" y="18046"/>
                    <a:pt x="72359" y="18046"/>
                  </a:cubicBezTo>
                  <a:cubicBezTo>
                    <a:pt x="75844" y="18046"/>
                    <a:pt x="79048" y="16216"/>
                    <a:pt x="80949" y="13301"/>
                  </a:cubicBezTo>
                  <a:cubicBezTo>
                    <a:pt x="82281" y="11525"/>
                    <a:pt x="81097" y="8565"/>
                    <a:pt x="79173" y="7233"/>
                  </a:cubicBezTo>
                  <a:cubicBezTo>
                    <a:pt x="77530" y="6177"/>
                    <a:pt x="68253" y="1"/>
                    <a:pt x="44403" y="1"/>
                  </a:cubicBezTo>
                  <a:close/>
                </a:path>
              </a:pathLst>
            </a:custGeom>
            <a:solidFill>
              <a:srgbClr val="A4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50"/>
            <p:cNvSpPr/>
            <p:nvPr/>
          </p:nvSpPr>
          <p:spPr>
            <a:xfrm>
              <a:off x="2661250" y="1018750"/>
              <a:ext cx="2323400" cy="1302300"/>
            </a:xfrm>
            <a:custGeom>
              <a:avLst/>
              <a:gdLst/>
              <a:ahLst/>
              <a:cxnLst/>
              <a:rect l="l" t="t" r="r" b="b"/>
              <a:pathLst>
                <a:path w="92936" h="52092" extrusionOk="0">
                  <a:moveTo>
                    <a:pt x="45580" y="0"/>
                  </a:moveTo>
                  <a:cubicBezTo>
                    <a:pt x="10655" y="18795"/>
                    <a:pt x="0" y="36109"/>
                    <a:pt x="39809" y="49872"/>
                  </a:cubicBezTo>
                  <a:lnTo>
                    <a:pt x="85537" y="52092"/>
                  </a:lnTo>
                  <a:cubicBezTo>
                    <a:pt x="87608" y="51648"/>
                    <a:pt x="89532" y="50760"/>
                    <a:pt x="91160" y="49280"/>
                  </a:cubicBezTo>
                  <a:cubicBezTo>
                    <a:pt x="92640" y="47948"/>
                    <a:pt x="92936" y="45432"/>
                    <a:pt x="91604" y="43805"/>
                  </a:cubicBezTo>
                  <a:cubicBezTo>
                    <a:pt x="90568" y="42769"/>
                    <a:pt x="88792" y="42473"/>
                    <a:pt x="88200" y="41141"/>
                  </a:cubicBezTo>
                  <a:cubicBezTo>
                    <a:pt x="87164" y="38477"/>
                    <a:pt x="91604" y="36553"/>
                    <a:pt x="91752" y="33741"/>
                  </a:cubicBezTo>
                  <a:cubicBezTo>
                    <a:pt x="91604" y="32114"/>
                    <a:pt x="90568" y="30634"/>
                    <a:pt x="89088" y="30042"/>
                  </a:cubicBezTo>
                  <a:cubicBezTo>
                    <a:pt x="87608" y="29450"/>
                    <a:pt x="86128" y="28858"/>
                    <a:pt x="84797" y="28118"/>
                  </a:cubicBezTo>
                  <a:cubicBezTo>
                    <a:pt x="79025" y="24122"/>
                    <a:pt x="83021" y="13763"/>
                    <a:pt x="77989" y="8732"/>
                  </a:cubicBezTo>
                  <a:cubicBezTo>
                    <a:pt x="74290" y="5032"/>
                    <a:pt x="67482" y="6216"/>
                    <a:pt x="63782" y="2516"/>
                  </a:cubicBezTo>
                  <a:lnTo>
                    <a:pt x="45580" y="0"/>
                  </a:ln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50"/>
            <p:cNvSpPr/>
            <p:nvPr/>
          </p:nvSpPr>
          <p:spPr>
            <a:xfrm>
              <a:off x="2398550" y="2091650"/>
              <a:ext cx="836175" cy="2149550"/>
            </a:xfrm>
            <a:custGeom>
              <a:avLst/>
              <a:gdLst/>
              <a:ahLst/>
              <a:cxnLst/>
              <a:rect l="l" t="t" r="r" b="b"/>
              <a:pathLst>
                <a:path w="33447" h="85982" extrusionOk="0">
                  <a:moveTo>
                    <a:pt x="24271" y="1"/>
                  </a:moveTo>
                  <a:cubicBezTo>
                    <a:pt x="14948" y="1"/>
                    <a:pt x="6660" y="18499"/>
                    <a:pt x="5624" y="26638"/>
                  </a:cubicBezTo>
                  <a:cubicBezTo>
                    <a:pt x="3701" y="40401"/>
                    <a:pt x="2517" y="54164"/>
                    <a:pt x="1" y="67631"/>
                  </a:cubicBezTo>
                  <a:lnTo>
                    <a:pt x="20127" y="85981"/>
                  </a:lnTo>
                  <a:cubicBezTo>
                    <a:pt x="20127" y="85981"/>
                    <a:pt x="33446" y="1"/>
                    <a:pt x="2427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50"/>
            <p:cNvSpPr/>
            <p:nvPr/>
          </p:nvSpPr>
          <p:spPr>
            <a:xfrm>
              <a:off x="2627950" y="2000150"/>
              <a:ext cx="2581725" cy="2466725"/>
            </a:xfrm>
            <a:custGeom>
              <a:avLst/>
              <a:gdLst/>
              <a:ahLst/>
              <a:cxnLst/>
              <a:rect l="l" t="t" r="r" b="b"/>
              <a:pathLst>
                <a:path w="103269" h="98669" extrusionOk="0">
                  <a:moveTo>
                    <a:pt x="35966" y="0"/>
                  </a:moveTo>
                  <a:cubicBezTo>
                    <a:pt x="27284" y="0"/>
                    <a:pt x="17966" y="1218"/>
                    <a:pt x="12283" y="5584"/>
                  </a:cubicBezTo>
                  <a:cubicBezTo>
                    <a:pt x="0" y="14760"/>
                    <a:pt x="5328" y="97633"/>
                    <a:pt x="5328" y="97633"/>
                  </a:cubicBezTo>
                  <a:lnTo>
                    <a:pt x="86869" y="98668"/>
                  </a:lnTo>
                  <a:lnTo>
                    <a:pt x="72070" y="30298"/>
                  </a:lnTo>
                  <a:lnTo>
                    <a:pt x="72070" y="30298"/>
                  </a:lnTo>
                  <a:cubicBezTo>
                    <a:pt x="72071" y="30304"/>
                    <a:pt x="84362" y="79180"/>
                    <a:pt x="93635" y="79180"/>
                  </a:cubicBezTo>
                  <a:cubicBezTo>
                    <a:pt x="93797" y="79180"/>
                    <a:pt x="93959" y="79165"/>
                    <a:pt x="94120" y="79134"/>
                  </a:cubicBezTo>
                  <a:cubicBezTo>
                    <a:pt x="102780" y="77347"/>
                    <a:pt x="103268" y="64069"/>
                    <a:pt x="92620" y="35147"/>
                  </a:cubicBezTo>
                  <a:lnTo>
                    <a:pt x="92620" y="35147"/>
                  </a:lnTo>
                  <a:cubicBezTo>
                    <a:pt x="92253" y="33127"/>
                    <a:pt x="91815" y="31115"/>
                    <a:pt x="91308" y="29114"/>
                  </a:cubicBezTo>
                  <a:cubicBezTo>
                    <a:pt x="90124" y="24083"/>
                    <a:pt x="88496" y="19199"/>
                    <a:pt x="86425" y="14612"/>
                  </a:cubicBezTo>
                  <a:cubicBezTo>
                    <a:pt x="85685" y="12688"/>
                    <a:pt x="84797" y="11060"/>
                    <a:pt x="83465" y="9728"/>
                  </a:cubicBezTo>
                  <a:cubicBezTo>
                    <a:pt x="81541" y="8100"/>
                    <a:pt x="79321" y="7064"/>
                    <a:pt x="76805" y="6620"/>
                  </a:cubicBezTo>
                  <a:cubicBezTo>
                    <a:pt x="70294" y="4549"/>
                    <a:pt x="63635" y="2921"/>
                    <a:pt x="56827" y="1885"/>
                  </a:cubicBezTo>
                  <a:cubicBezTo>
                    <a:pt x="54860" y="1570"/>
                    <a:pt x="45823" y="0"/>
                    <a:pt x="35966" y="0"/>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50"/>
            <p:cNvSpPr/>
            <p:nvPr/>
          </p:nvSpPr>
          <p:spPr>
            <a:xfrm>
              <a:off x="2431850" y="2039850"/>
              <a:ext cx="2560200" cy="2471425"/>
            </a:xfrm>
            <a:custGeom>
              <a:avLst/>
              <a:gdLst/>
              <a:ahLst/>
              <a:cxnLst/>
              <a:rect l="l" t="t" r="r" b="b"/>
              <a:pathLst>
                <a:path w="102408" h="98857" extrusionOk="0">
                  <a:moveTo>
                    <a:pt x="18943" y="1"/>
                  </a:moveTo>
                  <a:cubicBezTo>
                    <a:pt x="18943" y="1"/>
                    <a:pt x="6364" y="2665"/>
                    <a:pt x="4588" y="10656"/>
                  </a:cubicBezTo>
                  <a:cubicBezTo>
                    <a:pt x="2665" y="18499"/>
                    <a:pt x="1" y="33890"/>
                    <a:pt x="1" y="33890"/>
                  </a:cubicBezTo>
                  <a:lnTo>
                    <a:pt x="21163" y="42769"/>
                  </a:lnTo>
                  <a:lnTo>
                    <a:pt x="16427" y="91753"/>
                  </a:lnTo>
                  <a:lnTo>
                    <a:pt x="96784" y="98856"/>
                  </a:lnTo>
                  <a:lnTo>
                    <a:pt x="96784" y="98856"/>
                  </a:lnTo>
                  <a:lnTo>
                    <a:pt x="86869" y="36258"/>
                  </a:lnTo>
                  <a:lnTo>
                    <a:pt x="102408" y="32854"/>
                  </a:lnTo>
                  <a:cubicBezTo>
                    <a:pt x="102408" y="32854"/>
                    <a:pt x="94565" y="10656"/>
                    <a:pt x="93825" y="9472"/>
                  </a:cubicBezTo>
                  <a:cubicBezTo>
                    <a:pt x="91901" y="7548"/>
                    <a:pt x="89829" y="6216"/>
                    <a:pt x="87313" y="5328"/>
                  </a:cubicBezTo>
                  <a:cubicBezTo>
                    <a:pt x="87304" y="5326"/>
                    <a:pt x="87294" y="5324"/>
                    <a:pt x="87283" y="5324"/>
                  </a:cubicBezTo>
                  <a:cubicBezTo>
                    <a:pt x="86120" y="5324"/>
                    <a:pt x="77437" y="21166"/>
                    <a:pt x="49429" y="21459"/>
                  </a:cubicBezTo>
                  <a:cubicBezTo>
                    <a:pt x="49332" y="21459"/>
                    <a:pt x="49236" y="21460"/>
                    <a:pt x="49140" y="21460"/>
                  </a:cubicBezTo>
                  <a:cubicBezTo>
                    <a:pt x="21148" y="21460"/>
                    <a:pt x="18943" y="1"/>
                    <a:pt x="18943"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50"/>
            <p:cNvSpPr/>
            <p:nvPr/>
          </p:nvSpPr>
          <p:spPr>
            <a:xfrm>
              <a:off x="2905425" y="4284550"/>
              <a:ext cx="1949750" cy="696575"/>
            </a:xfrm>
            <a:custGeom>
              <a:avLst/>
              <a:gdLst/>
              <a:ahLst/>
              <a:cxnLst/>
              <a:rect l="l" t="t" r="r" b="b"/>
              <a:pathLst>
                <a:path w="77990" h="27863" extrusionOk="0">
                  <a:moveTo>
                    <a:pt x="17107" y="0"/>
                  </a:moveTo>
                  <a:cubicBezTo>
                    <a:pt x="14067" y="0"/>
                    <a:pt x="11026" y="113"/>
                    <a:pt x="7991" y="337"/>
                  </a:cubicBezTo>
                  <a:lnTo>
                    <a:pt x="0" y="9068"/>
                  </a:lnTo>
                  <a:lnTo>
                    <a:pt x="44396" y="27863"/>
                  </a:lnTo>
                  <a:lnTo>
                    <a:pt x="77989" y="13064"/>
                  </a:lnTo>
                  <a:lnTo>
                    <a:pt x="49724" y="4629"/>
                  </a:lnTo>
                  <a:cubicBezTo>
                    <a:pt x="39164" y="1495"/>
                    <a:pt x="28149" y="0"/>
                    <a:pt x="17107" y="0"/>
                  </a:cubicBez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50"/>
            <p:cNvSpPr/>
            <p:nvPr/>
          </p:nvSpPr>
          <p:spPr>
            <a:xfrm>
              <a:off x="3667550" y="4288350"/>
              <a:ext cx="37025" cy="445825"/>
            </a:xfrm>
            <a:custGeom>
              <a:avLst/>
              <a:gdLst/>
              <a:ahLst/>
              <a:cxnLst/>
              <a:rect l="l" t="t" r="r" b="b"/>
              <a:pathLst>
                <a:path w="1481" h="17833" extrusionOk="0">
                  <a:moveTo>
                    <a:pt x="759" y="0"/>
                  </a:moveTo>
                  <a:cubicBezTo>
                    <a:pt x="592" y="0"/>
                    <a:pt x="444" y="111"/>
                    <a:pt x="444" y="333"/>
                  </a:cubicBezTo>
                  <a:cubicBezTo>
                    <a:pt x="148" y="1665"/>
                    <a:pt x="1" y="2997"/>
                    <a:pt x="148" y="4477"/>
                  </a:cubicBezTo>
                  <a:lnTo>
                    <a:pt x="148" y="8768"/>
                  </a:lnTo>
                  <a:cubicBezTo>
                    <a:pt x="148" y="11728"/>
                    <a:pt x="148" y="14688"/>
                    <a:pt x="296" y="17500"/>
                  </a:cubicBezTo>
                  <a:cubicBezTo>
                    <a:pt x="370" y="17722"/>
                    <a:pt x="555" y="17833"/>
                    <a:pt x="740" y="17833"/>
                  </a:cubicBezTo>
                  <a:cubicBezTo>
                    <a:pt x="925" y="17833"/>
                    <a:pt x="1110" y="17722"/>
                    <a:pt x="1184" y="17500"/>
                  </a:cubicBezTo>
                  <a:cubicBezTo>
                    <a:pt x="1184" y="14688"/>
                    <a:pt x="1332" y="11728"/>
                    <a:pt x="1332" y="8768"/>
                  </a:cubicBezTo>
                  <a:lnTo>
                    <a:pt x="1332" y="4477"/>
                  </a:lnTo>
                  <a:cubicBezTo>
                    <a:pt x="1480" y="2997"/>
                    <a:pt x="1480" y="1665"/>
                    <a:pt x="1184" y="333"/>
                  </a:cubicBezTo>
                  <a:cubicBezTo>
                    <a:pt x="1110" y="111"/>
                    <a:pt x="925" y="0"/>
                    <a:pt x="759" y="0"/>
                  </a:cubicBezTo>
                  <a:close/>
                </a:path>
              </a:pathLst>
            </a:custGeom>
            <a:solidFill>
              <a:srgbClr val="886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50"/>
            <p:cNvSpPr/>
            <p:nvPr/>
          </p:nvSpPr>
          <p:spPr>
            <a:xfrm>
              <a:off x="3926525" y="4137575"/>
              <a:ext cx="1990450" cy="969350"/>
            </a:xfrm>
            <a:custGeom>
              <a:avLst/>
              <a:gdLst/>
              <a:ahLst/>
              <a:cxnLst/>
              <a:rect l="l" t="t" r="r" b="b"/>
              <a:pathLst>
                <a:path w="79618" h="38774" extrusionOk="0">
                  <a:moveTo>
                    <a:pt x="71774" y="1"/>
                  </a:moveTo>
                  <a:cubicBezTo>
                    <a:pt x="71774" y="1"/>
                    <a:pt x="53720" y="9916"/>
                    <a:pt x="41733" y="11100"/>
                  </a:cubicBezTo>
                  <a:cubicBezTo>
                    <a:pt x="1" y="18203"/>
                    <a:pt x="15835" y="38773"/>
                    <a:pt x="15835" y="38773"/>
                  </a:cubicBezTo>
                  <a:lnTo>
                    <a:pt x="58899" y="34482"/>
                  </a:lnTo>
                  <a:cubicBezTo>
                    <a:pt x="66595" y="28266"/>
                    <a:pt x="73550" y="21311"/>
                    <a:pt x="79618" y="13467"/>
                  </a:cubicBezTo>
                  <a:lnTo>
                    <a:pt x="71774" y="1"/>
                  </a:ln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50"/>
            <p:cNvSpPr/>
            <p:nvPr/>
          </p:nvSpPr>
          <p:spPr>
            <a:xfrm>
              <a:off x="1532850" y="4100575"/>
              <a:ext cx="1934950" cy="1124725"/>
            </a:xfrm>
            <a:custGeom>
              <a:avLst/>
              <a:gdLst/>
              <a:ahLst/>
              <a:cxnLst/>
              <a:rect l="l" t="t" r="r" b="b"/>
              <a:pathLst>
                <a:path w="77398" h="44989" extrusionOk="0">
                  <a:moveTo>
                    <a:pt x="444" y="1"/>
                  </a:moveTo>
                  <a:cubicBezTo>
                    <a:pt x="444" y="1"/>
                    <a:pt x="0" y="5920"/>
                    <a:pt x="1628" y="8732"/>
                  </a:cubicBezTo>
                  <a:cubicBezTo>
                    <a:pt x="2664" y="10508"/>
                    <a:pt x="3700" y="12284"/>
                    <a:pt x="5032" y="14060"/>
                  </a:cubicBezTo>
                  <a:lnTo>
                    <a:pt x="16131" y="27970"/>
                  </a:lnTo>
                  <a:cubicBezTo>
                    <a:pt x="20422" y="33298"/>
                    <a:pt x="25010" y="38921"/>
                    <a:pt x="31373" y="41733"/>
                  </a:cubicBezTo>
                  <a:lnTo>
                    <a:pt x="68222" y="44989"/>
                  </a:lnTo>
                  <a:lnTo>
                    <a:pt x="77397" y="36406"/>
                  </a:lnTo>
                  <a:lnTo>
                    <a:pt x="19238" y="1925"/>
                  </a:lnTo>
                  <a:lnTo>
                    <a:pt x="444" y="1"/>
                  </a:ln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50"/>
            <p:cNvSpPr/>
            <p:nvPr/>
          </p:nvSpPr>
          <p:spPr>
            <a:xfrm>
              <a:off x="2957225" y="4389150"/>
              <a:ext cx="1550175" cy="950850"/>
            </a:xfrm>
            <a:custGeom>
              <a:avLst/>
              <a:gdLst/>
              <a:ahLst/>
              <a:cxnLst/>
              <a:rect l="l" t="t" r="r" b="b"/>
              <a:pathLst>
                <a:path w="62007" h="38034" extrusionOk="0">
                  <a:moveTo>
                    <a:pt x="56383" y="1"/>
                  </a:moveTo>
                  <a:cubicBezTo>
                    <a:pt x="56383" y="1"/>
                    <a:pt x="14355" y="22199"/>
                    <a:pt x="7251" y="23383"/>
                  </a:cubicBezTo>
                  <a:cubicBezTo>
                    <a:pt x="0" y="24567"/>
                    <a:pt x="9175" y="38033"/>
                    <a:pt x="9175" y="38033"/>
                  </a:cubicBezTo>
                  <a:lnTo>
                    <a:pt x="14947" y="37442"/>
                  </a:lnTo>
                  <a:lnTo>
                    <a:pt x="27822" y="34630"/>
                  </a:lnTo>
                  <a:lnTo>
                    <a:pt x="62007" y="20127"/>
                  </a:lnTo>
                  <a:lnTo>
                    <a:pt x="56383" y="1"/>
                  </a:lnTo>
                  <a:close/>
                </a:path>
              </a:pathLst>
            </a:custGeom>
            <a:solidFill>
              <a:srgbClr val="522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50"/>
            <p:cNvSpPr/>
            <p:nvPr/>
          </p:nvSpPr>
          <p:spPr>
            <a:xfrm>
              <a:off x="3304975" y="4614825"/>
              <a:ext cx="1313275" cy="710825"/>
            </a:xfrm>
            <a:custGeom>
              <a:avLst/>
              <a:gdLst/>
              <a:ahLst/>
              <a:cxnLst/>
              <a:rect l="l" t="t" r="r" b="b"/>
              <a:pathLst>
                <a:path w="52531" h="28433" extrusionOk="0">
                  <a:moveTo>
                    <a:pt x="8584" y="1"/>
                  </a:moveTo>
                  <a:cubicBezTo>
                    <a:pt x="8584" y="1"/>
                    <a:pt x="1" y="15244"/>
                    <a:pt x="297" y="15688"/>
                  </a:cubicBezTo>
                  <a:cubicBezTo>
                    <a:pt x="593" y="16132"/>
                    <a:pt x="21163" y="27823"/>
                    <a:pt x="37146" y="28415"/>
                  </a:cubicBezTo>
                  <a:cubicBezTo>
                    <a:pt x="37468" y="28426"/>
                    <a:pt x="37779" y="28432"/>
                    <a:pt x="38077" y="28432"/>
                  </a:cubicBezTo>
                  <a:cubicBezTo>
                    <a:pt x="52530" y="28432"/>
                    <a:pt x="38181" y="14652"/>
                    <a:pt x="38181" y="14652"/>
                  </a:cubicBezTo>
                  <a:cubicBezTo>
                    <a:pt x="38181" y="14652"/>
                    <a:pt x="18795" y="5329"/>
                    <a:pt x="11396" y="1185"/>
                  </a:cubicBezTo>
                  <a:lnTo>
                    <a:pt x="8584"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50"/>
            <p:cNvSpPr/>
            <p:nvPr/>
          </p:nvSpPr>
          <p:spPr>
            <a:xfrm>
              <a:off x="1518050" y="3645725"/>
              <a:ext cx="1938650" cy="1316900"/>
            </a:xfrm>
            <a:custGeom>
              <a:avLst/>
              <a:gdLst/>
              <a:ahLst/>
              <a:cxnLst/>
              <a:rect l="l" t="t" r="r" b="b"/>
              <a:pathLst>
                <a:path w="77546" h="52676" extrusionOk="0">
                  <a:moveTo>
                    <a:pt x="26049" y="1"/>
                  </a:moveTo>
                  <a:cubicBezTo>
                    <a:pt x="21129" y="1"/>
                    <a:pt x="16279" y="2261"/>
                    <a:pt x="11839" y="4728"/>
                  </a:cubicBezTo>
                  <a:cubicBezTo>
                    <a:pt x="8287" y="6504"/>
                    <a:pt x="5180" y="9168"/>
                    <a:pt x="2812" y="12423"/>
                  </a:cubicBezTo>
                  <a:cubicBezTo>
                    <a:pt x="592" y="15679"/>
                    <a:pt x="0" y="20415"/>
                    <a:pt x="2368" y="23522"/>
                  </a:cubicBezTo>
                  <a:cubicBezTo>
                    <a:pt x="4144" y="25594"/>
                    <a:pt x="6364" y="27222"/>
                    <a:pt x="8879" y="28110"/>
                  </a:cubicBezTo>
                  <a:lnTo>
                    <a:pt x="64374" y="52676"/>
                  </a:lnTo>
                  <a:cubicBezTo>
                    <a:pt x="66742" y="49568"/>
                    <a:pt x="69258" y="46756"/>
                    <a:pt x="71626" y="43797"/>
                  </a:cubicBezTo>
                  <a:cubicBezTo>
                    <a:pt x="73550" y="41429"/>
                    <a:pt x="75473" y="39061"/>
                    <a:pt x="77545" y="36693"/>
                  </a:cubicBezTo>
                  <a:lnTo>
                    <a:pt x="40696" y="6948"/>
                  </a:lnTo>
                  <a:cubicBezTo>
                    <a:pt x="37145" y="4136"/>
                    <a:pt x="33445" y="1176"/>
                    <a:pt x="29006" y="288"/>
                  </a:cubicBezTo>
                  <a:cubicBezTo>
                    <a:pt x="28019" y="91"/>
                    <a:pt x="27032" y="1"/>
                    <a:pt x="26049"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50"/>
            <p:cNvSpPr/>
            <p:nvPr/>
          </p:nvSpPr>
          <p:spPr>
            <a:xfrm>
              <a:off x="4363100" y="3814575"/>
              <a:ext cx="1657475" cy="1148275"/>
            </a:xfrm>
            <a:custGeom>
              <a:avLst/>
              <a:gdLst/>
              <a:ahLst/>
              <a:cxnLst/>
              <a:rect l="l" t="t" r="r" b="b"/>
              <a:pathLst>
                <a:path w="66299" h="45931" extrusionOk="0">
                  <a:moveTo>
                    <a:pt x="48076" y="1"/>
                  </a:moveTo>
                  <a:cubicBezTo>
                    <a:pt x="43211" y="1"/>
                    <a:pt x="38400" y="2317"/>
                    <a:pt x="33889" y="4633"/>
                  </a:cubicBezTo>
                  <a:lnTo>
                    <a:pt x="0" y="21948"/>
                  </a:lnTo>
                  <a:cubicBezTo>
                    <a:pt x="2516" y="25500"/>
                    <a:pt x="3700" y="29939"/>
                    <a:pt x="5032" y="33935"/>
                  </a:cubicBezTo>
                  <a:cubicBezTo>
                    <a:pt x="7991" y="42666"/>
                    <a:pt x="6659" y="43850"/>
                    <a:pt x="7399" y="45774"/>
                  </a:cubicBezTo>
                  <a:cubicBezTo>
                    <a:pt x="7444" y="45880"/>
                    <a:pt x="7645" y="45930"/>
                    <a:pt x="7986" y="45930"/>
                  </a:cubicBezTo>
                  <a:cubicBezTo>
                    <a:pt x="13363" y="45930"/>
                    <a:pt x="53518" y="33354"/>
                    <a:pt x="62007" y="26535"/>
                  </a:cubicBezTo>
                  <a:cubicBezTo>
                    <a:pt x="63930" y="25204"/>
                    <a:pt x="65410" y="23280"/>
                    <a:pt x="66150" y="20912"/>
                  </a:cubicBezTo>
                  <a:cubicBezTo>
                    <a:pt x="66298" y="18840"/>
                    <a:pt x="66002" y="16768"/>
                    <a:pt x="64966" y="14992"/>
                  </a:cubicBezTo>
                  <a:cubicBezTo>
                    <a:pt x="62303" y="8481"/>
                    <a:pt x="58011" y="1970"/>
                    <a:pt x="51204" y="342"/>
                  </a:cubicBezTo>
                  <a:cubicBezTo>
                    <a:pt x="50160" y="107"/>
                    <a:pt x="49117" y="1"/>
                    <a:pt x="48076"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50"/>
            <p:cNvSpPr/>
            <p:nvPr/>
          </p:nvSpPr>
          <p:spPr>
            <a:xfrm>
              <a:off x="4222500" y="4319000"/>
              <a:ext cx="443975" cy="713925"/>
            </a:xfrm>
            <a:custGeom>
              <a:avLst/>
              <a:gdLst/>
              <a:ahLst/>
              <a:cxnLst/>
              <a:rect l="l" t="t" r="r" b="b"/>
              <a:pathLst>
                <a:path w="17759" h="28557" extrusionOk="0">
                  <a:moveTo>
                    <a:pt x="5563" y="0"/>
                  </a:moveTo>
                  <a:cubicBezTo>
                    <a:pt x="5244" y="0"/>
                    <a:pt x="4916" y="49"/>
                    <a:pt x="4588" y="143"/>
                  </a:cubicBezTo>
                  <a:cubicBezTo>
                    <a:pt x="3700" y="439"/>
                    <a:pt x="2960" y="1327"/>
                    <a:pt x="2812" y="2363"/>
                  </a:cubicBezTo>
                  <a:cubicBezTo>
                    <a:pt x="2753" y="2383"/>
                    <a:pt x="2691" y="2392"/>
                    <a:pt x="2627" y="2392"/>
                  </a:cubicBezTo>
                  <a:cubicBezTo>
                    <a:pt x="2215" y="2392"/>
                    <a:pt x="1737" y="2007"/>
                    <a:pt x="1480" y="1623"/>
                  </a:cubicBezTo>
                  <a:cubicBezTo>
                    <a:pt x="1237" y="1460"/>
                    <a:pt x="904" y="1343"/>
                    <a:pt x="605" y="1343"/>
                  </a:cubicBezTo>
                  <a:cubicBezTo>
                    <a:pt x="358" y="1343"/>
                    <a:pt x="134" y="1422"/>
                    <a:pt x="1" y="1623"/>
                  </a:cubicBezTo>
                  <a:cubicBezTo>
                    <a:pt x="1" y="1771"/>
                    <a:pt x="1" y="2067"/>
                    <a:pt x="1" y="2215"/>
                  </a:cubicBezTo>
                  <a:cubicBezTo>
                    <a:pt x="888" y="5914"/>
                    <a:pt x="3108" y="9170"/>
                    <a:pt x="4588" y="12574"/>
                  </a:cubicBezTo>
                  <a:cubicBezTo>
                    <a:pt x="6216" y="16274"/>
                    <a:pt x="7696" y="19973"/>
                    <a:pt x="8732" y="23821"/>
                  </a:cubicBezTo>
                  <a:cubicBezTo>
                    <a:pt x="9176" y="25153"/>
                    <a:pt x="9176" y="27077"/>
                    <a:pt x="7844" y="27373"/>
                  </a:cubicBezTo>
                  <a:lnTo>
                    <a:pt x="7548" y="27521"/>
                  </a:lnTo>
                  <a:cubicBezTo>
                    <a:pt x="8288" y="28113"/>
                    <a:pt x="9176" y="28557"/>
                    <a:pt x="10212" y="28557"/>
                  </a:cubicBezTo>
                  <a:cubicBezTo>
                    <a:pt x="12135" y="28557"/>
                    <a:pt x="13615" y="27077"/>
                    <a:pt x="13615" y="25153"/>
                  </a:cubicBezTo>
                  <a:cubicBezTo>
                    <a:pt x="14059" y="25745"/>
                    <a:pt x="14503" y="26485"/>
                    <a:pt x="14799" y="27225"/>
                  </a:cubicBezTo>
                  <a:cubicBezTo>
                    <a:pt x="15064" y="27887"/>
                    <a:pt x="15686" y="28431"/>
                    <a:pt x="16344" y="28431"/>
                  </a:cubicBezTo>
                  <a:cubicBezTo>
                    <a:pt x="16421" y="28431"/>
                    <a:pt x="16498" y="28424"/>
                    <a:pt x="16575" y="28409"/>
                  </a:cubicBezTo>
                  <a:cubicBezTo>
                    <a:pt x="17167" y="28261"/>
                    <a:pt x="17759" y="27669"/>
                    <a:pt x="17759" y="27077"/>
                  </a:cubicBezTo>
                  <a:cubicBezTo>
                    <a:pt x="17759" y="26337"/>
                    <a:pt x="17759" y="25745"/>
                    <a:pt x="17463" y="25153"/>
                  </a:cubicBezTo>
                  <a:cubicBezTo>
                    <a:pt x="14947" y="17309"/>
                    <a:pt x="11840" y="9614"/>
                    <a:pt x="8288" y="2363"/>
                  </a:cubicBezTo>
                  <a:cubicBezTo>
                    <a:pt x="8140" y="1771"/>
                    <a:pt x="7844" y="1179"/>
                    <a:pt x="7400" y="735"/>
                  </a:cubicBezTo>
                  <a:cubicBezTo>
                    <a:pt x="6894" y="229"/>
                    <a:pt x="6250" y="0"/>
                    <a:pt x="5563" y="0"/>
                  </a:cubicBezTo>
                  <a:close/>
                </a:path>
              </a:pathLst>
            </a:custGeom>
            <a:solidFill>
              <a:srgbClr val="B98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50"/>
            <p:cNvSpPr/>
            <p:nvPr/>
          </p:nvSpPr>
          <p:spPr>
            <a:xfrm>
              <a:off x="4181800" y="4825725"/>
              <a:ext cx="1365200" cy="609525"/>
            </a:xfrm>
            <a:custGeom>
              <a:avLst/>
              <a:gdLst/>
              <a:ahLst/>
              <a:cxnLst/>
              <a:rect l="l" t="t" r="r" b="b"/>
              <a:pathLst>
                <a:path w="54608" h="24381" extrusionOk="0">
                  <a:moveTo>
                    <a:pt x="1629" y="0"/>
                  </a:moveTo>
                  <a:cubicBezTo>
                    <a:pt x="741" y="6216"/>
                    <a:pt x="445" y="12431"/>
                    <a:pt x="889" y="18499"/>
                  </a:cubicBezTo>
                  <a:lnTo>
                    <a:pt x="1" y="19831"/>
                  </a:lnTo>
                  <a:lnTo>
                    <a:pt x="42177" y="23826"/>
                  </a:lnTo>
                  <a:lnTo>
                    <a:pt x="46025" y="24270"/>
                  </a:lnTo>
                  <a:cubicBezTo>
                    <a:pt x="46655" y="24337"/>
                    <a:pt x="47331" y="24381"/>
                    <a:pt x="48012" y="24381"/>
                  </a:cubicBezTo>
                  <a:cubicBezTo>
                    <a:pt x="50370" y="24381"/>
                    <a:pt x="52802" y="23854"/>
                    <a:pt x="53720" y="21902"/>
                  </a:cubicBezTo>
                  <a:cubicBezTo>
                    <a:pt x="54312" y="20422"/>
                    <a:pt x="54460" y="18943"/>
                    <a:pt x="54164" y="17463"/>
                  </a:cubicBezTo>
                  <a:cubicBezTo>
                    <a:pt x="54016" y="13763"/>
                    <a:pt x="54608" y="9175"/>
                    <a:pt x="52388" y="6660"/>
                  </a:cubicBezTo>
                  <a:cubicBezTo>
                    <a:pt x="50479" y="4512"/>
                    <a:pt x="47512" y="3903"/>
                    <a:pt x="44649" y="3903"/>
                  </a:cubicBezTo>
                  <a:cubicBezTo>
                    <a:pt x="43962" y="3903"/>
                    <a:pt x="43280" y="3939"/>
                    <a:pt x="42621" y="3996"/>
                  </a:cubicBezTo>
                  <a:lnTo>
                    <a:pt x="39365" y="4440"/>
                  </a:lnTo>
                  <a:cubicBezTo>
                    <a:pt x="34038" y="5032"/>
                    <a:pt x="28266" y="5772"/>
                    <a:pt x="21755" y="6364"/>
                  </a:cubicBezTo>
                  <a:cubicBezTo>
                    <a:pt x="19239" y="6660"/>
                    <a:pt x="16871" y="6956"/>
                    <a:pt x="14355" y="6956"/>
                  </a:cubicBezTo>
                  <a:cubicBezTo>
                    <a:pt x="9324" y="6660"/>
                    <a:pt x="4588" y="4144"/>
                    <a:pt x="1629"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50"/>
            <p:cNvSpPr/>
            <p:nvPr/>
          </p:nvSpPr>
          <p:spPr>
            <a:xfrm>
              <a:off x="5165925" y="4925525"/>
              <a:ext cx="381075" cy="509725"/>
            </a:xfrm>
            <a:custGeom>
              <a:avLst/>
              <a:gdLst/>
              <a:ahLst/>
              <a:cxnLst/>
              <a:rect l="l" t="t" r="r" b="b"/>
              <a:pathLst>
                <a:path w="15243" h="20389" extrusionOk="0">
                  <a:moveTo>
                    <a:pt x="5546" y="0"/>
                  </a:moveTo>
                  <a:cubicBezTo>
                    <a:pt x="4770" y="0"/>
                    <a:pt x="3999" y="55"/>
                    <a:pt x="3256" y="152"/>
                  </a:cubicBezTo>
                  <a:lnTo>
                    <a:pt x="0" y="448"/>
                  </a:lnTo>
                  <a:cubicBezTo>
                    <a:pt x="5180" y="5183"/>
                    <a:pt x="6364" y="12879"/>
                    <a:pt x="2516" y="18798"/>
                  </a:cubicBezTo>
                  <a:lnTo>
                    <a:pt x="2812" y="19834"/>
                  </a:lnTo>
                  <a:lnTo>
                    <a:pt x="6660" y="20278"/>
                  </a:lnTo>
                  <a:cubicBezTo>
                    <a:pt x="7290" y="20345"/>
                    <a:pt x="7966" y="20389"/>
                    <a:pt x="8647" y="20389"/>
                  </a:cubicBezTo>
                  <a:cubicBezTo>
                    <a:pt x="11005" y="20389"/>
                    <a:pt x="13437" y="19862"/>
                    <a:pt x="14355" y="17910"/>
                  </a:cubicBezTo>
                  <a:cubicBezTo>
                    <a:pt x="14947" y="16430"/>
                    <a:pt x="15095" y="14951"/>
                    <a:pt x="14799" y="13471"/>
                  </a:cubicBezTo>
                  <a:cubicBezTo>
                    <a:pt x="14651" y="9771"/>
                    <a:pt x="15243" y="5183"/>
                    <a:pt x="13023" y="2668"/>
                  </a:cubicBezTo>
                  <a:cubicBezTo>
                    <a:pt x="11172" y="701"/>
                    <a:pt x="8326" y="0"/>
                    <a:pt x="5546"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50"/>
            <p:cNvSpPr/>
            <p:nvPr/>
          </p:nvSpPr>
          <p:spPr>
            <a:xfrm>
              <a:off x="3068200" y="4489375"/>
              <a:ext cx="547575" cy="658475"/>
            </a:xfrm>
            <a:custGeom>
              <a:avLst/>
              <a:gdLst/>
              <a:ahLst/>
              <a:cxnLst/>
              <a:rect l="l" t="t" r="r" b="b"/>
              <a:pathLst>
                <a:path w="21903" h="26339" extrusionOk="0">
                  <a:moveTo>
                    <a:pt x="15503" y="1"/>
                  </a:moveTo>
                  <a:cubicBezTo>
                    <a:pt x="15206" y="1"/>
                    <a:pt x="14910" y="49"/>
                    <a:pt x="14651" y="135"/>
                  </a:cubicBezTo>
                  <a:cubicBezTo>
                    <a:pt x="11840" y="1319"/>
                    <a:pt x="9324" y="4427"/>
                    <a:pt x="7400" y="6647"/>
                  </a:cubicBezTo>
                  <a:cubicBezTo>
                    <a:pt x="5772" y="8719"/>
                    <a:pt x="4144" y="10790"/>
                    <a:pt x="2812" y="13010"/>
                  </a:cubicBezTo>
                  <a:cubicBezTo>
                    <a:pt x="1924" y="14342"/>
                    <a:pt x="1" y="16562"/>
                    <a:pt x="445" y="18190"/>
                  </a:cubicBezTo>
                  <a:cubicBezTo>
                    <a:pt x="741" y="19226"/>
                    <a:pt x="1333" y="19966"/>
                    <a:pt x="2072" y="20558"/>
                  </a:cubicBezTo>
                  <a:cubicBezTo>
                    <a:pt x="2541" y="21260"/>
                    <a:pt x="3473" y="21685"/>
                    <a:pt x="4354" y="21685"/>
                  </a:cubicBezTo>
                  <a:cubicBezTo>
                    <a:pt x="4587" y="21685"/>
                    <a:pt x="4816" y="21655"/>
                    <a:pt x="5032" y="21594"/>
                  </a:cubicBezTo>
                  <a:cubicBezTo>
                    <a:pt x="5624" y="21298"/>
                    <a:pt x="6068" y="20558"/>
                    <a:pt x="6512" y="20114"/>
                  </a:cubicBezTo>
                  <a:cubicBezTo>
                    <a:pt x="6867" y="19847"/>
                    <a:pt x="7329" y="19634"/>
                    <a:pt x="7737" y="19634"/>
                  </a:cubicBezTo>
                  <a:cubicBezTo>
                    <a:pt x="8010" y="19634"/>
                    <a:pt x="8258" y="19729"/>
                    <a:pt x="8436" y="19966"/>
                  </a:cubicBezTo>
                  <a:cubicBezTo>
                    <a:pt x="8584" y="20114"/>
                    <a:pt x="8584" y="20410"/>
                    <a:pt x="8732" y="20706"/>
                  </a:cubicBezTo>
                  <a:cubicBezTo>
                    <a:pt x="8880" y="21594"/>
                    <a:pt x="9028" y="22481"/>
                    <a:pt x="9324" y="23665"/>
                  </a:cubicBezTo>
                  <a:cubicBezTo>
                    <a:pt x="9607" y="24799"/>
                    <a:pt x="10297" y="26339"/>
                    <a:pt x="11524" y="26339"/>
                  </a:cubicBezTo>
                  <a:cubicBezTo>
                    <a:pt x="11579" y="26339"/>
                    <a:pt x="11635" y="26335"/>
                    <a:pt x="11692" y="26329"/>
                  </a:cubicBezTo>
                  <a:cubicBezTo>
                    <a:pt x="12580" y="26181"/>
                    <a:pt x="13023" y="25145"/>
                    <a:pt x="13319" y="24405"/>
                  </a:cubicBezTo>
                  <a:cubicBezTo>
                    <a:pt x="16131" y="17450"/>
                    <a:pt x="18943" y="10494"/>
                    <a:pt x="21755" y="3539"/>
                  </a:cubicBezTo>
                  <a:cubicBezTo>
                    <a:pt x="21903" y="3243"/>
                    <a:pt x="21903" y="2947"/>
                    <a:pt x="21903" y="2651"/>
                  </a:cubicBezTo>
                  <a:cubicBezTo>
                    <a:pt x="21788" y="2078"/>
                    <a:pt x="21229" y="1860"/>
                    <a:pt x="20638" y="1860"/>
                  </a:cubicBezTo>
                  <a:cubicBezTo>
                    <a:pt x="20467" y="1860"/>
                    <a:pt x="20293" y="1878"/>
                    <a:pt x="20127" y="1911"/>
                  </a:cubicBezTo>
                  <a:cubicBezTo>
                    <a:pt x="19091" y="2059"/>
                    <a:pt x="18203" y="2355"/>
                    <a:pt x="17315" y="2799"/>
                  </a:cubicBezTo>
                  <a:cubicBezTo>
                    <a:pt x="16871" y="2355"/>
                    <a:pt x="17315" y="1615"/>
                    <a:pt x="17167" y="1023"/>
                  </a:cubicBezTo>
                  <a:cubicBezTo>
                    <a:pt x="16957" y="289"/>
                    <a:pt x="16227" y="1"/>
                    <a:pt x="15503" y="1"/>
                  </a:cubicBezTo>
                  <a:close/>
                </a:path>
              </a:pathLst>
            </a:custGeom>
            <a:solidFill>
              <a:srgbClr val="B98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0"/>
            <p:cNvSpPr/>
            <p:nvPr/>
          </p:nvSpPr>
          <p:spPr>
            <a:xfrm>
              <a:off x="2306075" y="4813675"/>
              <a:ext cx="240500" cy="559625"/>
            </a:xfrm>
            <a:custGeom>
              <a:avLst/>
              <a:gdLst/>
              <a:ahLst/>
              <a:cxnLst/>
              <a:rect l="l" t="t" r="r" b="b"/>
              <a:pathLst>
                <a:path w="9620" h="22385" extrusionOk="0">
                  <a:moveTo>
                    <a:pt x="2641" y="1"/>
                  </a:moveTo>
                  <a:cubicBezTo>
                    <a:pt x="1878" y="1"/>
                    <a:pt x="1083" y="288"/>
                    <a:pt x="592" y="778"/>
                  </a:cubicBezTo>
                  <a:cubicBezTo>
                    <a:pt x="148" y="1666"/>
                    <a:pt x="0" y="2554"/>
                    <a:pt x="296" y="3442"/>
                  </a:cubicBezTo>
                  <a:lnTo>
                    <a:pt x="2664" y="20904"/>
                  </a:lnTo>
                  <a:lnTo>
                    <a:pt x="2664" y="21496"/>
                  </a:lnTo>
                  <a:lnTo>
                    <a:pt x="9619" y="22384"/>
                  </a:lnTo>
                  <a:cubicBezTo>
                    <a:pt x="8584" y="14985"/>
                    <a:pt x="8584" y="7438"/>
                    <a:pt x="9619" y="38"/>
                  </a:cubicBezTo>
                  <a:lnTo>
                    <a:pt x="3108" y="38"/>
                  </a:lnTo>
                  <a:cubicBezTo>
                    <a:pt x="2956" y="13"/>
                    <a:pt x="2799" y="1"/>
                    <a:pt x="2641"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0"/>
            <p:cNvSpPr/>
            <p:nvPr/>
          </p:nvSpPr>
          <p:spPr>
            <a:xfrm>
              <a:off x="2524350" y="4810925"/>
              <a:ext cx="732550" cy="551150"/>
            </a:xfrm>
            <a:custGeom>
              <a:avLst/>
              <a:gdLst/>
              <a:ahLst/>
              <a:cxnLst/>
              <a:rect l="l" t="t" r="r" b="b"/>
              <a:pathLst>
                <a:path w="29302" h="22046" extrusionOk="0">
                  <a:moveTo>
                    <a:pt x="149" y="0"/>
                  </a:moveTo>
                  <a:lnTo>
                    <a:pt x="1" y="21754"/>
                  </a:lnTo>
                  <a:cubicBezTo>
                    <a:pt x="3171" y="21947"/>
                    <a:pt x="6356" y="22045"/>
                    <a:pt x="9542" y="22045"/>
                  </a:cubicBezTo>
                  <a:cubicBezTo>
                    <a:pt x="16173" y="22045"/>
                    <a:pt x="22805" y="21618"/>
                    <a:pt x="29302" y="20719"/>
                  </a:cubicBezTo>
                  <a:cubicBezTo>
                    <a:pt x="27970" y="18499"/>
                    <a:pt x="27526" y="15835"/>
                    <a:pt x="28118" y="13171"/>
                  </a:cubicBezTo>
                  <a:lnTo>
                    <a:pt x="27230" y="4884"/>
                  </a:lnTo>
                  <a:lnTo>
                    <a:pt x="19831" y="7696"/>
                  </a:lnTo>
                  <a:cubicBezTo>
                    <a:pt x="19154" y="7401"/>
                    <a:pt x="18436" y="7294"/>
                    <a:pt x="17698" y="7294"/>
                  </a:cubicBezTo>
                  <a:cubicBezTo>
                    <a:pt x="15732" y="7294"/>
                    <a:pt x="13625" y="8053"/>
                    <a:pt x="11771" y="8053"/>
                  </a:cubicBezTo>
                  <a:cubicBezTo>
                    <a:pt x="10822" y="8053"/>
                    <a:pt x="9939" y="7854"/>
                    <a:pt x="9176" y="7252"/>
                  </a:cubicBezTo>
                  <a:cubicBezTo>
                    <a:pt x="8436" y="6512"/>
                    <a:pt x="7844" y="5624"/>
                    <a:pt x="7400" y="4736"/>
                  </a:cubicBezTo>
                  <a:cubicBezTo>
                    <a:pt x="5624" y="2220"/>
                    <a:pt x="3108" y="444"/>
                    <a:pt x="149"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0"/>
            <p:cNvSpPr/>
            <p:nvPr/>
          </p:nvSpPr>
          <p:spPr>
            <a:xfrm>
              <a:off x="4429675" y="4957050"/>
              <a:ext cx="51825" cy="404225"/>
            </a:xfrm>
            <a:custGeom>
              <a:avLst/>
              <a:gdLst/>
              <a:ahLst/>
              <a:cxnLst/>
              <a:rect l="l" t="t" r="r" b="b"/>
              <a:pathLst>
                <a:path w="2073" h="16169" extrusionOk="0">
                  <a:moveTo>
                    <a:pt x="1610" y="1"/>
                  </a:moveTo>
                  <a:cubicBezTo>
                    <a:pt x="1518" y="1"/>
                    <a:pt x="1407" y="75"/>
                    <a:pt x="1333" y="223"/>
                  </a:cubicBezTo>
                  <a:lnTo>
                    <a:pt x="1481" y="223"/>
                  </a:lnTo>
                  <a:cubicBezTo>
                    <a:pt x="1333" y="963"/>
                    <a:pt x="1185" y="1555"/>
                    <a:pt x="1185" y="2147"/>
                  </a:cubicBezTo>
                  <a:cubicBezTo>
                    <a:pt x="1037" y="2739"/>
                    <a:pt x="1185" y="3331"/>
                    <a:pt x="1037" y="3922"/>
                  </a:cubicBezTo>
                  <a:cubicBezTo>
                    <a:pt x="889" y="5402"/>
                    <a:pt x="741" y="6734"/>
                    <a:pt x="741" y="8066"/>
                  </a:cubicBezTo>
                  <a:cubicBezTo>
                    <a:pt x="593" y="9546"/>
                    <a:pt x="445" y="10730"/>
                    <a:pt x="297" y="12062"/>
                  </a:cubicBezTo>
                  <a:lnTo>
                    <a:pt x="149" y="14134"/>
                  </a:lnTo>
                  <a:cubicBezTo>
                    <a:pt x="149" y="14430"/>
                    <a:pt x="1" y="14726"/>
                    <a:pt x="1" y="15022"/>
                  </a:cubicBezTo>
                  <a:cubicBezTo>
                    <a:pt x="1" y="15317"/>
                    <a:pt x="149" y="15465"/>
                    <a:pt x="297" y="16057"/>
                  </a:cubicBezTo>
                  <a:cubicBezTo>
                    <a:pt x="297" y="16131"/>
                    <a:pt x="371" y="16168"/>
                    <a:pt x="463" y="16168"/>
                  </a:cubicBezTo>
                  <a:cubicBezTo>
                    <a:pt x="556" y="16168"/>
                    <a:pt x="667" y="16131"/>
                    <a:pt x="741" y="16057"/>
                  </a:cubicBezTo>
                  <a:cubicBezTo>
                    <a:pt x="1037" y="15613"/>
                    <a:pt x="1185" y="15613"/>
                    <a:pt x="1185" y="15169"/>
                  </a:cubicBezTo>
                  <a:cubicBezTo>
                    <a:pt x="1333" y="14874"/>
                    <a:pt x="1185" y="14578"/>
                    <a:pt x="1333" y="14282"/>
                  </a:cubicBezTo>
                  <a:lnTo>
                    <a:pt x="1481" y="12210"/>
                  </a:lnTo>
                  <a:cubicBezTo>
                    <a:pt x="1629" y="10878"/>
                    <a:pt x="1777" y="9546"/>
                    <a:pt x="1777" y="8214"/>
                  </a:cubicBezTo>
                  <a:cubicBezTo>
                    <a:pt x="1925" y="6882"/>
                    <a:pt x="2073" y="5550"/>
                    <a:pt x="2073" y="4218"/>
                  </a:cubicBezTo>
                  <a:lnTo>
                    <a:pt x="2073" y="1999"/>
                  </a:lnTo>
                  <a:cubicBezTo>
                    <a:pt x="2073" y="1407"/>
                    <a:pt x="1925" y="815"/>
                    <a:pt x="1777" y="223"/>
                  </a:cubicBezTo>
                  <a:cubicBezTo>
                    <a:pt x="1777" y="75"/>
                    <a:pt x="1703" y="1"/>
                    <a:pt x="1610"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0"/>
            <p:cNvSpPr/>
            <p:nvPr/>
          </p:nvSpPr>
          <p:spPr>
            <a:xfrm>
              <a:off x="4592475" y="5010125"/>
              <a:ext cx="44425" cy="309700"/>
            </a:xfrm>
            <a:custGeom>
              <a:avLst/>
              <a:gdLst/>
              <a:ahLst/>
              <a:cxnLst/>
              <a:rect l="l" t="t" r="r" b="b"/>
              <a:pathLst>
                <a:path w="1777" h="12388" extrusionOk="0">
                  <a:moveTo>
                    <a:pt x="826" y="1"/>
                  </a:moveTo>
                  <a:cubicBezTo>
                    <a:pt x="744" y="1"/>
                    <a:pt x="655" y="47"/>
                    <a:pt x="592" y="172"/>
                  </a:cubicBezTo>
                  <a:cubicBezTo>
                    <a:pt x="148" y="2095"/>
                    <a:pt x="0" y="4167"/>
                    <a:pt x="148" y="6091"/>
                  </a:cubicBezTo>
                  <a:cubicBezTo>
                    <a:pt x="148" y="7127"/>
                    <a:pt x="148" y="8015"/>
                    <a:pt x="296" y="9051"/>
                  </a:cubicBezTo>
                  <a:cubicBezTo>
                    <a:pt x="444" y="10087"/>
                    <a:pt x="592" y="10975"/>
                    <a:pt x="888" y="12011"/>
                  </a:cubicBezTo>
                  <a:cubicBezTo>
                    <a:pt x="953" y="12270"/>
                    <a:pt x="1132" y="12387"/>
                    <a:pt x="1312" y="12387"/>
                  </a:cubicBezTo>
                  <a:cubicBezTo>
                    <a:pt x="1543" y="12387"/>
                    <a:pt x="1776" y="12195"/>
                    <a:pt x="1776" y="11863"/>
                  </a:cubicBezTo>
                  <a:cubicBezTo>
                    <a:pt x="1776" y="10975"/>
                    <a:pt x="1628" y="9939"/>
                    <a:pt x="1480" y="9051"/>
                  </a:cubicBezTo>
                  <a:cubicBezTo>
                    <a:pt x="1332" y="8015"/>
                    <a:pt x="1184" y="7127"/>
                    <a:pt x="1184" y="6091"/>
                  </a:cubicBezTo>
                  <a:cubicBezTo>
                    <a:pt x="1184" y="4167"/>
                    <a:pt x="1184" y="2243"/>
                    <a:pt x="1036" y="172"/>
                  </a:cubicBezTo>
                  <a:cubicBezTo>
                    <a:pt x="1036" y="86"/>
                    <a:pt x="938" y="1"/>
                    <a:pt x="826"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0"/>
            <p:cNvSpPr/>
            <p:nvPr/>
          </p:nvSpPr>
          <p:spPr>
            <a:xfrm>
              <a:off x="4766350" y="5093950"/>
              <a:ext cx="29625" cy="222925"/>
            </a:xfrm>
            <a:custGeom>
              <a:avLst/>
              <a:gdLst/>
              <a:ahLst/>
              <a:cxnLst/>
              <a:rect l="l" t="t" r="r" b="b"/>
              <a:pathLst>
                <a:path w="1185" h="8917" extrusionOk="0">
                  <a:moveTo>
                    <a:pt x="667" y="0"/>
                  </a:moveTo>
                  <a:cubicBezTo>
                    <a:pt x="519" y="0"/>
                    <a:pt x="371" y="74"/>
                    <a:pt x="297" y="222"/>
                  </a:cubicBezTo>
                  <a:cubicBezTo>
                    <a:pt x="149" y="1702"/>
                    <a:pt x="149" y="3182"/>
                    <a:pt x="149" y="4662"/>
                  </a:cubicBezTo>
                  <a:lnTo>
                    <a:pt x="149" y="6734"/>
                  </a:lnTo>
                  <a:lnTo>
                    <a:pt x="149" y="7918"/>
                  </a:lnTo>
                  <a:cubicBezTo>
                    <a:pt x="1" y="8214"/>
                    <a:pt x="149" y="8510"/>
                    <a:pt x="445" y="8806"/>
                  </a:cubicBezTo>
                  <a:cubicBezTo>
                    <a:pt x="519" y="8880"/>
                    <a:pt x="593" y="8917"/>
                    <a:pt x="667" y="8917"/>
                  </a:cubicBezTo>
                  <a:cubicBezTo>
                    <a:pt x="741" y="8917"/>
                    <a:pt x="815" y="8880"/>
                    <a:pt x="889" y="8806"/>
                  </a:cubicBezTo>
                  <a:cubicBezTo>
                    <a:pt x="1185" y="8510"/>
                    <a:pt x="1185" y="8214"/>
                    <a:pt x="1185" y="7918"/>
                  </a:cubicBezTo>
                  <a:lnTo>
                    <a:pt x="1185" y="6734"/>
                  </a:lnTo>
                  <a:lnTo>
                    <a:pt x="1185" y="4662"/>
                  </a:lnTo>
                  <a:cubicBezTo>
                    <a:pt x="1185" y="3182"/>
                    <a:pt x="1185" y="1702"/>
                    <a:pt x="1037" y="222"/>
                  </a:cubicBezTo>
                  <a:cubicBezTo>
                    <a:pt x="963" y="74"/>
                    <a:pt x="815" y="0"/>
                    <a:pt x="667"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0"/>
            <p:cNvSpPr/>
            <p:nvPr/>
          </p:nvSpPr>
          <p:spPr>
            <a:xfrm>
              <a:off x="4936550" y="5124475"/>
              <a:ext cx="33300" cy="173900"/>
            </a:xfrm>
            <a:custGeom>
              <a:avLst/>
              <a:gdLst/>
              <a:ahLst/>
              <a:cxnLst/>
              <a:rect l="l" t="t" r="r" b="b"/>
              <a:pathLst>
                <a:path w="1332" h="6956" extrusionOk="0">
                  <a:moveTo>
                    <a:pt x="666" y="0"/>
                  </a:moveTo>
                  <a:cubicBezTo>
                    <a:pt x="481" y="0"/>
                    <a:pt x="296" y="111"/>
                    <a:pt x="296" y="333"/>
                  </a:cubicBezTo>
                  <a:cubicBezTo>
                    <a:pt x="296" y="1517"/>
                    <a:pt x="148" y="2553"/>
                    <a:pt x="148" y="3589"/>
                  </a:cubicBezTo>
                  <a:lnTo>
                    <a:pt x="148" y="5217"/>
                  </a:lnTo>
                  <a:cubicBezTo>
                    <a:pt x="0" y="5661"/>
                    <a:pt x="148" y="6253"/>
                    <a:pt x="296" y="6845"/>
                  </a:cubicBezTo>
                  <a:cubicBezTo>
                    <a:pt x="370" y="6919"/>
                    <a:pt x="518" y="6956"/>
                    <a:pt x="666" y="6956"/>
                  </a:cubicBezTo>
                  <a:cubicBezTo>
                    <a:pt x="814" y="6956"/>
                    <a:pt x="962" y="6919"/>
                    <a:pt x="1036" y="6845"/>
                  </a:cubicBezTo>
                  <a:cubicBezTo>
                    <a:pt x="1184" y="6253"/>
                    <a:pt x="1332" y="5661"/>
                    <a:pt x="1332" y="5217"/>
                  </a:cubicBezTo>
                  <a:lnTo>
                    <a:pt x="1332" y="3589"/>
                  </a:lnTo>
                  <a:cubicBezTo>
                    <a:pt x="1332" y="2553"/>
                    <a:pt x="1332" y="1517"/>
                    <a:pt x="1036" y="333"/>
                  </a:cubicBezTo>
                  <a:cubicBezTo>
                    <a:pt x="1036" y="111"/>
                    <a:pt x="851" y="0"/>
                    <a:pt x="666"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0"/>
            <p:cNvSpPr/>
            <p:nvPr/>
          </p:nvSpPr>
          <p:spPr>
            <a:xfrm>
              <a:off x="2822225" y="5051100"/>
              <a:ext cx="68425" cy="179550"/>
            </a:xfrm>
            <a:custGeom>
              <a:avLst/>
              <a:gdLst/>
              <a:ahLst/>
              <a:cxnLst/>
              <a:rect l="l" t="t" r="r" b="b"/>
              <a:pathLst>
                <a:path w="2737" h="7182" extrusionOk="0">
                  <a:moveTo>
                    <a:pt x="546" y="1"/>
                  </a:moveTo>
                  <a:cubicBezTo>
                    <a:pt x="271" y="1"/>
                    <a:pt x="0" y="384"/>
                    <a:pt x="220" y="604"/>
                  </a:cubicBezTo>
                  <a:lnTo>
                    <a:pt x="220" y="752"/>
                  </a:lnTo>
                  <a:cubicBezTo>
                    <a:pt x="812" y="1640"/>
                    <a:pt x="1108" y="2528"/>
                    <a:pt x="1404" y="3564"/>
                  </a:cubicBezTo>
                  <a:cubicBezTo>
                    <a:pt x="1552" y="4600"/>
                    <a:pt x="1404" y="5636"/>
                    <a:pt x="1256" y="6524"/>
                  </a:cubicBezTo>
                  <a:cubicBezTo>
                    <a:pt x="1158" y="6919"/>
                    <a:pt x="1454" y="7182"/>
                    <a:pt x="1750" y="7182"/>
                  </a:cubicBezTo>
                  <a:cubicBezTo>
                    <a:pt x="1898" y="7182"/>
                    <a:pt x="2046" y="7116"/>
                    <a:pt x="2144" y="6968"/>
                  </a:cubicBezTo>
                  <a:cubicBezTo>
                    <a:pt x="2588" y="5784"/>
                    <a:pt x="2736" y="4452"/>
                    <a:pt x="2440" y="3268"/>
                  </a:cubicBezTo>
                  <a:cubicBezTo>
                    <a:pt x="2144" y="2084"/>
                    <a:pt x="1700" y="1048"/>
                    <a:pt x="812" y="160"/>
                  </a:cubicBezTo>
                  <a:cubicBezTo>
                    <a:pt x="736" y="47"/>
                    <a:pt x="641" y="1"/>
                    <a:pt x="546"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0"/>
            <p:cNvSpPr/>
            <p:nvPr/>
          </p:nvSpPr>
          <p:spPr>
            <a:xfrm>
              <a:off x="2975700" y="5058475"/>
              <a:ext cx="44425" cy="159000"/>
            </a:xfrm>
            <a:custGeom>
              <a:avLst/>
              <a:gdLst/>
              <a:ahLst/>
              <a:cxnLst/>
              <a:rect l="l" t="t" r="r" b="b"/>
              <a:pathLst>
                <a:path w="1777" h="6360" extrusionOk="0">
                  <a:moveTo>
                    <a:pt x="335" y="0"/>
                  </a:moveTo>
                  <a:cubicBezTo>
                    <a:pt x="171" y="0"/>
                    <a:pt x="1" y="126"/>
                    <a:pt x="1" y="309"/>
                  </a:cubicBezTo>
                  <a:lnTo>
                    <a:pt x="1" y="457"/>
                  </a:lnTo>
                  <a:cubicBezTo>
                    <a:pt x="1" y="2233"/>
                    <a:pt x="149" y="4157"/>
                    <a:pt x="593" y="5933"/>
                  </a:cubicBezTo>
                  <a:cubicBezTo>
                    <a:pt x="663" y="6212"/>
                    <a:pt x="931" y="6360"/>
                    <a:pt x="1194" y="6360"/>
                  </a:cubicBezTo>
                  <a:cubicBezTo>
                    <a:pt x="1488" y="6360"/>
                    <a:pt x="1777" y="6176"/>
                    <a:pt x="1777" y="5785"/>
                  </a:cubicBezTo>
                  <a:cubicBezTo>
                    <a:pt x="1481" y="3861"/>
                    <a:pt x="1185" y="2085"/>
                    <a:pt x="593" y="161"/>
                  </a:cubicBezTo>
                  <a:cubicBezTo>
                    <a:pt x="536" y="48"/>
                    <a:pt x="437" y="0"/>
                    <a:pt x="335"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0"/>
            <p:cNvSpPr/>
            <p:nvPr/>
          </p:nvSpPr>
          <p:spPr>
            <a:xfrm>
              <a:off x="3010725" y="5060050"/>
              <a:ext cx="79700" cy="167700"/>
            </a:xfrm>
            <a:custGeom>
              <a:avLst/>
              <a:gdLst/>
              <a:ahLst/>
              <a:cxnLst/>
              <a:rect l="l" t="t" r="r" b="b"/>
              <a:pathLst>
                <a:path w="3188" h="6708" extrusionOk="0">
                  <a:moveTo>
                    <a:pt x="453" y="1"/>
                  </a:moveTo>
                  <a:cubicBezTo>
                    <a:pt x="209" y="1"/>
                    <a:pt x="1" y="315"/>
                    <a:pt x="228" y="542"/>
                  </a:cubicBezTo>
                  <a:lnTo>
                    <a:pt x="228" y="394"/>
                  </a:lnTo>
                  <a:cubicBezTo>
                    <a:pt x="524" y="542"/>
                    <a:pt x="672" y="838"/>
                    <a:pt x="968" y="986"/>
                  </a:cubicBezTo>
                  <a:cubicBezTo>
                    <a:pt x="1116" y="1282"/>
                    <a:pt x="1264" y="1430"/>
                    <a:pt x="1264" y="1726"/>
                  </a:cubicBezTo>
                  <a:cubicBezTo>
                    <a:pt x="1560" y="2170"/>
                    <a:pt x="1856" y="2614"/>
                    <a:pt x="2004" y="3206"/>
                  </a:cubicBezTo>
                  <a:cubicBezTo>
                    <a:pt x="2004" y="3798"/>
                    <a:pt x="2152" y="4242"/>
                    <a:pt x="2152" y="4834"/>
                  </a:cubicBezTo>
                  <a:cubicBezTo>
                    <a:pt x="2004" y="5426"/>
                    <a:pt x="2004" y="5870"/>
                    <a:pt x="2004" y="6462"/>
                  </a:cubicBezTo>
                  <a:cubicBezTo>
                    <a:pt x="2004" y="6635"/>
                    <a:pt x="2156" y="6707"/>
                    <a:pt x="2312" y="6707"/>
                  </a:cubicBezTo>
                  <a:cubicBezTo>
                    <a:pt x="2422" y="6707"/>
                    <a:pt x="2534" y="6671"/>
                    <a:pt x="2596" y="6610"/>
                  </a:cubicBezTo>
                  <a:cubicBezTo>
                    <a:pt x="3040" y="6166"/>
                    <a:pt x="3188" y="5426"/>
                    <a:pt x="3188" y="4834"/>
                  </a:cubicBezTo>
                  <a:cubicBezTo>
                    <a:pt x="3188" y="4242"/>
                    <a:pt x="3188" y="3502"/>
                    <a:pt x="2892" y="2910"/>
                  </a:cubicBezTo>
                  <a:cubicBezTo>
                    <a:pt x="2744" y="2318"/>
                    <a:pt x="2448" y="1874"/>
                    <a:pt x="2004" y="1282"/>
                  </a:cubicBezTo>
                  <a:cubicBezTo>
                    <a:pt x="1856" y="986"/>
                    <a:pt x="1560" y="838"/>
                    <a:pt x="1264" y="690"/>
                  </a:cubicBezTo>
                  <a:cubicBezTo>
                    <a:pt x="1116" y="394"/>
                    <a:pt x="820" y="246"/>
                    <a:pt x="672" y="98"/>
                  </a:cubicBezTo>
                  <a:cubicBezTo>
                    <a:pt x="603" y="30"/>
                    <a:pt x="526" y="1"/>
                    <a:pt x="453"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0"/>
            <p:cNvSpPr/>
            <p:nvPr/>
          </p:nvSpPr>
          <p:spPr>
            <a:xfrm>
              <a:off x="3160700" y="996550"/>
              <a:ext cx="1017425" cy="1076875"/>
            </a:xfrm>
            <a:custGeom>
              <a:avLst/>
              <a:gdLst/>
              <a:ahLst/>
              <a:cxnLst/>
              <a:rect l="l" t="t" r="r" b="b"/>
              <a:pathLst>
                <a:path w="40697" h="43075" extrusionOk="0">
                  <a:moveTo>
                    <a:pt x="13467" y="0"/>
                  </a:moveTo>
                  <a:cubicBezTo>
                    <a:pt x="0" y="3552"/>
                    <a:pt x="6216" y="23974"/>
                    <a:pt x="10803" y="34777"/>
                  </a:cubicBezTo>
                  <a:cubicBezTo>
                    <a:pt x="13667" y="41520"/>
                    <a:pt x="17740" y="43074"/>
                    <a:pt x="21586" y="43074"/>
                  </a:cubicBezTo>
                  <a:cubicBezTo>
                    <a:pt x="23901" y="43074"/>
                    <a:pt x="26134" y="42511"/>
                    <a:pt x="27970" y="42177"/>
                  </a:cubicBezTo>
                  <a:cubicBezTo>
                    <a:pt x="31374" y="41585"/>
                    <a:pt x="34481" y="39365"/>
                    <a:pt x="36109" y="36257"/>
                  </a:cubicBezTo>
                  <a:cubicBezTo>
                    <a:pt x="36849" y="34629"/>
                    <a:pt x="37441" y="32706"/>
                    <a:pt x="37589" y="30930"/>
                  </a:cubicBezTo>
                  <a:cubicBezTo>
                    <a:pt x="39365" y="22051"/>
                    <a:pt x="40697" y="12431"/>
                    <a:pt x="36997" y="4144"/>
                  </a:cubicBezTo>
                  <a:cubicBezTo>
                    <a:pt x="36849" y="3552"/>
                    <a:pt x="35073" y="2960"/>
                    <a:pt x="35665" y="2664"/>
                  </a:cubicBezTo>
                  <a:cubicBezTo>
                    <a:pt x="36849" y="2072"/>
                    <a:pt x="13467" y="0"/>
                    <a:pt x="13467" y="0"/>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0"/>
            <p:cNvSpPr/>
            <p:nvPr/>
          </p:nvSpPr>
          <p:spPr>
            <a:xfrm>
              <a:off x="2126850" y="981750"/>
              <a:ext cx="1537025" cy="2020400"/>
            </a:xfrm>
            <a:custGeom>
              <a:avLst/>
              <a:gdLst/>
              <a:ahLst/>
              <a:cxnLst/>
              <a:rect l="l" t="t" r="r" b="b"/>
              <a:pathLst>
                <a:path w="61481" h="80816" extrusionOk="0">
                  <a:moveTo>
                    <a:pt x="61481" y="0"/>
                  </a:moveTo>
                  <a:lnTo>
                    <a:pt x="40318" y="592"/>
                  </a:lnTo>
                  <a:cubicBezTo>
                    <a:pt x="39134" y="4588"/>
                    <a:pt x="34547" y="6216"/>
                    <a:pt x="30699" y="7992"/>
                  </a:cubicBezTo>
                  <a:cubicBezTo>
                    <a:pt x="26852" y="9620"/>
                    <a:pt x="22708" y="12875"/>
                    <a:pt x="23448" y="17019"/>
                  </a:cubicBezTo>
                  <a:cubicBezTo>
                    <a:pt x="23744" y="18203"/>
                    <a:pt x="24336" y="19387"/>
                    <a:pt x="23892" y="20571"/>
                  </a:cubicBezTo>
                  <a:cubicBezTo>
                    <a:pt x="23363" y="21540"/>
                    <a:pt x="22257" y="21775"/>
                    <a:pt x="21074" y="21775"/>
                  </a:cubicBezTo>
                  <a:cubicBezTo>
                    <a:pt x="20270" y="21775"/>
                    <a:pt x="19431" y="21666"/>
                    <a:pt x="18712" y="21607"/>
                  </a:cubicBezTo>
                  <a:cubicBezTo>
                    <a:pt x="18470" y="21585"/>
                    <a:pt x="18229" y="21574"/>
                    <a:pt x="17989" y="21574"/>
                  </a:cubicBezTo>
                  <a:cubicBezTo>
                    <a:pt x="11783" y="21574"/>
                    <a:pt x="6506" y="28788"/>
                    <a:pt x="8501" y="34629"/>
                  </a:cubicBezTo>
                  <a:cubicBezTo>
                    <a:pt x="5097" y="35073"/>
                    <a:pt x="2286" y="37293"/>
                    <a:pt x="954" y="40401"/>
                  </a:cubicBezTo>
                  <a:cubicBezTo>
                    <a:pt x="1" y="42988"/>
                    <a:pt x="1428" y="46703"/>
                    <a:pt x="3853" y="46703"/>
                  </a:cubicBezTo>
                  <a:cubicBezTo>
                    <a:pt x="4063" y="46703"/>
                    <a:pt x="4281" y="46675"/>
                    <a:pt x="4506" y="46616"/>
                  </a:cubicBezTo>
                  <a:lnTo>
                    <a:pt x="4506" y="46616"/>
                  </a:lnTo>
                  <a:cubicBezTo>
                    <a:pt x="2878" y="48688"/>
                    <a:pt x="1842" y="50908"/>
                    <a:pt x="1398" y="53424"/>
                  </a:cubicBezTo>
                  <a:cubicBezTo>
                    <a:pt x="1102" y="55940"/>
                    <a:pt x="2730" y="58455"/>
                    <a:pt x="5097" y="59195"/>
                  </a:cubicBezTo>
                  <a:cubicBezTo>
                    <a:pt x="5985" y="59195"/>
                    <a:pt x="6873" y="59343"/>
                    <a:pt x="7761" y="59639"/>
                  </a:cubicBezTo>
                  <a:cubicBezTo>
                    <a:pt x="9389" y="60527"/>
                    <a:pt x="8945" y="62747"/>
                    <a:pt x="8945" y="64671"/>
                  </a:cubicBezTo>
                  <a:cubicBezTo>
                    <a:pt x="9289" y="68573"/>
                    <a:pt x="12571" y="71318"/>
                    <a:pt x="16236" y="71318"/>
                  </a:cubicBezTo>
                  <a:cubicBezTo>
                    <a:pt x="17297" y="71318"/>
                    <a:pt x="18389" y="71089"/>
                    <a:pt x="19452" y="70590"/>
                  </a:cubicBezTo>
                  <a:cubicBezTo>
                    <a:pt x="19739" y="76328"/>
                    <a:pt x="24615" y="80815"/>
                    <a:pt x="30305" y="80815"/>
                  </a:cubicBezTo>
                  <a:cubicBezTo>
                    <a:pt x="30485" y="80815"/>
                    <a:pt x="30666" y="80811"/>
                    <a:pt x="30847" y="80802"/>
                  </a:cubicBezTo>
                  <a:cubicBezTo>
                    <a:pt x="30847" y="80802"/>
                    <a:pt x="31014" y="80809"/>
                    <a:pt x="31296" y="80809"/>
                  </a:cubicBezTo>
                  <a:cubicBezTo>
                    <a:pt x="32776" y="80809"/>
                    <a:pt x="37430" y="80600"/>
                    <a:pt x="37803" y="77990"/>
                  </a:cubicBezTo>
                  <a:cubicBezTo>
                    <a:pt x="38099" y="75918"/>
                    <a:pt x="38099" y="73846"/>
                    <a:pt x="37803" y="71774"/>
                  </a:cubicBezTo>
                  <a:cubicBezTo>
                    <a:pt x="40318" y="71478"/>
                    <a:pt x="42538" y="69702"/>
                    <a:pt x="43278" y="67335"/>
                  </a:cubicBezTo>
                  <a:cubicBezTo>
                    <a:pt x="44166" y="64819"/>
                    <a:pt x="44462" y="62007"/>
                    <a:pt x="44018" y="59343"/>
                  </a:cubicBezTo>
                  <a:lnTo>
                    <a:pt x="44018" y="59343"/>
                  </a:lnTo>
                  <a:cubicBezTo>
                    <a:pt x="44018" y="59343"/>
                    <a:pt x="44902" y="59951"/>
                    <a:pt x="45827" y="59951"/>
                  </a:cubicBezTo>
                  <a:cubicBezTo>
                    <a:pt x="46415" y="59951"/>
                    <a:pt x="47019" y="59705"/>
                    <a:pt x="47422" y="58899"/>
                  </a:cubicBezTo>
                  <a:cubicBezTo>
                    <a:pt x="48014" y="57420"/>
                    <a:pt x="47866" y="55792"/>
                    <a:pt x="47274" y="54312"/>
                  </a:cubicBezTo>
                  <a:cubicBezTo>
                    <a:pt x="50086" y="53276"/>
                    <a:pt x="49642" y="48984"/>
                    <a:pt x="48162" y="46172"/>
                  </a:cubicBezTo>
                  <a:cubicBezTo>
                    <a:pt x="47570" y="45137"/>
                    <a:pt x="47274" y="44101"/>
                    <a:pt x="47126" y="43065"/>
                  </a:cubicBezTo>
                  <a:cubicBezTo>
                    <a:pt x="47126" y="40253"/>
                    <a:pt x="50234" y="38773"/>
                    <a:pt x="52749" y="37737"/>
                  </a:cubicBezTo>
                  <a:cubicBezTo>
                    <a:pt x="55117" y="36701"/>
                    <a:pt x="57929" y="34186"/>
                    <a:pt x="56893" y="31818"/>
                  </a:cubicBezTo>
                  <a:cubicBezTo>
                    <a:pt x="56301" y="30338"/>
                    <a:pt x="54821" y="29746"/>
                    <a:pt x="53785" y="28710"/>
                  </a:cubicBezTo>
                  <a:cubicBezTo>
                    <a:pt x="50973" y="25898"/>
                    <a:pt x="51417" y="21459"/>
                    <a:pt x="54525" y="19091"/>
                  </a:cubicBezTo>
                  <a:cubicBezTo>
                    <a:pt x="55709" y="18203"/>
                    <a:pt x="57485" y="17611"/>
                    <a:pt x="57633" y="15983"/>
                  </a:cubicBezTo>
                  <a:cubicBezTo>
                    <a:pt x="57781" y="14947"/>
                    <a:pt x="56893" y="13911"/>
                    <a:pt x="56301" y="12875"/>
                  </a:cubicBezTo>
                  <a:cubicBezTo>
                    <a:pt x="55117" y="10656"/>
                    <a:pt x="55117" y="7844"/>
                    <a:pt x="56301" y="5476"/>
                  </a:cubicBezTo>
                  <a:cubicBezTo>
                    <a:pt x="57633" y="3256"/>
                    <a:pt x="59409" y="1332"/>
                    <a:pt x="61481" y="0"/>
                  </a:cubicBez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0"/>
            <p:cNvSpPr/>
            <p:nvPr/>
          </p:nvSpPr>
          <p:spPr>
            <a:xfrm>
              <a:off x="3760850" y="1442350"/>
              <a:ext cx="102800" cy="320975"/>
            </a:xfrm>
            <a:custGeom>
              <a:avLst/>
              <a:gdLst/>
              <a:ahLst/>
              <a:cxnLst/>
              <a:rect l="l" t="t" r="r" b="b"/>
              <a:pathLst>
                <a:path w="4112" h="12839" extrusionOk="0">
                  <a:moveTo>
                    <a:pt x="3224" y="1"/>
                  </a:moveTo>
                  <a:cubicBezTo>
                    <a:pt x="2928" y="1"/>
                    <a:pt x="2632" y="223"/>
                    <a:pt x="2632" y="667"/>
                  </a:cubicBezTo>
                  <a:cubicBezTo>
                    <a:pt x="2484" y="2443"/>
                    <a:pt x="2484" y="4366"/>
                    <a:pt x="2632" y="6142"/>
                  </a:cubicBezTo>
                  <a:cubicBezTo>
                    <a:pt x="2632" y="7969"/>
                    <a:pt x="2765" y="9662"/>
                    <a:pt x="2905" y="11475"/>
                  </a:cubicBezTo>
                  <a:lnTo>
                    <a:pt x="2905" y="11475"/>
                  </a:lnTo>
                  <a:cubicBezTo>
                    <a:pt x="2477" y="11819"/>
                    <a:pt x="1888" y="12030"/>
                    <a:pt x="1294" y="12030"/>
                  </a:cubicBezTo>
                  <a:cubicBezTo>
                    <a:pt x="1047" y="12030"/>
                    <a:pt x="798" y="11993"/>
                    <a:pt x="560" y="11914"/>
                  </a:cubicBezTo>
                  <a:cubicBezTo>
                    <a:pt x="512" y="11898"/>
                    <a:pt x="468" y="11890"/>
                    <a:pt x="427" y="11890"/>
                  </a:cubicBezTo>
                  <a:cubicBezTo>
                    <a:pt x="89" y="11890"/>
                    <a:pt x="0" y="12390"/>
                    <a:pt x="264" y="12654"/>
                  </a:cubicBezTo>
                  <a:lnTo>
                    <a:pt x="264" y="12506"/>
                  </a:lnTo>
                  <a:cubicBezTo>
                    <a:pt x="708" y="12728"/>
                    <a:pt x="1226" y="12839"/>
                    <a:pt x="1744" y="12839"/>
                  </a:cubicBezTo>
                  <a:cubicBezTo>
                    <a:pt x="2262" y="12839"/>
                    <a:pt x="2780" y="12728"/>
                    <a:pt x="3224" y="12506"/>
                  </a:cubicBezTo>
                  <a:cubicBezTo>
                    <a:pt x="3668" y="12358"/>
                    <a:pt x="4112" y="11914"/>
                    <a:pt x="4112" y="11470"/>
                  </a:cubicBezTo>
                  <a:cubicBezTo>
                    <a:pt x="4112" y="10878"/>
                    <a:pt x="3964" y="9990"/>
                    <a:pt x="3964" y="9250"/>
                  </a:cubicBezTo>
                  <a:cubicBezTo>
                    <a:pt x="3964" y="7918"/>
                    <a:pt x="3816" y="6438"/>
                    <a:pt x="3816" y="5106"/>
                  </a:cubicBezTo>
                  <a:cubicBezTo>
                    <a:pt x="3816" y="3627"/>
                    <a:pt x="3964" y="2147"/>
                    <a:pt x="3816" y="667"/>
                  </a:cubicBezTo>
                  <a:cubicBezTo>
                    <a:pt x="3816" y="223"/>
                    <a:pt x="3520" y="1"/>
                    <a:pt x="3224" y="1"/>
                  </a:cubicBezTo>
                  <a:close/>
                </a:path>
              </a:pathLst>
            </a:custGeom>
            <a:solidFill>
              <a:srgbClr val="522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0"/>
            <p:cNvSpPr/>
            <p:nvPr/>
          </p:nvSpPr>
          <p:spPr>
            <a:xfrm>
              <a:off x="3423375" y="1710575"/>
              <a:ext cx="429175" cy="636850"/>
            </a:xfrm>
            <a:custGeom>
              <a:avLst/>
              <a:gdLst/>
              <a:ahLst/>
              <a:cxnLst/>
              <a:rect l="l" t="t" r="r" b="b"/>
              <a:pathLst>
                <a:path w="17167" h="25474" extrusionOk="0">
                  <a:moveTo>
                    <a:pt x="8140" y="1"/>
                  </a:moveTo>
                  <a:cubicBezTo>
                    <a:pt x="8140" y="1"/>
                    <a:pt x="0" y="18499"/>
                    <a:pt x="3108" y="22643"/>
                  </a:cubicBezTo>
                  <a:cubicBezTo>
                    <a:pt x="4766" y="24963"/>
                    <a:pt x="8743" y="25474"/>
                    <a:pt x="11923" y="25474"/>
                  </a:cubicBezTo>
                  <a:cubicBezTo>
                    <a:pt x="14421" y="25474"/>
                    <a:pt x="16427" y="25159"/>
                    <a:pt x="16427" y="25159"/>
                  </a:cubicBezTo>
                  <a:lnTo>
                    <a:pt x="17167" y="9176"/>
                  </a:lnTo>
                  <a:lnTo>
                    <a:pt x="8140"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0"/>
            <p:cNvSpPr/>
            <p:nvPr/>
          </p:nvSpPr>
          <p:spPr>
            <a:xfrm>
              <a:off x="3212500" y="2335825"/>
              <a:ext cx="591975" cy="558675"/>
            </a:xfrm>
            <a:custGeom>
              <a:avLst/>
              <a:gdLst/>
              <a:ahLst/>
              <a:cxnLst/>
              <a:rect l="l" t="t" r="r" b="b"/>
              <a:pathLst>
                <a:path w="23679" h="22347" extrusionOk="0">
                  <a:moveTo>
                    <a:pt x="1332" y="1"/>
                  </a:moveTo>
                  <a:lnTo>
                    <a:pt x="0" y="7400"/>
                  </a:lnTo>
                  <a:lnTo>
                    <a:pt x="23678" y="22347"/>
                  </a:lnTo>
                  <a:cubicBezTo>
                    <a:pt x="23086" y="10212"/>
                    <a:pt x="13319" y="593"/>
                    <a:pt x="1332" y="1"/>
                  </a:cubicBezTo>
                  <a:close/>
                </a:path>
              </a:pathLst>
            </a:custGeom>
            <a:solidFill>
              <a:srgbClr val="C19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0"/>
            <p:cNvSpPr/>
            <p:nvPr/>
          </p:nvSpPr>
          <p:spPr>
            <a:xfrm>
              <a:off x="2816625" y="2420925"/>
              <a:ext cx="969350" cy="702975"/>
            </a:xfrm>
            <a:custGeom>
              <a:avLst/>
              <a:gdLst/>
              <a:ahLst/>
              <a:cxnLst/>
              <a:rect l="l" t="t" r="r" b="b"/>
              <a:pathLst>
                <a:path w="38774" h="28119" extrusionOk="0">
                  <a:moveTo>
                    <a:pt x="9620" y="1"/>
                  </a:moveTo>
                  <a:lnTo>
                    <a:pt x="2664" y="3996"/>
                  </a:lnTo>
                  <a:lnTo>
                    <a:pt x="1" y="9916"/>
                  </a:lnTo>
                  <a:lnTo>
                    <a:pt x="37293" y="28118"/>
                  </a:lnTo>
                  <a:lnTo>
                    <a:pt x="38477" y="17611"/>
                  </a:lnTo>
                  <a:cubicBezTo>
                    <a:pt x="38773" y="13911"/>
                    <a:pt x="36997" y="10360"/>
                    <a:pt x="33890" y="8436"/>
                  </a:cubicBezTo>
                  <a:cubicBezTo>
                    <a:pt x="30782" y="6660"/>
                    <a:pt x="27378" y="5476"/>
                    <a:pt x="23678" y="5180"/>
                  </a:cubicBezTo>
                  <a:cubicBezTo>
                    <a:pt x="18647" y="4588"/>
                    <a:pt x="12875" y="3996"/>
                    <a:pt x="9620"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0"/>
            <p:cNvSpPr/>
            <p:nvPr/>
          </p:nvSpPr>
          <p:spPr>
            <a:xfrm>
              <a:off x="3789650" y="2487525"/>
              <a:ext cx="836150" cy="458775"/>
            </a:xfrm>
            <a:custGeom>
              <a:avLst/>
              <a:gdLst/>
              <a:ahLst/>
              <a:cxnLst/>
              <a:rect l="l" t="t" r="r" b="b"/>
              <a:pathLst>
                <a:path w="33446" h="18351" extrusionOk="0">
                  <a:moveTo>
                    <a:pt x="27822" y="0"/>
                  </a:moveTo>
                  <a:cubicBezTo>
                    <a:pt x="21902" y="2812"/>
                    <a:pt x="15835" y="5180"/>
                    <a:pt x="9619" y="7104"/>
                  </a:cubicBezTo>
                  <a:cubicBezTo>
                    <a:pt x="7251" y="7548"/>
                    <a:pt x="5180" y="8436"/>
                    <a:pt x="3108" y="9619"/>
                  </a:cubicBezTo>
                  <a:cubicBezTo>
                    <a:pt x="1036" y="10803"/>
                    <a:pt x="0" y="13171"/>
                    <a:pt x="296" y="15539"/>
                  </a:cubicBezTo>
                  <a:lnTo>
                    <a:pt x="8583" y="18351"/>
                  </a:lnTo>
                  <a:lnTo>
                    <a:pt x="33445" y="8140"/>
                  </a:lnTo>
                  <a:lnTo>
                    <a:pt x="30633" y="4884"/>
                  </a:lnTo>
                  <a:cubicBezTo>
                    <a:pt x="29006" y="3700"/>
                    <a:pt x="27970" y="1924"/>
                    <a:pt x="27822"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0"/>
            <p:cNvSpPr/>
            <p:nvPr/>
          </p:nvSpPr>
          <p:spPr>
            <a:xfrm>
              <a:off x="2727825" y="2472725"/>
              <a:ext cx="1061850" cy="1690775"/>
            </a:xfrm>
            <a:custGeom>
              <a:avLst/>
              <a:gdLst/>
              <a:ahLst/>
              <a:cxnLst/>
              <a:rect l="l" t="t" r="r" b="b"/>
              <a:pathLst>
                <a:path w="42474" h="67631" extrusionOk="0">
                  <a:moveTo>
                    <a:pt x="2221" y="0"/>
                  </a:moveTo>
                  <a:cubicBezTo>
                    <a:pt x="1481" y="17167"/>
                    <a:pt x="741" y="34333"/>
                    <a:pt x="1" y="51500"/>
                  </a:cubicBezTo>
                  <a:cubicBezTo>
                    <a:pt x="10656" y="58011"/>
                    <a:pt x="35814" y="67631"/>
                    <a:pt x="35814" y="67631"/>
                  </a:cubicBezTo>
                  <a:cubicBezTo>
                    <a:pt x="35814" y="67631"/>
                    <a:pt x="42473" y="21606"/>
                    <a:pt x="42473" y="18943"/>
                  </a:cubicBezTo>
                  <a:cubicBezTo>
                    <a:pt x="42473" y="16131"/>
                    <a:pt x="37146" y="15243"/>
                    <a:pt x="37146" y="15243"/>
                  </a:cubicBezTo>
                  <a:lnTo>
                    <a:pt x="2221" y="0"/>
                  </a:ln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0"/>
            <p:cNvSpPr/>
            <p:nvPr/>
          </p:nvSpPr>
          <p:spPr>
            <a:xfrm>
              <a:off x="3748950" y="2624400"/>
              <a:ext cx="998925" cy="1505675"/>
            </a:xfrm>
            <a:custGeom>
              <a:avLst/>
              <a:gdLst/>
              <a:ahLst/>
              <a:cxnLst/>
              <a:rect l="l" t="t" r="r" b="b"/>
              <a:pathLst>
                <a:path w="39957" h="60227" extrusionOk="0">
                  <a:moveTo>
                    <a:pt x="36553" y="1"/>
                  </a:moveTo>
                  <a:cubicBezTo>
                    <a:pt x="25454" y="3700"/>
                    <a:pt x="14355" y="7696"/>
                    <a:pt x="2960" y="10804"/>
                  </a:cubicBezTo>
                  <a:cubicBezTo>
                    <a:pt x="0" y="11692"/>
                    <a:pt x="3996" y="39069"/>
                    <a:pt x="4884" y="44249"/>
                  </a:cubicBezTo>
                  <a:cubicBezTo>
                    <a:pt x="5697" y="49131"/>
                    <a:pt x="1292" y="60226"/>
                    <a:pt x="7268" y="60226"/>
                  </a:cubicBezTo>
                  <a:cubicBezTo>
                    <a:pt x="7813" y="60226"/>
                    <a:pt x="8445" y="60134"/>
                    <a:pt x="9175" y="59936"/>
                  </a:cubicBezTo>
                  <a:cubicBezTo>
                    <a:pt x="19830" y="56976"/>
                    <a:pt x="29746" y="52388"/>
                    <a:pt x="39957" y="48541"/>
                  </a:cubicBezTo>
                  <a:cubicBezTo>
                    <a:pt x="37293" y="32558"/>
                    <a:pt x="36109" y="16279"/>
                    <a:pt x="36553" y="1"/>
                  </a:cubicBezTo>
                  <a:close/>
                </a:path>
              </a:pathLst>
            </a:custGeom>
            <a:solidFill>
              <a:srgbClr val="B17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50"/>
            <p:cNvSpPr/>
            <p:nvPr/>
          </p:nvSpPr>
          <p:spPr>
            <a:xfrm>
              <a:off x="2609450" y="3311075"/>
              <a:ext cx="425475" cy="490650"/>
            </a:xfrm>
            <a:custGeom>
              <a:avLst/>
              <a:gdLst/>
              <a:ahLst/>
              <a:cxnLst/>
              <a:rect l="l" t="t" r="r" b="b"/>
              <a:pathLst>
                <a:path w="17019" h="19626" extrusionOk="0">
                  <a:moveTo>
                    <a:pt x="15151" y="1"/>
                  </a:moveTo>
                  <a:cubicBezTo>
                    <a:pt x="12844" y="1"/>
                    <a:pt x="3274" y="12193"/>
                    <a:pt x="0" y="19594"/>
                  </a:cubicBezTo>
                  <a:cubicBezTo>
                    <a:pt x="226" y="19615"/>
                    <a:pt x="452" y="19626"/>
                    <a:pt x="676" y="19626"/>
                  </a:cubicBezTo>
                  <a:cubicBezTo>
                    <a:pt x="3530" y="19626"/>
                    <a:pt x="6165" y="17909"/>
                    <a:pt x="7400" y="15302"/>
                  </a:cubicBezTo>
                  <a:cubicBezTo>
                    <a:pt x="11395" y="11158"/>
                    <a:pt x="17019" y="1243"/>
                    <a:pt x="15391" y="59"/>
                  </a:cubicBezTo>
                  <a:cubicBezTo>
                    <a:pt x="15323" y="20"/>
                    <a:pt x="15243" y="1"/>
                    <a:pt x="1515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0"/>
            <p:cNvSpPr/>
            <p:nvPr/>
          </p:nvSpPr>
          <p:spPr>
            <a:xfrm>
              <a:off x="2676050" y="3633625"/>
              <a:ext cx="540175" cy="174700"/>
            </a:xfrm>
            <a:custGeom>
              <a:avLst/>
              <a:gdLst/>
              <a:ahLst/>
              <a:cxnLst/>
              <a:rect l="l" t="t" r="r" b="b"/>
              <a:pathLst>
                <a:path w="21607" h="6988" extrusionOk="0">
                  <a:moveTo>
                    <a:pt x="19721" y="1"/>
                  </a:moveTo>
                  <a:cubicBezTo>
                    <a:pt x="12856" y="1"/>
                    <a:pt x="6045" y="1777"/>
                    <a:pt x="0" y="5212"/>
                  </a:cubicBezTo>
                  <a:lnTo>
                    <a:pt x="3552" y="6988"/>
                  </a:lnTo>
                  <a:lnTo>
                    <a:pt x="18498" y="2696"/>
                  </a:lnTo>
                  <a:cubicBezTo>
                    <a:pt x="19830" y="2252"/>
                    <a:pt x="21606" y="1364"/>
                    <a:pt x="21310" y="32"/>
                  </a:cubicBezTo>
                  <a:cubicBezTo>
                    <a:pt x="20780" y="11"/>
                    <a:pt x="20250" y="1"/>
                    <a:pt x="1972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0"/>
            <p:cNvSpPr/>
            <p:nvPr/>
          </p:nvSpPr>
          <p:spPr>
            <a:xfrm>
              <a:off x="2750025" y="3798625"/>
              <a:ext cx="540175" cy="132775"/>
            </a:xfrm>
            <a:custGeom>
              <a:avLst/>
              <a:gdLst/>
              <a:ahLst/>
              <a:cxnLst/>
              <a:rect l="l" t="t" r="r" b="b"/>
              <a:pathLst>
                <a:path w="21607" h="5311" extrusionOk="0">
                  <a:moveTo>
                    <a:pt x="15107" y="0"/>
                  </a:moveTo>
                  <a:cubicBezTo>
                    <a:pt x="10466" y="0"/>
                    <a:pt x="5900" y="425"/>
                    <a:pt x="1333" y="1128"/>
                  </a:cubicBezTo>
                  <a:lnTo>
                    <a:pt x="1" y="4975"/>
                  </a:lnTo>
                  <a:cubicBezTo>
                    <a:pt x="1721" y="5200"/>
                    <a:pt x="3450" y="5311"/>
                    <a:pt x="5177" y="5311"/>
                  </a:cubicBezTo>
                  <a:cubicBezTo>
                    <a:pt x="10285" y="5311"/>
                    <a:pt x="15371" y="4340"/>
                    <a:pt x="20127" y="2460"/>
                  </a:cubicBezTo>
                  <a:cubicBezTo>
                    <a:pt x="20423" y="2460"/>
                    <a:pt x="20719" y="2312"/>
                    <a:pt x="20867" y="2016"/>
                  </a:cubicBezTo>
                  <a:cubicBezTo>
                    <a:pt x="21607" y="1128"/>
                    <a:pt x="19979" y="92"/>
                    <a:pt x="18795" y="92"/>
                  </a:cubicBezTo>
                  <a:cubicBezTo>
                    <a:pt x="17560" y="30"/>
                    <a:pt x="16331" y="0"/>
                    <a:pt x="15107" y="0"/>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0"/>
            <p:cNvSpPr/>
            <p:nvPr/>
          </p:nvSpPr>
          <p:spPr>
            <a:xfrm>
              <a:off x="2761125" y="3918325"/>
              <a:ext cx="347800" cy="134175"/>
            </a:xfrm>
            <a:custGeom>
              <a:avLst/>
              <a:gdLst/>
              <a:ahLst/>
              <a:cxnLst/>
              <a:rect l="l" t="t" r="r" b="b"/>
              <a:pathLst>
                <a:path w="13912" h="5367" extrusionOk="0">
                  <a:moveTo>
                    <a:pt x="10258" y="1"/>
                  </a:moveTo>
                  <a:cubicBezTo>
                    <a:pt x="7579" y="1"/>
                    <a:pt x="4900" y="266"/>
                    <a:pt x="2221" y="631"/>
                  </a:cubicBezTo>
                  <a:lnTo>
                    <a:pt x="1" y="3147"/>
                  </a:lnTo>
                  <a:cubicBezTo>
                    <a:pt x="1333" y="3739"/>
                    <a:pt x="2664" y="4479"/>
                    <a:pt x="3996" y="5367"/>
                  </a:cubicBezTo>
                  <a:cubicBezTo>
                    <a:pt x="4144" y="2259"/>
                    <a:pt x="13911" y="3591"/>
                    <a:pt x="13320" y="335"/>
                  </a:cubicBezTo>
                  <a:cubicBezTo>
                    <a:pt x="12876" y="187"/>
                    <a:pt x="12432" y="39"/>
                    <a:pt x="11988" y="39"/>
                  </a:cubicBezTo>
                  <a:cubicBezTo>
                    <a:pt x="11411" y="13"/>
                    <a:pt x="10834" y="1"/>
                    <a:pt x="10258"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0"/>
            <p:cNvSpPr/>
            <p:nvPr/>
          </p:nvSpPr>
          <p:spPr>
            <a:xfrm>
              <a:off x="4381575" y="3527000"/>
              <a:ext cx="477300" cy="122250"/>
            </a:xfrm>
            <a:custGeom>
              <a:avLst/>
              <a:gdLst/>
              <a:ahLst/>
              <a:cxnLst/>
              <a:rect l="l" t="t" r="r" b="b"/>
              <a:pathLst>
                <a:path w="19092" h="4890" extrusionOk="0">
                  <a:moveTo>
                    <a:pt x="4429" y="1"/>
                  </a:moveTo>
                  <a:cubicBezTo>
                    <a:pt x="2869" y="1"/>
                    <a:pt x="1369" y="237"/>
                    <a:pt x="1" y="1042"/>
                  </a:cubicBezTo>
                  <a:cubicBezTo>
                    <a:pt x="3257" y="2374"/>
                    <a:pt x="6512" y="3261"/>
                    <a:pt x="10064" y="3705"/>
                  </a:cubicBezTo>
                  <a:lnTo>
                    <a:pt x="16724" y="4889"/>
                  </a:lnTo>
                  <a:lnTo>
                    <a:pt x="19091" y="1930"/>
                  </a:lnTo>
                  <a:lnTo>
                    <a:pt x="8436" y="302"/>
                  </a:lnTo>
                  <a:cubicBezTo>
                    <a:pt x="7086" y="167"/>
                    <a:pt x="5736" y="1"/>
                    <a:pt x="4429"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0"/>
            <p:cNvSpPr/>
            <p:nvPr/>
          </p:nvSpPr>
          <p:spPr>
            <a:xfrm>
              <a:off x="4448175" y="3388700"/>
              <a:ext cx="436600" cy="142150"/>
            </a:xfrm>
            <a:custGeom>
              <a:avLst/>
              <a:gdLst/>
              <a:ahLst/>
              <a:cxnLst/>
              <a:rect l="l" t="t" r="r" b="b"/>
              <a:pathLst>
                <a:path w="17464" h="5686" extrusionOk="0">
                  <a:moveTo>
                    <a:pt x="1387" y="1"/>
                  </a:moveTo>
                  <a:cubicBezTo>
                    <a:pt x="1073" y="1"/>
                    <a:pt x="759" y="106"/>
                    <a:pt x="445" y="210"/>
                  </a:cubicBezTo>
                  <a:cubicBezTo>
                    <a:pt x="1" y="654"/>
                    <a:pt x="1" y="1542"/>
                    <a:pt x="445" y="1986"/>
                  </a:cubicBezTo>
                  <a:cubicBezTo>
                    <a:pt x="1037" y="2430"/>
                    <a:pt x="1629" y="2726"/>
                    <a:pt x="2369" y="2874"/>
                  </a:cubicBezTo>
                  <a:lnTo>
                    <a:pt x="11100" y="4798"/>
                  </a:lnTo>
                  <a:lnTo>
                    <a:pt x="16723" y="5686"/>
                  </a:lnTo>
                  <a:cubicBezTo>
                    <a:pt x="17463" y="4798"/>
                    <a:pt x="17315" y="3614"/>
                    <a:pt x="16575" y="3022"/>
                  </a:cubicBezTo>
                  <a:cubicBezTo>
                    <a:pt x="15687" y="2282"/>
                    <a:pt x="14651" y="1986"/>
                    <a:pt x="13764" y="1986"/>
                  </a:cubicBezTo>
                  <a:lnTo>
                    <a:pt x="1777" y="62"/>
                  </a:lnTo>
                  <a:cubicBezTo>
                    <a:pt x="1647" y="19"/>
                    <a:pt x="1517" y="1"/>
                    <a:pt x="1387"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0"/>
            <p:cNvSpPr/>
            <p:nvPr/>
          </p:nvSpPr>
          <p:spPr>
            <a:xfrm>
              <a:off x="4459275" y="3168250"/>
              <a:ext cx="429200" cy="259025"/>
            </a:xfrm>
            <a:custGeom>
              <a:avLst/>
              <a:gdLst/>
              <a:ahLst/>
              <a:cxnLst/>
              <a:rect l="l" t="t" r="r" b="b"/>
              <a:pathLst>
                <a:path w="17168" h="10361" extrusionOk="0">
                  <a:moveTo>
                    <a:pt x="1481" y="1"/>
                  </a:moveTo>
                  <a:cubicBezTo>
                    <a:pt x="741" y="1"/>
                    <a:pt x="1" y="593"/>
                    <a:pt x="1" y="1333"/>
                  </a:cubicBezTo>
                  <a:cubicBezTo>
                    <a:pt x="149" y="2073"/>
                    <a:pt x="889" y="2517"/>
                    <a:pt x="1481" y="2813"/>
                  </a:cubicBezTo>
                  <a:cubicBezTo>
                    <a:pt x="5624" y="4737"/>
                    <a:pt x="9472" y="7252"/>
                    <a:pt x="12876" y="10360"/>
                  </a:cubicBezTo>
                  <a:lnTo>
                    <a:pt x="17019" y="9620"/>
                  </a:lnTo>
                  <a:cubicBezTo>
                    <a:pt x="17167" y="8436"/>
                    <a:pt x="15983" y="7400"/>
                    <a:pt x="14947" y="6956"/>
                  </a:cubicBezTo>
                  <a:lnTo>
                    <a:pt x="3552" y="741"/>
                  </a:lnTo>
                  <a:cubicBezTo>
                    <a:pt x="2960" y="297"/>
                    <a:pt x="2221" y="1"/>
                    <a:pt x="148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0"/>
            <p:cNvSpPr/>
            <p:nvPr/>
          </p:nvSpPr>
          <p:spPr>
            <a:xfrm>
              <a:off x="4514775" y="2979575"/>
              <a:ext cx="362600" cy="403300"/>
            </a:xfrm>
            <a:custGeom>
              <a:avLst/>
              <a:gdLst/>
              <a:ahLst/>
              <a:cxnLst/>
              <a:rect l="l" t="t" r="r" b="b"/>
              <a:pathLst>
                <a:path w="14504" h="16132" extrusionOk="0">
                  <a:moveTo>
                    <a:pt x="1" y="1"/>
                  </a:moveTo>
                  <a:cubicBezTo>
                    <a:pt x="1" y="1924"/>
                    <a:pt x="1036" y="3700"/>
                    <a:pt x="2812" y="4588"/>
                  </a:cubicBezTo>
                  <a:cubicBezTo>
                    <a:pt x="4440" y="5476"/>
                    <a:pt x="6068" y="6364"/>
                    <a:pt x="7696" y="7400"/>
                  </a:cubicBezTo>
                  <a:cubicBezTo>
                    <a:pt x="9324" y="8436"/>
                    <a:pt x="9916" y="10508"/>
                    <a:pt x="9324" y="12284"/>
                  </a:cubicBezTo>
                  <a:lnTo>
                    <a:pt x="14503" y="16131"/>
                  </a:lnTo>
                  <a:cubicBezTo>
                    <a:pt x="12727" y="10508"/>
                    <a:pt x="9916" y="4736"/>
                    <a:pt x="4736" y="1776"/>
                  </a:cubicBezTo>
                  <a:cubicBezTo>
                    <a:pt x="3256" y="889"/>
                    <a:pt x="1628" y="297"/>
                    <a:pt x="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50"/>
            <p:cNvSpPr/>
            <p:nvPr/>
          </p:nvSpPr>
          <p:spPr>
            <a:xfrm>
              <a:off x="3623150" y="2853800"/>
              <a:ext cx="336700" cy="1309700"/>
            </a:xfrm>
            <a:custGeom>
              <a:avLst/>
              <a:gdLst/>
              <a:ahLst/>
              <a:cxnLst/>
              <a:rect l="l" t="t" r="r" b="b"/>
              <a:pathLst>
                <a:path w="13468" h="52388" extrusionOk="0">
                  <a:moveTo>
                    <a:pt x="1333" y="0"/>
                  </a:moveTo>
                  <a:lnTo>
                    <a:pt x="1" y="52388"/>
                  </a:lnTo>
                  <a:lnTo>
                    <a:pt x="13467" y="51056"/>
                  </a:lnTo>
                  <a:cubicBezTo>
                    <a:pt x="13467" y="51056"/>
                    <a:pt x="12432" y="1480"/>
                    <a:pt x="12432" y="740"/>
                  </a:cubicBezTo>
                  <a:cubicBezTo>
                    <a:pt x="12432" y="0"/>
                    <a:pt x="1333" y="0"/>
                    <a:pt x="1333" y="0"/>
                  </a:cubicBezTo>
                  <a:close/>
                </a:path>
              </a:pathLst>
            </a:custGeom>
            <a:solidFill>
              <a:srgbClr val="CD9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50"/>
            <p:cNvSpPr/>
            <p:nvPr/>
          </p:nvSpPr>
          <p:spPr>
            <a:xfrm>
              <a:off x="2841325" y="952525"/>
              <a:ext cx="1640175" cy="195725"/>
            </a:xfrm>
            <a:custGeom>
              <a:avLst/>
              <a:gdLst/>
              <a:ahLst/>
              <a:cxnLst/>
              <a:rect l="l" t="t" r="r" b="b"/>
              <a:pathLst>
                <a:path w="65607" h="7829" extrusionOk="0">
                  <a:moveTo>
                    <a:pt x="17006" y="1"/>
                  </a:moveTo>
                  <a:cubicBezTo>
                    <a:pt x="10831" y="1"/>
                    <a:pt x="6046" y="438"/>
                    <a:pt x="4340" y="1613"/>
                  </a:cubicBezTo>
                  <a:cubicBezTo>
                    <a:pt x="1" y="4603"/>
                    <a:pt x="1631" y="5770"/>
                    <a:pt x="5095" y="5770"/>
                  </a:cubicBezTo>
                  <a:cubicBezTo>
                    <a:pt x="6947" y="5770"/>
                    <a:pt x="9323" y="5436"/>
                    <a:pt x="11591" y="4869"/>
                  </a:cubicBezTo>
                  <a:cubicBezTo>
                    <a:pt x="15587" y="3670"/>
                    <a:pt x="19703" y="3071"/>
                    <a:pt x="23830" y="3071"/>
                  </a:cubicBezTo>
                  <a:cubicBezTo>
                    <a:pt x="24289" y="3071"/>
                    <a:pt x="24747" y="3078"/>
                    <a:pt x="25206" y="3093"/>
                  </a:cubicBezTo>
                  <a:cubicBezTo>
                    <a:pt x="38821" y="3981"/>
                    <a:pt x="52288" y="5461"/>
                    <a:pt x="65607" y="7829"/>
                  </a:cubicBezTo>
                  <a:lnTo>
                    <a:pt x="64571" y="3685"/>
                  </a:lnTo>
                  <a:cubicBezTo>
                    <a:pt x="64571" y="3685"/>
                    <a:pt x="34933" y="1"/>
                    <a:pt x="17006" y="1"/>
                  </a:cubicBezTo>
                  <a:close/>
                </a:path>
              </a:pathLst>
            </a:custGeom>
            <a:solidFill>
              <a:srgbClr val="A4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0"/>
            <p:cNvSpPr/>
            <p:nvPr/>
          </p:nvSpPr>
          <p:spPr>
            <a:xfrm>
              <a:off x="3853525" y="1240725"/>
              <a:ext cx="361600" cy="156850"/>
            </a:xfrm>
            <a:custGeom>
              <a:avLst/>
              <a:gdLst/>
              <a:ahLst/>
              <a:cxnLst/>
              <a:rect l="l" t="t" r="r" b="b"/>
              <a:pathLst>
                <a:path w="14464" h="6274" extrusionOk="0">
                  <a:moveTo>
                    <a:pt x="9728" y="1"/>
                  </a:moveTo>
                  <a:cubicBezTo>
                    <a:pt x="8544" y="1"/>
                    <a:pt x="7212" y="1"/>
                    <a:pt x="6028" y="297"/>
                  </a:cubicBezTo>
                  <a:cubicBezTo>
                    <a:pt x="4844" y="445"/>
                    <a:pt x="3661" y="888"/>
                    <a:pt x="2773" y="1480"/>
                  </a:cubicBezTo>
                  <a:cubicBezTo>
                    <a:pt x="1441" y="2220"/>
                    <a:pt x="553" y="3256"/>
                    <a:pt x="257" y="4588"/>
                  </a:cubicBezTo>
                  <a:cubicBezTo>
                    <a:pt x="0" y="5487"/>
                    <a:pt x="634" y="6274"/>
                    <a:pt x="1483" y="6274"/>
                  </a:cubicBezTo>
                  <a:cubicBezTo>
                    <a:pt x="1612" y="6274"/>
                    <a:pt x="1747" y="6255"/>
                    <a:pt x="1885" y="6216"/>
                  </a:cubicBezTo>
                  <a:lnTo>
                    <a:pt x="2033" y="6216"/>
                  </a:lnTo>
                  <a:cubicBezTo>
                    <a:pt x="2181" y="6068"/>
                    <a:pt x="2477" y="6068"/>
                    <a:pt x="2773" y="5920"/>
                  </a:cubicBezTo>
                  <a:cubicBezTo>
                    <a:pt x="2921" y="5920"/>
                    <a:pt x="3069" y="5772"/>
                    <a:pt x="3217" y="5772"/>
                  </a:cubicBezTo>
                  <a:lnTo>
                    <a:pt x="3513" y="5624"/>
                  </a:lnTo>
                  <a:lnTo>
                    <a:pt x="3661" y="5624"/>
                  </a:lnTo>
                  <a:lnTo>
                    <a:pt x="4400" y="5476"/>
                  </a:lnTo>
                  <a:lnTo>
                    <a:pt x="5732" y="5032"/>
                  </a:lnTo>
                  <a:lnTo>
                    <a:pt x="6324" y="4884"/>
                  </a:lnTo>
                  <a:cubicBezTo>
                    <a:pt x="6620" y="4884"/>
                    <a:pt x="6916" y="4884"/>
                    <a:pt x="7064" y="4736"/>
                  </a:cubicBezTo>
                  <a:lnTo>
                    <a:pt x="9728" y="4736"/>
                  </a:lnTo>
                  <a:lnTo>
                    <a:pt x="10320" y="5032"/>
                  </a:lnTo>
                  <a:lnTo>
                    <a:pt x="10172" y="5032"/>
                  </a:lnTo>
                  <a:cubicBezTo>
                    <a:pt x="10172" y="5032"/>
                    <a:pt x="10468" y="5180"/>
                    <a:pt x="10616" y="5180"/>
                  </a:cubicBezTo>
                  <a:cubicBezTo>
                    <a:pt x="11049" y="5397"/>
                    <a:pt x="11562" y="5534"/>
                    <a:pt x="12038" y="5534"/>
                  </a:cubicBezTo>
                  <a:cubicBezTo>
                    <a:pt x="12212" y="5534"/>
                    <a:pt x="12381" y="5516"/>
                    <a:pt x="12540" y="5476"/>
                  </a:cubicBezTo>
                  <a:cubicBezTo>
                    <a:pt x="13724" y="5032"/>
                    <a:pt x="14464" y="3848"/>
                    <a:pt x="14168" y="2664"/>
                  </a:cubicBezTo>
                  <a:cubicBezTo>
                    <a:pt x="13724" y="740"/>
                    <a:pt x="11504" y="297"/>
                    <a:pt x="9728"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0"/>
            <p:cNvSpPr/>
            <p:nvPr/>
          </p:nvSpPr>
          <p:spPr>
            <a:xfrm>
              <a:off x="3382350" y="1262400"/>
              <a:ext cx="370325" cy="129125"/>
            </a:xfrm>
            <a:custGeom>
              <a:avLst/>
              <a:gdLst/>
              <a:ahLst/>
              <a:cxnLst/>
              <a:rect l="l" t="t" r="r" b="b"/>
              <a:pathLst>
                <a:path w="14813" h="5165" extrusionOk="0">
                  <a:moveTo>
                    <a:pt x="6753" y="1"/>
                  </a:moveTo>
                  <a:cubicBezTo>
                    <a:pt x="5114" y="1"/>
                    <a:pt x="3518" y="472"/>
                    <a:pt x="2085" y="1353"/>
                  </a:cubicBezTo>
                  <a:cubicBezTo>
                    <a:pt x="1" y="1909"/>
                    <a:pt x="657" y="4945"/>
                    <a:pt x="2705" y="4945"/>
                  </a:cubicBezTo>
                  <a:cubicBezTo>
                    <a:pt x="2838" y="4945"/>
                    <a:pt x="2977" y="4932"/>
                    <a:pt x="3121" y="4905"/>
                  </a:cubicBezTo>
                  <a:lnTo>
                    <a:pt x="5785" y="4905"/>
                  </a:lnTo>
                  <a:cubicBezTo>
                    <a:pt x="6229" y="4831"/>
                    <a:pt x="6673" y="4794"/>
                    <a:pt x="7135" y="4794"/>
                  </a:cubicBezTo>
                  <a:cubicBezTo>
                    <a:pt x="7598" y="4794"/>
                    <a:pt x="8079" y="4831"/>
                    <a:pt x="8597" y="4905"/>
                  </a:cubicBezTo>
                  <a:lnTo>
                    <a:pt x="9633" y="4905"/>
                  </a:lnTo>
                  <a:cubicBezTo>
                    <a:pt x="10225" y="4905"/>
                    <a:pt x="10669" y="5053"/>
                    <a:pt x="11409" y="5053"/>
                  </a:cubicBezTo>
                  <a:cubicBezTo>
                    <a:pt x="11409" y="5053"/>
                    <a:pt x="11737" y="5119"/>
                    <a:pt x="11825" y="5119"/>
                  </a:cubicBezTo>
                  <a:cubicBezTo>
                    <a:pt x="11869" y="5119"/>
                    <a:pt x="11852" y="5102"/>
                    <a:pt x="11705" y="5053"/>
                  </a:cubicBezTo>
                  <a:lnTo>
                    <a:pt x="11705" y="5053"/>
                  </a:lnTo>
                  <a:cubicBezTo>
                    <a:pt x="11927" y="5127"/>
                    <a:pt x="12111" y="5164"/>
                    <a:pt x="12296" y="5164"/>
                  </a:cubicBezTo>
                  <a:cubicBezTo>
                    <a:pt x="12481" y="5164"/>
                    <a:pt x="12666" y="5127"/>
                    <a:pt x="12888" y="5053"/>
                  </a:cubicBezTo>
                  <a:cubicBezTo>
                    <a:pt x="13628" y="5053"/>
                    <a:pt x="14812" y="4165"/>
                    <a:pt x="14812" y="3277"/>
                  </a:cubicBezTo>
                  <a:lnTo>
                    <a:pt x="14812" y="3277"/>
                  </a:lnTo>
                  <a:lnTo>
                    <a:pt x="14664" y="3573"/>
                  </a:lnTo>
                  <a:cubicBezTo>
                    <a:pt x="14664" y="2537"/>
                    <a:pt x="14072" y="1797"/>
                    <a:pt x="13332" y="1353"/>
                  </a:cubicBezTo>
                  <a:cubicBezTo>
                    <a:pt x="12740" y="1057"/>
                    <a:pt x="12148" y="761"/>
                    <a:pt x="11704" y="613"/>
                  </a:cubicBezTo>
                  <a:cubicBezTo>
                    <a:pt x="10521" y="317"/>
                    <a:pt x="9485" y="169"/>
                    <a:pt x="8449" y="169"/>
                  </a:cubicBezTo>
                  <a:cubicBezTo>
                    <a:pt x="7882" y="56"/>
                    <a:pt x="7315" y="1"/>
                    <a:pt x="6753"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0"/>
            <p:cNvSpPr/>
            <p:nvPr/>
          </p:nvSpPr>
          <p:spPr>
            <a:xfrm>
              <a:off x="3645350" y="2032450"/>
              <a:ext cx="296000" cy="218325"/>
            </a:xfrm>
            <a:custGeom>
              <a:avLst/>
              <a:gdLst/>
              <a:ahLst/>
              <a:cxnLst/>
              <a:rect l="l" t="t" r="r" b="b"/>
              <a:pathLst>
                <a:path w="11840" h="8733" extrusionOk="0">
                  <a:moveTo>
                    <a:pt x="11840" y="1"/>
                  </a:moveTo>
                  <a:lnTo>
                    <a:pt x="11840" y="1"/>
                  </a:lnTo>
                  <a:cubicBezTo>
                    <a:pt x="9916" y="889"/>
                    <a:pt x="7844" y="1481"/>
                    <a:pt x="5772" y="1925"/>
                  </a:cubicBezTo>
                  <a:cubicBezTo>
                    <a:pt x="3848" y="1777"/>
                    <a:pt x="1776" y="1333"/>
                    <a:pt x="1" y="445"/>
                  </a:cubicBezTo>
                  <a:lnTo>
                    <a:pt x="1" y="445"/>
                  </a:lnTo>
                  <a:lnTo>
                    <a:pt x="5476" y="8732"/>
                  </a:lnTo>
                  <a:lnTo>
                    <a:pt x="11840" y="1"/>
                  </a:lnTo>
                  <a:close/>
                </a:path>
              </a:pathLst>
            </a:custGeom>
            <a:solidFill>
              <a:srgbClr val="522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50"/>
            <p:cNvSpPr/>
            <p:nvPr/>
          </p:nvSpPr>
          <p:spPr>
            <a:xfrm>
              <a:off x="3734150" y="1869675"/>
              <a:ext cx="111000" cy="32400"/>
            </a:xfrm>
            <a:custGeom>
              <a:avLst/>
              <a:gdLst/>
              <a:ahLst/>
              <a:cxnLst/>
              <a:rect l="l" t="t" r="r" b="b"/>
              <a:pathLst>
                <a:path w="4440" h="1296" extrusionOk="0">
                  <a:moveTo>
                    <a:pt x="888" y="0"/>
                  </a:moveTo>
                  <a:cubicBezTo>
                    <a:pt x="740" y="148"/>
                    <a:pt x="592" y="148"/>
                    <a:pt x="444" y="148"/>
                  </a:cubicBezTo>
                  <a:cubicBezTo>
                    <a:pt x="0" y="296"/>
                    <a:pt x="0" y="888"/>
                    <a:pt x="444" y="1036"/>
                  </a:cubicBezTo>
                  <a:cubicBezTo>
                    <a:pt x="592" y="1184"/>
                    <a:pt x="740" y="1184"/>
                    <a:pt x="888" y="1184"/>
                  </a:cubicBezTo>
                  <a:lnTo>
                    <a:pt x="2960" y="1184"/>
                  </a:lnTo>
                  <a:cubicBezTo>
                    <a:pt x="3108" y="1258"/>
                    <a:pt x="3256" y="1295"/>
                    <a:pt x="3422" y="1295"/>
                  </a:cubicBezTo>
                  <a:cubicBezTo>
                    <a:pt x="3589" y="1295"/>
                    <a:pt x="3774" y="1258"/>
                    <a:pt x="3996" y="1184"/>
                  </a:cubicBezTo>
                  <a:cubicBezTo>
                    <a:pt x="4440" y="1036"/>
                    <a:pt x="4440" y="296"/>
                    <a:pt x="3996" y="0"/>
                  </a:cubicBezTo>
                  <a:close/>
                </a:path>
              </a:pathLst>
            </a:custGeom>
            <a:solidFill>
              <a:srgbClr val="522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50"/>
            <p:cNvSpPr/>
            <p:nvPr/>
          </p:nvSpPr>
          <p:spPr>
            <a:xfrm>
              <a:off x="3482575" y="1559825"/>
              <a:ext cx="192400" cy="47200"/>
            </a:xfrm>
            <a:custGeom>
              <a:avLst/>
              <a:gdLst/>
              <a:ahLst/>
              <a:cxnLst/>
              <a:rect l="l" t="t" r="r" b="b"/>
              <a:pathLst>
                <a:path w="7696" h="1888" extrusionOk="0">
                  <a:moveTo>
                    <a:pt x="1480" y="0"/>
                  </a:moveTo>
                  <a:cubicBezTo>
                    <a:pt x="1184" y="0"/>
                    <a:pt x="888" y="37"/>
                    <a:pt x="592" y="111"/>
                  </a:cubicBezTo>
                  <a:cubicBezTo>
                    <a:pt x="148" y="259"/>
                    <a:pt x="0" y="703"/>
                    <a:pt x="296" y="999"/>
                  </a:cubicBezTo>
                  <a:cubicBezTo>
                    <a:pt x="740" y="1295"/>
                    <a:pt x="1332" y="1591"/>
                    <a:pt x="1924" y="1591"/>
                  </a:cubicBezTo>
                  <a:cubicBezTo>
                    <a:pt x="2516" y="1591"/>
                    <a:pt x="3108" y="1739"/>
                    <a:pt x="3700" y="1887"/>
                  </a:cubicBezTo>
                  <a:lnTo>
                    <a:pt x="5328" y="1887"/>
                  </a:lnTo>
                  <a:cubicBezTo>
                    <a:pt x="5920" y="1887"/>
                    <a:pt x="6512" y="1887"/>
                    <a:pt x="7104" y="1739"/>
                  </a:cubicBezTo>
                  <a:cubicBezTo>
                    <a:pt x="7400" y="1591"/>
                    <a:pt x="7695" y="1295"/>
                    <a:pt x="7695" y="999"/>
                  </a:cubicBezTo>
                  <a:cubicBezTo>
                    <a:pt x="7695" y="703"/>
                    <a:pt x="7400" y="407"/>
                    <a:pt x="7104" y="259"/>
                  </a:cubicBezTo>
                  <a:lnTo>
                    <a:pt x="3848" y="259"/>
                  </a:lnTo>
                  <a:cubicBezTo>
                    <a:pt x="3256" y="259"/>
                    <a:pt x="2812" y="259"/>
                    <a:pt x="2368" y="111"/>
                  </a:cubicBezTo>
                  <a:cubicBezTo>
                    <a:pt x="2072" y="37"/>
                    <a:pt x="1776" y="0"/>
                    <a:pt x="1480"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50"/>
            <p:cNvSpPr/>
            <p:nvPr/>
          </p:nvSpPr>
          <p:spPr>
            <a:xfrm>
              <a:off x="3911725" y="1551500"/>
              <a:ext cx="162825" cy="51825"/>
            </a:xfrm>
            <a:custGeom>
              <a:avLst/>
              <a:gdLst/>
              <a:ahLst/>
              <a:cxnLst/>
              <a:rect l="l" t="t" r="r" b="b"/>
              <a:pathLst>
                <a:path w="6513" h="2073" extrusionOk="0">
                  <a:moveTo>
                    <a:pt x="5624" y="0"/>
                  </a:moveTo>
                  <a:cubicBezTo>
                    <a:pt x="5328" y="0"/>
                    <a:pt x="5180" y="148"/>
                    <a:pt x="4884" y="148"/>
                  </a:cubicBezTo>
                  <a:lnTo>
                    <a:pt x="4144" y="296"/>
                  </a:lnTo>
                  <a:cubicBezTo>
                    <a:pt x="3700" y="444"/>
                    <a:pt x="3256" y="444"/>
                    <a:pt x="2812" y="444"/>
                  </a:cubicBezTo>
                  <a:lnTo>
                    <a:pt x="1481" y="592"/>
                  </a:lnTo>
                  <a:lnTo>
                    <a:pt x="741" y="592"/>
                  </a:lnTo>
                  <a:cubicBezTo>
                    <a:pt x="445" y="592"/>
                    <a:pt x="297" y="740"/>
                    <a:pt x="149" y="888"/>
                  </a:cubicBezTo>
                  <a:cubicBezTo>
                    <a:pt x="1" y="1036"/>
                    <a:pt x="1" y="1184"/>
                    <a:pt x="149" y="1332"/>
                  </a:cubicBezTo>
                  <a:cubicBezTo>
                    <a:pt x="149" y="1480"/>
                    <a:pt x="445" y="1628"/>
                    <a:pt x="593" y="1776"/>
                  </a:cubicBezTo>
                  <a:cubicBezTo>
                    <a:pt x="889" y="1776"/>
                    <a:pt x="1185" y="1924"/>
                    <a:pt x="1333" y="1924"/>
                  </a:cubicBezTo>
                  <a:cubicBezTo>
                    <a:pt x="1924" y="1924"/>
                    <a:pt x="2368" y="2072"/>
                    <a:pt x="2960" y="2072"/>
                  </a:cubicBezTo>
                  <a:cubicBezTo>
                    <a:pt x="3404" y="2072"/>
                    <a:pt x="3996" y="2072"/>
                    <a:pt x="4440" y="1924"/>
                  </a:cubicBezTo>
                  <a:lnTo>
                    <a:pt x="5180" y="1776"/>
                  </a:lnTo>
                  <a:cubicBezTo>
                    <a:pt x="5476" y="1776"/>
                    <a:pt x="5772" y="1628"/>
                    <a:pt x="6068" y="1480"/>
                  </a:cubicBezTo>
                  <a:cubicBezTo>
                    <a:pt x="6364" y="1332"/>
                    <a:pt x="6512" y="1036"/>
                    <a:pt x="6364" y="592"/>
                  </a:cubicBezTo>
                  <a:cubicBezTo>
                    <a:pt x="6364" y="296"/>
                    <a:pt x="6068" y="148"/>
                    <a:pt x="5624"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50"/>
            <p:cNvSpPr/>
            <p:nvPr/>
          </p:nvSpPr>
          <p:spPr>
            <a:xfrm>
              <a:off x="3567650" y="1588500"/>
              <a:ext cx="62925" cy="62925"/>
            </a:xfrm>
            <a:custGeom>
              <a:avLst/>
              <a:gdLst/>
              <a:ahLst/>
              <a:cxnLst/>
              <a:rect l="l" t="t" r="r" b="b"/>
              <a:pathLst>
                <a:path w="2517" h="2517" extrusionOk="0">
                  <a:moveTo>
                    <a:pt x="1333" y="0"/>
                  </a:moveTo>
                  <a:cubicBezTo>
                    <a:pt x="1185" y="0"/>
                    <a:pt x="1037" y="0"/>
                    <a:pt x="889" y="148"/>
                  </a:cubicBezTo>
                  <a:cubicBezTo>
                    <a:pt x="741" y="148"/>
                    <a:pt x="593" y="296"/>
                    <a:pt x="445" y="444"/>
                  </a:cubicBezTo>
                  <a:cubicBezTo>
                    <a:pt x="297" y="444"/>
                    <a:pt x="297" y="592"/>
                    <a:pt x="149" y="740"/>
                  </a:cubicBezTo>
                  <a:cubicBezTo>
                    <a:pt x="149" y="888"/>
                    <a:pt x="1" y="1036"/>
                    <a:pt x="149" y="1332"/>
                  </a:cubicBezTo>
                  <a:lnTo>
                    <a:pt x="149" y="1628"/>
                  </a:lnTo>
                  <a:cubicBezTo>
                    <a:pt x="149" y="1776"/>
                    <a:pt x="297" y="2072"/>
                    <a:pt x="445" y="2220"/>
                  </a:cubicBezTo>
                  <a:lnTo>
                    <a:pt x="741" y="2368"/>
                  </a:lnTo>
                  <a:cubicBezTo>
                    <a:pt x="889" y="2516"/>
                    <a:pt x="1037" y="2516"/>
                    <a:pt x="1333" y="2516"/>
                  </a:cubicBezTo>
                  <a:cubicBezTo>
                    <a:pt x="1481" y="2516"/>
                    <a:pt x="1629" y="2516"/>
                    <a:pt x="1777" y="2368"/>
                  </a:cubicBezTo>
                  <a:cubicBezTo>
                    <a:pt x="1925" y="2368"/>
                    <a:pt x="2073" y="2220"/>
                    <a:pt x="2221" y="2220"/>
                  </a:cubicBezTo>
                  <a:cubicBezTo>
                    <a:pt x="2369" y="2072"/>
                    <a:pt x="2369" y="1924"/>
                    <a:pt x="2517" y="1776"/>
                  </a:cubicBezTo>
                  <a:cubicBezTo>
                    <a:pt x="2517" y="1628"/>
                    <a:pt x="2517" y="1480"/>
                    <a:pt x="2517" y="1332"/>
                  </a:cubicBezTo>
                  <a:lnTo>
                    <a:pt x="2517" y="888"/>
                  </a:lnTo>
                  <a:cubicBezTo>
                    <a:pt x="2517" y="740"/>
                    <a:pt x="2369" y="592"/>
                    <a:pt x="2221" y="444"/>
                  </a:cubicBezTo>
                  <a:lnTo>
                    <a:pt x="1925" y="148"/>
                  </a:lnTo>
                  <a:cubicBezTo>
                    <a:pt x="1777" y="0"/>
                    <a:pt x="1629" y="0"/>
                    <a:pt x="1333"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50"/>
            <p:cNvSpPr/>
            <p:nvPr/>
          </p:nvSpPr>
          <p:spPr>
            <a:xfrm>
              <a:off x="3956175" y="1584800"/>
              <a:ext cx="66525" cy="52000"/>
            </a:xfrm>
            <a:custGeom>
              <a:avLst/>
              <a:gdLst/>
              <a:ahLst/>
              <a:cxnLst/>
              <a:rect l="l" t="t" r="r" b="b"/>
              <a:pathLst>
                <a:path w="2661" h="2080" extrusionOk="0">
                  <a:moveTo>
                    <a:pt x="1330" y="0"/>
                  </a:moveTo>
                  <a:cubicBezTo>
                    <a:pt x="44" y="143"/>
                    <a:pt x="0" y="2080"/>
                    <a:pt x="1198" y="2080"/>
                  </a:cubicBezTo>
                  <a:cubicBezTo>
                    <a:pt x="1240" y="2080"/>
                    <a:pt x="1285" y="2077"/>
                    <a:pt x="1330" y="2072"/>
                  </a:cubicBezTo>
                  <a:cubicBezTo>
                    <a:pt x="1376" y="2077"/>
                    <a:pt x="1421" y="2080"/>
                    <a:pt x="1463" y="2080"/>
                  </a:cubicBezTo>
                  <a:cubicBezTo>
                    <a:pt x="2661" y="2080"/>
                    <a:pt x="2616" y="143"/>
                    <a:pt x="1330"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24"/>
        <p:cNvGrpSpPr/>
        <p:nvPr/>
      </p:nvGrpSpPr>
      <p:grpSpPr>
        <a:xfrm>
          <a:off x="0" y="0"/>
          <a:ext cx="0" cy="0"/>
          <a:chOff x="0" y="0"/>
          <a:chExt cx="0" cy="0"/>
        </a:xfrm>
      </p:grpSpPr>
      <p:sp>
        <p:nvSpPr>
          <p:cNvPr id="7825" name="Google Shape;7825;p51"/>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1" dirty="0" smtClean="0">
                <a:solidFill>
                  <a:schemeClr val="tx1">
                    <a:lumMod val="95000"/>
                    <a:lumOff val="5000"/>
                  </a:schemeClr>
                </a:solidFill>
                <a:latin typeface="+mn-lt"/>
              </a:rPr>
              <a:t>Nội dung bài học</a:t>
            </a:r>
            <a:endParaRPr b="1" dirty="0">
              <a:solidFill>
                <a:schemeClr val="tx1">
                  <a:lumMod val="95000"/>
                  <a:lumOff val="5000"/>
                </a:schemeClr>
              </a:solidFill>
              <a:latin typeface="+mn-lt"/>
            </a:endParaRPr>
          </a:p>
        </p:txBody>
      </p:sp>
      <p:graphicFrame>
        <p:nvGraphicFramePr>
          <p:cNvPr id="3" name="Diagram 2"/>
          <p:cNvGraphicFramePr/>
          <p:nvPr>
            <p:extLst>
              <p:ext uri="{D42A27DB-BD31-4B8C-83A1-F6EECF244321}">
                <p14:modId xmlns:p14="http://schemas.microsoft.com/office/powerpoint/2010/main" val="2292099989"/>
              </p:ext>
            </p:extLst>
          </p:nvPr>
        </p:nvGraphicFramePr>
        <p:xfrm>
          <a:off x="808522" y="1280160"/>
          <a:ext cx="6811478" cy="332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0"/>
        <p:cNvGrpSpPr/>
        <p:nvPr/>
      </p:nvGrpSpPr>
      <p:grpSpPr>
        <a:xfrm>
          <a:off x="0" y="0"/>
          <a:ext cx="0" cy="0"/>
          <a:chOff x="0" y="0"/>
          <a:chExt cx="0" cy="0"/>
        </a:xfrm>
      </p:grpSpPr>
      <p:grpSp>
        <p:nvGrpSpPr>
          <p:cNvPr id="7844" name="Google Shape;7844;p52"/>
          <p:cNvGrpSpPr/>
          <p:nvPr/>
        </p:nvGrpSpPr>
        <p:grpSpPr>
          <a:xfrm>
            <a:off x="7650660" y="1346713"/>
            <a:ext cx="1082262" cy="3796806"/>
            <a:chOff x="3054500" y="238775"/>
            <a:chExt cx="1480725" cy="5194700"/>
          </a:xfrm>
        </p:grpSpPr>
        <p:sp>
          <p:nvSpPr>
            <p:cNvPr id="7845" name="Google Shape;7845;p52"/>
            <p:cNvSpPr/>
            <p:nvPr/>
          </p:nvSpPr>
          <p:spPr>
            <a:xfrm>
              <a:off x="3570475" y="942975"/>
              <a:ext cx="499200" cy="148950"/>
            </a:xfrm>
            <a:custGeom>
              <a:avLst/>
              <a:gdLst/>
              <a:ahLst/>
              <a:cxnLst/>
              <a:rect l="l" t="t" r="r" b="b"/>
              <a:pathLst>
                <a:path w="19968" h="5958" extrusionOk="0">
                  <a:moveTo>
                    <a:pt x="11878" y="0"/>
                  </a:moveTo>
                  <a:cubicBezTo>
                    <a:pt x="11302" y="0"/>
                    <a:pt x="10727" y="14"/>
                    <a:pt x="10152" y="42"/>
                  </a:cubicBezTo>
                  <a:lnTo>
                    <a:pt x="1345" y="781"/>
                  </a:lnTo>
                  <a:lnTo>
                    <a:pt x="1" y="5689"/>
                  </a:lnTo>
                  <a:lnTo>
                    <a:pt x="1" y="5958"/>
                  </a:lnTo>
                  <a:cubicBezTo>
                    <a:pt x="68" y="5823"/>
                    <a:pt x="19967" y="5084"/>
                    <a:pt x="19967" y="5084"/>
                  </a:cubicBezTo>
                  <a:cubicBezTo>
                    <a:pt x="19967" y="5084"/>
                    <a:pt x="18623" y="512"/>
                    <a:pt x="18421" y="512"/>
                  </a:cubicBezTo>
                  <a:cubicBezTo>
                    <a:pt x="16240" y="193"/>
                    <a:pt x="14059" y="0"/>
                    <a:pt x="11878" y="0"/>
                  </a:cubicBezTo>
                  <a:close/>
                </a:path>
              </a:pathLst>
            </a:custGeom>
            <a:solidFill>
              <a:srgbClr val="B45236"/>
            </a:solidFill>
            <a:ln>
              <a:noFill/>
            </a:ln>
          </p:spPr>
          <p:txBody>
            <a:bodyPr spcFirstLastPara="1" wrap="square" lIns="91425" tIns="91425" rIns="91425" bIns="91425" anchor="ctr" anchorCtr="0">
              <a:noAutofit/>
            </a:bodyPr>
            <a:lstStyle/>
            <a:p>
              <a:endParaRPr/>
            </a:p>
          </p:txBody>
        </p:sp>
        <p:sp>
          <p:nvSpPr>
            <p:cNvPr id="7846" name="Google Shape;7846;p52"/>
            <p:cNvSpPr/>
            <p:nvPr/>
          </p:nvSpPr>
          <p:spPr>
            <a:xfrm>
              <a:off x="3308300" y="1024625"/>
              <a:ext cx="921025" cy="438750"/>
            </a:xfrm>
            <a:custGeom>
              <a:avLst/>
              <a:gdLst/>
              <a:ahLst/>
              <a:cxnLst/>
              <a:rect l="l" t="t" r="r" b="b"/>
              <a:pathLst>
                <a:path w="36841" h="17550" extrusionOk="0">
                  <a:moveTo>
                    <a:pt x="21225" y="0"/>
                  </a:moveTo>
                  <a:cubicBezTo>
                    <a:pt x="21097" y="0"/>
                    <a:pt x="20969" y="1"/>
                    <a:pt x="20841" y="3"/>
                  </a:cubicBezTo>
                  <a:cubicBezTo>
                    <a:pt x="16471" y="204"/>
                    <a:pt x="12101" y="1011"/>
                    <a:pt x="7866" y="2423"/>
                  </a:cubicBezTo>
                  <a:cubicBezTo>
                    <a:pt x="5109" y="3162"/>
                    <a:pt x="2420" y="4305"/>
                    <a:pt x="0" y="5784"/>
                  </a:cubicBezTo>
                  <a:lnTo>
                    <a:pt x="67" y="14322"/>
                  </a:lnTo>
                  <a:lnTo>
                    <a:pt x="35765" y="17549"/>
                  </a:lnTo>
                  <a:lnTo>
                    <a:pt x="36841" y="4238"/>
                  </a:lnTo>
                  <a:cubicBezTo>
                    <a:pt x="32110" y="1413"/>
                    <a:pt x="26738" y="0"/>
                    <a:pt x="21225"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47" name="Google Shape;7847;p52"/>
            <p:cNvSpPr/>
            <p:nvPr/>
          </p:nvSpPr>
          <p:spPr>
            <a:xfrm>
              <a:off x="3896525" y="4760875"/>
              <a:ext cx="240375" cy="294150"/>
            </a:xfrm>
            <a:custGeom>
              <a:avLst/>
              <a:gdLst/>
              <a:ahLst/>
              <a:cxnLst/>
              <a:rect l="l" t="t" r="r" b="b"/>
              <a:pathLst>
                <a:path w="9615" h="11766" extrusionOk="0">
                  <a:moveTo>
                    <a:pt x="5984" y="1"/>
                  </a:moveTo>
                  <a:lnTo>
                    <a:pt x="1" y="2824"/>
                  </a:lnTo>
                  <a:lnTo>
                    <a:pt x="5513" y="11766"/>
                  </a:lnTo>
                  <a:lnTo>
                    <a:pt x="9614" y="10421"/>
                  </a:lnTo>
                  <a:lnTo>
                    <a:pt x="5984" y="1"/>
                  </a:lnTo>
                  <a:close/>
                </a:path>
              </a:pathLst>
            </a:custGeom>
            <a:solidFill>
              <a:srgbClr val="62342B"/>
            </a:solidFill>
            <a:ln>
              <a:noFill/>
            </a:ln>
          </p:spPr>
          <p:txBody>
            <a:bodyPr spcFirstLastPara="1" wrap="square" lIns="91425" tIns="91425" rIns="91425" bIns="91425" anchor="ctr" anchorCtr="0">
              <a:noAutofit/>
            </a:bodyPr>
            <a:lstStyle/>
            <a:p>
              <a:endParaRPr/>
            </a:p>
          </p:txBody>
        </p:sp>
        <p:sp>
          <p:nvSpPr>
            <p:cNvPr id="7848" name="Google Shape;7848;p52"/>
            <p:cNvSpPr/>
            <p:nvPr/>
          </p:nvSpPr>
          <p:spPr>
            <a:xfrm>
              <a:off x="3988975" y="4955125"/>
              <a:ext cx="369700" cy="431050"/>
            </a:xfrm>
            <a:custGeom>
              <a:avLst/>
              <a:gdLst/>
              <a:ahLst/>
              <a:cxnLst/>
              <a:rect l="l" t="t" r="r" b="b"/>
              <a:pathLst>
                <a:path w="14788" h="17242" extrusionOk="0">
                  <a:moveTo>
                    <a:pt x="5514" y="0"/>
                  </a:moveTo>
                  <a:cubicBezTo>
                    <a:pt x="5267" y="0"/>
                    <a:pt x="5042" y="164"/>
                    <a:pt x="5042" y="164"/>
                  </a:cubicBezTo>
                  <a:cubicBezTo>
                    <a:pt x="5042" y="164"/>
                    <a:pt x="5110" y="1576"/>
                    <a:pt x="5110" y="1912"/>
                  </a:cubicBezTo>
                  <a:cubicBezTo>
                    <a:pt x="5110" y="2315"/>
                    <a:pt x="4773" y="2248"/>
                    <a:pt x="3832" y="2718"/>
                  </a:cubicBezTo>
                  <a:cubicBezTo>
                    <a:pt x="3682" y="2789"/>
                    <a:pt x="3505" y="2818"/>
                    <a:pt x="3312" y="2818"/>
                  </a:cubicBezTo>
                  <a:cubicBezTo>
                    <a:pt x="2212" y="2818"/>
                    <a:pt x="605" y="1844"/>
                    <a:pt x="605" y="1844"/>
                  </a:cubicBezTo>
                  <a:lnTo>
                    <a:pt x="0" y="2517"/>
                  </a:lnTo>
                  <a:lnTo>
                    <a:pt x="874" y="4534"/>
                  </a:lnTo>
                  <a:cubicBezTo>
                    <a:pt x="2488" y="6550"/>
                    <a:pt x="3698" y="9105"/>
                    <a:pt x="5715" y="11525"/>
                  </a:cubicBezTo>
                  <a:cubicBezTo>
                    <a:pt x="8336" y="14618"/>
                    <a:pt x="11967" y="17172"/>
                    <a:pt x="12639" y="17240"/>
                  </a:cubicBezTo>
                  <a:cubicBezTo>
                    <a:pt x="12667" y="17241"/>
                    <a:pt x="12695" y="17242"/>
                    <a:pt x="12722" y="17242"/>
                  </a:cubicBezTo>
                  <a:cubicBezTo>
                    <a:pt x="13892" y="17242"/>
                    <a:pt x="14787" y="15866"/>
                    <a:pt x="14656" y="14618"/>
                  </a:cubicBezTo>
                  <a:cubicBezTo>
                    <a:pt x="14387" y="13408"/>
                    <a:pt x="13782" y="12265"/>
                    <a:pt x="12908" y="11324"/>
                  </a:cubicBezTo>
                  <a:lnTo>
                    <a:pt x="7395" y="4466"/>
                  </a:lnTo>
                  <a:cubicBezTo>
                    <a:pt x="7395" y="4466"/>
                    <a:pt x="6320" y="1307"/>
                    <a:pt x="6051" y="500"/>
                  </a:cubicBezTo>
                  <a:cubicBezTo>
                    <a:pt x="5930" y="108"/>
                    <a:pt x="5715" y="0"/>
                    <a:pt x="5514" y="0"/>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849" name="Google Shape;7849;p52"/>
            <p:cNvSpPr/>
            <p:nvPr/>
          </p:nvSpPr>
          <p:spPr>
            <a:xfrm>
              <a:off x="3318375" y="2554125"/>
              <a:ext cx="795000" cy="2319400"/>
            </a:xfrm>
            <a:custGeom>
              <a:avLst/>
              <a:gdLst/>
              <a:ahLst/>
              <a:cxnLst/>
              <a:rect l="l" t="t" r="r" b="b"/>
              <a:pathLst>
                <a:path w="31800" h="92776" extrusionOk="0">
                  <a:moveTo>
                    <a:pt x="2152" y="0"/>
                  </a:moveTo>
                  <a:lnTo>
                    <a:pt x="0" y="9345"/>
                  </a:lnTo>
                  <a:cubicBezTo>
                    <a:pt x="3832" y="37917"/>
                    <a:pt x="11026" y="65951"/>
                    <a:pt x="21580" y="92775"/>
                  </a:cubicBezTo>
                  <a:cubicBezTo>
                    <a:pt x="23597" y="92439"/>
                    <a:pt x="25681" y="92170"/>
                    <a:pt x="27698" y="91834"/>
                  </a:cubicBezTo>
                  <a:cubicBezTo>
                    <a:pt x="29110" y="91565"/>
                    <a:pt x="30455" y="91162"/>
                    <a:pt x="31799" y="90691"/>
                  </a:cubicBezTo>
                  <a:cubicBezTo>
                    <a:pt x="27564" y="66018"/>
                    <a:pt x="23866" y="41211"/>
                    <a:pt x="20774" y="16270"/>
                  </a:cubicBezTo>
                  <a:lnTo>
                    <a:pt x="20639" y="404"/>
                  </a:lnTo>
                  <a:lnTo>
                    <a:pt x="2152" y="0"/>
                  </a:lnTo>
                  <a:close/>
                </a:path>
              </a:pathLst>
            </a:custGeom>
            <a:solidFill>
              <a:srgbClr val="412A2A"/>
            </a:solidFill>
            <a:ln>
              <a:noFill/>
            </a:ln>
          </p:spPr>
          <p:txBody>
            <a:bodyPr spcFirstLastPara="1" wrap="square" lIns="91425" tIns="91425" rIns="91425" bIns="91425" anchor="ctr" anchorCtr="0">
              <a:noAutofit/>
            </a:bodyPr>
            <a:lstStyle/>
            <a:p>
              <a:endParaRPr/>
            </a:p>
          </p:txBody>
        </p:sp>
        <p:sp>
          <p:nvSpPr>
            <p:cNvPr id="7850" name="Google Shape;7850;p52"/>
            <p:cNvSpPr/>
            <p:nvPr/>
          </p:nvSpPr>
          <p:spPr>
            <a:xfrm>
              <a:off x="3856200" y="4776000"/>
              <a:ext cx="196650" cy="292475"/>
            </a:xfrm>
            <a:custGeom>
              <a:avLst/>
              <a:gdLst/>
              <a:ahLst/>
              <a:cxnLst/>
              <a:rect l="l" t="t" r="r" b="b"/>
              <a:pathLst>
                <a:path w="7866" h="11699" extrusionOk="0">
                  <a:moveTo>
                    <a:pt x="7866" y="1"/>
                  </a:moveTo>
                  <a:lnTo>
                    <a:pt x="1546" y="203"/>
                  </a:lnTo>
                  <a:lnTo>
                    <a:pt x="0" y="11161"/>
                  </a:lnTo>
                  <a:lnTo>
                    <a:pt x="5311" y="11699"/>
                  </a:lnTo>
                  <a:lnTo>
                    <a:pt x="7866" y="1"/>
                  </a:ln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51" name="Google Shape;7851;p52"/>
            <p:cNvSpPr/>
            <p:nvPr/>
          </p:nvSpPr>
          <p:spPr>
            <a:xfrm>
              <a:off x="3372150" y="2444875"/>
              <a:ext cx="860550" cy="2395025"/>
            </a:xfrm>
            <a:custGeom>
              <a:avLst/>
              <a:gdLst/>
              <a:ahLst/>
              <a:cxnLst/>
              <a:rect l="l" t="t" r="r" b="b"/>
              <a:pathLst>
                <a:path w="34422" h="95801" extrusionOk="0">
                  <a:moveTo>
                    <a:pt x="1" y="1"/>
                  </a:moveTo>
                  <a:lnTo>
                    <a:pt x="404" y="9412"/>
                  </a:lnTo>
                  <a:lnTo>
                    <a:pt x="16606" y="10085"/>
                  </a:lnTo>
                  <a:lnTo>
                    <a:pt x="17480" y="20707"/>
                  </a:lnTo>
                  <a:cubicBezTo>
                    <a:pt x="18018" y="45245"/>
                    <a:pt x="18488" y="69716"/>
                    <a:pt x="19026" y="94254"/>
                  </a:cubicBezTo>
                  <a:cubicBezTo>
                    <a:pt x="22253" y="94994"/>
                    <a:pt x="25480" y="95532"/>
                    <a:pt x="28774" y="95801"/>
                  </a:cubicBezTo>
                  <a:cubicBezTo>
                    <a:pt x="32741" y="68371"/>
                    <a:pt x="34421" y="40674"/>
                    <a:pt x="33749" y="13043"/>
                  </a:cubicBezTo>
                  <a:lnTo>
                    <a:pt x="32808" y="404"/>
                  </a:lnTo>
                  <a:lnTo>
                    <a:pt x="1" y="1"/>
                  </a:lnTo>
                  <a:close/>
                </a:path>
              </a:pathLst>
            </a:custGeom>
            <a:solidFill>
              <a:srgbClr val="4D3231"/>
            </a:solidFill>
            <a:ln>
              <a:noFill/>
            </a:ln>
          </p:spPr>
          <p:txBody>
            <a:bodyPr spcFirstLastPara="1" wrap="square" lIns="91425" tIns="91425" rIns="91425" bIns="91425" anchor="ctr" anchorCtr="0">
              <a:noAutofit/>
            </a:bodyPr>
            <a:lstStyle/>
            <a:p>
              <a:endParaRPr/>
            </a:p>
          </p:txBody>
        </p:sp>
        <p:sp>
          <p:nvSpPr>
            <p:cNvPr id="7852" name="Google Shape;7852;p52"/>
            <p:cNvSpPr/>
            <p:nvPr/>
          </p:nvSpPr>
          <p:spPr>
            <a:xfrm>
              <a:off x="3708300" y="4990100"/>
              <a:ext cx="300850" cy="443375"/>
            </a:xfrm>
            <a:custGeom>
              <a:avLst/>
              <a:gdLst/>
              <a:ahLst/>
              <a:cxnLst/>
              <a:rect l="l" t="t" r="r" b="b"/>
              <a:pathLst>
                <a:path w="12034" h="17735" extrusionOk="0">
                  <a:moveTo>
                    <a:pt x="5990" y="1"/>
                  </a:moveTo>
                  <a:cubicBezTo>
                    <a:pt x="5723" y="1"/>
                    <a:pt x="5287" y="514"/>
                    <a:pt x="5244" y="1252"/>
                  </a:cubicBezTo>
                  <a:cubicBezTo>
                    <a:pt x="4908" y="2798"/>
                    <a:pt x="4504" y="4345"/>
                    <a:pt x="3899" y="5891"/>
                  </a:cubicBezTo>
                  <a:cubicBezTo>
                    <a:pt x="1815" y="8983"/>
                    <a:pt x="538" y="12614"/>
                    <a:pt x="67" y="16379"/>
                  </a:cubicBezTo>
                  <a:cubicBezTo>
                    <a:pt x="0" y="16647"/>
                    <a:pt x="67" y="16984"/>
                    <a:pt x="202" y="17252"/>
                  </a:cubicBezTo>
                  <a:cubicBezTo>
                    <a:pt x="404" y="17454"/>
                    <a:pt x="605" y="17589"/>
                    <a:pt x="874" y="17589"/>
                  </a:cubicBezTo>
                  <a:cubicBezTo>
                    <a:pt x="1272" y="17688"/>
                    <a:pt x="1673" y="17735"/>
                    <a:pt x="2071" y="17735"/>
                  </a:cubicBezTo>
                  <a:cubicBezTo>
                    <a:pt x="3826" y="17735"/>
                    <a:pt x="5543" y="16832"/>
                    <a:pt x="6857" y="15572"/>
                  </a:cubicBezTo>
                  <a:cubicBezTo>
                    <a:pt x="7866" y="13757"/>
                    <a:pt x="9076" y="12143"/>
                    <a:pt x="9748" y="10126"/>
                  </a:cubicBezTo>
                  <a:cubicBezTo>
                    <a:pt x="10555" y="7303"/>
                    <a:pt x="11429" y="4546"/>
                    <a:pt x="12034" y="1723"/>
                  </a:cubicBezTo>
                  <a:cubicBezTo>
                    <a:pt x="11967" y="1588"/>
                    <a:pt x="11832" y="1588"/>
                    <a:pt x="11698" y="1521"/>
                  </a:cubicBezTo>
                  <a:cubicBezTo>
                    <a:pt x="11698" y="1521"/>
                    <a:pt x="10185" y="2698"/>
                    <a:pt x="9103" y="2698"/>
                  </a:cubicBezTo>
                  <a:cubicBezTo>
                    <a:pt x="9000" y="2698"/>
                    <a:pt x="8901" y="2687"/>
                    <a:pt x="8807" y="2664"/>
                  </a:cubicBezTo>
                  <a:cubicBezTo>
                    <a:pt x="7799" y="2395"/>
                    <a:pt x="6051" y="1454"/>
                    <a:pt x="6185" y="513"/>
                  </a:cubicBezTo>
                  <a:cubicBezTo>
                    <a:pt x="6233" y="155"/>
                    <a:pt x="6137" y="1"/>
                    <a:pt x="5990" y="1"/>
                  </a:cubicBezTo>
                  <a:close/>
                </a:path>
              </a:pathLst>
            </a:custGeom>
            <a:solidFill>
              <a:srgbClr val="381B1B"/>
            </a:solidFill>
            <a:ln>
              <a:noFill/>
            </a:ln>
          </p:spPr>
          <p:txBody>
            <a:bodyPr spcFirstLastPara="1" wrap="square" lIns="91425" tIns="91425" rIns="91425" bIns="91425" anchor="ctr" anchorCtr="0">
              <a:noAutofit/>
            </a:bodyPr>
            <a:lstStyle/>
            <a:p>
              <a:endParaRPr/>
            </a:p>
          </p:txBody>
        </p:sp>
        <p:sp>
          <p:nvSpPr>
            <p:cNvPr id="7853" name="Google Shape;7853;p52"/>
            <p:cNvSpPr/>
            <p:nvPr/>
          </p:nvSpPr>
          <p:spPr>
            <a:xfrm>
              <a:off x="3540225" y="1059975"/>
              <a:ext cx="690775" cy="1428525"/>
            </a:xfrm>
            <a:custGeom>
              <a:avLst/>
              <a:gdLst/>
              <a:ahLst/>
              <a:cxnLst/>
              <a:rect l="l" t="t" r="r" b="b"/>
              <a:pathLst>
                <a:path w="27631" h="57141" extrusionOk="0">
                  <a:moveTo>
                    <a:pt x="21513" y="1"/>
                  </a:moveTo>
                  <a:cubicBezTo>
                    <a:pt x="21043" y="942"/>
                    <a:pt x="20303" y="1816"/>
                    <a:pt x="19429" y="2488"/>
                  </a:cubicBezTo>
                  <a:cubicBezTo>
                    <a:pt x="17749" y="3967"/>
                    <a:pt x="15664" y="4908"/>
                    <a:pt x="13446" y="5244"/>
                  </a:cubicBezTo>
                  <a:cubicBezTo>
                    <a:pt x="12377" y="5443"/>
                    <a:pt x="11289" y="5541"/>
                    <a:pt x="10197" y="5541"/>
                  </a:cubicBezTo>
                  <a:cubicBezTo>
                    <a:pt x="8336" y="5541"/>
                    <a:pt x="6461" y="5257"/>
                    <a:pt x="4639" y="4707"/>
                  </a:cubicBezTo>
                  <a:cubicBezTo>
                    <a:pt x="3564" y="4303"/>
                    <a:pt x="2555" y="3496"/>
                    <a:pt x="1950" y="2488"/>
                  </a:cubicBezTo>
                  <a:cubicBezTo>
                    <a:pt x="1748" y="2152"/>
                    <a:pt x="1614" y="1816"/>
                    <a:pt x="1547" y="1480"/>
                  </a:cubicBezTo>
                  <a:cubicBezTo>
                    <a:pt x="1412" y="1143"/>
                    <a:pt x="1278" y="875"/>
                    <a:pt x="1211" y="538"/>
                  </a:cubicBezTo>
                  <a:lnTo>
                    <a:pt x="1" y="1345"/>
                  </a:lnTo>
                  <a:lnTo>
                    <a:pt x="1" y="7665"/>
                  </a:lnTo>
                  <a:lnTo>
                    <a:pt x="1" y="8539"/>
                  </a:lnTo>
                  <a:lnTo>
                    <a:pt x="1" y="12438"/>
                  </a:lnTo>
                  <a:lnTo>
                    <a:pt x="1" y="13312"/>
                  </a:lnTo>
                  <a:lnTo>
                    <a:pt x="1" y="20371"/>
                  </a:lnTo>
                  <a:lnTo>
                    <a:pt x="1" y="21177"/>
                  </a:lnTo>
                  <a:cubicBezTo>
                    <a:pt x="68" y="23329"/>
                    <a:pt x="68" y="25614"/>
                    <a:pt x="68" y="27900"/>
                  </a:cubicBezTo>
                  <a:lnTo>
                    <a:pt x="68" y="28640"/>
                  </a:lnTo>
                  <a:cubicBezTo>
                    <a:pt x="68" y="30858"/>
                    <a:pt x="135" y="33010"/>
                    <a:pt x="135" y="35161"/>
                  </a:cubicBezTo>
                  <a:lnTo>
                    <a:pt x="135" y="36035"/>
                  </a:lnTo>
                  <a:cubicBezTo>
                    <a:pt x="202" y="37850"/>
                    <a:pt x="269" y="39531"/>
                    <a:pt x="269" y="41211"/>
                  </a:cubicBezTo>
                  <a:lnTo>
                    <a:pt x="269" y="41884"/>
                  </a:lnTo>
                  <a:cubicBezTo>
                    <a:pt x="269" y="43564"/>
                    <a:pt x="404" y="45178"/>
                    <a:pt x="404" y="46657"/>
                  </a:cubicBezTo>
                  <a:lnTo>
                    <a:pt x="404" y="47598"/>
                  </a:lnTo>
                  <a:cubicBezTo>
                    <a:pt x="404" y="48539"/>
                    <a:pt x="471" y="49480"/>
                    <a:pt x="471" y="50287"/>
                  </a:cubicBezTo>
                  <a:lnTo>
                    <a:pt x="471" y="51228"/>
                  </a:lnTo>
                  <a:cubicBezTo>
                    <a:pt x="673" y="54590"/>
                    <a:pt x="874" y="56674"/>
                    <a:pt x="1143" y="56741"/>
                  </a:cubicBezTo>
                  <a:cubicBezTo>
                    <a:pt x="2047" y="56913"/>
                    <a:pt x="4247" y="57141"/>
                    <a:pt x="6278" y="57141"/>
                  </a:cubicBezTo>
                  <a:cubicBezTo>
                    <a:pt x="7418" y="57141"/>
                    <a:pt x="8504" y="57069"/>
                    <a:pt x="9278" y="56876"/>
                  </a:cubicBezTo>
                  <a:cubicBezTo>
                    <a:pt x="10064" y="56673"/>
                    <a:pt x="11682" y="56604"/>
                    <a:pt x="13501" y="56604"/>
                  </a:cubicBezTo>
                  <a:cubicBezTo>
                    <a:pt x="16504" y="56604"/>
                    <a:pt x="20055" y="56792"/>
                    <a:pt x="21312" y="56876"/>
                  </a:cubicBezTo>
                  <a:cubicBezTo>
                    <a:pt x="21377" y="56880"/>
                    <a:pt x="21444" y="56882"/>
                    <a:pt x="21514" y="56882"/>
                  </a:cubicBezTo>
                  <a:cubicBezTo>
                    <a:pt x="23548" y="56882"/>
                    <a:pt x="27631" y="55060"/>
                    <a:pt x="27631" y="55060"/>
                  </a:cubicBezTo>
                  <a:lnTo>
                    <a:pt x="27429" y="51497"/>
                  </a:lnTo>
                  <a:lnTo>
                    <a:pt x="27295" y="50220"/>
                  </a:lnTo>
                  <a:lnTo>
                    <a:pt x="26824" y="45514"/>
                  </a:lnTo>
                  <a:lnTo>
                    <a:pt x="26757" y="44842"/>
                  </a:lnTo>
                  <a:lnTo>
                    <a:pt x="26488" y="41749"/>
                  </a:lnTo>
                  <a:lnTo>
                    <a:pt x="26354" y="40405"/>
                  </a:lnTo>
                  <a:lnTo>
                    <a:pt x="25950" y="36236"/>
                  </a:lnTo>
                  <a:lnTo>
                    <a:pt x="25816" y="34959"/>
                  </a:lnTo>
                  <a:lnTo>
                    <a:pt x="25211" y="28976"/>
                  </a:lnTo>
                  <a:lnTo>
                    <a:pt x="25076" y="27631"/>
                  </a:lnTo>
                  <a:lnTo>
                    <a:pt x="24539" y="21850"/>
                  </a:lnTo>
                  <a:lnTo>
                    <a:pt x="24404" y="20572"/>
                  </a:lnTo>
                  <a:lnTo>
                    <a:pt x="23665" y="12774"/>
                  </a:lnTo>
                  <a:lnTo>
                    <a:pt x="23530" y="11497"/>
                  </a:lnTo>
                  <a:lnTo>
                    <a:pt x="23261" y="8942"/>
                  </a:lnTo>
                  <a:lnTo>
                    <a:pt x="23194" y="7933"/>
                  </a:lnTo>
                  <a:lnTo>
                    <a:pt x="22454" y="202"/>
                  </a:lnTo>
                  <a:lnTo>
                    <a:pt x="21513" y="1"/>
                  </a:lnTo>
                  <a:close/>
                </a:path>
              </a:pathLst>
            </a:custGeom>
            <a:solidFill>
              <a:srgbClr val="D9BB9A"/>
            </a:solidFill>
            <a:ln>
              <a:noFill/>
            </a:ln>
          </p:spPr>
          <p:txBody>
            <a:bodyPr spcFirstLastPara="1" wrap="square" lIns="91425" tIns="91425" rIns="91425" bIns="91425" anchor="ctr" anchorCtr="0">
              <a:noAutofit/>
            </a:bodyPr>
            <a:lstStyle/>
            <a:p>
              <a:endParaRPr/>
            </a:p>
          </p:txBody>
        </p:sp>
        <p:sp>
          <p:nvSpPr>
            <p:cNvPr id="7854" name="Google Shape;7854;p52"/>
            <p:cNvSpPr/>
            <p:nvPr/>
          </p:nvSpPr>
          <p:spPr>
            <a:xfrm>
              <a:off x="3536875" y="1249900"/>
              <a:ext cx="581525" cy="35025"/>
            </a:xfrm>
            <a:custGeom>
              <a:avLst/>
              <a:gdLst/>
              <a:ahLst/>
              <a:cxnLst/>
              <a:rect l="l" t="t" r="r" b="b"/>
              <a:pathLst>
                <a:path w="23261" h="1401" extrusionOk="0">
                  <a:moveTo>
                    <a:pt x="0" y="0"/>
                  </a:moveTo>
                  <a:lnTo>
                    <a:pt x="0" y="874"/>
                  </a:lnTo>
                  <a:cubicBezTo>
                    <a:pt x="1705" y="1164"/>
                    <a:pt x="3546" y="1220"/>
                    <a:pt x="5346" y="1220"/>
                  </a:cubicBezTo>
                  <a:cubicBezTo>
                    <a:pt x="6455" y="1220"/>
                    <a:pt x="7549" y="1199"/>
                    <a:pt x="8584" y="1199"/>
                  </a:cubicBezTo>
                  <a:cubicBezTo>
                    <a:pt x="8981" y="1199"/>
                    <a:pt x="9370" y="1202"/>
                    <a:pt x="9748" y="1210"/>
                  </a:cubicBezTo>
                  <a:cubicBezTo>
                    <a:pt x="12933" y="1306"/>
                    <a:pt x="16118" y="1401"/>
                    <a:pt x="19303" y="1401"/>
                  </a:cubicBezTo>
                  <a:cubicBezTo>
                    <a:pt x="20622" y="1401"/>
                    <a:pt x="21941" y="1384"/>
                    <a:pt x="23261" y="1345"/>
                  </a:cubicBezTo>
                  <a:lnTo>
                    <a:pt x="23126" y="269"/>
                  </a:lnTo>
                  <a:cubicBezTo>
                    <a:pt x="21897" y="248"/>
                    <a:pt x="20665" y="240"/>
                    <a:pt x="19430" y="240"/>
                  </a:cubicBezTo>
                  <a:cubicBezTo>
                    <a:pt x="16300" y="240"/>
                    <a:pt x="13154" y="290"/>
                    <a:pt x="10011" y="290"/>
                  </a:cubicBezTo>
                  <a:cubicBezTo>
                    <a:pt x="6664" y="290"/>
                    <a:pt x="3319" y="233"/>
                    <a:pt x="0" y="0"/>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55" name="Google Shape;7855;p52"/>
            <p:cNvSpPr/>
            <p:nvPr/>
          </p:nvSpPr>
          <p:spPr>
            <a:xfrm>
              <a:off x="3536875" y="1347375"/>
              <a:ext cx="591625" cy="45400"/>
            </a:xfrm>
            <a:custGeom>
              <a:avLst/>
              <a:gdLst/>
              <a:ahLst/>
              <a:cxnLst/>
              <a:rect l="l" t="t" r="r" b="b"/>
              <a:pathLst>
                <a:path w="23665" h="1816" extrusionOk="0">
                  <a:moveTo>
                    <a:pt x="23530" y="1"/>
                  </a:moveTo>
                  <a:cubicBezTo>
                    <a:pt x="19563" y="68"/>
                    <a:pt x="15462" y="404"/>
                    <a:pt x="11563" y="538"/>
                  </a:cubicBezTo>
                  <a:cubicBezTo>
                    <a:pt x="7731" y="673"/>
                    <a:pt x="3899" y="740"/>
                    <a:pt x="0" y="942"/>
                  </a:cubicBezTo>
                  <a:lnTo>
                    <a:pt x="0" y="1816"/>
                  </a:lnTo>
                  <a:cubicBezTo>
                    <a:pt x="4168" y="1748"/>
                    <a:pt x="8269" y="1614"/>
                    <a:pt x="12437" y="1480"/>
                  </a:cubicBezTo>
                  <a:cubicBezTo>
                    <a:pt x="16135" y="1412"/>
                    <a:pt x="19899" y="1480"/>
                    <a:pt x="23664" y="1278"/>
                  </a:cubicBezTo>
                  <a:lnTo>
                    <a:pt x="23530" y="1"/>
                  </a:ln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56" name="Google Shape;7856;p52"/>
            <p:cNvSpPr/>
            <p:nvPr/>
          </p:nvSpPr>
          <p:spPr>
            <a:xfrm>
              <a:off x="3538550" y="1565200"/>
              <a:ext cx="611800" cy="41875"/>
            </a:xfrm>
            <a:custGeom>
              <a:avLst/>
              <a:gdLst/>
              <a:ahLst/>
              <a:cxnLst/>
              <a:rect l="l" t="t" r="r" b="b"/>
              <a:pathLst>
                <a:path w="24472" h="1675" extrusionOk="0">
                  <a:moveTo>
                    <a:pt x="9728" y="0"/>
                  </a:moveTo>
                  <a:cubicBezTo>
                    <a:pt x="6476" y="0"/>
                    <a:pt x="3227" y="54"/>
                    <a:pt x="0" y="162"/>
                  </a:cubicBezTo>
                  <a:lnTo>
                    <a:pt x="0" y="901"/>
                  </a:lnTo>
                  <a:cubicBezTo>
                    <a:pt x="6704" y="1404"/>
                    <a:pt x="13547" y="1675"/>
                    <a:pt x="20336" y="1675"/>
                  </a:cubicBezTo>
                  <a:cubicBezTo>
                    <a:pt x="21717" y="1675"/>
                    <a:pt x="23096" y="1663"/>
                    <a:pt x="24471" y="1641"/>
                  </a:cubicBezTo>
                  <a:lnTo>
                    <a:pt x="24337" y="363"/>
                  </a:lnTo>
                  <a:cubicBezTo>
                    <a:pt x="19496" y="121"/>
                    <a:pt x="14607" y="0"/>
                    <a:pt x="9728" y="0"/>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57" name="Google Shape;7857;p52"/>
            <p:cNvSpPr/>
            <p:nvPr/>
          </p:nvSpPr>
          <p:spPr>
            <a:xfrm>
              <a:off x="3540225" y="1747625"/>
              <a:ext cx="626925" cy="42525"/>
            </a:xfrm>
            <a:custGeom>
              <a:avLst/>
              <a:gdLst/>
              <a:ahLst/>
              <a:cxnLst/>
              <a:rect l="l" t="t" r="r" b="b"/>
              <a:pathLst>
                <a:path w="25077" h="1701" extrusionOk="0">
                  <a:moveTo>
                    <a:pt x="16883" y="1"/>
                  </a:moveTo>
                  <a:cubicBezTo>
                    <a:pt x="11229" y="1"/>
                    <a:pt x="5553" y="167"/>
                    <a:pt x="1" y="394"/>
                  </a:cubicBezTo>
                  <a:lnTo>
                    <a:pt x="1" y="1134"/>
                  </a:lnTo>
                  <a:cubicBezTo>
                    <a:pt x="5134" y="1506"/>
                    <a:pt x="10267" y="1700"/>
                    <a:pt x="15416" y="1700"/>
                  </a:cubicBezTo>
                  <a:cubicBezTo>
                    <a:pt x="18629" y="1700"/>
                    <a:pt x="21848" y="1625"/>
                    <a:pt x="25076" y="1470"/>
                  </a:cubicBezTo>
                  <a:lnTo>
                    <a:pt x="24942" y="125"/>
                  </a:lnTo>
                  <a:cubicBezTo>
                    <a:pt x="22271" y="38"/>
                    <a:pt x="19580" y="1"/>
                    <a:pt x="16883" y="1"/>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58" name="Google Shape;7858;p52"/>
            <p:cNvSpPr/>
            <p:nvPr/>
          </p:nvSpPr>
          <p:spPr>
            <a:xfrm>
              <a:off x="3541900" y="1927450"/>
              <a:ext cx="642050" cy="38450"/>
            </a:xfrm>
            <a:custGeom>
              <a:avLst/>
              <a:gdLst/>
              <a:ahLst/>
              <a:cxnLst/>
              <a:rect l="l" t="t" r="r" b="b"/>
              <a:pathLst>
                <a:path w="25682" h="1538" extrusionOk="0">
                  <a:moveTo>
                    <a:pt x="14637" y="1"/>
                  </a:moveTo>
                  <a:cubicBezTo>
                    <a:pt x="9758" y="1"/>
                    <a:pt x="4880" y="155"/>
                    <a:pt x="1" y="462"/>
                  </a:cubicBezTo>
                  <a:lnTo>
                    <a:pt x="1" y="1336"/>
                  </a:lnTo>
                  <a:cubicBezTo>
                    <a:pt x="8606" y="1403"/>
                    <a:pt x="17144" y="1336"/>
                    <a:pt x="25682" y="1537"/>
                  </a:cubicBezTo>
                  <a:lnTo>
                    <a:pt x="25614" y="260"/>
                  </a:lnTo>
                  <a:cubicBezTo>
                    <a:pt x="21955" y="87"/>
                    <a:pt x="18296" y="1"/>
                    <a:pt x="14637" y="1"/>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59" name="Google Shape;7859;p52"/>
            <p:cNvSpPr/>
            <p:nvPr/>
          </p:nvSpPr>
          <p:spPr>
            <a:xfrm>
              <a:off x="4298225" y="1944025"/>
              <a:ext cx="48750" cy="25225"/>
            </a:xfrm>
            <a:custGeom>
              <a:avLst/>
              <a:gdLst/>
              <a:ahLst/>
              <a:cxnLst/>
              <a:rect l="l" t="t" r="r" b="b"/>
              <a:pathLst>
                <a:path w="1950" h="1009" extrusionOk="0">
                  <a:moveTo>
                    <a:pt x="1681" y="1"/>
                  </a:moveTo>
                  <a:cubicBezTo>
                    <a:pt x="1143" y="337"/>
                    <a:pt x="605" y="673"/>
                    <a:pt x="0" y="942"/>
                  </a:cubicBezTo>
                  <a:cubicBezTo>
                    <a:pt x="672" y="1009"/>
                    <a:pt x="1345" y="1009"/>
                    <a:pt x="1950" y="1009"/>
                  </a:cubicBezTo>
                  <a:cubicBezTo>
                    <a:pt x="1882" y="673"/>
                    <a:pt x="1748" y="337"/>
                    <a:pt x="1681" y="1"/>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60" name="Google Shape;7860;p52"/>
            <p:cNvSpPr/>
            <p:nvPr/>
          </p:nvSpPr>
          <p:spPr>
            <a:xfrm>
              <a:off x="3545275" y="2069850"/>
              <a:ext cx="652125" cy="38950"/>
            </a:xfrm>
            <a:custGeom>
              <a:avLst/>
              <a:gdLst/>
              <a:ahLst/>
              <a:cxnLst/>
              <a:rect l="l" t="t" r="r" b="b"/>
              <a:pathLst>
                <a:path w="26085" h="1558" extrusionOk="0">
                  <a:moveTo>
                    <a:pt x="24891" y="1"/>
                  </a:moveTo>
                  <a:cubicBezTo>
                    <a:pt x="21099" y="1"/>
                    <a:pt x="17312" y="285"/>
                    <a:pt x="13580" y="346"/>
                  </a:cubicBezTo>
                  <a:cubicBezTo>
                    <a:pt x="9076" y="480"/>
                    <a:pt x="4504" y="413"/>
                    <a:pt x="0" y="749"/>
                  </a:cubicBezTo>
                  <a:lnTo>
                    <a:pt x="0" y="1421"/>
                  </a:lnTo>
                  <a:cubicBezTo>
                    <a:pt x="1699" y="1523"/>
                    <a:pt x="3407" y="1557"/>
                    <a:pt x="5118" y="1557"/>
                  </a:cubicBezTo>
                  <a:cubicBezTo>
                    <a:pt x="7943" y="1557"/>
                    <a:pt x="10775" y="1463"/>
                    <a:pt x="13580" y="1421"/>
                  </a:cubicBezTo>
                  <a:cubicBezTo>
                    <a:pt x="14238" y="1411"/>
                    <a:pt x="14899" y="1407"/>
                    <a:pt x="15562" y="1407"/>
                  </a:cubicBezTo>
                  <a:cubicBezTo>
                    <a:pt x="17245" y="1407"/>
                    <a:pt x="18945" y="1432"/>
                    <a:pt x="20648" y="1432"/>
                  </a:cubicBezTo>
                  <a:cubicBezTo>
                    <a:pt x="22462" y="1432"/>
                    <a:pt x="24279" y="1403"/>
                    <a:pt x="26084" y="1287"/>
                  </a:cubicBezTo>
                  <a:lnTo>
                    <a:pt x="26017" y="10"/>
                  </a:lnTo>
                  <a:cubicBezTo>
                    <a:pt x="25642" y="4"/>
                    <a:pt x="25266" y="1"/>
                    <a:pt x="24891" y="1"/>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61" name="Google Shape;7861;p52"/>
            <p:cNvSpPr/>
            <p:nvPr/>
          </p:nvSpPr>
          <p:spPr>
            <a:xfrm>
              <a:off x="3548625" y="2181000"/>
              <a:ext cx="658850" cy="68950"/>
            </a:xfrm>
            <a:custGeom>
              <a:avLst/>
              <a:gdLst/>
              <a:ahLst/>
              <a:cxnLst/>
              <a:rect l="l" t="t" r="r" b="b"/>
              <a:pathLst>
                <a:path w="26354" h="2758" extrusionOk="0">
                  <a:moveTo>
                    <a:pt x="26287" y="1"/>
                  </a:moveTo>
                  <a:cubicBezTo>
                    <a:pt x="17614" y="875"/>
                    <a:pt x="8740" y="1076"/>
                    <a:pt x="1" y="1816"/>
                  </a:cubicBezTo>
                  <a:lnTo>
                    <a:pt x="1" y="2757"/>
                  </a:lnTo>
                  <a:cubicBezTo>
                    <a:pt x="8807" y="2555"/>
                    <a:pt x="17614" y="1883"/>
                    <a:pt x="26354" y="673"/>
                  </a:cubicBezTo>
                  <a:lnTo>
                    <a:pt x="26287" y="1"/>
                  </a:ln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62" name="Google Shape;7862;p52"/>
            <p:cNvSpPr/>
            <p:nvPr/>
          </p:nvSpPr>
          <p:spPr>
            <a:xfrm>
              <a:off x="3552000" y="2311675"/>
              <a:ext cx="668925" cy="36275"/>
            </a:xfrm>
            <a:custGeom>
              <a:avLst/>
              <a:gdLst/>
              <a:ahLst/>
              <a:cxnLst/>
              <a:rect l="l" t="t" r="r" b="b"/>
              <a:pathLst>
                <a:path w="26757" h="1451" extrusionOk="0">
                  <a:moveTo>
                    <a:pt x="13345" y="1"/>
                  </a:moveTo>
                  <a:cubicBezTo>
                    <a:pt x="8891" y="1"/>
                    <a:pt x="4437" y="51"/>
                    <a:pt x="0" y="219"/>
                  </a:cubicBezTo>
                  <a:lnTo>
                    <a:pt x="0" y="1160"/>
                  </a:lnTo>
                  <a:cubicBezTo>
                    <a:pt x="5365" y="1402"/>
                    <a:pt x="10730" y="1451"/>
                    <a:pt x="16080" y="1451"/>
                  </a:cubicBezTo>
                  <a:cubicBezTo>
                    <a:pt x="19647" y="1451"/>
                    <a:pt x="23207" y="1429"/>
                    <a:pt x="26757" y="1429"/>
                  </a:cubicBezTo>
                  <a:lnTo>
                    <a:pt x="26689" y="85"/>
                  </a:lnTo>
                  <a:cubicBezTo>
                    <a:pt x="22252" y="51"/>
                    <a:pt x="17799" y="1"/>
                    <a:pt x="13345" y="1"/>
                  </a:cubicBezTo>
                  <a:close/>
                </a:path>
              </a:pathLst>
            </a:custGeom>
            <a:solidFill>
              <a:srgbClr val="A57F54"/>
            </a:solidFill>
            <a:ln>
              <a:noFill/>
            </a:ln>
          </p:spPr>
          <p:txBody>
            <a:bodyPr spcFirstLastPara="1" wrap="square" lIns="91425" tIns="91425" rIns="91425" bIns="91425" anchor="ctr" anchorCtr="0">
              <a:noAutofit/>
            </a:bodyPr>
            <a:lstStyle/>
            <a:p>
              <a:endParaRPr/>
            </a:p>
          </p:txBody>
        </p:sp>
        <p:sp>
          <p:nvSpPr>
            <p:cNvPr id="7863" name="Google Shape;7863;p52"/>
            <p:cNvSpPr/>
            <p:nvPr/>
          </p:nvSpPr>
          <p:spPr>
            <a:xfrm>
              <a:off x="4066275" y="1049900"/>
              <a:ext cx="468950" cy="2035350"/>
            </a:xfrm>
            <a:custGeom>
              <a:avLst/>
              <a:gdLst/>
              <a:ahLst/>
              <a:cxnLst/>
              <a:rect l="l" t="t" r="r" b="b"/>
              <a:pathLst>
                <a:path w="18758" h="81414" extrusionOk="0">
                  <a:moveTo>
                    <a:pt x="1" y="0"/>
                  </a:moveTo>
                  <a:lnTo>
                    <a:pt x="3362" y="42556"/>
                  </a:lnTo>
                  <a:cubicBezTo>
                    <a:pt x="3833" y="55531"/>
                    <a:pt x="4639" y="68506"/>
                    <a:pt x="5648" y="81413"/>
                  </a:cubicBezTo>
                  <a:lnTo>
                    <a:pt x="18757" y="73010"/>
                  </a:lnTo>
                  <a:cubicBezTo>
                    <a:pt x="17614" y="70388"/>
                    <a:pt x="16471" y="67766"/>
                    <a:pt x="15261" y="65144"/>
                  </a:cubicBezTo>
                  <a:cubicBezTo>
                    <a:pt x="13715" y="61581"/>
                    <a:pt x="12102" y="57884"/>
                    <a:pt x="12102" y="53984"/>
                  </a:cubicBezTo>
                  <a:cubicBezTo>
                    <a:pt x="12102" y="51564"/>
                    <a:pt x="12774" y="49211"/>
                    <a:pt x="12841" y="46791"/>
                  </a:cubicBezTo>
                  <a:cubicBezTo>
                    <a:pt x="12908" y="43698"/>
                    <a:pt x="12102" y="40606"/>
                    <a:pt x="10421" y="38051"/>
                  </a:cubicBezTo>
                  <a:cubicBezTo>
                    <a:pt x="10421" y="38051"/>
                    <a:pt x="8135" y="4236"/>
                    <a:pt x="7194" y="3160"/>
                  </a:cubicBezTo>
                  <a:cubicBezTo>
                    <a:pt x="6320" y="2084"/>
                    <a:pt x="1" y="0"/>
                    <a:pt x="1" y="0"/>
                  </a:cubicBezTo>
                  <a:close/>
                </a:path>
              </a:pathLst>
            </a:custGeom>
            <a:solidFill>
              <a:srgbClr val="B45236"/>
            </a:solidFill>
            <a:ln>
              <a:noFill/>
            </a:ln>
          </p:spPr>
          <p:txBody>
            <a:bodyPr spcFirstLastPara="1" wrap="square" lIns="91425" tIns="91425" rIns="91425" bIns="91425" anchor="ctr" anchorCtr="0">
              <a:noAutofit/>
            </a:bodyPr>
            <a:lstStyle/>
            <a:p>
              <a:endParaRPr/>
            </a:p>
          </p:txBody>
        </p:sp>
        <p:sp>
          <p:nvSpPr>
            <p:cNvPr id="7864" name="Google Shape;7864;p52"/>
            <p:cNvSpPr/>
            <p:nvPr/>
          </p:nvSpPr>
          <p:spPr>
            <a:xfrm>
              <a:off x="3141900" y="1056625"/>
              <a:ext cx="510950" cy="2025250"/>
            </a:xfrm>
            <a:custGeom>
              <a:avLst/>
              <a:gdLst/>
              <a:ahLst/>
              <a:cxnLst/>
              <a:rect l="l" t="t" r="r" b="b"/>
              <a:pathLst>
                <a:path w="20438" h="81010" extrusionOk="0">
                  <a:moveTo>
                    <a:pt x="18286" y="0"/>
                  </a:moveTo>
                  <a:cubicBezTo>
                    <a:pt x="18286" y="0"/>
                    <a:pt x="6589" y="3563"/>
                    <a:pt x="5849" y="5244"/>
                  </a:cubicBezTo>
                  <a:cubicBezTo>
                    <a:pt x="5446" y="6252"/>
                    <a:pt x="5782" y="22118"/>
                    <a:pt x="6051" y="33412"/>
                  </a:cubicBezTo>
                  <a:lnTo>
                    <a:pt x="3833" y="39530"/>
                  </a:lnTo>
                  <a:cubicBezTo>
                    <a:pt x="1211" y="50825"/>
                    <a:pt x="1" y="62321"/>
                    <a:pt x="202" y="73884"/>
                  </a:cubicBezTo>
                  <a:cubicBezTo>
                    <a:pt x="135" y="74287"/>
                    <a:pt x="202" y="74691"/>
                    <a:pt x="471" y="75027"/>
                  </a:cubicBezTo>
                  <a:cubicBezTo>
                    <a:pt x="673" y="75296"/>
                    <a:pt x="1009" y="75430"/>
                    <a:pt x="1345" y="75497"/>
                  </a:cubicBezTo>
                  <a:lnTo>
                    <a:pt x="18757" y="81010"/>
                  </a:lnTo>
                  <a:cubicBezTo>
                    <a:pt x="15261" y="65413"/>
                    <a:pt x="20438" y="49009"/>
                    <a:pt x="17211" y="33412"/>
                  </a:cubicBezTo>
                  <a:lnTo>
                    <a:pt x="18286" y="0"/>
                  </a:lnTo>
                  <a:close/>
                </a:path>
              </a:pathLst>
            </a:custGeom>
            <a:solidFill>
              <a:srgbClr val="B45236"/>
            </a:solidFill>
            <a:ln>
              <a:noFill/>
            </a:ln>
          </p:spPr>
          <p:txBody>
            <a:bodyPr spcFirstLastPara="1" wrap="square" lIns="91425" tIns="91425" rIns="91425" bIns="91425" anchor="ctr" anchorCtr="0">
              <a:noAutofit/>
            </a:bodyPr>
            <a:lstStyle/>
            <a:p>
              <a:endParaRPr/>
            </a:p>
          </p:txBody>
        </p:sp>
        <p:sp>
          <p:nvSpPr>
            <p:cNvPr id="7865" name="Google Shape;7865;p52"/>
            <p:cNvSpPr/>
            <p:nvPr/>
          </p:nvSpPr>
          <p:spPr>
            <a:xfrm>
              <a:off x="3113325" y="1194425"/>
              <a:ext cx="277350" cy="727775"/>
            </a:xfrm>
            <a:custGeom>
              <a:avLst/>
              <a:gdLst/>
              <a:ahLst/>
              <a:cxnLst/>
              <a:rect l="l" t="t" r="r" b="b"/>
              <a:pathLst>
                <a:path w="11094" h="29111" extrusionOk="0">
                  <a:moveTo>
                    <a:pt x="6858" y="1"/>
                  </a:moveTo>
                  <a:cubicBezTo>
                    <a:pt x="3093" y="9883"/>
                    <a:pt x="1345" y="18623"/>
                    <a:pt x="1" y="29111"/>
                  </a:cubicBezTo>
                  <a:lnTo>
                    <a:pt x="9547" y="26690"/>
                  </a:lnTo>
                  <a:cubicBezTo>
                    <a:pt x="11093" y="17211"/>
                    <a:pt x="9547" y="9144"/>
                    <a:pt x="6858" y="1"/>
                  </a:cubicBezTo>
                  <a:close/>
                </a:path>
              </a:pathLst>
            </a:custGeom>
            <a:solidFill>
              <a:srgbClr val="B45236"/>
            </a:solidFill>
            <a:ln>
              <a:noFill/>
            </a:ln>
          </p:spPr>
          <p:txBody>
            <a:bodyPr spcFirstLastPara="1" wrap="square" lIns="91425" tIns="91425" rIns="91425" bIns="91425" anchor="ctr" anchorCtr="0">
              <a:noAutofit/>
            </a:bodyPr>
            <a:lstStyle/>
            <a:p>
              <a:endParaRPr/>
            </a:p>
          </p:txBody>
        </p:sp>
        <p:sp>
          <p:nvSpPr>
            <p:cNvPr id="7866" name="Google Shape;7866;p52"/>
            <p:cNvSpPr/>
            <p:nvPr/>
          </p:nvSpPr>
          <p:spPr>
            <a:xfrm>
              <a:off x="4157025" y="1110300"/>
              <a:ext cx="210125" cy="998450"/>
            </a:xfrm>
            <a:custGeom>
              <a:avLst/>
              <a:gdLst/>
              <a:ahLst/>
              <a:cxnLst/>
              <a:rect l="l" t="t" r="r" b="b"/>
              <a:pathLst>
                <a:path w="8405" h="39938" extrusionOk="0">
                  <a:moveTo>
                    <a:pt x="2468" y="1"/>
                  </a:moveTo>
                  <a:cubicBezTo>
                    <a:pt x="1650" y="1"/>
                    <a:pt x="1204" y="906"/>
                    <a:pt x="1009" y="1685"/>
                  </a:cubicBezTo>
                  <a:cubicBezTo>
                    <a:pt x="203" y="4979"/>
                    <a:pt x="1" y="8341"/>
                    <a:pt x="472" y="11635"/>
                  </a:cubicBezTo>
                  <a:lnTo>
                    <a:pt x="5514" y="39938"/>
                  </a:lnTo>
                  <a:cubicBezTo>
                    <a:pt x="8068" y="37585"/>
                    <a:pt x="8404" y="33686"/>
                    <a:pt x="8404" y="30257"/>
                  </a:cubicBezTo>
                  <a:cubicBezTo>
                    <a:pt x="8404" y="22190"/>
                    <a:pt x="7530" y="14122"/>
                    <a:pt x="5715" y="6257"/>
                  </a:cubicBezTo>
                  <a:cubicBezTo>
                    <a:pt x="5379" y="4307"/>
                    <a:pt x="4640" y="2425"/>
                    <a:pt x="3564" y="744"/>
                  </a:cubicBezTo>
                  <a:cubicBezTo>
                    <a:pt x="3362" y="408"/>
                    <a:pt x="2959" y="139"/>
                    <a:pt x="2556" y="4"/>
                  </a:cubicBezTo>
                  <a:cubicBezTo>
                    <a:pt x="2526" y="2"/>
                    <a:pt x="2497" y="1"/>
                    <a:pt x="2468" y="1"/>
                  </a:cubicBezTo>
                  <a:close/>
                </a:path>
              </a:pathLst>
            </a:custGeom>
            <a:solidFill>
              <a:srgbClr val="B45236"/>
            </a:solidFill>
            <a:ln>
              <a:noFill/>
            </a:ln>
          </p:spPr>
          <p:txBody>
            <a:bodyPr spcFirstLastPara="1" wrap="square" lIns="91425" tIns="91425" rIns="91425" bIns="91425" anchor="ctr" anchorCtr="0">
              <a:noAutofit/>
            </a:bodyPr>
            <a:lstStyle/>
            <a:p>
              <a:endParaRPr/>
            </a:p>
          </p:txBody>
        </p:sp>
        <p:sp>
          <p:nvSpPr>
            <p:cNvPr id="7867" name="Google Shape;7867;p52"/>
            <p:cNvSpPr/>
            <p:nvPr/>
          </p:nvSpPr>
          <p:spPr>
            <a:xfrm>
              <a:off x="3562075" y="651325"/>
              <a:ext cx="104225" cy="164775"/>
            </a:xfrm>
            <a:custGeom>
              <a:avLst/>
              <a:gdLst/>
              <a:ahLst/>
              <a:cxnLst/>
              <a:rect l="l" t="t" r="r" b="b"/>
              <a:pathLst>
                <a:path w="4169" h="6591" extrusionOk="0">
                  <a:moveTo>
                    <a:pt x="2416" y="1"/>
                  </a:moveTo>
                  <a:cubicBezTo>
                    <a:pt x="1953" y="1"/>
                    <a:pt x="1497" y="157"/>
                    <a:pt x="1143" y="481"/>
                  </a:cubicBezTo>
                  <a:cubicBezTo>
                    <a:pt x="269" y="1355"/>
                    <a:pt x="0" y="2565"/>
                    <a:pt x="269" y="3708"/>
                  </a:cubicBezTo>
                  <a:cubicBezTo>
                    <a:pt x="606" y="4783"/>
                    <a:pt x="1211" y="5725"/>
                    <a:pt x="2152" y="6397"/>
                  </a:cubicBezTo>
                  <a:cubicBezTo>
                    <a:pt x="2152" y="6397"/>
                    <a:pt x="2345" y="6590"/>
                    <a:pt x="2615" y="6590"/>
                  </a:cubicBezTo>
                  <a:cubicBezTo>
                    <a:pt x="2873" y="6590"/>
                    <a:pt x="3201" y="6414"/>
                    <a:pt x="3496" y="5725"/>
                  </a:cubicBezTo>
                  <a:cubicBezTo>
                    <a:pt x="4169" y="4313"/>
                    <a:pt x="4034" y="750"/>
                    <a:pt x="4034" y="750"/>
                  </a:cubicBezTo>
                  <a:cubicBezTo>
                    <a:pt x="3618" y="258"/>
                    <a:pt x="3011" y="1"/>
                    <a:pt x="2416" y="1"/>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68" name="Google Shape;7868;p52"/>
            <p:cNvSpPr/>
            <p:nvPr/>
          </p:nvSpPr>
          <p:spPr>
            <a:xfrm>
              <a:off x="3953675" y="651050"/>
              <a:ext cx="104225" cy="173225"/>
            </a:xfrm>
            <a:custGeom>
              <a:avLst/>
              <a:gdLst/>
              <a:ahLst/>
              <a:cxnLst/>
              <a:rect l="l" t="t" r="r" b="b"/>
              <a:pathLst>
                <a:path w="4169" h="6929" extrusionOk="0">
                  <a:moveTo>
                    <a:pt x="1654" y="0"/>
                  </a:moveTo>
                  <a:cubicBezTo>
                    <a:pt x="1073" y="0"/>
                    <a:pt x="497" y="254"/>
                    <a:pt x="135" y="761"/>
                  </a:cubicBezTo>
                  <a:cubicBezTo>
                    <a:pt x="135" y="761"/>
                    <a:pt x="0" y="4525"/>
                    <a:pt x="605" y="6004"/>
                  </a:cubicBezTo>
                  <a:cubicBezTo>
                    <a:pt x="942" y="6744"/>
                    <a:pt x="1295" y="6929"/>
                    <a:pt x="1563" y="6929"/>
                  </a:cubicBezTo>
                  <a:cubicBezTo>
                    <a:pt x="1832" y="6929"/>
                    <a:pt x="2017" y="6744"/>
                    <a:pt x="2017" y="6744"/>
                  </a:cubicBezTo>
                  <a:cubicBezTo>
                    <a:pt x="2891" y="6004"/>
                    <a:pt x="3564" y="4996"/>
                    <a:pt x="3900" y="3853"/>
                  </a:cubicBezTo>
                  <a:cubicBezTo>
                    <a:pt x="4169" y="2710"/>
                    <a:pt x="3900" y="1433"/>
                    <a:pt x="3026" y="559"/>
                  </a:cubicBezTo>
                  <a:cubicBezTo>
                    <a:pt x="2653" y="187"/>
                    <a:pt x="2152" y="0"/>
                    <a:pt x="1654"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69" name="Google Shape;7869;p52"/>
            <p:cNvSpPr/>
            <p:nvPr/>
          </p:nvSpPr>
          <p:spPr>
            <a:xfrm>
              <a:off x="3604100" y="384325"/>
              <a:ext cx="448750" cy="297525"/>
            </a:xfrm>
            <a:custGeom>
              <a:avLst/>
              <a:gdLst/>
              <a:ahLst/>
              <a:cxnLst/>
              <a:rect l="l" t="t" r="r" b="b"/>
              <a:pathLst>
                <a:path w="17950" h="11901" extrusionOk="0">
                  <a:moveTo>
                    <a:pt x="17412" y="1"/>
                  </a:moveTo>
                  <a:lnTo>
                    <a:pt x="1210" y="1278"/>
                  </a:lnTo>
                  <a:lnTo>
                    <a:pt x="0" y="11161"/>
                  </a:lnTo>
                  <a:lnTo>
                    <a:pt x="15597" y="11900"/>
                  </a:lnTo>
                  <a:cubicBezTo>
                    <a:pt x="17076" y="9009"/>
                    <a:pt x="17883" y="5850"/>
                    <a:pt x="17950" y="2690"/>
                  </a:cubicBezTo>
                  <a:lnTo>
                    <a:pt x="17412" y="1"/>
                  </a:ln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870" name="Google Shape;7870;p52"/>
            <p:cNvSpPr/>
            <p:nvPr/>
          </p:nvSpPr>
          <p:spPr>
            <a:xfrm>
              <a:off x="3824250" y="671725"/>
              <a:ext cx="13475" cy="144575"/>
            </a:xfrm>
            <a:custGeom>
              <a:avLst/>
              <a:gdLst/>
              <a:ahLst/>
              <a:cxnLst/>
              <a:rect l="l" t="t" r="r" b="b"/>
              <a:pathLst>
                <a:path w="539" h="5783" extrusionOk="0">
                  <a:moveTo>
                    <a:pt x="203" y="1"/>
                  </a:moveTo>
                  <a:lnTo>
                    <a:pt x="203" y="1"/>
                  </a:lnTo>
                  <a:cubicBezTo>
                    <a:pt x="1" y="1950"/>
                    <a:pt x="135" y="3900"/>
                    <a:pt x="539" y="5782"/>
                  </a:cubicBezTo>
                  <a:lnTo>
                    <a:pt x="203" y="1"/>
                  </a:ln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71" name="Google Shape;7871;p52"/>
            <p:cNvSpPr/>
            <p:nvPr/>
          </p:nvSpPr>
          <p:spPr>
            <a:xfrm>
              <a:off x="3657875" y="2681850"/>
              <a:ext cx="373125" cy="23150"/>
            </a:xfrm>
            <a:custGeom>
              <a:avLst/>
              <a:gdLst/>
              <a:ahLst/>
              <a:cxnLst/>
              <a:rect l="l" t="t" r="r" b="b"/>
              <a:pathLst>
                <a:path w="14925" h="926" extrusionOk="0">
                  <a:moveTo>
                    <a:pt x="14522" y="1"/>
                  </a:moveTo>
                  <a:cubicBezTo>
                    <a:pt x="12101" y="1"/>
                    <a:pt x="9681" y="68"/>
                    <a:pt x="7261" y="135"/>
                  </a:cubicBezTo>
                  <a:cubicBezTo>
                    <a:pt x="6051" y="135"/>
                    <a:pt x="4841" y="202"/>
                    <a:pt x="3698" y="202"/>
                  </a:cubicBezTo>
                  <a:cubicBezTo>
                    <a:pt x="2555" y="202"/>
                    <a:pt x="1412" y="270"/>
                    <a:pt x="337" y="404"/>
                  </a:cubicBezTo>
                  <a:cubicBezTo>
                    <a:pt x="0" y="471"/>
                    <a:pt x="135" y="875"/>
                    <a:pt x="337" y="875"/>
                  </a:cubicBezTo>
                  <a:cubicBezTo>
                    <a:pt x="942" y="908"/>
                    <a:pt x="1547" y="925"/>
                    <a:pt x="2152" y="925"/>
                  </a:cubicBezTo>
                  <a:cubicBezTo>
                    <a:pt x="2757" y="925"/>
                    <a:pt x="3362" y="908"/>
                    <a:pt x="3967" y="875"/>
                  </a:cubicBezTo>
                  <a:lnTo>
                    <a:pt x="7395" y="807"/>
                  </a:lnTo>
                  <a:cubicBezTo>
                    <a:pt x="9748" y="740"/>
                    <a:pt x="12101" y="740"/>
                    <a:pt x="14522" y="673"/>
                  </a:cubicBezTo>
                  <a:cubicBezTo>
                    <a:pt x="14925" y="673"/>
                    <a:pt x="14925" y="1"/>
                    <a:pt x="14522" y="1"/>
                  </a:cubicBezTo>
                  <a:close/>
                </a:path>
              </a:pathLst>
            </a:custGeom>
            <a:solidFill>
              <a:srgbClr val="412A2A"/>
            </a:solidFill>
            <a:ln>
              <a:noFill/>
            </a:ln>
          </p:spPr>
          <p:txBody>
            <a:bodyPr spcFirstLastPara="1" wrap="square" lIns="91425" tIns="91425" rIns="91425" bIns="91425" anchor="ctr" anchorCtr="0">
              <a:noAutofit/>
            </a:bodyPr>
            <a:lstStyle/>
            <a:p>
              <a:endParaRPr/>
            </a:p>
          </p:txBody>
        </p:sp>
        <p:sp>
          <p:nvSpPr>
            <p:cNvPr id="7872" name="Google Shape;7872;p52"/>
            <p:cNvSpPr/>
            <p:nvPr/>
          </p:nvSpPr>
          <p:spPr>
            <a:xfrm>
              <a:off x="3782250" y="2481000"/>
              <a:ext cx="21875" cy="217275"/>
            </a:xfrm>
            <a:custGeom>
              <a:avLst/>
              <a:gdLst/>
              <a:ahLst/>
              <a:cxnLst/>
              <a:rect l="l" t="t" r="r" b="b"/>
              <a:pathLst>
                <a:path w="875" h="8691" extrusionOk="0">
                  <a:moveTo>
                    <a:pt x="412" y="1"/>
                  </a:moveTo>
                  <a:cubicBezTo>
                    <a:pt x="353" y="1"/>
                    <a:pt x="303" y="35"/>
                    <a:pt x="269" y="102"/>
                  </a:cubicBezTo>
                  <a:cubicBezTo>
                    <a:pt x="67" y="707"/>
                    <a:pt x="0" y="1379"/>
                    <a:pt x="67" y="1984"/>
                  </a:cubicBezTo>
                  <a:lnTo>
                    <a:pt x="67" y="4135"/>
                  </a:lnTo>
                  <a:cubicBezTo>
                    <a:pt x="67" y="5614"/>
                    <a:pt x="0" y="7026"/>
                    <a:pt x="135" y="8438"/>
                  </a:cubicBezTo>
                  <a:cubicBezTo>
                    <a:pt x="135" y="8606"/>
                    <a:pt x="269" y="8690"/>
                    <a:pt x="412" y="8690"/>
                  </a:cubicBezTo>
                  <a:cubicBezTo>
                    <a:pt x="555" y="8690"/>
                    <a:pt x="706" y="8606"/>
                    <a:pt x="740" y="8438"/>
                  </a:cubicBezTo>
                  <a:cubicBezTo>
                    <a:pt x="874" y="7026"/>
                    <a:pt x="740" y="5614"/>
                    <a:pt x="740" y="4135"/>
                  </a:cubicBezTo>
                  <a:lnTo>
                    <a:pt x="740" y="2051"/>
                  </a:lnTo>
                  <a:cubicBezTo>
                    <a:pt x="807" y="1379"/>
                    <a:pt x="807" y="707"/>
                    <a:pt x="605" y="102"/>
                  </a:cubicBezTo>
                  <a:cubicBezTo>
                    <a:pt x="538" y="35"/>
                    <a:pt x="471" y="1"/>
                    <a:pt x="412" y="1"/>
                  </a:cubicBezTo>
                  <a:close/>
                </a:path>
              </a:pathLst>
            </a:custGeom>
            <a:solidFill>
              <a:srgbClr val="412A2A"/>
            </a:solidFill>
            <a:ln>
              <a:noFill/>
            </a:ln>
          </p:spPr>
          <p:txBody>
            <a:bodyPr spcFirstLastPara="1" wrap="square" lIns="91425" tIns="91425" rIns="91425" bIns="91425" anchor="ctr" anchorCtr="0">
              <a:noAutofit/>
            </a:bodyPr>
            <a:lstStyle/>
            <a:p>
              <a:endParaRPr/>
            </a:p>
          </p:txBody>
        </p:sp>
        <p:sp>
          <p:nvSpPr>
            <p:cNvPr id="7873" name="Google Shape;7873;p52"/>
            <p:cNvSpPr/>
            <p:nvPr/>
          </p:nvSpPr>
          <p:spPr>
            <a:xfrm>
              <a:off x="3841075" y="4708300"/>
              <a:ext cx="271375" cy="42100"/>
            </a:xfrm>
            <a:custGeom>
              <a:avLst/>
              <a:gdLst/>
              <a:ahLst/>
              <a:cxnLst/>
              <a:rect l="l" t="t" r="r" b="b"/>
              <a:pathLst>
                <a:path w="10855" h="1684" extrusionOk="0">
                  <a:moveTo>
                    <a:pt x="1156" y="0"/>
                  </a:moveTo>
                  <a:cubicBezTo>
                    <a:pt x="923" y="0"/>
                    <a:pt x="691" y="39"/>
                    <a:pt x="458" y="39"/>
                  </a:cubicBezTo>
                  <a:cubicBezTo>
                    <a:pt x="372" y="39"/>
                    <a:pt x="287" y="34"/>
                    <a:pt x="202" y="20"/>
                  </a:cubicBezTo>
                  <a:cubicBezTo>
                    <a:pt x="67" y="20"/>
                    <a:pt x="0" y="154"/>
                    <a:pt x="135" y="221"/>
                  </a:cubicBezTo>
                  <a:cubicBezTo>
                    <a:pt x="471" y="356"/>
                    <a:pt x="740" y="490"/>
                    <a:pt x="1009" y="692"/>
                  </a:cubicBezTo>
                  <a:cubicBezTo>
                    <a:pt x="1278" y="759"/>
                    <a:pt x="1546" y="827"/>
                    <a:pt x="1815" y="894"/>
                  </a:cubicBezTo>
                  <a:cubicBezTo>
                    <a:pt x="2420" y="1028"/>
                    <a:pt x="2958" y="1163"/>
                    <a:pt x="3563" y="1297"/>
                  </a:cubicBezTo>
                  <a:cubicBezTo>
                    <a:pt x="4706" y="1499"/>
                    <a:pt x="5916" y="1633"/>
                    <a:pt x="7059" y="1633"/>
                  </a:cubicBezTo>
                  <a:cubicBezTo>
                    <a:pt x="7328" y="1667"/>
                    <a:pt x="7614" y="1684"/>
                    <a:pt x="7899" y="1684"/>
                  </a:cubicBezTo>
                  <a:cubicBezTo>
                    <a:pt x="8185" y="1684"/>
                    <a:pt x="8471" y="1667"/>
                    <a:pt x="8740" y="1633"/>
                  </a:cubicBezTo>
                  <a:cubicBezTo>
                    <a:pt x="9210" y="1633"/>
                    <a:pt x="9748" y="1566"/>
                    <a:pt x="10219" y="1364"/>
                  </a:cubicBezTo>
                  <a:cubicBezTo>
                    <a:pt x="10854" y="1100"/>
                    <a:pt x="10489" y="376"/>
                    <a:pt x="10075" y="376"/>
                  </a:cubicBezTo>
                  <a:cubicBezTo>
                    <a:pt x="9965" y="376"/>
                    <a:pt x="9853" y="427"/>
                    <a:pt x="9754" y="550"/>
                  </a:cubicBezTo>
                  <a:lnTo>
                    <a:pt x="9754" y="550"/>
                  </a:lnTo>
                  <a:cubicBezTo>
                    <a:pt x="9416" y="645"/>
                    <a:pt x="9078" y="692"/>
                    <a:pt x="8740" y="692"/>
                  </a:cubicBezTo>
                  <a:cubicBezTo>
                    <a:pt x="8336" y="692"/>
                    <a:pt x="7933" y="759"/>
                    <a:pt x="7597" y="759"/>
                  </a:cubicBezTo>
                  <a:cubicBezTo>
                    <a:pt x="6723" y="759"/>
                    <a:pt x="5916" y="692"/>
                    <a:pt x="5042" y="625"/>
                  </a:cubicBezTo>
                  <a:cubicBezTo>
                    <a:pt x="4236" y="558"/>
                    <a:pt x="3362" y="356"/>
                    <a:pt x="2555" y="221"/>
                  </a:cubicBezTo>
                  <a:cubicBezTo>
                    <a:pt x="2151" y="154"/>
                    <a:pt x="1748" y="87"/>
                    <a:pt x="1412" y="20"/>
                  </a:cubicBezTo>
                  <a:cubicBezTo>
                    <a:pt x="1327" y="6"/>
                    <a:pt x="1242" y="0"/>
                    <a:pt x="1156" y="0"/>
                  </a:cubicBezTo>
                  <a:close/>
                </a:path>
              </a:pathLst>
            </a:custGeom>
            <a:solidFill>
              <a:srgbClr val="412A2A"/>
            </a:solidFill>
            <a:ln>
              <a:noFill/>
            </a:ln>
          </p:spPr>
          <p:txBody>
            <a:bodyPr spcFirstLastPara="1" wrap="square" lIns="91425" tIns="91425" rIns="91425" bIns="91425" anchor="ctr" anchorCtr="0">
              <a:noAutofit/>
            </a:bodyPr>
            <a:lstStyle/>
            <a:p>
              <a:endParaRPr/>
            </a:p>
          </p:txBody>
        </p:sp>
        <p:sp>
          <p:nvSpPr>
            <p:cNvPr id="7874" name="Google Shape;7874;p52"/>
            <p:cNvSpPr/>
            <p:nvPr/>
          </p:nvSpPr>
          <p:spPr>
            <a:xfrm>
              <a:off x="3910525" y="4024725"/>
              <a:ext cx="154100" cy="530950"/>
            </a:xfrm>
            <a:custGeom>
              <a:avLst/>
              <a:gdLst/>
              <a:ahLst/>
              <a:cxnLst/>
              <a:rect l="l" t="t" r="r" b="b"/>
              <a:pathLst>
                <a:path w="6164" h="21238" extrusionOk="0">
                  <a:moveTo>
                    <a:pt x="5592" y="1"/>
                  </a:moveTo>
                  <a:cubicBezTo>
                    <a:pt x="5508" y="1"/>
                    <a:pt x="5424" y="68"/>
                    <a:pt x="5424" y="203"/>
                  </a:cubicBezTo>
                  <a:cubicBezTo>
                    <a:pt x="5290" y="7530"/>
                    <a:pt x="2600" y="14119"/>
                    <a:pt x="46" y="20909"/>
                  </a:cubicBezTo>
                  <a:cubicBezTo>
                    <a:pt x="1" y="21088"/>
                    <a:pt x="195" y="21238"/>
                    <a:pt x="369" y="21238"/>
                  </a:cubicBezTo>
                  <a:cubicBezTo>
                    <a:pt x="457" y="21238"/>
                    <a:pt x="539" y="21200"/>
                    <a:pt x="584" y="21111"/>
                  </a:cubicBezTo>
                  <a:cubicBezTo>
                    <a:pt x="3407" y="14589"/>
                    <a:pt x="6163" y="7463"/>
                    <a:pt x="5760" y="203"/>
                  </a:cubicBezTo>
                  <a:cubicBezTo>
                    <a:pt x="5760" y="68"/>
                    <a:pt x="5676" y="1"/>
                    <a:pt x="5592" y="1"/>
                  </a:cubicBezTo>
                  <a:close/>
                </a:path>
              </a:pathLst>
            </a:custGeom>
            <a:solidFill>
              <a:srgbClr val="412A2A"/>
            </a:solidFill>
            <a:ln>
              <a:noFill/>
            </a:ln>
          </p:spPr>
          <p:txBody>
            <a:bodyPr spcFirstLastPara="1" wrap="square" lIns="91425" tIns="91425" rIns="91425" bIns="91425" anchor="ctr" anchorCtr="0">
              <a:noAutofit/>
            </a:bodyPr>
            <a:lstStyle/>
            <a:p>
              <a:endParaRPr/>
            </a:p>
          </p:txBody>
        </p:sp>
        <p:sp>
          <p:nvSpPr>
            <p:cNvPr id="7875" name="Google Shape;7875;p52"/>
            <p:cNvSpPr/>
            <p:nvPr/>
          </p:nvSpPr>
          <p:spPr>
            <a:xfrm>
              <a:off x="3906625" y="3604550"/>
              <a:ext cx="223550" cy="342475"/>
            </a:xfrm>
            <a:custGeom>
              <a:avLst/>
              <a:gdLst/>
              <a:ahLst/>
              <a:cxnLst/>
              <a:rect l="l" t="t" r="r" b="b"/>
              <a:pathLst>
                <a:path w="8942" h="13699" extrusionOk="0">
                  <a:moveTo>
                    <a:pt x="5042" y="1"/>
                  </a:moveTo>
                  <a:cubicBezTo>
                    <a:pt x="3160" y="135"/>
                    <a:pt x="1546" y="1413"/>
                    <a:pt x="874" y="3161"/>
                  </a:cubicBezTo>
                  <a:cubicBezTo>
                    <a:pt x="269" y="4976"/>
                    <a:pt x="0" y="6858"/>
                    <a:pt x="202" y="8673"/>
                  </a:cubicBezTo>
                  <a:cubicBezTo>
                    <a:pt x="135" y="9749"/>
                    <a:pt x="403" y="10825"/>
                    <a:pt x="807" y="11766"/>
                  </a:cubicBezTo>
                  <a:cubicBezTo>
                    <a:pt x="1526" y="12947"/>
                    <a:pt x="2794" y="13657"/>
                    <a:pt x="4102" y="13657"/>
                  </a:cubicBezTo>
                  <a:cubicBezTo>
                    <a:pt x="4161" y="13657"/>
                    <a:pt x="4221" y="13656"/>
                    <a:pt x="4281" y="13653"/>
                  </a:cubicBezTo>
                  <a:lnTo>
                    <a:pt x="4281" y="13653"/>
                  </a:lnTo>
                  <a:cubicBezTo>
                    <a:pt x="4585" y="13683"/>
                    <a:pt x="4889" y="13699"/>
                    <a:pt x="5192" y="13699"/>
                  </a:cubicBezTo>
                  <a:cubicBezTo>
                    <a:pt x="6147" y="13699"/>
                    <a:pt x="7093" y="13547"/>
                    <a:pt x="8000" y="13245"/>
                  </a:cubicBezTo>
                  <a:cubicBezTo>
                    <a:pt x="8269" y="13178"/>
                    <a:pt x="8538" y="13043"/>
                    <a:pt x="8740" y="12841"/>
                  </a:cubicBezTo>
                  <a:cubicBezTo>
                    <a:pt x="8874" y="12640"/>
                    <a:pt x="8874" y="12371"/>
                    <a:pt x="8874" y="12102"/>
                  </a:cubicBezTo>
                  <a:lnTo>
                    <a:pt x="8874" y="5245"/>
                  </a:lnTo>
                  <a:cubicBezTo>
                    <a:pt x="8941" y="4169"/>
                    <a:pt x="8807" y="3161"/>
                    <a:pt x="8404" y="2152"/>
                  </a:cubicBezTo>
                  <a:cubicBezTo>
                    <a:pt x="7798" y="808"/>
                    <a:pt x="6521" y="1"/>
                    <a:pt x="5042" y="1"/>
                  </a:cubicBezTo>
                  <a:close/>
                </a:path>
              </a:pathLst>
            </a:custGeom>
            <a:solidFill>
              <a:srgbClr val="412A2A"/>
            </a:solidFill>
            <a:ln>
              <a:noFill/>
            </a:ln>
          </p:spPr>
          <p:txBody>
            <a:bodyPr spcFirstLastPara="1" wrap="square" lIns="91425" tIns="91425" rIns="91425" bIns="91425" anchor="ctr" anchorCtr="0">
              <a:noAutofit/>
            </a:bodyPr>
            <a:lstStyle/>
            <a:p>
              <a:endParaRPr/>
            </a:p>
          </p:txBody>
        </p:sp>
        <p:sp>
          <p:nvSpPr>
            <p:cNvPr id="7876" name="Google Shape;7876;p52"/>
            <p:cNvSpPr/>
            <p:nvPr/>
          </p:nvSpPr>
          <p:spPr>
            <a:xfrm>
              <a:off x="3567125" y="3638075"/>
              <a:ext cx="237000" cy="358125"/>
            </a:xfrm>
            <a:custGeom>
              <a:avLst/>
              <a:gdLst/>
              <a:ahLst/>
              <a:cxnLst/>
              <a:rect l="l" t="t" r="r" b="b"/>
              <a:pathLst>
                <a:path w="9480" h="14325" extrusionOk="0">
                  <a:moveTo>
                    <a:pt x="3789" y="0"/>
                  </a:moveTo>
                  <a:cubicBezTo>
                    <a:pt x="2443" y="0"/>
                    <a:pt x="1182" y="730"/>
                    <a:pt x="538" y="1954"/>
                  </a:cubicBezTo>
                  <a:cubicBezTo>
                    <a:pt x="135" y="3030"/>
                    <a:pt x="0" y="4105"/>
                    <a:pt x="269" y="5248"/>
                  </a:cubicBezTo>
                  <a:cubicBezTo>
                    <a:pt x="605" y="7668"/>
                    <a:pt x="1479" y="10021"/>
                    <a:pt x="2756" y="12106"/>
                  </a:cubicBezTo>
                  <a:cubicBezTo>
                    <a:pt x="3227" y="12979"/>
                    <a:pt x="4034" y="13652"/>
                    <a:pt x="5042" y="13853"/>
                  </a:cubicBezTo>
                  <a:lnTo>
                    <a:pt x="8336" y="14324"/>
                  </a:lnTo>
                  <a:cubicBezTo>
                    <a:pt x="9479" y="11769"/>
                    <a:pt x="9076" y="8879"/>
                    <a:pt x="8672" y="6122"/>
                  </a:cubicBezTo>
                  <a:cubicBezTo>
                    <a:pt x="8605" y="4710"/>
                    <a:pt x="8202" y="3299"/>
                    <a:pt x="7462" y="2021"/>
                  </a:cubicBezTo>
                  <a:cubicBezTo>
                    <a:pt x="6723" y="811"/>
                    <a:pt x="5378" y="72"/>
                    <a:pt x="3967" y="4"/>
                  </a:cubicBezTo>
                  <a:cubicBezTo>
                    <a:pt x="3907" y="2"/>
                    <a:pt x="3848" y="0"/>
                    <a:pt x="3789" y="0"/>
                  </a:cubicBezTo>
                  <a:close/>
                </a:path>
              </a:pathLst>
            </a:custGeom>
            <a:solidFill>
              <a:srgbClr val="362323"/>
            </a:solidFill>
            <a:ln>
              <a:noFill/>
            </a:ln>
          </p:spPr>
          <p:txBody>
            <a:bodyPr spcFirstLastPara="1" wrap="square" lIns="91425" tIns="91425" rIns="91425" bIns="91425" anchor="ctr" anchorCtr="0">
              <a:noAutofit/>
            </a:bodyPr>
            <a:lstStyle/>
            <a:p>
              <a:endParaRPr/>
            </a:p>
          </p:txBody>
        </p:sp>
        <p:sp>
          <p:nvSpPr>
            <p:cNvPr id="7877" name="Google Shape;7877;p52"/>
            <p:cNvSpPr/>
            <p:nvPr/>
          </p:nvSpPr>
          <p:spPr>
            <a:xfrm>
              <a:off x="3414175" y="937025"/>
              <a:ext cx="317675" cy="791900"/>
            </a:xfrm>
            <a:custGeom>
              <a:avLst/>
              <a:gdLst/>
              <a:ahLst/>
              <a:cxnLst/>
              <a:rect l="l" t="t" r="r" b="b"/>
              <a:pathLst>
                <a:path w="12707" h="31676" extrusionOk="0">
                  <a:moveTo>
                    <a:pt x="12027" y="0"/>
                  </a:moveTo>
                  <a:cubicBezTo>
                    <a:pt x="11330" y="0"/>
                    <a:pt x="10071" y="24"/>
                    <a:pt x="8135" y="145"/>
                  </a:cubicBezTo>
                  <a:cubicBezTo>
                    <a:pt x="4908" y="347"/>
                    <a:pt x="3362" y="4986"/>
                    <a:pt x="3295" y="6061"/>
                  </a:cubicBezTo>
                  <a:cubicBezTo>
                    <a:pt x="3227" y="7204"/>
                    <a:pt x="0" y="9423"/>
                    <a:pt x="0" y="9423"/>
                  </a:cubicBezTo>
                  <a:lnTo>
                    <a:pt x="5177" y="18902"/>
                  </a:lnTo>
                  <a:lnTo>
                    <a:pt x="673" y="20717"/>
                  </a:lnTo>
                  <a:lnTo>
                    <a:pt x="6522" y="31675"/>
                  </a:lnTo>
                  <a:cubicBezTo>
                    <a:pt x="6522" y="31675"/>
                    <a:pt x="7261" y="5187"/>
                    <a:pt x="7395" y="2767"/>
                  </a:cubicBezTo>
                  <a:cubicBezTo>
                    <a:pt x="7546" y="1015"/>
                    <a:pt x="10417" y="791"/>
                    <a:pt x="11874" y="791"/>
                  </a:cubicBezTo>
                  <a:cubicBezTo>
                    <a:pt x="12373" y="791"/>
                    <a:pt x="12706" y="818"/>
                    <a:pt x="12706" y="818"/>
                  </a:cubicBezTo>
                  <a:lnTo>
                    <a:pt x="12706" y="11"/>
                  </a:lnTo>
                  <a:cubicBezTo>
                    <a:pt x="12706" y="11"/>
                    <a:pt x="12491" y="0"/>
                    <a:pt x="12027" y="0"/>
                  </a:cubicBezTo>
                  <a:close/>
                </a:path>
              </a:pathLst>
            </a:custGeom>
            <a:solidFill>
              <a:srgbClr val="B9613C"/>
            </a:solidFill>
            <a:ln>
              <a:noFill/>
            </a:ln>
          </p:spPr>
          <p:txBody>
            <a:bodyPr spcFirstLastPara="1" wrap="square" lIns="91425" tIns="91425" rIns="91425" bIns="91425" anchor="ctr" anchorCtr="0">
              <a:noAutofit/>
            </a:bodyPr>
            <a:lstStyle/>
            <a:p>
              <a:endParaRPr/>
            </a:p>
          </p:txBody>
        </p:sp>
        <p:sp>
          <p:nvSpPr>
            <p:cNvPr id="7878" name="Google Shape;7878;p52"/>
            <p:cNvSpPr/>
            <p:nvPr/>
          </p:nvSpPr>
          <p:spPr>
            <a:xfrm>
              <a:off x="3888125" y="939150"/>
              <a:ext cx="319350" cy="774700"/>
            </a:xfrm>
            <a:custGeom>
              <a:avLst/>
              <a:gdLst/>
              <a:ahLst/>
              <a:cxnLst/>
              <a:rect l="l" t="t" r="r" b="b"/>
              <a:pathLst>
                <a:path w="12774" h="30988" extrusionOk="0">
                  <a:moveTo>
                    <a:pt x="2550" y="1"/>
                  </a:moveTo>
                  <a:cubicBezTo>
                    <a:pt x="1136" y="1"/>
                    <a:pt x="1" y="60"/>
                    <a:pt x="1" y="60"/>
                  </a:cubicBezTo>
                  <a:lnTo>
                    <a:pt x="1" y="665"/>
                  </a:lnTo>
                  <a:cubicBezTo>
                    <a:pt x="1" y="665"/>
                    <a:pt x="1360" y="479"/>
                    <a:pt x="2687" y="479"/>
                  </a:cubicBezTo>
                  <a:cubicBezTo>
                    <a:pt x="3882" y="479"/>
                    <a:pt x="5050" y="630"/>
                    <a:pt x="5177" y="1203"/>
                  </a:cubicBezTo>
                  <a:cubicBezTo>
                    <a:pt x="5513" y="2481"/>
                    <a:pt x="8337" y="30784"/>
                    <a:pt x="8673" y="30985"/>
                  </a:cubicBezTo>
                  <a:cubicBezTo>
                    <a:pt x="8676" y="30987"/>
                    <a:pt x="8679" y="30988"/>
                    <a:pt x="8682" y="30988"/>
                  </a:cubicBezTo>
                  <a:cubicBezTo>
                    <a:pt x="9071" y="30988"/>
                    <a:pt x="12774" y="19019"/>
                    <a:pt x="12774" y="19019"/>
                  </a:cubicBezTo>
                  <a:lnTo>
                    <a:pt x="9278" y="17741"/>
                  </a:lnTo>
                  <a:lnTo>
                    <a:pt x="11093" y="6111"/>
                  </a:lnTo>
                  <a:cubicBezTo>
                    <a:pt x="11093" y="6111"/>
                    <a:pt x="8337" y="4834"/>
                    <a:pt x="7933" y="3489"/>
                  </a:cubicBezTo>
                  <a:cubicBezTo>
                    <a:pt x="7530" y="2077"/>
                    <a:pt x="7059" y="128"/>
                    <a:pt x="4774" y="60"/>
                  </a:cubicBezTo>
                  <a:cubicBezTo>
                    <a:pt x="4034" y="16"/>
                    <a:pt x="3257" y="1"/>
                    <a:pt x="2550" y="1"/>
                  </a:cubicBezTo>
                  <a:close/>
                </a:path>
              </a:pathLst>
            </a:custGeom>
            <a:solidFill>
              <a:srgbClr val="B9613C"/>
            </a:solidFill>
            <a:ln>
              <a:noFill/>
            </a:ln>
          </p:spPr>
          <p:txBody>
            <a:bodyPr spcFirstLastPara="1" wrap="square" lIns="91425" tIns="91425" rIns="91425" bIns="91425" anchor="ctr" anchorCtr="0">
              <a:noAutofit/>
            </a:bodyPr>
            <a:lstStyle/>
            <a:p>
              <a:endParaRPr/>
            </a:p>
          </p:txBody>
        </p:sp>
        <p:sp>
          <p:nvSpPr>
            <p:cNvPr id="7879" name="Google Shape;7879;p52"/>
            <p:cNvSpPr/>
            <p:nvPr/>
          </p:nvSpPr>
          <p:spPr>
            <a:xfrm>
              <a:off x="3054500" y="1789325"/>
              <a:ext cx="243725" cy="293450"/>
            </a:xfrm>
            <a:custGeom>
              <a:avLst/>
              <a:gdLst/>
              <a:ahLst/>
              <a:cxnLst/>
              <a:rect l="l" t="t" r="r" b="b"/>
              <a:pathLst>
                <a:path w="9749" h="11738" extrusionOk="0">
                  <a:moveTo>
                    <a:pt x="5252" y="1"/>
                  </a:moveTo>
                  <a:cubicBezTo>
                    <a:pt x="5205" y="1"/>
                    <a:pt x="5157" y="2"/>
                    <a:pt x="5110" y="4"/>
                  </a:cubicBezTo>
                  <a:cubicBezTo>
                    <a:pt x="4908" y="4"/>
                    <a:pt x="4639" y="71"/>
                    <a:pt x="4505" y="205"/>
                  </a:cubicBezTo>
                  <a:cubicBezTo>
                    <a:pt x="4371" y="474"/>
                    <a:pt x="4236" y="676"/>
                    <a:pt x="4236" y="945"/>
                  </a:cubicBezTo>
                  <a:cubicBezTo>
                    <a:pt x="3833" y="1550"/>
                    <a:pt x="3228" y="1953"/>
                    <a:pt x="2488" y="2020"/>
                  </a:cubicBezTo>
                  <a:cubicBezTo>
                    <a:pt x="1749" y="2088"/>
                    <a:pt x="1076" y="2357"/>
                    <a:pt x="539" y="2894"/>
                  </a:cubicBezTo>
                  <a:cubicBezTo>
                    <a:pt x="1" y="3567"/>
                    <a:pt x="270" y="4642"/>
                    <a:pt x="135" y="5583"/>
                  </a:cubicBezTo>
                  <a:cubicBezTo>
                    <a:pt x="135" y="5785"/>
                    <a:pt x="68" y="6054"/>
                    <a:pt x="68" y="6323"/>
                  </a:cubicBezTo>
                  <a:cubicBezTo>
                    <a:pt x="135" y="6861"/>
                    <a:pt x="337" y="7466"/>
                    <a:pt x="673" y="7869"/>
                  </a:cubicBezTo>
                  <a:cubicBezTo>
                    <a:pt x="1278" y="9012"/>
                    <a:pt x="2018" y="9953"/>
                    <a:pt x="2959" y="10827"/>
                  </a:cubicBezTo>
                  <a:cubicBezTo>
                    <a:pt x="3629" y="11402"/>
                    <a:pt x="4504" y="11738"/>
                    <a:pt x="5389" y="11738"/>
                  </a:cubicBezTo>
                  <a:cubicBezTo>
                    <a:pt x="5747" y="11738"/>
                    <a:pt x="6106" y="11683"/>
                    <a:pt x="6455" y="11567"/>
                  </a:cubicBezTo>
                  <a:cubicBezTo>
                    <a:pt x="7194" y="11298"/>
                    <a:pt x="7799" y="10827"/>
                    <a:pt x="8270" y="10222"/>
                  </a:cubicBezTo>
                  <a:cubicBezTo>
                    <a:pt x="9076" y="9550"/>
                    <a:pt x="9547" y="8676"/>
                    <a:pt x="9614" y="7668"/>
                  </a:cubicBezTo>
                  <a:lnTo>
                    <a:pt x="9547" y="2425"/>
                  </a:lnTo>
                  <a:lnTo>
                    <a:pt x="9547" y="2425"/>
                  </a:lnTo>
                  <a:cubicBezTo>
                    <a:pt x="9548" y="2444"/>
                    <a:pt x="9565" y="2452"/>
                    <a:pt x="9589" y="2452"/>
                  </a:cubicBezTo>
                  <a:cubicBezTo>
                    <a:pt x="9648" y="2452"/>
                    <a:pt x="9749" y="2404"/>
                    <a:pt x="9749" y="2357"/>
                  </a:cubicBezTo>
                  <a:cubicBezTo>
                    <a:pt x="9749" y="2222"/>
                    <a:pt x="9682" y="2155"/>
                    <a:pt x="9614" y="2155"/>
                  </a:cubicBezTo>
                  <a:cubicBezTo>
                    <a:pt x="8308" y="1110"/>
                    <a:pt x="6874" y="1"/>
                    <a:pt x="5252" y="1"/>
                  </a:cubicBezTo>
                  <a:close/>
                </a:path>
              </a:pathLst>
            </a:custGeom>
            <a:solidFill>
              <a:srgbClr val="B9613C"/>
            </a:solidFill>
            <a:ln>
              <a:noFill/>
            </a:ln>
          </p:spPr>
          <p:txBody>
            <a:bodyPr spcFirstLastPara="1" wrap="square" lIns="91425" tIns="91425" rIns="91425" bIns="91425" anchor="ctr" anchorCtr="0">
              <a:noAutofit/>
            </a:bodyPr>
            <a:lstStyle/>
            <a:p>
              <a:endParaRPr/>
            </a:p>
          </p:txBody>
        </p:sp>
        <p:sp>
          <p:nvSpPr>
            <p:cNvPr id="7880" name="Google Shape;7880;p52"/>
            <p:cNvSpPr/>
            <p:nvPr/>
          </p:nvSpPr>
          <p:spPr>
            <a:xfrm>
              <a:off x="4128475" y="1912500"/>
              <a:ext cx="290775" cy="339325"/>
            </a:xfrm>
            <a:custGeom>
              <a:avLst/>
              <a:gdLst/>
              <a:ahLst/>
              <a:cxnLst/>
              <a:rect l="l" t="t" r="r" b="b"/>
              <a:pathLst>
                <a:path w="11631" h="13573" extrusionOk="0">
                  <a:moveTo>
                    <a:pt x="4858" y="1"/>
                  </a:moveTo>
                  <a:cubicBezTo>
                    <a:pt x="2936" y="1"/>
                    <a:pt x="1013" y="1144"/>
                    <a:pt x="403" y="3413"/>
                  </a:cubicBezTo>
                  <a:lnTo>
                    <a:pt x="1009" y="8186"/>
                  </a:lnTo>
                  <a:cubicBezTo>
                    <a:pt x="336" y="8589"/>
                    <a:pt x="0" y="9329"/>
                    <a:pt x="67" y="10068"/>
                  </a:cubicBezTo>
                  <a:cubicBezTo>
                    <a:pt x="67" y="10808"/>
                    <a:pt x="403" y="11547"/>
                    <a:pt x="874" y="12085"/>
                  </a:cubicBezTo>
                  <a:cubicBezTo>
                    <a:pt x="1210" y="12556"/>
                    <a:pt x="1681" y="12959"/>
                    <a:pt x="2151" y="13228"/>
                  </a:cubicBezTo>
                  <a:cubicBezTo>
                    <a:pt x="2639" y="13460"/>
                    <a:pt x="3158" y="13572"/>
                    <a:pt x="3671" y="13572"/>
                  </a:cubicBezTo>
                  <a:cubicBezTo>
                    <a:pt x="4644" y="13572"/>
                    <a:pt x="5592" y="13170"/>
                    <a:pt x="6252" y="12421"/>
                  </a:cubicBezTo>
                  <a:cubicBezTo>
                    <a:pt x="6454" y="12152"/>
                    <a:pt x="6656" y="11951"/>
                    <a:pt x="6857" y="11749"/>
                  </a:cubicBezTo>
                  <a:cubicBezTo>
                    <a:pt x="7597" y="11077"/>
                    <a:pt x="8740" y="11144"/>
                    <a:pt x="9681" y="10741"/>
                  </a:cubicBezTo>
                  <a:cubicBezTo>
                    <a:pt x="10689" y="10337"/>
                    <a:pt x="11362" y="9396"/>
                    <a:pt x="11496" y="8320"/>
                  </a:cubicBezTo>
                  <a:cubicBezTo>
                    <a:pt x="11630" y="7245"/>
                    <a:pt x="11294" y="6102"/>
                    <a:pt x="10555" y="5362"/>
                  </a:cubicBezTo>
                  <a:cubicBezTo>
                    <a:pt x="10151" y="5026"/>
                    <a:pt x="9815" y="4623"/>
                    <a:pt x="9546" y="4220"/>
                  </a:cubicBezTo>
                  <a:cubicBezTo>
                    <a:pt x="9412" y="3951"/>
                    <a:pt x="9345" y="3682"/>
                    <a:pt x="9277" y="3346"/>
                  </a:cubicBezTo>
                  <a:cubicBezTo>
                    <a:pt x="8644" y="1110"/>
                    <a:pt x="6751" y="1"/>
                    <a:pt x="4858" y="1"/>
                  </a:cubicBezTo>
                  <a:close/>
                </a:path>
              </a:pathLst>
            </a:custGeom>
            <a:solidFill>
              <a:srgbClr val="B9613C"/>
            </a:solidFill>
            <a:ln>
              <a:noFill/>
            </a:ln>
          </p:spPr>
          <p:txBody>
            <a:bodyPr spcFirstLastPara="1" wrap="square" lIns="91425" tIns="91425" rIns="91425" bIns="91425" anchor="ctr" anchorCtr="0">
              <a:noAutofit/>
            </a:bodyPr>
            <a:lstStyle/>
            <a:p>
              <a:endParaRPr/>
            </a:p>
          </p:txBody>
        </p:sp>
        <p:sp>
          <p:nvSpPr>
            <p:cNvPr id="7881" name="Google Shape;7881;p52"/>
            <p:cNvSpPr/>
            <p:nvPr/>
          </p:nvSpPr>
          <p:spPr>
            <a:xfrm>
              <a:off x="3656200" y="1364175"/>
              <a:ext cx="325150" cy="109275"/>
            </a:xfrm>
            <a:custGeom>
              <a:avLst/>
              <a:gdLst/>
              <a:ahLst/>
              <a:cxnLst/>
              <a:rect l="l" t="t" r="r" b="b"/>
              <a:pathLst>
                <a:path w="13006" h="4371" extrusionOk="0">
                  <a:moveTo>
                    <a:pt x="0" y="1"/>
                  </a:moveTo>
                  <a:lnTo>
                    <a:pt x="67" y="1480"/>
                  </a:lnTo>
                  <a:lnTo>
                    <a:pt x="1345" y="3429"/>
                  </a:lnTo>
                  <a:cubicBezTo>
                    <a:pt x="1345" y="3429"/>
                    <a:pt x="6463" y="4370"/>
                    <a:pt x="9813" y="4370"/>
                  </a:cubicBezTo>
                  <a:cubicBezTo>
                    <a:pt x="11685" y="4370"/>
                    <a:pt x="13006" y="4076"/>
                    <a:pt x="12572" y="3161"/>
                  </a:cubicBezTo>
                  <a:cubicBezTo>
                    <a:pt x="11429" y="539"/>
                    <a:pt x="1" y="1"/>
                    <a:pt x="0" y="1"/>
                  </a:cubicBezTo>
                  <a:close/>
                </a:path>
              </a:pathLst>
            </a:custGeom>
            <a:solidFill>
              <a:srgbClr val="F2DDC7"/>
            </a:solidFill>
            <a:ln>
              <a:noFill/>
            </a:ln>
          </p:spPr>
          <p:txBody>
            <a:bodyPr spcFirstLastPara="1" wrap="square" lIns="91425" tIns="91425" rIns="91425" bIns="91425" anchor="ctr" anchorCtr="0">
              <a:noAutofit/>
            </a:bodyPr>
            <a:lstStyle/>
            <a:p>
              <a:endParaRPr/>
            </a:p>
          </p:txBody>
        </p:sp>
        <p:sp>
          <p:nvSpPr>
            <p:cNvPr id="7882" name="Google Shape;7882;p52"/>
            <p:cNvSpPr/>
            <p:nvPr/>
          </p:nvSpPr>
          <p:spPr>
            <a:xfrm>
              <a:off x="3604100" y="1389400"/>
              <a:ext cx="371750" cy="83375"/>
            </a:xfrm>
            <a:custGeom>
              <a:avLst/>
              <a:gdLst/>
              <a:ahLst/>
              <a:cxnLst/>
              <a:rect l="l" t="t" r="r" b="b"/>
              <a:pathLst>
                <a:path w="14870" h="3335" extrusionOk="0">
                  <a:moveTo>
                    <a:pt x="1479" y="0"/>
                  </a:moveTo>
                  <a:cubicBezTo>
                    <a:pt x="1479" y="0"/>
                    <a:pt x="202" y="807"/>
                    <a:pt x="0" y="874"/>
                  </a:cubicBezTo>
                  <a:lnTo>
                    <a:pt x="135" y="1076"/>
                  </a:lnTo>
                  <a:cubicBezTo>
                    <a:pt x="135" y="1076"/>
                    <a:pt x="10071" y="3334"/>
                    <a:pt x="13618" y="3334"/>
                  </a:cubicBezTo>
                  <a:cubicBezTo>
                    <a:pt x="14399" y="3334"/>
                    <a:pt x="14870" y="3225"/>
                    <a:pt x="14857" y="2958"/>
                  </a:cubicBezTo>
                  <a:cubicBezTo>
                    <a:pt x="14790" y="1479"/>
                    <a:pt x="13916" y="1815"/>
                    <a:pt x="12504" y="1345"/>
                  </a:cubicBezTo>
                  <a:cubicBezTo>
                    <a:pt x="11025" y="874"/>
                    <a:pt x="1479" y="0"/>
                    <a:pt x="147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83" name="Google Shape;7883;p52"/>
            <p:cNvSpPr/>
            <p:nvPr/>
          </p:nvSpPr>
          <p:spPr>
            <a:xfrm>
              <a:off x="3959875" y="1298625"/>
              <a:ext cx="316525" cy="223725"/>
            </a:xfrm>
            <a:custGeom>
              <a:avLst/>
              <a:gdLst/>
              <a:ahLst/>
              <a:cxnLst/>
              <a:rect l="l" t="t" r="r" b="b"/>
              <a:pathLst>
                <a:path w="12661" h="8949" extrusionOk="0">
                  <a:moveTo>
                    <a:pt x="11316" y="1"/>
                  </a:moveTo>
                  <a:cubicBezTo>
                    <a:pt x="11316" y="1"/>
                    <a:pt x="425" y="1682"/>
                    <a:pt x="156" y="5984"/>
                  </a:cubicBezTo>
                  <a:cubicBezTo>
                    <a:pt x="0" y="8432"/>
                    <a:pt x="2360" y="8949"/>
                    <a:pt x="4380" y="8949"/>
                  </a:cubicBezTo>
                  <a:cubicBezTo>
                    <a:pt x="5854" y="8949"/>
                    <a:pt x="7147" y="8673"/>
                    <a:pt x="7147" y="8673"/>
                  </a:cubicBezTo>
                  <a:lnTo>
                    <a:pt x="12660" y="472"/>
                  </a:lnTo>
                  <a:lnTo>
                    <a:pt x="1131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84" name="Google Shape;7884;p52"/>
            <p:cNvSpPr/>
            <p:nvPr/>
          </p:nvSpPr>
          <p:spPr>
            <a:xfrm>
              <a:off x="3945275" y="1302000"/>
              <a:ext cx="364725" cy="610125"/>
            </a:xfrm>
            <a:custGeom>
              <a:avLst/>
              <a:gdLst/>
              <a:ahLst/>
              <a:cxnLst/>
              <a:rect l="l" t="t" r="r" b="b"/>
              <a:pathLst>
                <a:path w="14589" h="24405" extrusionOk="0">
                  <a:moveTo>
                    <a:pt x="13580" y="0"/>
                  </a:moveTo>
                  <a:cubicBezTo>
                    <a:pt x="8807" y="1547"/>
                    <a:pt x="4236" y="3631"/>
                    <a:pt x="0" y="6320"/>
                  </a:cubicBezTo>
                  <a:lnTo>
                    <a:pt x="941" y="24404"/>
                  </a:lnTo>
                  <a:lnTo>
                    <a:pt x="2286" y="24001"/>
                  </a:lnTo>
                  <a:cubicBezTo>
                    <a:pt x="5647" y="22589"/>
                    <a:pt x="9210" y="21581"/>
                    <a:pt x="12774" y="20908"/>
                  </a:cubicBezTo>
                  <a:cubicBezTo>
                    <a:pt x="13110" y="20841"/>
                    <a:pt x="13446" y="20707"/>
                    <a:pt x="13715" y="20505"/>
                  </a:cubicBezTo>
                  <a:cubicBezTo>
                    <a:pt x="13849" y="20236"/>
                    <a:pt x="13984" y="19967"/>
                    <a:pt x="13984" y="19698"/>
                  </a:cubicBezTo>
                  <a:cubicBezTo>
                    <a:pt x="14589" y="13110"/>
                    <a:pt x="12303" y="6454"/>
                    <a:pt x="13580" y="0"/>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885" name="Google Shape;7885;p52"/>
            <p:cNvSpPr/>
            <p:nvPr/>
          </p:nvSpPr>
          <p:spPr>
            <a:xfrm>
              <a:off x="3587275" y="1401150"/>
              <a:ext cx="389950" cy="510975"/>
            </a:xfrm>
            <a:custGeom>
              <a:avLst/>
              <a:gdLst/>
              <a:ahLst/>
              <a:cxnLst/>
              <a:rect l="l" t="t" r="r" b="b"/>
              <a:pathLst>
                <a:path w="15598" h="20439" extrusionOk="0">
                  <a:moveTo>
                    <a:pt x="471" y="1"/>
                  </a:moveTo>
                  <a:lnTo>
                    <a:pt x="1" y="13514"/>
                  </a:lnTo>
                  <a:lnTo>
                    <a:pt x="1144" y="18018"/>
                  </a:lnTo>
                  <a:lnTo>
                    <a:pt x="15530" y="20438"/>
                  </a:lnTo>
                  <a:cubicBezTo>
                    <a:pt x="15530" y="14455"/>
                    <a:pt x="15530" y="8472"/>
                    <a:pt x="15530" y="2488"/>
                  </a:cubicBezTo>
                  <a:cubicBezTo>
                    <a:pt x="15598" y="2219"/>
                    <a:pt x="15530" y="2018"/>
                    <a:pt x="15396" y="1816"/>
                  </a:cubicBezTo>
                  <a:cubicBezTo>
                    <a:pt x="15194" y="1413"/>
                    <a:pt x="4169" y="942"/>
                    <a:pt x="471" y="1"/>
                  </a:cubicBezTo>
                  <a:close/>
                </a:path>
              </a:pathLst>
            </a:custGeom>
            <a:solidFill>
              <a:srgbClr val="381B1B"/>
            </a:solidFill>
            <a:ln>
              <a:noFill/>
            </a:ln>
          </p:spPr>
          <p:txBody>
            <a:bodyPr spcFirstLastPara="1" wrap="square" lIns="91425" tIns="91425" rIns="91425" bIns="91425" anchor="ctr" anchorCtr="0">
              <a:noAutofit/>
            </a:bodyPr>
            <a:lstStyle/>
            <a:p>
              <a:endParaRPr/>
            </a:p>
          </p:txBody>
        </p:sp>
        <p:sp>
          <p:nvSpPr>
            <p:cNvPr id="7886" name="Google Shape;7886;p52"/>
            <p:cNvSpPr/>
            <p:nvPr/>
          </p:nvSpPr>
          <p:spPr>
            <a:xfrm>
              <a:off x="3113325" y="1791075"/>
              <a:ext cx="416850" cy="254475"/>
            </a:xfrm>
            <a:custGeom>
              <a:avLst/>
              <a:gdLst/>
              <a:ahLst/>
              <a:cxnLst/>
              <a:rect l="l" t="t" r="r" b="b"/>
              <a:pathLst>
                <a:path w="16674" h="10179" extrusionOk="0">
                  <a:moveTo>
                    <a:pt x="15463" y="1"/>
                  </a:moveTo>
                  <a:lnTo>
                    <a:pt x="14387" y="673"/>
                  </a:lnTo>
                  <a:cubicBezTo>
                    <a:pt x="11900" y="1278"/>
                    <a:pt x="9413" y="1614"/>
                    <a:pt x="6925" y="1681"/>
                  </a:cubicBezTo>
                  <a:cubicBezTo>
                    <a:pt x="6118" y="1681"/>
                    <a:pt x="5312" y="1749"/>
                    <a:pt x="4572" y="1883"/>
                  </a:cubicBezTo>
                  <a:cubicBezTo>
                    <a:pt x="2623" y="2219"/>
                    <a:pt x="1076" y="3564"/>
                    <a:pt x="471" y="5446"/>
                  </a:cubicBezTo>
                  <a:cubicBezTo>
                    <a:pt x="1" y="7396"/>
                    <a:pt x="1076" y="9345"/>
                    <a:pt x="2959" y="10018"/>
                  </a:cubicBezTo>
                  <a:cubicBezTo>
                    <a:pt x="3402" y="10116"/>
                    <a:pt x="3845" y="10179"/>
                    <a:pt x="4288" y="10179"/>
                  </a:cubicBezTo>
                  <a:cubicBezTo>
                    <a:pt x="4450" y="10179"/>
                    <a:pt x="4612" y="10170"/>
                    <a:pt x="4774" y="10152"/>
                  </a:cubicBezTo>
                  <a:cubicBezTo>
                    <a:pt x="8068" y="9951"/>
                    <a:pt x="11093" y="8270"/>
                    <a:pt x="13715" y="6253"/>
                  </a:cubicBezTo>
                  <a:cubicBezTo>
                    <a:pt x="14387" y="5715"/>
                    <a:pt x="16673" y="4169"/>
                    <a:pt x="16673" y="4169"/>
                  </a:cubicBezTo>
                  <a:lnTo>
                    <a:pt x="15463" y="1"/>
                  </a:ln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87" name="Google Shape;7887;p52"/>
            <p:cNvSpPr/>
            <p:nvPr/>
          </p:nvSpPr>
          <p:spPr>
            <a:xfrm>
              <a:off x="3404100" y="1690900"/>
              <a:ext cx="437000" cy="262775"/>
            </a:xfrm>
            <a:custGeom>
              <a:avLst/>
              <a:gdLst/>
              <a:ahLst/>
              <a:cxnLst/>
              <a:rect l="l" t="t" r="r" b="b"/>
              <a:pathLst>
                <a:path w="17480" h="10511" extrusionOk="0">
                  <a:moveTo>
                    <a:pt x="13522" y="1"/>
                  </a:moveTo>
                  <a:cubicBezTo>
                    <a:pt x="13354" y="1"/>
                    <a:pt x="13190" y="14"/>
                    <a:pt x="13042" y="41"/>
                  </a:cubicBezTo>
                  <a:cubicBezTo>
                    <a:pt x="10824" y="310"/>
                    <a:pt x="8471" y="512"/>
                    <a:pt x="6588" y="1722"/>
                  </a:cubicBezTo>
                  <a:cubicBezTo>
                    <a:pt x="5311" y="2596"/>
                    <a:pt x="4168" y="3537"/>
                    <a:pt x="3093" y="4546"/>
                  </a:cubicBezTo>
                  <a:cubicBezTo>
                    <a:pt x="2958" y="4680"/>
                    <a:pt x="2756" y="4815"/>
                    <a:pt x="2555" y="4815"/>
                  </a:cubicBezTo>
                  <a:lnTo>
                    <a:pt x="0" y="9520"/>
                  </a:lnTo>
                  <a:lnTo>
                    <a:pt x="5244" y="10327"/>
                  </a:lnTo>
                  <a:cubicBezTo>
                    <a:pt x="5638" y="10450"/>
                    <a:pt x="6042" y="10510"/>
                    <a:pt x="6448" y="10510"/>
                  </a:cubicBezTo>
                  <a:cubicBezTo>
                    <a:pt x="7149" y="10510"/>
                    <a:pt x="7857" y="10332"/>
                    <a:pt x="8538" y="9991"/>
                  </a:cubicBezTo>
                  <a:lnTo>
                    <a:pt x="12773" y="8176"/>
                  </a:lnTo>
                  <a:cubicBezTo>
                    <a:pt x="13378" y="7907"/>
                    <a:pt x="14387" y="7235"/>
                    <a:pt x="14252" y="6831"/>
                  </a:cubicBezTo>
                  <a:cubicBezTo>
                    <a:pt x="14158" y="6643"/>
                    <a:pt x="13568" y="6587"/>
                    <a:pt x="12828" y="6587"/>
                  </a:cubicBezTo>
                  <a:cubicBezTo>
                    <a:pt x="11980" y="6587"/>
                    <a:pt x="10937" y="6661"/>
                    <a:pt x="10219" y="6697"/>
                  </a:cubicBezTo>
                  <a:cubicBezTo>
                    <a:pt x="12572" y="6495"/>
                    <a:pt x="17210" y="6226"/>
                    <a:pt x="17345" y="5957"/>
                  </a:cubicBezTo>
                  <a:cubicBezTo>
                    <a:pt x="17479" y="5621"/>
                    <a:pt x="16135" y="4949"/>
                    <a:pt x="15261" y="4949"/>
                  </a:cubicBezTo>
                  <a:lnTo>
                    <a:pt x="10084" y="4949"/>
                  </a:lnTo>
                  <a:cubicBezTo>
                    <a:pt x="12034" y="3335"/>
                    <a:pt x="17412" y="3672"/>
                    <a:pt x="17278" y="2865"/>
                  </a:cubicBezTo>
                  <a:cubicBezTo>
                    <a:pt x="17179" y="2323"/>
                    <a:pt x="16610" y="2250"/>
                    <a:pt x="16049" y="2250"/>
                  </a:cubicBezTo>
                  <a:cubicBezTo>
                    <a:pt x="15845" y="2250"/>
                    <a:pt x="15642" y="2260"/>
                    <a:pt x="15462" y="2260"/>
                  </a:cubicBezTo>
                  <a:lnTo>
                    <a:pt x="8740" y="2394"/>
                  </a:lnTo>
                  <a:cubicBezTo>
                    <a:pt x="10824" y="1789"/>
                    <a:pt x="14992" y="1117"/>
                    <a:pt x="14992" y="646"/>
                  </a:cubicBezTo>
                  <a:cubicBezTo>
                    <a:pt x="14938" y="216"/>
                    <a:pt x="14196" y="1"/>
                    <a:pt x="13522" y="1"/>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88" name="Google Shape;7888;p52"/>
            <p:cNvSpPr/>
            <p:nvPr/>
          </p:nvSpPr>
          <p:spPr>
            <a:xfrm>
              <a:off x="3819225" y="1758475"/>
              <a:ext cx="327750" cy="299875"/>
            </a:xfrm>
            <a:custGeom>
              <a:avLst/>
              <a:gdLst/>
              <a:ahLst/>
              <a:cxnLst/>
              <a:rect l="l" t="t" r="r" b="b"/>
              <a:pathLst>
                <a:path w="13110" h="11995" extrusionOk="0">
                  <a:moveTo>
                    <a:pt x="4394" y="0"/>
                  </a:moveTo>
                  <a:cubicBezTo>
                    <a:pt x="4352" y="0"/>
                    <a:pt x="4321" y="9"/>
                    <a:pt x="4303" y="27"/>
                  </a:cubicBezTo>
                  <a:cubicBezTo>
                    <a:pt x="3899" y="431"/>
                    <a:pt x="4975" y="1641"/>
                    <a:pt x="5715" y="2112"/>
                  </a:cubicBezTo>
                  <a:cubicBezTo>
                    <a:pt x="6790" y="2918"/>
                    <a:pt x="7731" y="3792"/>
                    <a:pt x="8605" y="4733"/>
                  </a:cubicBezTo>
                  <a:cubicBezTo>
                    <a:pt x="6589" y="3994"/>
                    <a:pt x="4841" y="2918"/>
                    <a:pt x="3294" y="1506"/>
                  </a:cubicBezTo>
                  <a:cubicBezTo>
                    <a:pt x="3025" y="1238"/>
                    <a:pt x="2757" y="1103"/>
                    <a:pt x="2420" y="969"/>
                  </a:cubicBezTo>
                  <a:cubicBezTo>
                    <a:pt x="2385" y="962"/>
                    <a:pt x="2350" y="958"/>
                    <a:pt x="2314" y="958"/>
                  </a:cubicBezTo>
                  <a:cubicBezTo>
                    <a:pt x="2005" y="958"/>
                    <a:pt x="1681" y="1205"/>
                    <a:pt x="1681" y="1506"/>
                  </a:cubicBezTo>
                  <a:cubicBezTo>
                    <a:pt x="1748" y="1641"/>
                    <a:pt x="1815" y="1775"/>
                    <a:pt x="1950" y="1910"/>
                  </a:cubicBezTo>
                  <a:cubicBezTo>
                    <a:pt x="3093" y="3456"/>
                    <a:pt x="4437" y="4868"/>
                    <a:pt x="5983" y="6145"/>
                  </a:cubicBezTo>
                  <a:cubicBezTo>
                    <a:pt x="4370" y="5540"/>
                    <a:pt x="2824" y="4666"/>
                    <a:pt x="1412" y="3523"/>
                  </a:cubicBezTo>
                  <a:cubicBezTo>
                    <a:pt x="1256" y="3406"/>
                    <a:pt x="1031" y="3334"/>
                    <a:pt x="858" y="3334"/>
                  </a:cubicBezTo>
                  <a:cubicBezTo>
                    <a:pt x="732" y="3334"/>
                    <a:pt x="633" y="3372"/>
                    <a:pt x="605" y="3456"/>
                  </a:cubicBezTo>
                  <a:cubicBezTo>
                    <a:pt x="471" y="3591"/>
                    <a:pt x="605" y="3792"/>
                    <a:pt x="673" y="3927"/>
                  </a:cubicBezTo>
                  <a:cubicBezTo>
                    <a:pt x="1546" y="5070"/>
                    <a:pt x="2555" y="6078"/>
                    <a:pt x="3698" y="6885"/>
                  </a:cubicBezTo>
                  <a:lnTo>
                    <a:pt x="5849" y="8565"/>
                  </a:lnTo>
                  <a:cubicBezTo>
                    <a:pt x="4303" y="8431"/>
                    <a:pt x="2757" y="7826"/>
                    <a:pt x="1546" y="6817"/>
                  </a:cubicBezTo>
                  <a:cubicBezTo>
                    <a:pt x="1345" y="6549"/>
                    <a:pt x="1009" y="6414"/>
                    <a:pt x="673" y="6414"/>
                  </a:cubicBezTo>
                  <a:cubicBezTo>
                    <a:pt x="202" y="6549"/>
                    <a:pt x="0" y="7019"/>
                    <a:pt x="135" y="7423"/>
                  </a:cubicBezTo>
                  <a:cubicBezTo>
                    <a:pt x="269" y="7826"/>
                    <a:pt x="538" y="8162"/>
                    <a:pt x="874" y="8431"/>
                  </a:cubicBezTo>
                  <a:cubicBezTo>
                    <a:pt x="2891" y="10112"/>
                    <a:pt x="5311" y="11255"/>
                    <a:pt x="7866" y="11860"/>
                  </a:cubicBezTo>
                  <a:lnTo>
                    <a:pt x="8740" y="11994"/>
                  </a:lnTo>
                  <a:cubicBezTo>
                    <a:pt x="9614" y="11591"/>
                    <a:pt x="10421" y="11120"/>
                    <a:pt x="11294" y="10649"/>
                  </a:cubicBezTo>
                  <a:cubicBezTo>
                    <a:pt x="12101" y="10179"/>
                    <a:pt x="13042" y="9507"/>
                    <a:pt x="13110" y="8565"/>
                  </a:cubicBezTo>
                  <a:cubicBezTo>
                    <a:pt x="13042" y="8095"/>
                    <a:pt x="12975" y="7691"/>
                    <a:pt x="12773" y="7288"/>
                  </a:cubicBezTo>
                  <a:cubicBezTo>
                    <a:pt x="11297" y="3951"/>
                    <a:pt x="5287" y="0"/>
                    <a:pt x="4394"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89" name="Google Shape;7889;p52"/>
            <p:cNvSpPr/>
            <p:nvPr/>
          </p:nvSpPr>
          <p:spPr>
            <a:xfrm>
              <a:off x="4089800" y="1826050"/>
              <a:ext cx="90800" cy="171000"/>
            </a:xfrm>
            <a:custGeom>
              <a:avLst/>
              <a:gdLst/>
              <a:ahLst/>
              <a:cxnLst/>
              <a:rect l="l" t="t" r="r" b="b"/>
              <a:pathLst>
                <a:path w="3632" h="6840" extrusionOk="0">
                  <a:moveTo>
                    <a:pt x="3032" y="0"/>
                  </a:moveTo>
                  <a:cubicBezTo>
                    <a:pt x="1716" y="0"/>
                    <a:pt x="2079" y="1981"/>
                    <a:pt x="1950" y="2367"/>
                  </a:cubicBezTo>
                  <a:cubicBezTo>
                    <a:pt x="1682" y="3644"/>
                    <a:pt x="1" y="4585"/>
                    <a:pt x="1" y="4585"/>
                  </a:cubicBezTo>
                  <a:cubicBezTo>
                    <a:pt x="1" y="4585"/>
                    <a:pt x="860" y="6840"/>
                    <a:pt x="1618" y="6840"/>
                  </a:cubicBezTo>
                  <a:cubicBezTo>
                    <a:pt x="1709" y="6840"/>
                    <a:pt x="1797" y="6808"/>
                    <a:pt x="1883" y="6736"/>
                  </a:cubicBezTo>
                  <a:cubicBezTo>
                    <a:pt x="2757" y="5997"/>
                    <a:pt x="3631" y="1358"/>
                    <a:pt x="3228" y="14"/>
                  </a:cubicBezTo>
                  <a:cubicBezTo>
                    <a:pt x="3159" y="5"/>
                    <a:pt x="3094" y="0"/>
                    <a:pt x="3032"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90" name="Google Shape;7890;p52"/>
            <p:cNvSpPr/>
            <p:nvPr/>
          </p:nvSpPr>
          <p:spPr>
            <a:xfrm>
              <a:off x="4004100" y="1972600"/>
              <a:ext cx="331125" cy="194975"/>
            </a:xfrm>
            <a:custGeom>
              <a:avLst/>
              <a:gdLst/>
              <a:ahLst/>
              <a:cxnLst/>
              <a:rect l="l" t="t" r="r" b="b"/>
              <a:pathLst>
                <a:path w="13245" h="7799" extrusionOk="0">
                  <a:moveTo>
                    <a:pt x="4773" y="0"/>
                  </a:moveTo>
                  <a:lnTo>
                    <a:pt x="0" y="2555"/>
                  </a:lnTo>
                  <a:lnTo>
                    <a:pt x="2757" y="4370"/>
                  </a:lnTo>
                  <a:cubicBezTo>
                    <a:pt x="4572" y="5715"/>
                    <a:pt x="6185" y="7799"/>
                    <a:pt x="8471" y="7799"/>
                  </a:cubicBezTo>
                  <a:cubicBezTo>
                    <a:pt x="12505" y="7799"/>
                    <a:pt x="13244" y="2084"/>
                    <a:pt x="9345" y="1076"/>
                  </a:cubicBezTo>
                  <a:cubicBezTo>
                    <a:pt x="8673" y="942"/>
                    <a:pt x="8000" y="942"/>
                    <a:pt x="7328" y="942"/>
                  </a:cubicBezTo>
                  <a:cubicBezTo>
                    <a:pt x="7198" y="950"/>
                    <a:pt x="7074" y="953"/>
                    <a:pt x="6956" y="953"/>
                  </a:cubicBezTo>
                  <a:cubicBezTo>
                    <a:pt x="5071" y="953"/>
                    <a:pt x="4773" y="0"/>
                    <a:pt x="4773"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91" name="Google Shape;7891;p52"/>
            <p:cNvSpPr/>
            <p:nvPr/>
          </p:nvSpPr>
          <p:spPr>
            <a:xfrm>
              <a:off x="3715025" y="854925"/>
              <a:ext cx="183200" cy="220200"/>
            </a:xfrm>
            <a:custGeom>
              <a:avLst/>
              <a:gdLst/>
              <a:ahLst/>
              <a:cxnLst/>
              <a:rect l="l" t="t" r="r" b="b"/>
              <a:pathLst>
                <a:path w="7328" h="8808" extrusionOk="0">
                  <a:moveTo>
                    <a:pt x="874" y="1"/>
                  </a:moveTo>
                  <a:lnTo>
                    <a:pt x="0" y="8808"/>
                  </a:lnTo>
                  <a:lnTo>
                    <a:pt x="7328" y="8808"/>
                  </a:lnTo>
                  <a:lnTo>
                    <a:pt x="7126" y="6051"/>
                  </a:lnTo>
                  <a:cubicBezTo>
                    <a:pt x="7059" y="5110"/>
                    <a:pt x="6992" y="4236"/>
                    <a:pt x="6925" y="3295"/>
                  </a:cubicBezTo>
                  <a:cubicBezTo>
                    <a:pt x="6925" y="2555"/>
                    <a:pt x="6790" y="1883"/>
                    <a:pt x="6790" y="1144"/>
                  </a:cubicBezTo>
                  <a:lnTo>
                    <a:pt x="874" y="1"/>
                  </a:ln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92" name="Google Shape;7892;p52"/>
            <p:cNvSpPr/>
            <p:nvPr/>
          </p:nvSpPr>
          <p:spPr>
            <a:xfrm>
              <a:off x="3644425" y="424675"/>
              <a:ext cx="347925" cy="517750"/>
            </a:xfrm>
            <a:custGeom>
              <a:avLst/>
              <a:gdLst/>
              <a:ahLst/>
              <a:cxnLst/>
              <a:rect l="l" t="t" r="r" b="b"/>
              <a:pathLst>
                <a:path w="13917" h="20710" extrusionOk="0">
                  <a:moveTo>
                    <a:pt x="538" y="0"/>
                  </a:moveTo>
                  <a:lnTo>
                    <a:pt x="202" y="3698"/>
                  </a:lnTo>
                  <a:cubicBezTo>
                    <a:pt x="1" y="8202"/>
                    <a:pt x="1" y="12706"/>
                    <a:pt x="270" y="17211"/>
                  </a:cubicBezTo>
                  <a:cubicBezTo>
                    <a:pt x="202" y="18152"/>
                    <a:pt x="538" y="19093"/>
                    <a:pt x="1143" y="19833"/>
                  </a:cubicBezTo>
                  <a:cubicBezTo>
                    <a:pt x="1681" y="20236"/>
                    <a:pt x="2354" y="20505"/>
                    <a:pt x="3026" y="20505"/>
                  </a:cubicBezTo>
                  <a:cubicBezTo>
                    <a:pt x="4168" y="20642"/>
                    <a:pt x="5310" y="20709"/>
                    <a:pt x="6449" y="20709"/>
                  </a:cubicBezTo>
                  <a:cubicBezTo>
                    <a:pt x="8663" y="20709"/>
                    <a:pt x="10868" y="20455"/>
                    <a:pt x="13043" y="19967"/>
                  </a:cubicBezTo>
                  <a:cubicBezTo>
                    <a:pt x="13312" y="19900"/>
                    <a:pt x="13581" y="19765"/>
                    <a:pt x="13782" y="19564"/>
                  </a:cubicBezTo>
                  <a:cubicBezTo>
                    <a:pt x="13917" y="19295"/>
                    <a:pt x="13917" y="19026"/>
                    <a:pt x="13849" y="18690"/>
                  </a:cubicBezTo>
                  <a:cubicBezTo>
                    <a:pt x="12774" y="12572"/>
                    <a:pt x="12438" y="6253"/>
                    <a:pt x="12841" y="0"/>
                  </a:cubicBezTo>
                  <a:close/>
                </a:path>
              </a:pathLst>
            </a:custGeom>
            <a:solidFill>
              <a:srgbClr val="6E3A30"/>
            </a:solidFill>
            <a:ln>
              <a:noFill/>
            </a:ln>
          </p:spPr>
          <p:txBody>
            <a:bodyPr spcFirstLastPara="1" wrap="square" lIns="91425" tIns="91425" rIns="91425" bIns="91425" anchor="ctr" anchorCtr="0">
              <a:noAutofit/>
            </a:bodyPr>
            <a:lstStyle/>
            <a:p>
              <a:endParaRPr/>
            </a:p>
          </p:txBody>
        </p:sp>
        <p:sp>
          <p:nvSpPr>
            <p:cNvPr id="7893" name="Google Shape;7893;p52"/>
            <p:cNvSpPr/>
            <p:nvPr/>
          </p:nvSpPr>
          <p:spPr>
            <a:xfrm>
              <a:off x="3578875" y="238775"/>
              <a:ext cx="589450" cy="421225"/>
            </a:xfrm>
            <a:custGeom>
              <a:avLst/>
              <a:gdLst/>
              <a:ahLst/>
              <a:cxnLst/>
              <a:rect l="l" t="t" r="r" b="b"/>
              <a:pathLst>
                <a:path w="23578" h="16849" extrusionOk="0">
                  <a:moveTo>
                    <a:pt x="21883" y="4"/>
                  </a:moveTo>
                  <a:cubicBezTo>
                    <a:pt x="21763" y="4"/>
                    <a:pt x="21639" y="37"/>
                    <a:pt x="21514" y="108"/>
                  </a:cubicBezTo>
                  <a:cubicBezTo>
                    <a:pt x="22130" y="355"/>
                    <a:pt x="22602" y="810"/>
                    <a:pt x="22922" y="1370"/>
                  </a:cubicBezTo>
                  <a:lnTo>
                    <a:pt x="22922" y="1370"/>
                  </a:lnTo>
                  <a:cubicBezTo>
                    <a:pt x="22895" y="697"/>
                    <a:pt x="22438" y="4"/>
                    <a:pt x="21883" y="4"/>
                  </a:cubicBezTo>
                  <a:close/>
                  <a:moveTo>
                    <a:pt x="15724" y="1"/>
                  </a:moveTo>
                  <a:cubicBezTo>
                    <a:pt x="15502" y="1"/>
                    <a:pt x="15278" y="36"/>
                    <a:pt x="15060" y="108"/>
                  </a:cubicBezTo>
                  <a:cubicBezTo>
                    <a:pt x="14051" y="377"/>
                    <a:pt x="13177" y="982"/>
                    <a:pt x="12438" y="1789"/>
                  </a:cubicBezTo>
                  <a:cubicBezTo>
                    <a:pt x="11917" y="834"/>
                    <a:pt x="10863" y="383"/>
                    <a:pt x="9783" y="383"/>
                  </a:cubicBezTo>
                  <a:cubicBezTo>
                    <a:pt x="9191" y="383"/>
                    <a:pt x="8592" y="519"/>
                    <a:pt x="8068" y="781"/>
                  </a:cubicBezTo>
                  <a:cubicBezTo>
                    <a:pt x="6656" y="1587"/>
                    <a:pt x="5581" y="2932"/>
                    <a:pt x="4976" y="4478"/>
                  </a:cubicBezTo>
                  <a:cubicBezTo>
                    <a:pt x="4846" y="3617"/>
                    <a:pt x="3971" y="3141"/>
                    <a:pt x="3077" y="3141"/>
                  </a:cubicBezTo>
                  <a:cubicBezTo>
                    <a:pt x="2575" y="3141"/>
                    <a:pt x="2068" y="3291"/>
                    <a:pt x="1681" y="3604"/>
                  </a:cubicBezTo>
                  <a:cubicBezTo>
                    <a:pt x="606" y="4411"/>
                    <a:pt x="270" y="5890"/>
                    <a:pt x="202" y="7302"/>
                  </a:cubicBezTo>
                  <a:cubicBezTo>
                    <a:pt x="1" y="10529"/>
                    <a:pt x="942" y="13689"/>
                    <a:pt x="1816" y="16848"/>
                  </a:cubicBezTo>
                  <a:lnTo>
                    <a:pt x="3429" y="9319"/>
                  </a:lnTo>
                  <a:cubicBezTo>
                    <a:pt x="3701" y="9908"/>
                    <a:pt x="4340" y="10131"/>
                    <a:pt x="4995" y="10131"/>
                  </a:cubicBezTo>
                  <a:cubicBezTo>
                    <a:pt x="5312" y="10131"/>
                    <a:pt x="5632" y="10079"/>
                    <a:pt x="5917" y="9991"/>
                  </a:cubicBezTo>
                  <a:cubicBezTo>
                    <a:pt x="6626" y="9773"/>
                    <a:pt x="7380" y="9466"/>
                    <a:pt x="8106" y="9466"/>
                  </a:cubicBezTo>
                  <a:cubicBezTo>
                    <a:pt x="8274" y="9466"/>
                    <a:pt x="8441" y="9482"/>
                    <a:pt x="8606" y="9520"/>
                  </a:cubicBezTo>
                  <a:cubicBezTo>
                    <a:pt x="9144" y="9789"/>
                    <a:pt x="9749" y="10058"/>
                    <a:pt x="10287" y="10394"/>
                  </a:cubicBezTo>
                  <a:cubicBezTo>
                    <a:pt x="10544" y="10468"/>
                    <a:pt x="10801" y="10503"/>
                    <a:pt x="11051" y="10503"/>
                  </a:cubicBezTo>
                  <a:cubicBezTo>
                    <a:pt x="12628" y="10503"/>
                    <a:pt x="13956" y="9128"/>
                    <a:pt x="13782" y="7504"/>
                  </a:cubicBezTo>
                  <a:lnTo>
                    <a:pt x="13782" y="7504"/>
                  </a:lnTo>
                  <a:cubicBezTo>
                    <a:pt x="14619" y="8260"/>
                    <a:pt x="15738" y="8569"/>
                    <a:pt x="16889" y="8569"/>
                  </a:cubicBezTo>
                  <a:cubicBezTo>
                    <a:pt x="17681" y="8569"/>
                    <a:pt x="18488" y="8422"/>
                    <a:pt x="19228" y="8176"/>
                  </a:cubicBezTo>
                  <a:cubicBezTo>
                    <a:pt x="20976" y="7638"/>
                    <a:pt x="22387" y="6361"/>
                    <a:pt x="23194" y="4680"/>
                  </a:cubicBezTo>
                  <a:cubicBezTo>
                    <a:pt x="23577" y="3616"/>
                    <a:pt x="23475" y="2336"/>
                    <a:pt x="22922" y="1370"/>
                  </a:cubicBezTo>
                  <a:lnTo>
                    <a:pt x="22922" y="1370"/>
                  </a:lnTo>
                  <a:cubicBezTo>
                    <a:pt x="22933" y="1640"/>
                    <a:pt x="22874" y="1908"/>
                    <a:pt x="22724" y="2125"/>
                  </a:cubicBezTo>
                  <a:cubicBezTo>
                    <a:pt x="22119" y="2999"/>
                    <a:pt x="20908" y="3201"/>
                    <a:pt x="19833" y="3201"/>
                  </a:cubicBezTo>
                  <a:cubicBezTo>
                    <a:pt x="19093" y="3201"/>
                    <a:pt x="18287" y="3066"/>
                    <a:pt x="17950" y="2461"/>
                  </a:cubicBezTo>
                  <a:cubicBezTo>
                    <a:pt x="17816" y="2058"/>
                    <a:pt x="17682" y="1655"/>
                    <a:pt x="17614" y="1251"/>
                  </a:cubicBezTo>
                  <a:cubicBezTo>
                    <a:pt x="17298" y="461"/>
                    <a:pt x="16528" y="1"/>
                    <a:pt x="15724" y="1"/>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894" name="Google Shape;7894;p52"/>
            <p:cNvSpPr/>
            <p:nvPr/>
          </p:nvSpPr>
          <p:spPr>
            <a:xfrm>
              <a:off x="3768800" y="937275"/>
              <a:ext cx="124400" cy="68950"/>
            </a:xfrm>
            <a:custGeom>
              <a:avLst/>
              <a:gdLst/>
              <a:ahLst/>
              <a:cxnLst/>
              <a:rect l="l" t="t" r="r" b="b"/>
              <a:pathLst>
                <a:path w="4976" h="2758" extrusionOk="0">
                  <a:moveTo>
                    <a:pt x="4774" y="1"/>
                  </a:moveTo>
                  <a:cubicBezTo>
                    <a:pt x="3093" y="68"/>
                    <a:pt x="0" y="68"/>
                    <a:pt x="0" y="135"/>
                  </a:cubicBezTo>
                  <a:cubicBezTo>
                    <a:pt x="2286" y="2488"/>
                    <a:pt x="4169" y="2757"/>
                    <a:pt x="4975" y="2757"/>
                  </a:cubicBezTo>
                  <a:cubicBezTo>
                    <a:pt x="4908" y="1816"/>
                    <a:pt x="4841" y="875"/>
                    <a:pt x="4774" y="1"/>
                  </a:cubicBezTo>
                  <a:close/>
                </a:path>
              </a:pathLst>
            </a:custGeom>
            <a:solidFill>
              <a:srgbClr val="5E3027"/>
            </a:solidFill>
            <a:ln>
              <a:noFill/>
            </a:ln>
          </p:spPr>
          <p:txBody>
            <a:bodyPr spcFirstLastPara="1" wrap="square" lIns="91425" tIns="91425" rIns="91425" bIns="91425" anchor="ctr" anchorCtr="0">
              <a:noAutofit/>
            </a:bodyPr>
            <a:lstStyle/>
            <a:p>
              <a:endParaRPr/>
            </a:p>
          </p:txBody>
        </p:sp>
        <p:sp>
          <p:nvSpPr>
            <p:cNvPr id="7895" name="Google Shape;7895;p52"/>
            <p:cNvSpPr/>
            <p:nvPr/>
          </p:nvSpPr>
          <p:spPr>
            <a:xfrm>
              <a:off x="3788975" y="603900"/>
              <a:ext cx="90775" cy="207350"/>
            </a:xfrm>
            <a:custGeom>
              <a:avLst/>
              <a:gdLst/>
              <a:ahLst/>
              <a:cxnLst/>
              <a:rect l="l" t="t" r="r" b="b"/>
              <a:pathLst>
                <a:path w="3631" h="8294" extrusionOk="0">
                  <a:moveTo>
                    <a:pt x="1751" y="0"/>
                  </a:moveTo>
                  <a:cubicBezTo>
                    <a:pt x="1487" y="0"/>
                    <a:pt x="1169" y="230"/>
                    <a:pt x="1210" y="563"/>
                  </a:cubicBezTo>
                  <a:cubicBezTo>
                    <a:pt x="1412" y="1907"/>
                    <a:pt x="1479" y="3319"/>
                    <a:pt x="1412" y="4731"/>
                  </a:cubicBezTo>
                  <a:cubicBezTo>
                    <a:pt x="1412" y="5269"/>
                    <a:pt x="1277" y="5874"/>
                    <a:pt x="1815" y="6210"/>
                  </a:cubicBezTo>
                  <a:cubicBezTo>
                    <a:pt x="1950" y="6344"/>
                    <a:pt x="2151" y="6411"/>
                    <a:pt x="2353" y="6479"/>
                  </a:cubicBezTo>
                  <a:cubicBezTo>
                    <a:pt x="2434" y="6479"/>
                    <a:pt x="2611" y="6503"/>
                    <a:pt x="2755" y="6551"/>
                  </a:cubicBezTo>
                  <a:lnTo>
                    <a:pt x="2755" y="6551"/>
                  </a:lnTo>
                  <a:cubicBezTo>
                    <a:pt x="2603" y="6633"/>
                    <a:pt x="2416" y="6704"/>
                    <a:pt x="2286" y="6748"/>
                  </a:cubicBezTo>
                  <a:lnTo>
                    <a:pt x="1614" y="7084"/>
                  </a:lnTo>
                  <a:cubicBezTo>
                    <a:pt x="1143" y="7285"/>
                    <a:pt x="672" y="7554"/>
                    <a:pt x="202" y="7823"/>
                  </a:cubicBezTo>
                  <a:cubicBezTo>
                    <a:pt x="0" y="7890"/>
                    <a:pt x="67" y="8294"/>
                    <a:pt x="336" y="8294"/>
                  </a:cubicBezTo>
                  <a:lnTo>
                    <a:pt x="269" y="8227"/>
                  </a:lnTo>
                  <a:cubicBezTo>
                    <a:pt x="740" y="8092"/>
                    <a:pt x="1210" y="7958"/>
                    <a:pt x="1614" y="7756"/>
                  </a:cubicBezTo>
                  <a:cubicBezTo>
                    <a:pt x="2084" y="7554"/>
                    <a:pt x="2555" y="7285"/>
                    <a:pt x="2958" y="7084"/>
                  </a:cubicBezTo>
                  <a:cubicBezTo>
                    <a:pt x="3294" y="6949"/>
                    <a:pt x="3630" y="6680"/>
                    <a:pt x="3496" y="6344"/>
                  </a:cubicBezTo>
                  <a:cubicBezTo>
                    <a:pt x="3294" y="6075"/>
                    <a:pt x="3093" y="5874"/>
                    <a:pt x="2824" y="5806"/>
                  </a:cubicBezTo>
                  <a:cubicBezTo>
                    <a:pt x="2622" y="5806"/>
                    <a:pt x="2488" y="5739"/>
                    <a:pt x="2286" y="5672"/>
                  </a:cubicBezTo>
                  <a:cubicBezTo>
                    <a:pt x="2151" y="5537"/>
                    <a:pt x="2151" y="5336"/>
                    <a:pt x="2219" y="5134"/>
                  </a:cubicBezTo>
                  <a:cubicBezTo>
                    <a:pt x="2219" y="4596"/>
                    <a:pt x="2286" y="4058"/>
                    <a:pt x="2286" y="3521"/>
                  </a:cubicBezTo>
                  <a:cubicBezTo>
                    <a:pt x="2286" y="2445"/>
                    <a:pt x="2219" y="1369"/>
                    <a:pt x="2084" y="294"/>
                  </a:cubicBezTo>
                  <a:cubicBezTo>
                    <a:pt x="2059" y="88"/>
                    <a:pt x="1915" y="0"/>
                    <a:pt x="1751" y="0"/>
                  </a:cubicBezTo>
                  <a:close/>
                </a:path>
              </a:pathLst>
            </a:custGeom>
            <a:solidFill>
              <a:srgbClr val="5E3027"/>
            </a:solidFill>
            <a:ln>
              <a:noFill/>
            </a:ln>
          </p:spPr>
          <p:txBody>
            <a:bodyPr spcFirstLastPara="1" wrap="square" lIns="91425" tIns="91425" rIns="91425" bIns="91425" anchor="ctr" anchorCtr="0">
              <a:noAutofit/>
            </a:bodyPr>
            <a:lstStyle/>
            <a:p>
              <a:endParaRPr/>
            </a:p>
          </p:txBody>
        </p:sp>
        <p:sp>
          <p:nvSpPr>
            <p:cNvPr id="7896" name="Google Shape;7896;p52"/>
            <p:cNvSpPr/>
            <p:nvPr/>
          </p:nvSpPr>
          <p:spPr>
            <a:xfrm>
              <a:off x="3842750" y="572925"/>
              <a:ext cx="124400" cy="43375"/>
            </a:xfrm>
            <a:custGeom>
              <a:avLst/>
              <a:gdLst/>
              <a:ahLst/>
              <a:cxnLst/>
              <a:rect l="l" t="t" r="r" b="b"/>
              <a:pathLst>
                <a:path w="4976" h="1735" extrusionOk="0">
                  <a:moveTo>
                    <a:pt x="1870" y="1"/>
                  </a:moveTo>
                  <a:cubicBezTo>
                    <a:pt x="1362" y="1"/>
                    <a:pt x="847" y="126"/>
                    <a:pt x="404" y="323"/>
                  </a:cubicBezTo>
                  <a:cubicBezTo>
                    <a:pt x="135" y="457"/>
                    <a:pt x="0" y="793"/>
                    <a:pt x="68" y="1062"/>
                  </a:cubicBezTo>
                  <a:cubicBezTo>
                    <a:pt x="202" y="1331"/>
                    <a:pt x="404" y="1533"/>
                    <a:pt x="740" y="1600"/>
                  </a:cubicBezTo>
                  <a:lnTo>
                    <a:pt x="2421" y="1600"/>
                  </a:lnTo>
                  <a:lnTo>
                    <a:pt x="3295" y="1734"/>
                  </a:lnTo>
                  <a:lnTo>
                    <a:pt x="4034" y="1734"/>
                  </a:lnTo>
                  <a:cubicBezTo>
                    <a:pt x="4169" y="1734"/>
                    <a:pt x="4370" y="1667"/>
                    <a:pt x="4505" y="1533"/>
                  </a:cubicBezTo>
                  <a:cubicBezTo>
                    <a:pt x="4908" y="1331"/>
                    <a:pt x="4975" y="793"/>
                    <a:pt x="4639" y="457"/>
                  </a:cubicBezTo>
                  <a:cubicBezTo>
                    <a:pt x="4505" y="323"/>
                    <a:pt x="4370" y="255"/>
                    <a:pt x="4236" y="188"/>
                  </a:cubicBezTo>
                  <a:lnTo>
                    <a:pt x="4034" y="188"/>
                  </a:lnTo>
                  <a:cubicBezTo>
                    <a:pt x="3832" y="188"/>
                    <a:pt x="3563" y="121"/>
                    <a:pt x="3362" y="121"/>
                  </a:cubicBezTo>
                  <a:lnTo>
                    <a:pt x="2421" y="54"/>
                  </a:lnTo>
                  <a:cubicBezTo>
                    <a:pt x="2240" y="18"/>
                    <a:pt x="2056" y="1"/>
                    <a:pt x="1870" y="1"/>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897" name="Google Shape;7897;p52"/>
            <p:cNvSpPr/>
            <p:nvPr/>
          </p:nvSpPr>
          <p:spPr>
            <a:xfrm>
              <a:off x="3673000" y="579300"/>
              <a:ext cx="116000" cy="43725"/>
            </a:xfrm>
            <a:custGeom>
              <a:avLst/>
              <a:gdLst/>
              <a:ahLst/>
              <a:cxnLst/>
              <a:rect l="l" t="t" r="r" b="b"/>
              <a:pathLst>
                <a:path w="4640" h="1749" extrusionOk="0">
                  <a:moveTo>
                    <a:pt x="2690" y="0"/>
                  </a:moveTo>
                  <a:cubicBezTo>
                    <a:pt x="1950" y="0"/>
                    <a:pt x="1278" y="135"/>
                    <a:pt x="673" y="404"/>
                  </a:cubicBezTo>
                  <a:cubicBezTo>
                    <a:pt x="0" y="740"/>
                    <a:pt x="269" y="1748"/>
                    <a:pt x="1009" y="1748"/>
                  </a:cubicBezTo>
                  <a:cubicBezTo>
                    <a:pt x="1345" y="1748"/>
                    <a:pt x="1681" y="1614"/>
                    <a:pt x="2017" y="1547"/>
                  </a:cubicBezTo>
                  <a:lnTo>
                    <a:pt x="3564" y="1547"/>
                  </a:lnTo>
                  <a:cubicBezTo>
                    <a:pt x="3765" y="1547"/>
                    <a:pt x="3900" y="1547"/>
                    <a:pt x="4101" y="1479"/>
                  </a:cubicBezTo>
                  <a:cubicBezTo>
                    <a:pt x="4370" y="1412"/>
                    <a:pt x="4639" y="1210"/>
                    <a:pt x="4639" y="874"/>
                  </a:cubicBezTo>
                  <a:lnTo>
                    <a:pt x="4639" y="807"/>
                  </a:lnTo>
                  <a:cubicBezTo>
                    <a:pt x="4639" y="538"/>
                    <a:pt x="4437" y="336"/>
                    <a:pt x="4236" y="202"/>
                  </a:cubicBezTo>
                  <a:cubicBezTo>
                    <a:pt x="4034" y="135"/>
                    <a:pt x="3900" y="135"/>
                    <a:pt x="3698" y="68"/>
                  </a:cubicBezTo>
                  <a:cubicBezTo>
                    <a:pt x="3362" y="0"/>
                    <a:pt x="3026" y="0"/>
                    <a:pt x="2690" y="0"/>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898" name="Google Shape;7898;p52"/>
            <p:cNvSpPr/>
            <p:nvPr/>
          </p:nvSpPr>
          <p:spPr>
            <a:xfrm>
              <a:off x="3783925" y="846525"/>
              <a:ext cx="72300" cy="18525"/>
            </a:xfrm>
            <a:custGeom>
              <a:avLst/>
              <a:gdLst/>
              <a:ahLst/>
              <a:cxnLst/>
              <a:rect l="l" t="t" r="r" b="b"/>
              <a:pathLst>
                <a:path w="2892" h="741" extrusionOk="0">
                  <a:moveTo>
                    <a:pt x="2488" y="1"/>
                  </a:moveTo>
                  <a:cubicBezTo>
                    <a:pt x="2085" y="68"/>
                    <a:pt x="1748" y="68"/>
                    <a:pt x="1345" y="135"/>
                  </a:cubicBezTo>
                  <a:lnTo>
                    <a:pt x="740" y="135"/>
                  </a:lnTo>
                  <a:cubicBezTo>
                    <a:pt x="538" y="135"/>
                    <a:pt x="202" y="135"/>
                    <a:pt x="68" y="202"/>
                  </a:cubicBezTo>
                  <a:cubicBezTo>
                    <a:pt x="0" y="337"/>
                    <a:pt x="0" y="404"/>
                    <a:pt x="68" y="538"/>
                  </a:cubicBezTo>
                  <a:cubicBezTo>
                    <a:pt x="135" y="673"/>
                    <a:pt x="269" y="740"/>
                    <a:pt x="404" y="740"/>
                  </a:cubicBezTo>
                  <a:lnTo>
                    <a:pt x="1345" y="740"/>
                  </a:lnTo>
                  <a:cubicBezTo>
                    <a:pt x="1748" y="740"/>
                    <a:pt x="2152" y="673"/>
                    <a:pt x="2622" y="606"/>
                  </a:cubicBezTo>
                  <a:cubicBezTo>
                    <a:pt x="2891" y="471"/>
                    <a:pt x="2824" y="1"/>
                    <a:pt x="2488" y="1"/>
                  </a:cubicBezTo>
                  <a:close/>
                </a:path>
              </a:pathLst>
            </a:custGeom>
            <a:solidFill>
              <a:srgbClr val="5E3027"/>
            </a:solidFill>
            <a:ln>
              <a:noFill/>
            </a:ln>
          </p:spPr>
          <p:txBody>
            <a:bodyPr spcFirstLastPara="1" wrap="square" lIns="91425" tIns="91425" rIns="91425" bIns="91425" anchor="ctr" anchorCtr="0">
              <a:noAutofit/>
            </a:bodyPr>
            <a:lstStyle/>
            <a:p>
              <a:endParaRPr/>
            </a:p>
          </p:txBody>
        </p:sp>
        <p:sp>
          <p:nvSpPr>
            <p:cNvPr id="7899" name="Google Shape;7899;p52"/>
            <p:cNvSpPr/>
            <p:nvPr/>
          </p:nvSpPr>
          <p:spPr>
            <a:xfrm>
              <a:off x="3688125" y="686850"/>
              <a:ext cx="85750" cy="25250"/>
            </a:xfrm>
            <a:custGeom>
              <a:avLst/>
              <a:gdLst/>
              <a:ahLst/>
              <a:cxnLst/>
              <a:rect l="l" t="t" r="r" b="b"/>
              <a:pathLst>
                <a:path w="3430" h="1010" extrusionOk="0">
                  <a:moveTo>
                    <a:pt x="337" y="1"/>
                  </a:moveTo>
                  <a:cubicBezTo>
                    <a:pt x="202" y="68"/>
                    <a:pt x="135" y="135"/>
                    <a:pt x="135" y="203"/>
                  </a:cubicBezTo>
                  <a:cubicBezTo>
                    <a:pt x="1" y="539"/>
                    <a:pt x="471" y="808"/>
                    <a:pt x="740" y="875"/>
                  </a:cubicBezTo>
                  <a:cubicBezTo>
                    <a:pt x="1076" y="942"/>
                    <a:pt x="1345" y="1009"/>
                    <a:pt x="1681" y="1009"/>
                  </a:cubicBezTo>
                  <a:cubicBezTo>
                    <a:pt x="2017" y="942"/>
                    <a:pt x="2353" y="875"/>
                    <a:pt x="2622" y="808"/>
                  </a:cubicBezTo>
                  <a:cubicBezTo>
                    <a:pt x="2959" y="740"/>
                    <a:pt x="3227" y="606"/>
                    <a:pt x="3362" y="337"/>
                  </a:cubicBezTo>
                  <a:cubicBezTo>
                    <a:pt x="3429" y="270"/>
                    <a:pt x="3362" y="203"/>
                    <a:pt x="3362" y="135"/>
                  </a:cubicBezTo>
                  <a:cubicBezTo>
                    <a:pt x="3172" y="88"/>
                    <a:pt x="2982" y="40"/>
                    <a:pt x="2791" y="40"/>
                  </a:cubicBezTo>
                  <a:cubicBezTo>
                    <a:pt x="2713" y="40"/>
                    <a:pt x="2634" y="48"/>
                    <a:pt x="2555" y="68"/>
                  </a:cubicBezTo>
                  <a:cubicBezTo>
                    <a:pt x="2286" y="135"/>
                    <a:pt x="2017" y="135"/>
                    <a:pt x="1816" y="135"/>
                  </a:cubicBezTo>
                  <a:lnTo>
                    <a:pt x="1143" y="135"/>
                  </a:lnTo>
                  <a:lnTo>
                    <a:pt x="740" y="1"/>
                  </a:ln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900" name="Google Shape;7900;p52"/>
            <p:cNvSpPr/>
            <p:nvPr/>
          </p:nvSpPr>
          <p:spPr>
            <a:xfrm>
              <a:off x="3862925" y="669875"/>
              <a:ext cx="92200" cy="38450"/>
            </a:xfrm>
            <a:custGeom>
              <a:avLst/>
              <a:gdLst/>
              <a:ahLst/>
              <a:cxnLst/>
              <a:rect l="l" t="t" r="r" b="b"/>
              <a:pathLst>
                <a:path w="3688" h="1538" extrusionOk="0">
                  <a:moveTo>
                    <a:pt x="3167" y="0"/>
                  </a:moveTo>
                  <a:cubicBezTo>
                    <a:pt x="3143" y="0"/>
                    <a:pt x="3118" y="3"/>
                    <a:pt x="3093" y="8"/>
                  </a:cubicBezTo>
                  <a:cubicBezTo>
                    <a:pt x="2891" y="75"/>
                    <a:pt x="2756" y="142"/>
                    <a:pt x="2622" y="209"/>
                  </a:cubicBezTo>
                  <a:lnTo>
                    <a:pt x="2488" y="277"/>
                  </a:lnTo>
                  <a:lnTo>
                    <a:pt x="2420" y="344"/>
                  </a:lnTo>
                  <a:lnTo>
                    <a:pt x="2353" y="344"/>
                  </a:lnTo>
                  <a:lnTo>
                    <a:pt x="2219" y="411"/>
                  </a:lnTo>
                  <a:lnTo>
                    <a:pt x="2084" y="411"/>
                  </a:lnTo>
                  <a:lnTo>
                    <a:pt x="1681" y="545"/>
                  </a:lnTo>
                  <a:lnTo>
                    <a:pt x="672" y="545"/>
                  </a:lnTo>
                  <a:cubicBezTo>
                    <a:pt x="471" y="545"/>
                    <a:pt x="336" y="545"/>
                    <a:pt x="202" y="613"/>
                  </a:cubicBezTo>
                  <a:cubicBezTo>
                    <a:pt x="135" y="680"/>
                    <a:pt x="67" y="814"/>
                    <a:pt x="67" y="949"/>
                  </a:cubicBezTo>
                  <a:lnTo>
                    <a:pt x="0" y="1016"/>
                  </a:lnTo>
                  <a:cubicBezTo>
                    <a:pt x="67" y="1218"/>
                    <a:pt x="202" y="1352"/>
                    <a:pt x="404" y="1419"/>
                  </a:cubicBezTo>
                  <a:cubicBezTo>
                    <a:pt x="538" y="1419"/>
                    <a:pt x="672" y="1487"/>
                    <a:pt x="807" y="1487"/>
                  </a:cubicBezTo>
                  <a:cubicBezTo>
                    <a:pt x="975" y="1520"/>
                    <a:pt x="1143" y="1537"/>
                    <a:pt x="1303" y="1537"/>
                  </a:cubicBezTo>
                  <a:cubicBezTo>
                    <a:pt x="1462" y="1537"/>
                    <a:pt x="1614" y="1520"/>
                    <a:pt x="1748" y="1487"/>
                  </a:cubicBezTo>
                  <a:cubicBezTo>
                    <a:pt x="2084" y="1487"/>
                    <a:pt x="2420" y="1352"/>
                    <a:pt x="2689" y="1218"/>
                  </a:cubicBezTo>
                  <a:cubicBezTo>
                    <a:pt x="3025" y="1151"/>
                    <a:pt x="3294" y="882"/>
                    <a:pt x="3563" y="613"/>
                  </a:cubicBezTo>
                  <a:cubicBezTo>
                    <a:pt x="3688" y="364"/>
                    <a:pt x="3467" y="0"/>
                    <a:pt x="3167" y="0"/>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901" name="Google Shape;7901;p52"/>
            <p:cNvSpPr/>
            <p:nvPr/>
          </p:nvSpPr>
          <p:spPr>
            <a:xfrm>
              <a:off x="3713325" y="693575"/>
              <a:ext cx="33650" cy="35325"/>
            </a:xfrm>
            <a:custGeom>
              <a:avLst/>
              <a:gdLst/>
              <a:ahLst/>
              <a:cxnLst/>
              <a:rect l="l" t="t" r="r" b="b"/>
              <a:pathLst>
                <a:path w="1346" h="1413" extrusionOk="0">
                  <a:moveTo>
                    <a:pt x="740" y="1"/>
                  </a:moveTo>
                  <a:cubicBezTo>
                    <a:pt x="606" y="1"/>
                    <a:pt x="539" y="68"/>
                    <a:pt x="472" y="68"/>
                  </a:cubicBezTo>
                  <a:cubicBezTo>
                    <a:pt x="270" y="135"/>
                    <a:pt x="135" y="270"/>
                    <a:pt x="68" y="471"/>
                  </a:cubicBezTo>
                  <a:cubicBezTo>
                    <a:pt x="68" y="539"/>
                    <a:pt x="1" y="606"/>
                    <a:pt x="1" y="673"/>
                  </a:cubicBezTo>
                  <a:lnTo>
                    <a:pt x="1" y="875"/>
                  </a:lnTo>
                  <a:cubicBezTo>
                    <a:pt x="68" y="1009"/>
                    <a:pt x="135" y="1076"/>
                    <a:pt x="203" y="1211"/>
                  </a:cubicBezTo>
                  <a:lnTo>
                    <a:pt x="337" y="1278"/>
                  </a:lnTo>
                  <a:cubicBezTo>
                    <a:pt x="472" y="1345"/>
                    <a:pt x="539" y="1413"/>
                    <a:pt x="673" y="1413"/>
                  </a:cubicBezTo>
                  <a:cubicBezTo>
                    <a:pt x="740" y="1413"/>
                    <a:pt x="875" y="1345"/>
                    <a:pt x="942" y="1345"/>
                  </a:cubicBezTo>
                  <a:cubicBezTo>
                    <a:pt x="1077" y="1278"/>
                    <a:pt x="1211" y="1144"/>
                    <a:pt x="1278" y="942"/>
                  </a:cubicBezTo>
                  <a:cubicBezTo>
                    <a:pt x="1345" y="875"/>
                    <a:pt x="1345" y="808"/>
                    <a:pt x="1345" y="673"/>
                  </a:cubicBezTo>
                  <a:lnTo>
                    <a:pt x="1345" y="539"/>
                  </a:lnTo>
                  <a:cubicBezTo>
                    <a:pt x="1345" y="404"/>
                    <a:pt x="1278" y="337"/>
                    <a:pt x="1211" y="203"/>
                  </a:cubicBezTo>
                  <a:lnTo>
                    <a:pt x="1077" y="135"/>
                  </a:lnTo>
                  <a:cubicBezTo>
                    <a:pt x="942" y="68"/>
                    <a:pt x="808" y="1"/>
                    <a:pt x="740" y="1"/>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902" name="Google Shape;7902;p52"/>
            <p:cNvSpPr/>
            <p:nvPr/>
          </p:nvSpPr>
          <p:spPr>
            <a:xfrm>
              <a:off x="3883075" y="693575"/>
              <a:ext cx="35325" cy="26925"/>
            </a:xfrm>
            <a:custGeom>
              <a:avLst/>
              <a:gdLst/>
              <a:ahLst/>
              <a:cxnLst/>
              <a:rect l="l" t="t" r="r" b="b"/>
              <a:pathLst>
                <a:path w="1413" h="1077" extrusionOk="0">
                  <a:moveTo>
                    <a:pt x="740" y="1"/>
                  </a:moveTo>
                  <a:cubicBezTo>
                    <a:pt x="1" y="1"/>
                    <a:pt x="1" y="1076"/>
                    <a:pt x="740" y="1076"/>
                  </a:cubicBezTo>
                  <a:cubicBezTo>
                    <a:pt x="1413" y="1076"/>
                    <a:pt x="1413" y="1"/>
                    <a:pt x="740" y="1"/>
                  </a:cubicBezTo>
                  <a:close/>
                </a:path>
              </a:pathLst>
            </a:custGeom>
            <a:solidFill>
              <a:srgbClr val="2E1717"/>
            </a:solidFill>
            <a:ln>
              <a:noFill/>
            </a:ln>
          </p:spPr>
          <p:txBody>
            <a:bodyPr spcFirstLastPara="1" wrap="square" lIns="91425" tIns="91425" rIns="91425" bIns="91425" anchor="ctr" anchorCtr="0">
              <a:noAutofit/>
            </a:bodyPr>
            <a:lstStyle/>
            <a:p>
              <a:endParaRPr/>
            </a:p>
          </p:txBody>
        </p:sp>
        <p:sp>
          <p:nvSpPr>
            <p:cNvPr id="7903" name="Google Shape;7903;p52"/>
            <p:cNvSpPr/>
            <p:nvPr/>
          </p:nvSpPr>
          <p:spPr>
            <a:xfrm>
              <a:off x="3310625" y="1269900"/>
              <a:ext cx="88450" cy="554400"/>
            </a:xfrm>
            <a:custGeom>
              <a:avLst/>
              <a:gdLst/>
              <a:ahLst/>
              <a:cxnLst/>
              <a:rect l="l" t="t" r="r" b="b"/>
              <a:pathLst>
                <a:path w="3538" h="22176" extrusionOk="0">
                  <a:moveTo>
                    <a:pt x="130" y="1"/>
                  </a:moveTo>
                  <a:cubicBezTo>
                    <a:pt x="61" y="1"/>
                    <a:pt x="0" y="58"/>
                    <a:pt x="42" y="142"/>
                  </a:cubicBezTo>
                  <a:cubicBezTo>
                    <a:pt x="579" y="2158"/>
                    <a:pt x="1453" y="4041"/>
                    <a:pt x="2193" y="5990"/>
                  </a:cubicBezTo>
                  <a:cubicBezTo>
                    <a:pt x="2663" y="6864"/>
                    <a:pt x="2932" y="7873"/>
                    <a:pt x="3000" y="8881"/>
                  </a:cubicBezTo>
                  <a:cubicBezTo>
                    <a:pt x="3000" y="9890"/>
                    <a:pt x="2798" y="10898"/>
                    <a:pt x="2462" y="11839"/>
                  </a:cubicBezTo>
                  <a:cubicBezTo>
                    <a:pt x="1924" y="13587"/>
                    <a:pt x="1521" y="15402"/>
                    <a:pt x="1252" y="17217"/>
                  </a:cubicBezTo>
                  <a:cubicBezTo>
                    <a:pt x="1117" y="18091"/>
                    <a:pt x="1050" y="18898"/>
                    <a:pt x="983" y="19705"/>
                  </a:cubicBezTo>
                  <a:cubicBezTo>
                    <a:pt x="848" y="20512"/>
                    <a:pt x="848" y="21318"/>
                    <a:pt x="1117" y="22125"/>
                  </a:cubicBezTo>
                  <a:cubicBezTo>
                    <a:pt x="1151" y="22159"/>
                    <a:pt x="1184" y="22176"/>
                    <a:pt x="1210" y="22176"/>
                  </a:cubicBezTo>
                  <a:cubicBezTo>
                    <a:pt x="1235" y="22176"/>
                    <a:pt x="1252" y="22159"/>
                    <a:pt x="1252" y="22125"/>
                  </a:cubicBezTo>
                  <a:cubicBezTo>
                    <a:pt x="1521" y="21318"/>
                    <a:pt x="1655" y="20512"/>
                    <a:pt x="1588" y="19705"/>
                  </a:cubicBezTo>
                  <a:cubicBezTo>
                    <a:pt x="1655" y="18629"/>
                    <a:pt x="1789" y="17621"/>
                    <a:pt x="1924" y="16612"/>
                  </a:cubicBezTo>
                  <a:cubicBezTo>
                    <a:pt x="2193" y="14596"/>
                    <a:pt x="2865" y="12646"/>
                    <a:pt x="3268" y="10629"/>
                  </a:cubicBezTo>
                  <a:cubicBezTo>
                    <a:pt x="3537" y="8948"/>
                    <a:pt x="3268" y="7200"/>
                    <a:pt x="2529" y="5654"/>
                  </a:cubicBezTo>
                  <a:cubicBezTo>
                    <a:pt x="1857" y="3772"/>
                    <a:pt x="1117" y="1889"/>
                    <a:pt x="243" y="74"/>
                  </a:cubicBezTo>
                  <a:cubicBezTo>
                    <a:pt x="218" y="23"/>
                    <a:pt x="172" y="1"/>
                    <a:pt x="130" y="1"/>
                  </a:cubicBezTo>
                  <a:close/>
                </a:path>
              </a:pathLst>
            </a:custGeom>
            <a:solidFill>
              <a:srgbClr val="A4452A"/>
            </a:solidFill>
            <a:ln>
              <a:noFill/>
            </a:ln>
          </p:spPr>
          <p:txBody>
            <a:bodyPr spcFirstLastPara="1" wrap="square" lIns="91425" tIns="91425" rIns="91425" bIns="91425" anchor="ctr" anchorCtr="0">
              <a:noAutofit/>
            </a:bodyPr>
            <a:lstStyle/>
            <a:p>
              <a:endParaRPr/>
            </a:p>
          </p:txBody>
        </p:sp>
        <p:sp>
          <p:nvSpPr>
            <p:cNvPr id="7904" name="Google Shape;7904;p52"/>
            <p:cNvSpPr/>
            <p:nvPr/>
          </p:nvSpPr>
          <p:spPr>
            <a:xfrm>
              <a:off x="3299175" y="1413700"/>
              <a:ext cx="85475" cy="106225"/>
            </a:xfrm>
            <a:custGeom>
              <a:avLst/>
              <a:gdLst/>
              <a:ahLst/>
              <a:cxnLst/>
              <a:rect l="l" t="t" r="r" b="b"/>
              <a:pathLst>
                <a:path w="3419" h="4249" extrusionOk="0">
                  <a:moveTo>
                    <a:pt x="278" y="0"/>
                  </a:moveTo>
                  <a:cubicBezTo>
                    <a:pt x="145" y="0"/>
                    <a:pt x="0" y="197"/>
                    <a:pt x="163" y="306"/>
                  </a:cubicBezTo>
                  <a:cubicBezTo>
                    <a:pt x="634" y="911"/>
                    <a:pt x="1172" y="1516"/>
                    <a:pt x="1575" y="2188"/>
                  </a:cubicBezTo>
                  <a:cubicBezTo>
                    <a:pt x="2046" y="2793"/>
                    <a:pt x="2449" y="3465"/>
                    <a:pt x="2853" y="4138"/>
                  </a:cubicBezTo>
                  <a:cubicBezTo>
                    <a:pt x="2912" y="4216"/>
                    <a:pt x="2988" y="4249"/>
                    <a:pt x="3063" y="4249"/>
                  </a:cubicBezTo>
                  <a:cubicBezTo>
                    <a:pt x="3244" y="4249"/>
                    <a:pt x="3418" y="4059"/>
                    <a:pt x="3323" y="3869"/>
                  </a:cubicBezTo>
                  <a:cubicBezTo>
                    <a:pt x="2920" y="3196"/>
                    <a:pt x="2516" y="2524"/>
                    <a:pt x="1979" y="1852"/>
                  </a:cubicBezTo>
                  <a:cubicBezTo>
                    <a:pt x="1508" y="1180"/>
                    <a:pt x="970" y="574"/>
                    <a:pt x="365" y="37"/>
                  </a:cubicBezTo>
                  <a:cubicBezTo>
                    <a:pt x="339" y="11"/>
                    <a:pt x="309" y="0"/>
                    <a:pt x="278" y="0"/>
                  </a:cubicBezTo>
                  <a:close/>
                </a:path>
              </a:pathLst>
            </a:custGeom>
            <a:solidFill>
              <a:srgbClr val="A4452A"/>
            </a:solidFill>
            <a:ln>
              <a:noFill/>
            </a:ln>
          </p:spPr>
          <p:txBody>
            <a:bodyPr spcFirstLastPara="1" wrap="square" lIns="91425" tIns="91425" rIns="91425" bIns="91425" anchor="ctr" anchorCtr="0">
              <a:noAutofit/>
            </a:bodyPr>
            <a:lstStyle/>
            <a:p>
              <a:endParaRPr/>
            </a:p>
          </p:txBody>
        </p:sp>
        <p:sp>
          <p:nvSpPr>
            <p:cNvPr id="7905" name="Google Shape;7905;p52"/>
            <p:cNvSpPr/>
            <p:nvPr/>
          </p:nvSpPr>
          <p:spPr>
            <a:xfrm>
              <a:off x="4184550" y="1873850"/>
              <a:ext cx="106975" cy="52625"/>
            </a:xfrm>
            <a:custGeom>
              <a:avLst/>
              <a:gdLst/>
              <a:ahLst/>
              <a:cxnLst/>
              <a:rect l="l" t="t" r="r" b="b"/>
              <a:pathLst>
                <a:path w="4279" h="2105" extrusionOk="0">
                  <a:moveTo>
                    <a:pt x="3312" y="1"/>
                  </a:moveTo>
                  <a:cubicBezTo>
                    <a:pt x="3219" y="1"/>
                    <a:pt x="3135" y="18"/>
                    <a:pt x="3068" y="51"/>
                  </a:cubicBezTo>
                  <a:cubicBezTo>
                    <a:pt x="2665" y="118"/>
                    <a:pt x="2261" y="186"/>
                    <a:pt x="1925" y="320"/>
                  </a:cubicBezTo>
                  <a:cubicBezTo>
                    <a:pt x="1589" y="522"/>
                    <a:pt x="1253" y="656"/>
                    <a:pt x="917" y="858"/>
                  </a:cubicBezTo>
                  <a:cubicBezTo>
                    <a:pt x="581" y="1127"/>
                    <a:pt x="312" y="1396"/>
                    <a:pt x="110" y="1732"/>
                  </a:cubicBezTo>
                  <a:cubicBezTo>
                    <a:pt x="1" y="1896"/>
                    <a:pt x="158" y="2104"/>
                    <a:pt x="329" y="2104"/>
                  </a:cubicBezTo>
                  <a:cubicBezTo>
                    <a:pt x="368" y="2104"/>
                    <a:pt x="408" y="2093"/>
                    <a:pt x="446" y="2068"/>
                  </a:cubicBezTo>
                  <a:cubicBezTo>
                    <a:pt x="715" y="1866"/>
                    <a:pt x="984" y="1665"/>
                    <a:pt x="1253" y="1463"/>
                  </a:cubicBezTo>
                  <a:cubicBezTo>
                    <a:pt x="1522" y="1261"/>
                    <a:pt x="1858" y="1060"/>
                    <a:pt x="2194" y="925"/>
                  </a:cubicBezTo>
                  <a:cubicBezTo>
                    <a:pt x="2463" y="791"/>
                    <a:pt x="2799" y="723"/>
                    <a:pt x="3135" y="589"/>
                  </a:cubicBezTo>
                  <a:cubicBezTo>
                    <a:pt x="3270" y="589"/>
                    <a:pt x="3471" y="522"/>
                    <a:pt x="3606" y="455"/>
                  </a:cubicBezTo>
                  <a:cubicBezTo>
                    <a:pt x="3808" y="455"/>
                    <a:pt x="3942" y="455"/>
                    <a:pt x="4144" y="387"/>
                  </a:cubicBezTo>
                  <a:cubicBezTo>
                    <a:pt x="4278" y="320"/>
                    <a:pt x="4278" y="118"/>
                    <a:pt x="4144" y="118"/>
                  </a:cubicBezTo>
                  <a:cubicBezTo>
                    <a:pt x="3942" y="51"/>
                    <a:pt x="3740" y="51"/>
                    <a:pt x="3606" y="51"/>
                  </a:cubicBezTo>
                  <a:cubicBezTo>
                    <a:pt x="3505" y="18"/>
                    <a:pt x="3404" y="1"/>
                    <a:pt x="3312" y="1"/>
                  </a:cubicBezTo>
                  <a:close/>
                </a:path>
              </a:pathLst>
            </a:custGeom>
            <a:solidFill>
              <a:srgbClr val="A4452A"/>
            </a:solidFill>
            <a:ln>
              <a:noFill/>
            </a:ln>
          </p:spPr>
          <p:txBody>
            <a:bodyPr spcFirstLastPara="1" wrap="square" lIns="91425" tIns="91425" rIns="91425" bIns="91425" anchor="ctr" anchorCtr="0">
              <a:noAutofit/>
            </a:bodyPr>
            <a:lstStyle/>
            <a:p>
              <a:endParaRPr/>
            </a:p>
          </p:txBody>
        </p:sp>
        <p:sp>
          <p:nvSpPr>
            <p:cNvPr id="7906" name="Google Shape;7906;p52"/>
            <p:cNvSpPr/>
            <p:nvPr/>
          </p:nvSpPr>
          <p:spPr>
            <a:xfrm>
              <a:off x="3215850" y="1767550"/>
              <a:ext cx="84050" cy="62225"/>
            </a:xfrm>
            <a:custGeom>
              <a:avLst/>
              <a:gdLst/>
              <a:ahLst/>
              <a:cxnLst/>
              <a:rect l="l" t="t" r="r" b="b"/>
              <a:pathLst>
                <a:path w="3362" h="2489" extrusionOk="0">
                  <a:moveTo>
                    <a:pt x="135" y="1"/>
                  </a:moveTo>
                  <a:cubicBezTo>
                    <a:pt x="68" y="1"/>
                    <a:pt x="1" y="135"/>
                    <a:pt x="68" y="135"/>
                  </a:cubicBezTo>
                  <a:cubicBezTo>
                    <a:pt x="606" y="538"/>
                    <a:pt x="1211" y="807"/>
                    <a:pt x="1749" y="1211"/>
                  </a:cubicBezTo>
                  <a:cubicBezTo>
                    <a:pt x="2017" y="1412"/>
                    <a:pt x="2219" y="1614"/>
                    <a:pt x="2488" y="1816"/>
                  </a:cubicBezTo>
                  <a:lnTo>
                    <a:pt x="2824" y="2219"/>
                  </a:lnTo>
                  <a:cubicBezTo>
                    <a:pt x="2891" y="2286"/>
                    <a:pt x="3026" y="2421"/>
                    <a:pt x="3160" y="2488"/>
                  </a:cubicBezTo>
                  <a:cubicBezTo>
                    <a:pt x="3295" y="2488"/>
                    <a:pt x="3362" y="2421"/>
                    <a:pt x="3295" y="2354"/>
                  </a:cubicBezTo>
                  <a:cubicBezTo>
                    <a:pt x="3228" y="2219"/>
                    <a:pt x="3160" y="2085"/>
                    <a:pt x="3026" y="1950"/>
                  </a:cubicBezTo>
                  <a:cubicBezTo>
                    <a:pt x="2959" y="1816"/>
                    <a:pt x="2824" y="1749"/>
                    <a:pt x="2690" y="1614"/>
                  </a:cubicBezTo>
                  <a:cubicBezTo>
                    <a:pt x="2421" y="1345"/>
                    <a:pt x="2152" y="1143"/>
                    <a:pt x="1883" y="942"/>
                  </a:cubicBezTo>
                  <a:cubicBezTo>
                    <a:pt x="1345" y="538"/>
                    <a:pt x="740" y="269"/>
                    <a:pt x="135" y="1"/>
                  </a:cubicBezTo>
                  <a:close/>
                </a:path>
              </a:pathLst>
            </a:custGeom>
            <a:solidFill>
              <a:srgbClr val="A4452A"/>
            </a:solidFill>
            <a:ln>
              <a:noFill/>
            </a:ln>
          </p:spPr>
          <p:txBody>
            <a:bodyPr spcFirstLastPara="1" wrap="square" lIns="91425" tIns="91425" rIns="91425" bIns="91425" anchor="ctr" anchorCtr="0">
              <a:noAutofit/>
            </a:bodyPr>
            <a:lstStyle/>
            <a:p>
              <a:endParaRPr/>
            </a:p>
          </p:txBody>
        </p:sp>
        <p:sp>
          <p:nvSpPr>
            <p:cNvPr id="7907" name="Google Shape;7907;p52"/>
            <p:cNvSpPr/>
            <p:nvPr/>
          </p:nvSpPr>
          <p:spPr>
            <a:xfrm>
              <a:off x="3247775" y="2372175"/>
              <a:ext cx="216850" cy="449750"/>
            </a:xfrm>
            <a:custGeom>
              <a:avLst/>
              <a:gdLst/>
              <a:ahLst/>
              <a:cxnLst/>
              <a:rect l="l" t="t" r="r" b="b"/>
              <a:pathLst>
                <a:path w="8674" h="17990" extrusionOk="0">
                  <a:moveTo>
                    <a:pt x="8539" y="1"/>
                  </a:moveTo>
                  <a:cubicBezTo>
                    <a:pt x="8472" y="1"/>
                    <a:pt x="8404" y="51"/>
                    <a:pt x="8404" y="152"/>
                  </a:cubicBezTo>
                  <a:cubicBezTo>
                    <a:pt x="8068" y="3446"/>
                    <a:pt x="7261" y="6606"/>
                    <a:pt x="6119" y="9699"/>
                  </a:cubicBezTo>
                  <a:cubicBezTo>
                    <a:pt x="5446" y="11245"/>
                    <a:pt x="4707" y="12724"/>
                    <a:pt x="3833" y="14203"/>
                  </a:cubicBezTo>
                  <a:cubicBezTo>
                    <a:pt x="2959" y="15480"/>
                    <a:pt x="1883" y="17766"/>
                    <a:pt x="135" y="17766"/>
                  </a:cubicBezTo>
                  <a:cubicBezTo>
                    <a:pt x="1" y="17766"/>
                    <a:pt x="1" y="17968"/>
                    <a:pt x="135" y="17968"/>
                  </a:cubicBezTo>
                  <a:cubicBezTo>
                    <a:pt x="241" y="17983"/>
                    <a:pt x="343" y="17990"/>
                    <a:pt x="443" y="17990"/>
                  </a:cubicBezTo>
                  <a:cubicBezTo>
                    <a:pt x="1686" y="17990"/>
                    <a:pt x="2543" y="16879"/>
                    <a:pt x="3228" y="15884"/>
                  </a:cubicBezTo>
                  <a:cubicBezTo>
                    <a:pt x="4371" y="14337"/>
                    <a:pt x="5379" y="12657"/>
                    <a:pt x="6186" y="10841"/>
                  </a:cubicBezTo>
                  <a:cubicBezTo>
                    <a:pt x="7732" y="7547"/>
                    <a:pt x="8606" y="3850"/>
                    <a:pt x="8673" y="152"/>
                  </a:cubicBezTo>
                  <a:cubicBezTo>
                    <a:pt x="8673" y="51"/>
                    <a:pt x="8606" y="1"/>
                    <a:pt x="8539" y="1"/>
                  </a:cubicBezTo>
                  <a:close/>
                </a:path>
              </a:pathLst>
            </a:custGeom>
            <a:solidFill>
              <a:srgbClr val="A4452A"/>
            </a:solidFill>
            <a:ln>
              <a:noFill/>
            </a:ln>
          </p:spPr>
          <p:txBody>
            <a:bodyPr spcFirstLastPara="1" wrap="square" lIns="91425" tIns="91425" rIns="91425" bIns="91425" anchor="ctr" anchorCtr="0">
              <a:noAutofit/>
            </a:bodyPr>
            <a:lstStyle/>
            <a:p>
              <a:endParaRPr/>
            </a:p>
          </p:txBody>
        </p:sp>
        <p:sp>
          <p:nvSpPr>
            <p:cNvPr id="7908" name="Google Shape;7908;p52"/>
            <p:cNvSpPr/>
            <p:nvPr/>
          </p:nvSpPr>
          <p:spPr>
            <a:xfrm>
              <a:off x="4236800" y="2474900"/>
              <a:ext cx="169925" cy="357650"/>
            </a:xfrm>
            <a:custGeom>
              <a:avLst/>
              <a:gdLst/>
              <a:ahLst/>
              <a:cxnLst/>
              <a:rect l="l" t="t" r="r" b="b"/>
              <a:pathLst>
                <a:path w="6797" h="14306" extrusionOk="0">
                  <a:moveTo>
                    <a:pt x="210" y="0"/>
                  </a:moveTo>
                  <a:cubicBezTo>
                    <a:pt x="100" y="0"/>
                    <a:pt x="1" y="67"/>
                    <a:pt x="37" y="211"/>
                  </a:cubicBezTo>
                  <a:lnTo>
                    <a:pt x="37" y="279"/>
                  </a:lnTo>
                  <a:cubicBezTo>
                    <a:pt x="373" y="2766"/>
                    <a:pt x="1113" y="5253"/>
                    <a:pt x="2255" y="7606"/>
                  </a:cubicBezTo>
                  <a:cubicBezTo>
                    <a:pt x="2793" y="8749"/>
                    <a:pt x="3398" y="9959"/>
                    <a:pt x="4071" y="11102"/>
                  </a:cubicBezTo>
                  <a:cubicBezTo>
                    <a:pt x="4676" y="12245"/>
                    <a:pt x="5415" y="13254"/>
                    <a:pt x="6289" y="14262"/>
                  </a:cubicBezTo>
                  <a:cubicBezTo>
                    <a:pt x="6334" y="14292"/>
                    <a:pt x="6387" y="14306"/>
                    <a:pt x="6439" y="14306"/>
                  </a:cubicBezTo>
                  <a:cubicBezTo>
                    <a:pt x="6618" y="14306"/>
                    <a:pt x="6797" y="14149"/>
                    <a:pt x="6692" y="13993"/>
                  </a:cubicBezTo>
                  <a:cubicBezTo>
                    <a:pt x="6087" y="12850"/>
                    <a:pt x="5281" y="11842"/>
                    <a:pt x="4608" y="10766"/>
                  </a:cubicBezTo>
                  <a:cubicBezTo>
                    <a:pt x="3936" y="9690"/>
                    <a:pt x="3398" y="8615"/>
                    <a:pt x="2860" y="7472"/>
                  </a:cubicBezTo>
                  <a:cubicBezTo>
                    <a:pt x="1852" y="5052"/>
                    <a:pt x="1045" y="2632"/>
                    <a:pt x="440" y="144"/>
                  </a:cubicBezTo>
                  <a:cubicBezTo>
                    <a:pt x="409" y="50"/>
                    <a:pt x="305" y="0"/>
                    <a:pt x="210" y="0"/>
                  </a:cubicBezTo>
                  <a:close/>
                </a:path>
              </a:pathLst>
            </a:custGeom>
            <a:solidFill>
              <a:srgbClr val="A4452A"/>
            </a:solidFill>
            <a:ln>
              <a:noFill/>
            </a:ln>
          </p:spPr>
          <p:txBody>
            <a:bodyPr spcFirstLastPara="1" wrap="square" lIns="91425" tIns="91425" rIns="91425" bIns="91425" anchor="ctr" anchorCtr="0">
              <a:noAutofit/>
            </a:bodyPr>
            <a:lstStyle/>
            <a:p>
              <a:endParaRPr/>
            </a:p>
          </p:txBody>
        </p:sp>
      </p:grpSp>
      <p:sp>
        <p:nvSpPr>
          <p:cNvPr id="2" name="Subtitle 1"/>
          <p:cNvSpPr>
            <a:spLocks noGrp="1"/>
          </p:cNvSpPr>
          <p:nvPr>
            <p:ph type="subTitle" idx="14"/>
          </p:nvPr>
        </p:nvSpPr>
        <p:spPr>
          <a:xfrm>
            <a:off x="3057026" y="701514"/>
            <a:ext cx="3029948" cy="484800"/>
          </a:xfrm>
          <a:solidFill>
            <a:srgbClr val="FFFFA7"/>
          </a:solidFill>
        </p:spPr>
        <p:txBody>
          <a:bodyPr anchor="ctr"/>
          <a:lstStyle/>
          <a:p>
            <a:pPr algn="ctr"/>
            <a:r>
              <a:rPr lang="vi-VN" sz="2400" b="1" dirty="0" smtClean="0">
                <a:solidFill>
                  <a:schemeClr val="tx1">
                    <a:lumMod val="95000"/>
                    <a:lumOff val="5000"/>
                  </a:schemeClr>
                </a:solidFill>
                <a:latin typeface="+mn-lt"/>
              </a:rPr>
              <a:t>Thảo luận nhóm</a:t>
            </a:r>
            <a:endParaRPr lang="vi-VN" sz="2400" b="1" dirty="0">
              <a:solidFill>
                <a:schemeClr val="tx1">
                  <a:lumMod val="95000"/>
                  <a:lumOff val="5000"/>
                </a:schemeClr>
              </a:solidFill>
              <a:latin typeface="+mn-lt"/>
            </a:endParaRPr>
          </a:p>
        </p:txBody>
      </p:sp>
      <p:sp>
        <p:nvSpPr>
          <p:cNvPr id="4" name="TextBox 3"/>
          <p:cNvSpPr txBox="1"/>
          <p:nvPr/>
        </p:nvSpPr>
        <p:spPr>
          <a:xfrm>
            <a:off x="336884" y="1639282"/>
            <a:ext cx="3436219" cy="1477328"/>
          </a:xfrm>
          <a:prstGeom prst="rect">
            <a:avLst/>
          </a:prstGeom>
          <a:solidFill>
            <a:srgbClr val="F9C8AD"/>
          </a:solidFill>
        </p:spPr>
        <p:txBody>
          <a:bodyPr wrap="square" rtlCol="0">
            <a:spAutoFit/>
          </a:bodyPr>
          <a:lstStyle/>
          <a:p>
            <a:pPr algn="ctr">
              <a:lnSpc>
                <a:spcPct val="150000"/>
              </a:lnSpc>
            </a:pPr>
            <a:r>
              <a:rPr lang="vi-VN" sz="2000" b="1" dirty="0" smtClean="0"/>
              <a:t>Nhóm 1:</a:t>
            </a:r>
          </a:p>
          <a:p>
            <a:pPr>
              <a:lnSpc>
                <a:spcPct val="150000"/>
              </a:lnSpc>
            </a:pPr>
            <a:r>
              <a:rPr lang="vi-VN" sz="2000" dirty="0" smtClean="0"/>
              <a:t>- Giải thích nghĩa của từ </a:t>
            </a:r>
            <a:r>
              <a:rPr lang="vi-VN" sz="2000" i="1" dirty="0" smtClean="0"/>
              <a:t>kí</a:t>
            </a:r>
            <a:r>
              <a:rPr lang="vi-VN" sz="2000" dirty="0" smtClean="0"/>
              <a:t>.</a:t>
            </a:r>
          </a:p>
          <a:p>
            <a:pPr>
              <a:lnSpc>
                <a:spcPct val="150000"/>
              </a:lnSpc>
            </a:pPr>
            <a:r>
              <a:rPr lang="vi-VN" sz="2000" dirty="0" smtClean="0"/>
              <a:t>- Nêu hiểu biết về thể loại kí.</a:t>
            </a:r>
            <a:endParaRPr lang="vi-VN" sz="2000" dirty="0"/>
          </a:p>
        </p:txBody>
      </p:sp>
      <p:sp>
        <p:nvSpPr>
          <p:cNvPr id="72" name="TextBox 71"/>
          <p:cNvSpPr txBox="1"/>
          <p:nvPr/>
        </p:nvSpPr>
        <p:spPr>
          <a:xfrm>
            <a:off x="3867741" y="1657856"/>
            <a:ext cx="3871987" cy="1477328"/>
          </a:xfrm>
          <a:prstGeom prst="rect">
            <a:avLst/>
          </a:prstGeom>
          <a:solidFill>
            <a:srgbClr val="CCE9AD"/>
          </a:solidFill>
        </p:spPr>
        <p:txBody>
          <a:bodyPr wrap="square" rtlCol="0">
            <a:spAutoFit/>
          </a:bodyPr>
          <a:lstStyle/>
          <a:p>
            <a:pPr algn="ctr">
              <a:lnSpc>
                <a:spcPct val="150000"/>
              </a:lnSpc>
            </a:pPr>
            <a:r>
              <a:rPr lang="vi-VN" sz="2000" b="1" dirty="0" smtClean="0"/>
              <a:t>Nhóm 2:</a:t>
            </a:r>
          </a:p>
          <a:p>
            <a:pPr>
              <a:lnSpc>
                <a:spcPct val="150000"/>
              </a:lnSpc>
            </a:pPr>
            <a:r>
              <a:rPr lang="vi-VN" sz="2000" dirty="0" smtClean="0"/>
              <a:t>- Giải thích nghĩa của từ </a:t>
            </a:r>
            <a:r>
              <a:rPr lang="vi-VN" sz="2000" i="1" dirty="0" smtClean="0"/>
              <a:t>du kí</a:t>
            </a:r>
            <a:r>
              <a:rPr lang="vi-VN" sz="2000" dirty="0" smtClean="0"/>
              <a:t>.</a:t>
            </a:r>
          </a:p>
          <a:p>
            <a:pPr>
              <a:lnSpc>
                <a:spcPct val="150000"/>
              </a:lnSpc>
            </a:pPr>
            <a:r>
              <a:rPr lang="vi-VN" sz="2000" dirty="0" smtClean="0"/>
              <a:t>- Nêu hiểu biết về thể loại du kí.</a:t>
            </a:r>
            <a:endParaRPr lang="vi-VN" sz="2000" dirty="0"/>
          </a:p>
        </p:txBody>
      </p:sp>
    </p:spTree>
    <p:extLst>
      <p:ext uri="{BB962C8B-B14F-4D97-AF65-F5344CB8AC3E}">
        <p14:creationId xmlns:p14="http://schemas.microsoft.com/office/powerpoint/2010/main" val="319988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4"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chemeClr val="tx1">
                    <a:lumMod val="95000"/>
                    <a:lumOff val="5000"/>
                  </a:schemeClr>
                </a:solidFill>
                <a:latin typeface="+mn-lt"/>
              </a:rPr>
              <a:t>1. Kí</a:t>
            </a:r>
            <a:endParaRPr lang="vi-VN" b="1" dirty="0">
              <a:solidFill>
                <a:schemeClr val="tx1">
                  <a:lumMod val="95000"/>
                  <a:lumOff val="5000"/>
                </a:schemeClr>
              </a:solidFill>
              <a:latin typeface="+mn-lt"/>
            </a:endParaRPr>
          </a:p>
        </p:txBody>
      </p:sp>
      <p:sp>
        <p:nvSpPr>
          <p:cNvPr id="3" name="Text Placeholder 2"/>
          <p:cNvSpPr>
            <a:spLocks noGrp="1"/>
          </p:cNvSpPr>
          <p:nvPr>
            <p:ph type="body" idx="1"/>
          </p:nvPr>
        </p:nvSpPr>
        <p:spPr>
          <a:xfrm>
            <a:off x="707200" y="1152474"/>
            <a:ext cx="4682947" cy="3814161"/>
          </a:xfrm>
          <a:solidFill>
            <a:schemeClr val="bg1"/>
          </a:solidFill>
          <a:ln w="19050">
            <a:solidFill>
              <a:srgbClr val="00B050"/>
            </a:solidFill>
          </a:ln>
        </p:spPr>
        <p:txBody>
          <a:bodyPr/>
          <a:lstStyle/>
          <a:p>
            <a:pPr marL="158750" indent="0" algn="just">
              <a:lnSpc>
                <a:spcPct val="150000"/>
              </a:lnSpc>
              <a:buNone/>
            </a:pPr>
            <a:r>
              <a:rPr lang="vi-VN" sz="2000" dirty="0" smtClean="0">
                <a:solidFill>
                  <a:schemeClr val="tx1">
                    <a:lumMod val="95000"/>
                    <a:lumOff val="5000"/>
                  </a:schemeClr>
                </a:solidFill>
                <a:latin typeface="+mn-lt"/>
              </a:rPr>
              <a:t>- Kí (</a:t>
            </a:r>
            <a:r>
              <a:rPr lang="zh-TW" altLang="en-US" sz="2000" dirty="0" smtClean="0">
                <a:solidFill>
                  <a:schemeClr val="tx1">
                    <a:lumMod val="95000"/>
                    <a:lumOff val="5000"/>
                  </a:schemeClr>
                </a:solidFill>
                <a:latin typeface="MS Gothic" pitchFamily="49" charset="-128"/>
                <a:ea typeface="MS Gothic" pitchFamily="49" charset="-128"/>
              </a:rPr>
              <a:t>記</a:t>
            </a:r>
            <a:r>
              <a:rPr lang="vi-VN" sz="2000" dirty="0" smtClean="0">
                <a:solidFill>
                  <a:schemeClr val="tx1">
                    <a:lumMod val="95000"/>
                    <a:lumOff val="5000"/>
                  </a:schemeClr>
                </a:solidFill>
                <a:latin typeface="+mn-lt"/>
              </a:rPr>
              <a:t>) (động từ): ghi chép</a:t>
            </a:r>
          </a:p>
          <a:p>
            <a:pPr marL="158750" indent="0" algn="just">
              <a:lnSpc>
                <a:spcPct val="150000"/>
              </a:lnSpc>
              <a:buNone/>
            </a:pPr>
            <a:r>
              <a:rPr lang="vi-VN" sz="2000" dirty="0" smtClean="0">
                <a:solidFill>
                  <a:schemeClr val="tx1">
                    <a:lumMod val="95000"/>
                    <a:lumOff val="5000"/>
                  </a:schemeClr>
                </a:solidFill>
                <a:latin typeface="+mn-lt"/>
                <a:sym typeface="Wingdings" pitchFamily="2" charset="2"/>
              </a:rPr>
              <a:t> Thể loại văn học: </a:t>
            </a:r>
            <a:r>
              <a:rPr lang="vi-VN" sz="2000" dirty="0" smtClean="0">
                <a:solidFill>
                  <a:schemeClr val="tx1">
                    <a:lumMod val="95000"/>
                    <a:lumOff val="5000"/>
                  </a:schemeClr>
                </a:solidFill>
                <a:latin typeface="+mn-lt"/>
              </a:rPr>
              <a:t>chú trọng ghi chép sự thật.</a:t>
            </a:r>
          </a:p>
          <a:p>
            <a:pPr marL="158750" indent="0" algn="just">
              <a:lnSpc>
                <a:spcPct val="150000"/>
              </a:lnSpc>
              <a:buNone/>
            </a:pPr>
            <a:r>
              <a:rPr lang="vi-VN" sz="2000" dirty="0" smtClean="0">
                <a:solidFill>
                  <a:schemeClr val="tx1">
                    <a:lumMod val="95000"/>
                    <a:lumOff val="5000"/>
                  </a:schemeClr>
                </a:solidFill>
                <a:latin typeface="+mn-lt"/>
              </a:rPr>
              <a:t>- Kể sự việc, tả người, tả cảnh, cung cấp thông tin và thể hiện cảm xúc, suy nghĩ của người viết. (Có tác phẩm nghiêng về kể sự việc, có tác phẩm nghiêng về thể hiện cảm xúc.)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526" y="1705476"/>
            <a:ext cx="2933296" cy="2571750"/>
          </a:xfrm>
          <a:prstGeom prst="rect">
            <a:avLst/>
          </a:prstGeom>
        </p:spPr>
      </p:pic>
    </p:spTree>
    <p:extLst>
      <p:ext uri="{BB962C8B-B14F-4D97-AF65-F5344CB8AC3E}">
        <p14:creationId xmlns:p14="http://schemas.microsoft.com/office/powerpoint/2010/main" val="634233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chemeClr val="tx1">
                    <a:lumMod val="95000"/>
                    <a:lumOff val="5000"/>
                  </a:schemeClr>
                </a:solidFill>
                <a:latin typeface="+mn-lt"/>
              </a:rPr>
              <a:t>1. Kí</a:t>
            </a:r>
            <a:endParaRPr lang="vi-VN" b="1" dirty="0">
              <a:solidFill>
                <a:schemeClr val="tx1">
                  <a:lumMod val="95000"/>
                  <a:lumOff val="5000"/>
                </a:schemeClr>
              </a:solidFill>
              <a:latin typeface="+mn-lt"/>
            </a:endParaRPr>
          </a:p>
        </p:txBody>
      </p:sp>
      <p:sp>
        <p:nvSpPr>
          <p:cNvPr id="3" name="Text Placeholder 2"/>
          <p:cNvSpPr>
            <a:spLocks noGrp="1"/>
          </p:cNvSpPr>
          <p:nvPr>
            <p:ph type="body" idx="1"/>
          </p:nvPr>
        </p:nvSpPr>
        <p:spPr>
          <a:xfrm>
            <a:off x="707201" y="1152475"/>
            <a:ext cx="3604918" cy="3416400"/>
          </a:xfrm>
          <a:solidFill>
            <a:schemeClr val="bg1"/>
          </a:solidFill>
          <a:ln w="19050">
            <a:solidFill>
              <a:srgbClr val="00B050"/>
            </a:solidFill>
          </a:ln>
        </p:spPr>
        <p:txBody>
          <a:bodyPr/>
          <a:lstStyle/>
          <a:p>
            <a:pPr marL="158750" indent="0" algn="just">
              <a:lnSpc>
                <a:spcPct val="150000"/>
              </a:lnSpc>
              <a:buNone/>
            </a:pPr>
            <a:r>
              <a:rPr lang="vi-VN" sz="2000" dirty="0" smtClean="0">
                <a:solidFill>
                  <a:schemeClr val="tx1">
                    <a:lumMod val="95000"/>
                    <a:lumOff val="5000"/>
                  </a:schemeClr>
                </a:solidFill>
                <a:latin typeface="+mn-lt"/>
              </a:rPr>
              <a:t>- Tác giả thường là người trực tiếp tham gia hoặc chứng kiến sự việc.</a:t>
            </a:r>
          </a:p>
          <a:p>
            <a:pPr marL="158750" indent="0" algn="just">
              <a:lnSpc>
                <a:spcPct val="150000"/>
              </a:lnSpc>
              <a:buNone/>
            </a:pPr>
            <a:r>
              <a:rPr lang="vi-VN" sz="2000" dirty="0" smtClean="0">
                <a:solidFill>
                  <a:schemeClr val="tx1">
                    <a:lumMod val="95000"/>
                    <a:lumOff val="5000"/>
                  </a:schemeClr>
                </a:solidFill>
                <a:latin typeface="+mn-lt"/>
                <a:sym typeface="Wingdings" pitchFamily="2" charset="2"/>
              </a:rPr>
              <a:t> Câu chuyện trở nên gần gũi, sống động, chân thật.</a:t>
            </a:r>
            <a:endParaRPr lang="vi-VN" sz="2000" dirty="0" smtClean="0">
              <a:solidFill>
                <a:schemeClr val="tx1">
                  <a:lumMod val="95000"/>
                  <a:lumOff val="5000"/>
                </a:schemeClr>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257" y="1339717"/>
            <a:ext cx="2933296" cy="2571750"/>
          </a:xfrm>
          <a:prstGeom prst="rect">
            <a:avLst/>
          </a:prstGeom>
        </p:spPr>
      </p:pic>
    </p:spTree>
    <p:extLst>
      <p:ext uri="{BB962C8B-B14F-4D97-AF65-F5344CB8AC3E}">
        <p14:creationId xmlns:p14="http://schemas.microsoft.com/office/powerpoint/2010/main" val="42799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4"/>
        <p:cNvGrpSpPr/>
        <p:nvPr/>
      </p:nvGrpSpPr>
      <p:grpSpPr>
        <a:xfrm>
          <a:off x="0" y="0"/>
          <a:ext cx="0" cy="0"/>
          <a:chOff x="0" y="0"/>
          <a:chExt cx="0" cy="0"/>
        </a:xfrm>
      </p:grpSpPr>
      <p:sp>
        <p:nvSpPr>
          <p:cNvPr id="8065" name="Google Shape;8065;p58"/>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1" dirty="0" smtClean="0">
                <a:solidFill>
                  <a:schemeClr val="tx1">
                    <a:lumMod val="95000"/>
                    <a:lumOff val="5000"/>
                  </a:schemeClr>
                </a:solidFill>
                <a:latin typeface="+mn-lt"/>
              </a:rPr>
              <a:t>2. Du kí</a:t>
            </a:r>
            <a:endParaRPr b="1" dirty="0">
              <a:solidFill>
                <a:schemeClr val="tx1">
                  <a:lumMod val="95000"/>
                  <a:lumOff val="5000"/>
                </a:schemeClr>
              </a:solidFill>
              <a:latin typeface="+mn-lt"/>
            </a:endParaRPr>
          </a:p>
        </p:txBody>
      </p:sp>
      <p:sp>
        <p:nvSpPr>
          <p:cNvPr id="2" name="Rectangle 1"/>
          <p:cNvSpPr/>
          <p:nvPr/>
        </p:nvSpPr>
        <p:spPr>
          <a:xfrm>
            <a:off x="707456" y="1122545"/>
            <a:ext cx="7204509" cy="2400657"/>
          </a:xfrm>
          <a:prstGeom prst="rect">
            <a:avLst/>
          </a:prstGeom>
          <a:solidFill>
            <a:schemeClr val="bg1"/>
          </a:solidFill>
          <a:ln>
            <a:solidFill>
              <a:srgbClr val="00B050"/>
            </a:solidFill>
          </a:ln>
        </p:spPr>
        <p:txBody>
          <a:bodyPr wrap="square">
            <a:spAutoFit/>
          </a:bodyPr>
          <a:lstStyle/>
          <a:p>
            <a:pPr algn="just">
              <a:lnSpc>
                <a:spcPct val="150000"/>
              </a:lnSpc>
            </a:pPr>
            <a:r>
              <a:rPr lang="vi-VN" sz="2000" dirty="0" smtClean="0"/>
              <a:t>- Du kí (du -</a:t>
            </a:r>
            <a:r>
              <a:rPr lang="zh-TW" altLang="en-US" sz="2000" dirty="0" smtClean="0"/>
              <a:t> </a:t>
            </a:r>
            <a:r>
              <a:rPr lang="zh-TW" altLang="en-US" sz="2000" dirty="0" smtClean="0">
                <a:latin typeface="MS Gothic" pitchFamily="49" charset="-128"/>
                <a:ea typeface="MS Gothic" pitchFamily="49" charset="-128"/>
              </a:rPr>
              <a:t>遊</a:t>
            </a:r>
            <a:r>
              <a:rPr lang="vi-VN" altLang="zh-TW" sz="2000" dirty="0" smtClean="0">
                <a:ea typeface="MS Gothic" pitchFamily="49" charset="-128"/>
              </a:rPr>
              <a:t>: </a:t>
            </a:r>
            <a:r>
              <a:rPr lang="vi-VN" sz="2000" dirty="0" smtClean="0"/>
              <a:t>đi xa)</a:t>
            </a:r>
          </a:p>
          <a:p>
            <a:pPr algn="just">
              <a:lnSpc>
                <a:spcPct val="150000"/>
              </a:lnSpc>
            </a:pPr>
            <a:r>
              <a:rPr lang="vi-VN" sz="2000" dirty="0" smtClean="0">
                <a:sym typeface="Wingdings" pitchFamily="2" charset="2"/>
              </a:rPr>
              <a:t> du kí: Ghi chép về những điều tai nghe mắt thấy khi đi xa.</a:t>
            </a:r>
          </a:p>
          <a:p>
            <a:pPr algn="just">
              <a:lnSpc>
                <a:spcPct val="150000"/>
              </a:lnSpc>
            </a:pPr>
            <a:r>
              <a:rPr lang="vi-VN" sz="2000" dirty="0" smtClean="0">
                <a:sym typeface="Wingdings" pitchFamily="2" charset="2"/>
              </a:rPr>
              <a:t> Thể loại văn học: </a:t>
            </a:r>
            <a:r>
              <a:rPr lang="vi-VN" sz="2000" dirty="0" smtClean="0"/>
              <a:t>ghi chép vể những chuyến đi tới các vùng đất, các xứ sở nào đó mà người viết kể lại hoặc miêu tả những điều mắt thấy tai nghe trên hành trình của mình.</a:t>
            </a:r>
            <a:endParaRPr lang="vi-VN" sz="2000" dirty="0"/>
          </a:p>
        </p:txBody>
      </p:sp>
    </p:spTree>
    <p:extLst>
      <p:ext uri="{BB962C8B-B14F-4D97-AF65-F5344CB8AC3E}">
        <p14:creationId xmlns:p14="http://schemas.microsoft.com/office/powerpoint/2010/main" val="4189114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4" y="760395"/>
            <a:ext cx="4533300" cy="970500"/>
          </a:xfrm>
        </p:spPr>
        <p:txBody>
          <a:bodyPr/>
          <a:lstStyle/>
          <a:p>
            <a:r>
              <a:rPr lang="vi-VN" sz="2800" dirty="0" smtClean="0">
                <a:solidFill>
                  <a:schemeClr val="tx1">
                    <a:lumMod val="95000"/>
                    <a:lumOff val="5000"/>
                  </a:schemeClr>
                </a:solidFill>
                <a:latin typeface="+mn-lt"/>
              </a:rPr>
              <a:t>Thảo luận</a:t>
            </a:r>
            <a:endParaRPr lang="vi-VN" sz="2800" dirty="0">
              <a:solidFill>
                <a:schemeClr val="tx1">
                  <a:lumMod val="95000"/>
                  <a:lumOff val="5000"/>
                </a:schemeClr>
              </a:solidFill>
              <a:latin typeface="+mn-lt"/>
            </a:endParaRPr>
          </a:p>
        </p:txBody>
      </p:sp>
      <p:sp>
        <p:nvSpPr>
          <p:cNvPr id="3" name="Subtitle 2"/>
          <p:cNvSpPr>
            <a:spLocks noGrp="1"/>
          </p:cNvSpPr>
          <p:nvPr>
            <p:ph type="subTitle" idx="1"/>
          </p:nvPr>
        </p:nvSpPr>
        <p:spPr>
          <a:xfrm>
            <a:off x="1394883" y="1672993"/>
            <a:ext cx="2869110" cy="1734349"/>
          </a:xfrm>
        </p:spPr>
        <p:txBody>
          <a:bodyPr/>
          <a:lstStyle/>
          <a:p>
            <a:pPr marL="114300" indent="0" algn="just">
              <a:lnSpc>
                <a:spcPct val="150000"/>
              </a:lnSpc>
            </a:pPr>
            <a:r>
              <a:rPr lang="vi-VN" sz="2400" i="1" dirty="0" smtClean="0">
                <a:solidFill>
                  <a:schemeClr val="tx1">
                    <a:lumMod val="95000"/>
                    <a:lumOff val="5000"/>
                  </a:schemeClr>
                </a:solidFill>
                <a:latin typeface="+mn-lt"/>
              </a:rPr>
              <a:t>Tây du kí</a:t>
            </a:r>
            <a:r>
              <a:rPr lang="vi-VN" sz="2400" dirty="0" smtClean="0">
                <a:solidFill>
                  <a:schemeClr val="tx1">
                    <a:lumMod val="95000"/>
                    <a:lumOff val="5000"/>
                  </a:schemeClr>
                </a:solidFill>
                <a:latin typeface="+mn-lt"/>
              </a:rPr>
              <a:t> có thuộc thể loại kí không? Tại sao?</a:t>
            </a:r>
            <a:endParaRPr lang="vi-VN" sz="2400" i="1" dirty="0">
              <a:solidFill>
                <a:schemeClr val="tx1">
                  <a:lumMod val="95000"/>
                  <a:lumOff val="5000"/>
                </a:schemeClr>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128" y="1724361"/>
            <a:ext cx="3018122" cy="2080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72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andom Acts Of Poetry Day by Slidesgo">
  <a:themeElements>
    <a:clrScheme name="Simple Light">
      <a:dk1>
        <a:srgbClr val="000000"/>
      </a:dk1>
      <a:lt1>
        <a:srgbClr val="FFFFFF"/>
      </a:lt1>
      <a:dk2>
        <a:srgbClr val="6E3A30"/>
      </a:dk2>
      <a:lt2>
        <a:srgbClr val="B45236"/>
      </a:lt2>
      <a:accent1>
        <a:srgbClr val="D9BB9A"/>
      </a:accent1>
      <a:accent2>
        <a:srgbClr val="487962"/>
      </a:accent2>
      <a:accent3>
        <a:srgbClr val="F18763"/>
      </a:accent3>
      <a:accent4>
        <a:srgbClr val="F6AB82"/>
      </a:accent4>
      <a:accent5>
        <a:srgbClr val="2E1717"/>
      </a:accent5>
      <a:accent6>
        <a:srgbClr val="B983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327</Words>
  <PresentationFormat>On-screen Show (16:9)</PresentationFormat>
  <Paragraphs>34</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Vidaloka</vt:lpstr>
      <vt:lpstr>MS Gothic</vt:lpstr>
      <vt:lpstr>ABeeZee</vt:lpstr>
      <vt:lpstr>Wingdings</vt:lpstr>
      <vt:lpstr>Random Acts Of Poetry Day by Slidesgo</vt:lpstr>
      <vt:lpstr>Chào mừng các em đến với bài học hôm nay!</vt:lpstr>
      <vt:lpstr>KHỞI ĐỘNG</vt:lpstr>
      <vt:lpstr>Tiết 58: Giới thiệu bài học và tri thức ngữ văn</vt:lpstr>
      <vt:lpstr>Nội dung bài học</vt:lpstr>
      <vt:lpstr>PowerPoint Presentation</vt:lpstr>
      <vt:lpstr>1. Kí</vt:lpstr>
      <vt:lpstr>1. Kí</vt:lpstr>
      <vt:lpstr>2. Du kí</vt:lpstr>
      <vt:lpstr>Thảo luận</vt:lpstr>
      <vt:lpstr>Hướng dẫn về nhà</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2021-09-29T16:55:55Z</dcterms:modified>
</cp:coreProperties>
</file>