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86" r:id="rId2"/>
    <p:sldId id="3087" r:id="rId3"/>
    <p:sldId id="3088" r:id="rId4"/>
    <p:sldId id="3111" r:id="rId5"/>
    <p:sldId id="3117" r:id="rId6"/>
    <p:sldId id="3119" r:id="rId7"/>
    <p:sldId id="3118" r:id="rId8"/>
    <p:sldId id="31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092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1ACD2-A351-4F1B-A649-A68558C4651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CDCFF-5A28-4A67-8227-490FEBCD4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0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>
            <a:fillRect/>
          </a:stretch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925D3-BD32-4ED1-99BD-7CFCEFD93707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4DA7D-D446-43E6-9123-24F5E40C17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6"/>
          <p:cNvSpPr txBox="1">
            <a:spLocks noChangeArrowheads="1"/>
          </p:cNvSpPr>
          <p:nvPr/>
        </p:nvSpPr>
        <p:spPr bwMode="auto">
          <a:xfrm>
            <a:off x="907157" y="188"/>
            <a:ext cx="10719058" cy="105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 defTabSz="9747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None/>
            </a:pPr>
            <a:r>
              <a:rPr lang="en-US" altLang="zh-CN" sz="6255" b="1" cap="all" dirty="0">
                <a:solidFill>
                  <a:srgbClr val="FF0000"/>
                </a:solidFill>
                <a:latin typeface="UVN Huong Que Nang" panose="020E0804040705030404" pitchFamily="34" charset="0"/>
                <a:ea typeface="方正稚艺简体" panose="03000509000000000000" pitchFamily="65" charset="-122"/>
                <a:cs typeface="Arial" panose="020B0604020202020204" pitchFamily="34" charset="0"/>
              </a:rPr>
              <a:t>HOẠT ĐỘNG TRẢI NGHIỆM</a:t>
            </a:r>
            <a:endParaRPr lang="zh-CN" altLang="en-US" sz="6255" b="1" cap="all" dirty="0">
              <a:solidFill>
                <a:srgbClr val="FF0000"/>
              </a:solidFill>
              <a:latin typeface="UVN Huong Que Nang" panose="020E0804040705030404" pitchFamily="34" charset="0"/>
              <a:ea typeface="方正稚艺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1157" y="1185252"/>
            <a:ext cx="8356518" cy="792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5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en-US" sz="455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en-US" sz="455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THẦY CÔ CỦA EM</a:t>
            </a:r>
            <a:endParaRPr lang="en-US" sz="45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3244" y="1977777"/>
            <a:ext cx="5823555" cy="4905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9"/>
          <p:cNvSpPr txBox="1"/>
          <p:nvPr/>
        </p:nvSpPr>
        <p:spPr>
          <a:xfrm>
            <a:off x="0" y="1790418"/>
            <a:ext cx="12191999" cy="6972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 CÔ CỦA EM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01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4" y="3492580"/>
            <a:ext cx="4534007" cy="615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Chào hỏi thầy cô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38314"/>
            <a:ext cx="11172825" cy="589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02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522298"/>
            <a:ext cx="5734938" cy="615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Kể về thầy cô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85750"/>
            <a:ext cx="11107464" cy="5925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91" y="766305"/>
            <a:ext cx="4043280" cy="4043280"/>
          </a:xfrm>
          <a:prstGeom prst="rect">
            <a:avLst/>
          </a:prstGeom>
        </p:spPr>
      </p:pic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420996" y="3228117"/>
            <a:ext cx="1669845" cy="132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8000" dirty="0">
                <a:solidFill>
                  <a:srgbClr val="00B050"/>
                </a:solidFill>
                <a:latin typeface="Arial" panose="020B0604020202020204" pitchFamily="34" charset="0"/>
                <a:ea typeface="Microsoft YaHei" panose="020B0503020204020204" pitchFamily="34" charset="-122"/>
                <a:sym typeface="Arial" panose="020B0604020202020204" pitchFamily="34" charset="0"/>
              </a:rPr>
              <a:t>03</a:t>
            </a:r>
          </a:p>
        </p:txBody>
      </p:sp>
      <p:sp>
        <p:nvSpPr>
          <p:cNvPr id="6151" name="直接连接符 3084"/>
          <p:cNvSpPr>
            <a:spLocks noChangeShapeType="1"/>
          </p:cNvSpPr>
          <p:nvPr/>
        </p:nvSpPr>
        <p:spPr bwMode="auto">
          <a:xfrm>
            <a:off x="5986860" y="3522298"/>
            <a:ext cx="0" cy="768254"/>
          </a:xfrm>
          <a:prstGeom prst="line">
            <a:avLst/>
          </a:prstGeom>
          <a:noFill/>
          <a:ln w="6350">
            <a:solidFill>
              <a:srgbClr val="FFFFFF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53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Microsoft YaHei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31545" y="3492580"/>
            <a:ext cx="5473055" cy="6151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415" b="1" smtClean="0">
                <a:solidFill>
                  <a:srgbClr val="002060"/>
                </a:solidFill>
                <a:latin typeface="Times New Roman" panose="02020603050405020304" pitchFamily="18" charset="0"/>
                <a:ea typeface="方正稚艺简体" panose="03000509000000000000" pitchFamily="65" charset="-122"/>
                <a:cs typeface="Times New Roman" panose="02020603050405020304" pitchFamily="18" charset="0"/>
                <a:sym typeface="Arial" panose="020B0604020202020204" pitchFamily="34" charset="0"/>
              </a:rPr>
              <a:t>Hát về thầy cô</a:t>
            </a:r>
            <a:endParaRPr lang="zh-CN" altLang="en-US" sz="3415" b="1" dirty="0">
              <a:solidFill>
                <a:srgbClr val="002060"/>
              </a:solidFill>
              <a:latin typeface="Times New Roman" panose="02020603050405020304" pitchFamily="18" charset="0"/>
              <a:ea typeface="方正稚艺简体" panose="03000509000000000000" pitchFamily="65" charset="-122"/>
              <a:cs typeface="Times New Roman" panose="02020603050405020304" pitchFamily="18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84" y="391675"/>
            <a:ext cx="10986267" cy="5993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36</Words>
  <Application>Microsoft Office PowerPoint</Application>
  <PresentationFormat>Custom</PresentationFormat>
  <Paragraphs>14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Nguyen </cp:lastModifiedBy>
  <cp:revision>8</cp:revision>
  <dcterms:created xsi:type="dcterms:W3CDTF">2020-08-07T07:15:00Z</dcterms:created>
  <dcterms:modified xsi:type="dcterms:W3CDTF">2020-08-22T02:58:47Z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