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425" r:id="rId4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5" autoAdjust="0"/>
    <p:restoredTop sz="94660"/>
  </p:normalViewPr>
  <p:slideViewPr>
    <p:cSldViewPr snapToGrid="0">
      <p:cViewPr varScale="1">
        <p:scale>
          <a:sx n="66" d="100"/>
          <a:sy n="66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974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569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27771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764221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11981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389547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585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232126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40363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673387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89452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0463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26489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976095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30116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554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47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924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691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881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584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661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1914-24B4-4334-A133-8CC93441CEC7}" type="datetimeFigureOut">
              <a:rPr lang="vi-VN" smtClean="0"/>
              <a:t>16/09/2023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42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5588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710104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99502" y="466611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P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88900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78298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67696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57094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46492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35890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5288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14686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20706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710104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99502" y="968895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E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88900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78298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67696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57094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46492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20706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10104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99502" y="1445407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R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688900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78298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67696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57094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646492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731308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220706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710104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199502" y="1934805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S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688900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52512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241910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731308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20706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710104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199502" y="2424203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O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688900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78298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667696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157094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99502" y="2913601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N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688900" y="291360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178298" y="291360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67696" y="291360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199502" y="3402999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A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688900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178298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667696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157094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646492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135890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625288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220706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710104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199502" y="3905283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L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688900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178298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667696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157094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646492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135890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220706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10104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199502" y="4407567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I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688900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178298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667696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52512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241910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731308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220706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710104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199502" y="4871193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T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688900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178298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667696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157094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1731308" y="536059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220706" y="536059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710104" y="536059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199502" y="5360591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FF0000"/>
                </a:solidFill>
              </a:rPr>
              <a:t>Y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646492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5646492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3" name="Oval 322"/>
          <p:cNvSpPr/>
          <p:nvPr/>
        </p:nvSpPr>
        <p:spPr>
          <a:xfrm>
            <a:off x="-45052" y="365870"/>
            <a:ext cx="680671" cy="5412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39" name="Smiley Face 338"/>
          <p:cNvSpPr/>
          <p:nvPr/>
        </p:nvSpPr>
        <p:spPr>
          <a:xfrm>
            <a:off x="7674406" y="46661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7" name="Group 16"/>
          <p:cNvGrpSpPr/>
          <p:nvPr/>
        </p:nvGrpSpPr>
        <p:grpSpPr>
          <a:xfrm>
            <a:off x="2710104" y="485940"/>
            <a:ext cx="4893980" cy="489398"/>
            <a:chOff x="2710104" y="485940"/>
            <a:chExt cx="4893980" cy="489398"/>
          </a:xfrm>
        </p:grpSpPr>
        <p:sp>
          <p:nvSpPr>
            <p:cNvPr id="140" name="Rectangle 139"/>
            <p:cNvSpPr/>
            <p:nvPr/>
          </p:nvSpPr>
          <p:spPr>
            <a:xfrm>
              <a:off x="271010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199502" y="48594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68890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7829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66769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15709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646492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3589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62528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11468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209013" y="989492"/>
            <a:ext cx="3915184" cy="489398"/>
            <a:chOff x="7114686" y="2026411"/>
            <a:chExt cx="3915184" cy="489398"/>
          </a:xfrm>
        </p:grpSpPr>
        <p:sp>
          <p:nvSpPr>
            <p:cNvPr id="150" name="Rectangle 149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71" name="Flowchart: Terminator 170"/>
          <p:cNvSpPr/>
          <p:nvPr/>
        </p:nvSpPr>
        <p:spPr>
          <a:xfrm>
            <a:off x="8659357" y="3621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1.Happy the future</a:t>
            </a:r>
          </a:p>
        </p:txBody>
      </p:sp>
      <p:sp>
        <p:nvSpPr>
          <p:cNvPr id="183" name="Oval 182"/>
          <p:cNvSpPr/>
          <p:nvPr/>
        </p:nvSpPr>
        <p:spPr>
          <a:xfrm>
            <a:off x="-66679" y="920270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2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84" name="Flowchart: Terminator 183"/>
          <p:cNvSpPr/>
          <p:nvPr/>
        </p:nvSpPr>
        <p:spPr>
          <a:xfrm>
            <a:off x="8659356" y="782222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2.Not stubborn</a:t>
            </a:r>
          </a:p>
        </p:txBody>
      </p:sp>
      <p:grpSp>
        <p:nvGrpSpPr>
          <p:cNvPr id="185" name="Group 184"/>
          <p:cNvGrpSpPr/>
          <p:nvPr/>
        </p:nvGrpSpPr>
        <p:grpSpPr>
          <a:xfrm>
            <a:off x="2209013" y="1485333"/>
            <a:ext cx="3915184" cy="489398"/>
            <a:chOff x="7114686" y="2026411"/>
            <a:chExt cx="3915184" cy="489398"/>
          </a:xfrm>
        </p:grpSpPr>
        <p:sp>
          <p:nvSpPr>
            <p:cNvPr id="186" name="Rectangle 185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95" name="Smiley Face 194"/>
          <p:cNvSpPr/>
          <p:nvPr/>
        </p:nvSpPr>
        <p:spPr>
          <a:xfrm>
            <a:off x="7698400" y="100790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Smiley Face 195"/>
          <p:cNvSpPr/>
          <p:nvPr/>
        </p:nvSpPr>
        <p:spPr>
          <a:xfrm>
            <a:off x="7690868" y="147661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Oval 196"/>
          <p:cNvSpPr/>
          <p:nvPr/>
        </p:nvSpPr>
        <p:spPr>
          <a:xfrm>
            <a:off x="-53232" y="1409668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3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98" name="Flowchart: Terminator 197"/>
          <p:cNvSpPr/>
          <p:nvPr/>
        </p:nvSpPr>
        <p:spPr>
          <a:xfrm>
            <a:off x="8659356" y="156082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3.Not curly or wavy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5462" y="1934805"/>
            <a:ext cx="2446990" cy="489398"/>
            <a:chOff x="7925259" y="3347224"/>
            <a:chExt cx="2446990" cy="489398"/>
          </a:xfrm>
        </p:grpSpPr>
        <p:sp>
          <p:nvSpPr>
            <p:cNvPr id="199" name="Rectangle 198"/>
            <p:cNvSpPr/>
            <p:nvPr/>
          </p:nvSpPr>
          <p:spPr>
            <a:xfrm>
              <a:off x="7925259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8414657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904055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9393453" y="3347224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9882851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204" name="Smiley Face 203"/>
          <p:cNvSpPr/>
          <p:nvPr/>
        </p:nvSpPr>
        <p:spPr>
          <a:xfrm>
            <a:off x="7690867" y="197741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0" name="Group 9"/>
          <p:cNvGrpSpPr/>
          <p:nvPr/>
        </p:nvGrpSpPr>
        <p:grpSpPr>
          <a:xfrm>
            <a:off x="740819" y="2437089"/>
            <a:ext cx="5383378" cy="489398"/>
            <a:chOff x="5390100" y="5824217"/>
            <a:chExt cx="5383378" cy="489398"/>
          </a:xfrm>
        </p:grpSpPr>
        <p:sp>
          <p:nvSpPr>
            <p:cNvPr id="205" name="Rectangle 204"/>
            <p:cNvSpPr/>
            <p:nvPr/>
          </p:nvSpPr>
          <p:spPr>
            <a:xfrm>
              <a:off x="539010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87949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636889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85829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734769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832648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881588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930528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979468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1028408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7837090" y="5824217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</p:grpSp>
      <p:sp>
        <p:nvSpPr>
          <p:cNvPr id="216" name="Smiley Face 215"/>
          <p:cNvSpPr/>
          <p:nvPr/>
        </p:nvSpPr>
        <p:spPr>
          <a:xfrm>
            <a:off x="7698400" y="242420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7" name="Smiley Face 216"/>
          <p:cNvSpPr/>
          <p:nvPr/>
        </p:nvSpPr>
        <p:spPr>
          <a:xfrm>
            <a:off x="7699199" y="2907435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1" name="Group 10"/>
          <p:cNvGrpSpPr/>
          <p:nvPr/>
        </p:nvGrpSpPr>
        <p:grpSpPr>
          <a:xfrm>
            <a:off x="3187809" y="2952259"/>
            <a:ext cx="1957592" cy="489398"/>
            <a:chOff x="6045792" y="4722269"/>
            <a:chExt cx="1957592" cy="489398"/>
          </a:xfrm>
        </p:grpSpPr>
        <p:sp>
          <p:nvSpPr>
            <p:cNvPr id="218" name="Rectangle 217"/>
            <p:cNvSpPr/>
            <p:nvPr/>
          </p:nvSpPr>
          <p:spPr>
            <a:xfrm>
              <a:off x="6045792" y="4722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535190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7024588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7513986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225" name="Smiley Face 224"/>
          <p:cNvSpPr/>
          <p:nvPr/>
        </p:nvSpPr>
        <p:spPr>
          <a:xfrm>
            <a:off x="7704999" y="3390667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2" name="Group 11"/>
          <p:cNvGrpSpPr/>
          <p:nvPr/>
        </p:nvGrpSpPr>
        <p:grpSpPr>
          <a:xfrm>
            <a:off x="3199502" y="3409442"/>
            <a:ext cx="3915184" cy="489398"/>
            <a:chOff x="6937784" y="4753976"/>
            <a:chExt cx="3915184" cy="489398"/>
          </a:xfrm>
        </p:grpSpPr>
        <p:sp>
          <p:nvSpPr>
            <p:cNvPr id="257" name="Rectangle 256"/>
            <p:cNvSpPr/>
            <p:nvPr/>
          </p:nvSpPr>
          <p:spPr>
            <a:xfrm>
              <a:off x="6937784" y="4753976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42718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791658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8405978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8895376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9384774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987417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1036357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265" name="Smiley Face 264"/>
          <p:cNvSpPr/>
          <p:nvPr/>
        </p:nvSpPr>
        <p:spPr>
          <a:xfrm>
            <a:off x="7704999" y="390528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4" name="Group 13"/>
          <p:cNvGrpSpPr/>
          <p:nvPr/>
        </p:nvGrpSpPr>
        <p:grpSpPr>
          <a:xfrm>
            <a:off x="2226553" y="4352703"/>
            <a:ext cx="2936388" cy="489398"/>
            <a:chOff x="8897198" y="2901269"/>
            <a:chExt cx="2936388" cy="489398"/>
          </a:xfrm>
        </p:grpSpPr>
        <p:sp>
          <p:nvSpPr>
            <p:cNvPr id="266" name="Rectangle 265"/>
            <p:cNvSpPr/>
            <p:nvPr/>
          </p:nvSpPr>
          <p:spPr>
            <a:xfrm>
              <a:off x="889719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9386596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9875994" y="2901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10365392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10854790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1134418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013" y="3894565"/>
            <a:ext cx="4404582" cy="489398"/>
            <a:chOff x="6726203" y="5173048"/>
            <a:chExt cx="4404582" cy="489398"/>
          </a:xfrm>
        </p:grpSpPr>
        <p:sp>
          <p:nvSpPr>
            <p:cNvPr id="284" name="Rectangle 283"/>
            <p:cNvSpPr/>
            <p:nvPr/>
          </p:nvSpPr>
          <p:spPr>
            <a:xfrm>
              <a:off x="672620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721560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7704999" y="517304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819439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8683795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917319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966259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10151989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1064138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739059" y="5384195"/>
            <a:ext cx="1969285" cy="489398"/>
            <a:chOff x="6124197" y="5763890"/>
            <a:chExt cx="1969285" cy="489398"/>
          </a:xfrm>
        </p:grpSpPr>
        <p:sp>
          <p:nvSpPr>
            <p:cNvPr id="302" name="Rectangle 301"/>
            <p:cNvSpPr/>
            <p:nvPr/>
          </p:nvSpPr>
          <p:spPr>
            <a:xfrm>
              <a:off x="6625288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7114686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7604084" y="576389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124197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40819" y="4871193"/>
            <a:ext cx="5395071" cy="489398"/>
            <a:chOff x="729126" y="6094688"/>
            <a:chExt cx="5395071" cy="489398"/>
          </a:xfrm>
        </p:grpSpPr>
        <p:sp>
          <p:nvSpPr>
            <p:cNvPr id="293" name="Rectangle 292"/>
            <p:cNvSpPr/>
            <p:nvPr/>
          </p:nvSpPr>
          <p:spPr>
            <a:xfrm>
              <a:off x="220901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269841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3187809" y="609468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3677207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4166605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465600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514540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5634799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729126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218524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1707922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312" name="Smiley Face 311"/>
          <p:cNvSpPr/>
          <p:nvPr/>
        </p:nvSpPr>
        <p:spPr>
          <a:xfrm>
            <a:off x="7736295" y="438891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3" name="Smiley Face 312"/>
          <p:cNvSpPr/>
          <p:nvPr/>
        </p:nvSpPr>
        <p:spPr>
          <a:xfrm>
            <a:off x="7690866" y="487119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5" name="Smiley Face 324"/>
          <p:cNvSpPr/>
          <p:nvPr/>
        </p:nvSpPr>
        <p:spPr>
          <a:xfrm>
            <a:off x="7674120" y="5360592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6" name="Oval 335"/>
          <p:cNvSpPr/>
          <p:nvPr/>
        </p:nvSpPr>
        <p:spPr>
          <a:xfrm>
            <a:off x="-58613" y="1914153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4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37" name="Flowchart: Terminator 336"/>
          <p:cNvSpPr/>
          <p:nvPr/>
        </p:nvSpPr>
        <p:spPr>
          <a:xfrm>
            <a:off x="8692883" y="2329581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4.Likes telling people what        do</a:t>
            </a:r>
          </a:p>
        </p:txBody>
      </p:sp>
      <p:sp>
        <p:nvSpPr>
          <p:cNvPr id="340" name="Oval 339"/>
          <p:cNvSpPr/>
          <p:nvPr/>
        </p:nvSpPr>
        <p:spPr>
          <a:xfrm>
            <a:off x="-53233" y="2388461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5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1" name="Flowchart: Terminator 340"/>
          <p:cNvSpPr/>
          <p:nvPr/>
        </p:nvSpPr>
        <p:spPr>
          <a:xfrm>
            <a:off x="8682143" y="309507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5.Not lazy</a:t>
            </a:r>
          </a:p>
        </p:txBody>
      </p:sp>
      <p:sp>
        <p:nvSpPr>
          <p:cNvPr id="342" name="Oval 341"/>
          <p:cNvSpPr/>
          <p:nvPr/>
        </p:nvSpPr>
        <p:spPr>
          <a:xfrm>
            <a:off x="-53236" y="4371827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9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3" name="Oval 342"/>
          <p:cNvSpPr/>
          <p:nvPr/>
        </p:nvSpPr>
        <p:spPr>
          <a:xfrm>
            <a:off x="-53238" y="5406594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11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4" name="Oval 343"/>
          <p:cNvSpPr/>
          <p:nvPr/>
        </p:nvSpPr>
        <p:spPr>
          <a:xfrm>
            <a:off x="-53236" y="3904390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8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5" name="Oval 344"/>
          <p:cNvSpPr/>
          <p:nvPr/>
        </p:nvSpPr>
        <p:spPr>
          <a:xfrm>
            <a:off x="-53237" y="4904701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10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6" name="Oval 345"/>
          <p:cNvSpPr/>
          <p:nvPr/>
        </p:nvSpPr>
        <p:spPr>
          <a:xfrm>
            <a:off x="-53235" y="3401883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7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7" name="Oval 346"/>
          <p:cNvSpPr/>
          <p:nvPr/>
        </p:nvSpPr>
        <p:spPr>
          <a:xfrm>
            <a:off x="-53234" y="2890354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rgbClr val="C00000"/>
                </a:solidFill>
              </a:rPr>
              <a:t>6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8" name="Flowchart: Terminator 347"/>
          <p:cNvSpPr/>
          <p:nvPr/>
        </p:nvSpPr>
        <p:spPr>
          <a:xfrm>
            <a:off x="8675604" y="465091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7.Good at sport.</a:t>
            </a:r>
          </a:p>
        </p:txBody>
      </p:sp>
      <p:sp>
        <p:nvSpPr>
          <p:cNvPr id="349" name="Flowchart: Terminator 348"/>
          <p:cNvSpPr/>
          <p:nvPr/>
        </p:nvSpPr>
        <p:spPr>
          <a:xfrm>
            <a:off x="8682142" y="387299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6.Not messy</a:t>
            </a:r>
          </a:p>
        </p:txBody>
      </p:sp>
      <p:sp>
        <p:nvSpPr>
          <p:cNvPr id="350" name="Flowchart: Terminator 349"/>
          <p:cNvSpPr/>
          <p:nvPr/>
        </p:nvSpPr>
        <p:spPr>
          <a:xfrm>
            <a:off x="8692883" y="5420930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8.Not quiet</a:t>
            </a:r>
          </a:p>
        </p:txBody>
      </p:sp>
      <p:sp>
        <p:nvSpPr>
          <p:cNvPr id="351" name="Flowchart: Terminator 350"/>
          <p:cNvSpPr/>
          <p:nvPr/>
        </p:nvSpPr>
        <p:spPr>
          <a:xfrm>
            <a:off x="5776293" y="6081892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10.Not timid</a:t>
            </a:r>
          </a:p>
        </p:txBody>
      </p:sp>
      <p:sp>
        <p:nvSpPr>
          <p:cNvPr id="352" name="Flowchart: Terminator 351"/>
          <p:cNvSpPr/>
          <p:nvPr/>
        </p:nvSpPr>
        <p:spPr>
          <a:xfrm>
            <a:off x="8675604" y="6095015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9.How talk you are </a:t>
            </a:r>
          </a:p>
        </p:txBody>
      </p:sp>
      <p:sp>
        <p:nvSpPr>
          <p:cNvPr id="353" name="Flowchart: Terminator 352"/>
          <p:cNvSpPr/>
          <p:nvPr/>
        </p:nvSpPr>
        <p:spPr>
          <a:xfrm>
            <a:off x="4680577" y="5433840"/>
            <a:ext cx="2923507" cy="77065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11.Hair color o der people     have</a:t>
            </a:r>
          </a:p>
        </p:txBody>
      </p:sp>
      <p:sp>
        <p:nvSpPr>
          <p:cNvPr id="354" name="Smiley Face 353"/>
          <p:cNvSpPr/>
          <p:nvPr/>
        </p:nvSpPr>
        <p:spPr>
          <a:xfrm>
            <a:off x="3274074" y="2985"/>
            <a:ext cx="340254" cy="36379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109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"/>
                  </p:tgtEl>
                </p:cond>
              </p:nextCondLst>
            </p:seq>
          </p:childTnLst>
        </p:cTn>
      </p:par>
    </p:tnLst>
    <p:bldLst>
      <p:bldP spid="171" grpId="0" animBg="1"/>
      <p:bldP spid="184" grpId="0" animBg="1"/>
      <p:bldP spid="198" grpId="0" animBg="1"/>
      <p:bldP spid="337" grpId="0" animBg="1"/>
      <p:bldP spid="341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30996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194</Words>
  <PresentationFormat>Màn hình rộng</PresentationFormat>
  <Paragraphs>109</Paragraphs>
  <Slides>2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4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2017-09-19T08:40:39Z</dcterms:created>
  <dcterms:modified xsi:type="dcterms:W3CDTF">2023-09-16T11:45:09Z</dcterms:modified>
</cp:coreProperties>
</file>