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5" r:id="rId2"/>
    <p:sldId id="256" r:id="rId3"/>
    <p:sldId id="257" r:id="rId4"/>
    <p:sldId id="268" r:id="rId5"/>
    <p:sldId id="267" r:id="rId6"/>
    <p:sldId id="264" r:id="rId7"/>
    <p:sldId id="261" r:id="rId8"/>
    <p:sldId id="270" r:id="rId9"/>
    <p:sldId id="271" r:id="rId10"/>
    <p:sldId id="272" r:id="rId11"/>
    <p:sldId id="269" r:id="rId12"/>
    <p:sldId id="273" r:id="rId13"/>
    <p:sldId id="274" r:id="rId14"/>
    <p:sldId id="275" r:id="rId15"/>
    <p:sldId id="263" r:id="rId16"/>
    <p:sldId id="266" r:id="rId17"/>
  </p:sldIdLst>
  <p:sldSz cx="18288000" cy="10287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6" d="100"/>
          <a:sy n="56" d="100"/>
        </p:scale>
        <p:origin x="610" y="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svg"/><Relationship Id="rId18" Type="http://schemas.openxmlformats.org/officeDocument/2006/relationships/image" Target="../media/image10.svg"/><Relationship Id="rId3" Type="http://schemas.openxmlformats.org/officeDocument/2006/relationships/image" Target="../media/image57.svg"/><Relationship Id="rId17" Type="http://schemas.openxmlformats.org/officeDocument/2006/relationships/image" Target="../media/image6.png"/><Relationship Id="rId2" Type="http://schemas.openxmlformats.org/officeDocument/2006/relationships/image" Target="../media/image1.png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9.svg"/><Relationship Id="rId15" Type="http://schemas.openxmlformats.org/officeDocument/2006/relationships/image" Target="../media/image8.svg"/><Relationship Id="rId4" Type="http://schemas.openxmlformats.org/officeDocument/2006/relationships/image" Target="../media/image2.png"/><Relationship Id="rId1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7" Type="http://schemas.openxmlformats.org/officeDocument/2006/relationships/image" Target="../media/image10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25.svg"/><Relationship Id="rId5" Type="http://schemas.openxmlformats.org/officeDocument/2006/relationships/image" Target="../media/image37.svg"/><Relationship Id="rId10" Type="http://schemas.openxmlformats.org/officeDocument/2006/relationships/image" Target="../media/image16.png"/><Relationship Id="rId9" Type="http://schemas.openxmlformats.org/officeDocument/2006/relationships/image" Target="../media/image47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55.svg"/><Relationship Id="rId3" Type="http://schemas.openxmlformats.org/officeDocument/2006/relationships/image" Target="../media/image27.svg"/><Relationship Id="rId7" Type="http://schemas.openxmlformats.org/officeDocument/2006/relationships/image" Target="../media/image6.svg"/><Relationship Id="rId12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35.svg"/><Relationship Id="rId5" Type="http://schemas.openxmlformats.org/officeDocument/2006/relationships/image" Target="../media/image12.svg"/><Relationship Id="rId10" Type="http://schemas.openxmlformats.org/officeDocument/2006/relationships/image" Target="../media/image21.png"/><Relationship Id="rId4" Type="http://schemas.openxmlformats.org/officeDocument/2006/relationships/image" Target="../media/image19.png"/><Relationship Id="rId9" Type="http://schemas.openxmlformats.org/officeDocument/2006/relationships/image" Target="../media/image33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55.svg"/><Relationship Id="rId3" Type="http://schemas.openxmlformats.org/officeDocument/2006/relationships/image" Target="../media/image27.svg"/><Relationship Id="rId7" Type="http://schemas.openxmlformats.org/officeDocument/2006/relationships/image" Target="../media/image6.svg"/><Relationship Id="rId12" Type="http://schemas.openxmlformats.org/officeDocument/2006/relationships/image" Target="../media/image2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35.svg"/><Relationship Id="rId5" Type="http://schemas.openxmlformats.org/officeDocument/2006/relationships/image" Target="../media/image12.svg"/><Relationship Id="rId10" Type="http://schemas.openxmlformats.org/officeDocument/2006/relationships/image" Target="../media/image21.png"/><Relationship Id="rId4" Type="http://schemas.openxmlformats.org/officeDocument/2006/relationships/image" Target="../media/image19.png"/><Relationship Id="rId9" Type="http://schemas.openxmlformats.org/officeDocument/2006/relationships/image" Target="../media/image33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7" Type="http://schemas.openxmlformats.org/officeDocument/2006/relationships/image" Target="../media/image10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25.svg"/><Relationship Id="rId5" Type="http://schemas.openxmlformats.org/officeDocument/2006/relationships/image" Target="../media/image37.svg"/><Relationship Id="rId10" Type="http://schemas.openxmlformats.org/officeDocument/2006/relationships/image" Target="../media/image16.png"/><Relationship Id="rId9" Type="http://schemas.openxmlformats.org/officeDocument/2006/relationships/image" Target="../media/image47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7" Type="http://schemas.openxmlformats.org/officeDocument/2006/relationships/image" Target="../media/image10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25.svg"/><Relationship Id="rId5" Type="http://schemas.openxmlformats.org/officeDocument/2006/relationships/image" Target="../media/image37.svg"/><Relationship Id="rId10" Type="http://schemas.openxmlformats.org/officeDocument/2006/relationships/image" Target="../media/image16.png"/><Relationship Id="rId9" Type="http://schemas.openxmlformats.org/officeDocument/2006/relationships/image" Target="../media/image47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53.svg"/><Relationship Id="rId3" Type="http://schemas.openxmlformats.org/officeDocument/2006/relationships/image" Target="../media/image27.svg"/><Relationship Id="rId7" Type="http://schemas.openxmlformats.org/officeDocument/2006/relationships/image" Target="../media/image6.svg"/><Relationship Id="rId12" Type="http://schemas.openxmlformats.org/officeDocument/2006/relationships/image" Target="../media/image2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35.svg"/><Relationship Id="rId5" Type="http://schemas.openxmlformats.org/officeDocument/2006/relationships/image" Target="../media/image12.svg"/><Relationship Id="rId10" Type="http://schemas.openxmlformats.org/officeDocument/2006/relationships/image" Target="../media/image21.png"/><Relationship Id="rId4" Type="http://schemas.openxmlformats.org/officeDocument/2006/relationships/image" Target="../media/image19.png"/><Relationship Id="rId9" Type="http://schemas.openxmlformats.org/officeDocument/2006/relationships/image" Target="../media/image33.sv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svg"/><Relationship Id="rId18" Type="http://schemas.openxmlformats.org/officeDocument/2006/relationships/image" Target="../media/image10.svg"/><Relationship Id="rId3" Type="http://schemas.openxmlformats.org/officeDocument/2006/relationships/image" Target="../media/image57.svg"/><Relationship Id="rId17" Type="http://schemas.openxmlformats.org/officeDocument/2006/relationships/image" Target="../media/image6.png"/><Relationship Id="rId2" Type="http://schemas.openxmlformats.org/officeDocument/2006/relationships/image" Target="../media/image1.png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9.svg"/><Relationship Id="rId15" Type="http://schemas.openxmlformats.org/officeDocument/2006/relationships/image" Target="../media/image8.svg"/><Relationship Id="rId4" Type="http://schemas.openxmlformats.org/officeDocument/2006/relationships/image" Target="../media/image2.png"/><Relationship Id="rId1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6.png"/><Relationship Id="rId4" Type="http://schemas.openxmlformats.org/officeDocument/2006/relationships/image" Target="../media/image8.png"/><Relationship Id="rId9" Type="http://schemas.openxmlformats.org/officeDocument/2006/relationships/image" Target="../media/image8.svg"/><Relationship Id="rId1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13" Type="http://schemas.openxmlformats.org/officeDocument/2006/relationships/image" Target="../media/image17.png"/><Relationship Id="rId3" Type="http://schemas.openxmlformats.org/officeDocument/2006/relationships/image" Target="../media/image16.svg"/><Relationship Id="rId12" Type="http://schemas.openxmlformats.org/officeDocument/2006/relationships/image" Target="../media/image25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6.png"/><Relationship Id="rId5" Type="http://schemas.openxmlformats.org/officeDocument/2006/relationships/image" Target="../media/image18.svg"/><Relationship Id="rId10" Type="http://schemas.openxmlformats.org/officeDocument/2006/relationships/image" Target="../media/image23.svg"/><Relationship Id="rId4" Type="http://schemas.openxmlformats.org/officeDocument/2006/relationships/image" Target="../media/image13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svg"/><Relationship Id="rId12" Type="http://schemas.openxmlformats.org/officeDocument/2006/relationships/image" Target="../media/image25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6.png"/><Relationship Id="rId5" Type="http://schemas.openxmlformats.org/officeDocument/2006/relationships/image" Target="../media/image18.svg"/><Relationship Id="rId10" Type="http://schemas.openxmlformats.org/officeDocument/2006/relationships/image" Target="../media/image23.svg"/><Relationship Id="rId4" Type="http://schemas.openxmlformats.org/officeDocument/2006/relationships/image" Target="../media/image13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svg"/><Relationship Id="rId12" Type="http://schemas.openxmlformats.org/officeDocument/2006/relationships/image" Target="../media/image25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6.png"/><Relationship Id="rId5" Type="http://schemas.openxmlformats.org/officeDocument/2006/relationships/image" Target="../media/image18.svg"/><Relationship Id="rId10" Type="http://schemas.openxmlformats.org/officeDocument/2006/relationships/image" Target="../media/image23.svg"/><Relationship Id="rId4" Type="http://schemas.openxmlformats.org/officeDocument/2006/relationships/image" Target="../media/image13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4.svg"/><Relationship Id="rId3" Type="http://schemas.openxmlformats.org/officeDocument/2006/relationships/image" Target="../media/image27.svg"/><Relationship Id="rId7" Type="http://schemas.openxmlformats.org/officeDocument/2006/relationships/image" Target="../media/image6.svg"/><Relationship Id="rId12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35.svg"/><Relationship Id="rId5" Type="http://schemas.openxmlformats.org/officeDocument/2006/relationships/image" Target="../media/image12.svg"/><Relationship Id="rId10" Type="http://schemas.openxmlformats.org/officeDocument/2006/relationships/image" Target="../media/image21.png"/><Relationship Id="rId4" Type="http://schemas.openxmlformats.org/officeDocument/2006/relationships/image" Target="../media/image19.png"/><Relationship Id="rId9" Type="http://schemas.openxmlformats.org/officeDocument/2006/relationships/image" Target="../media/image33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7" Type="http://schemas.openxmlformats.org/officeDocument/2006/relationships/image" Target="../media/image10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25.svg"/><Relationship Id="rId5" Type="http://schemas.openxmlformats.org/officeDocument/2006/relationships/image" Target="../media/image37.svg"/><Relationship Id="rId10" Type="http://schemas.openxmlformats.org/officeDocument/2006/relationships/image" Target="../media/image16.png"/><Relationship Id="rId9" Type="http://schemas.openxmlformats.org/officeDocument/2006/relationships/image" Target="../media/image47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7" Type="http://schemas.openxmlformats.org/officeDocument/2006/relationships/image" Target="../media/image10.svg"/><Relationship Id="rId12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25.svg"/><Relationship Id="rId5" Type="http://schemas.openxmlformats.org/officeDocument/2006/relationships/image" Target="../media/image37.svg"/><Relationship Id="rId10" Type="http://schemas.openxmlformats.org/officeDocument/2006/relationships/image" Target="../media/image16.png"/><Relationship Id="rId9" Type="http://schemas.openxmlformats.org/officeDocument/2006/relationships/image" Target="../media/image47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7" Type="http://schemas.openxmlformats.org/officeDocument/2006/relationships/image" Target="../media/image10.svg"/><Relationship Id="rId12" Type="http://schemas.openxmlformats.org/officeDocument/2006/relationships/image" Target="../media/image3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20.png"/><Relationship Id="rId5" Type="http://schemas.openxmlformats.org/officeDocument/2006/relationships/image" Target="../media/image37.svg"/><Relationship Id="rId10" Type="http://schemas.openxmlformats.org/officeDocument/2006/relationships/image" Target="../media/image6.svg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463126">
            <a:off x="15380398" y="1263116"/>
            <a:ext cx="738216" cy="70197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2168748">
            <a:off x="16197110" y="1787193"/>
            <a:ext cx="471748" cy="44858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028700" y="862616"/>
            <a:ext cx="1220988" cy="124822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2476428" y="1486727"/>
            <a:ext cx="658529" cy="67321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6292616" y="6758935"/>
            <a:ext cx="991051" cy="101315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899128">
            <a:off x="1092226" y="8620243"/>
            <a:ext cx="599663" cy="57022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 rot="-1735801" flipH="1" flipV="1">
            <a:off x="1600772" y="7886677"/>
            <a:ext cx="1162909" cy="1162909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2504861" y="3272142"/>
            <a:ext cx="13468177" cy="31186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ct val="150000"/>
              </a:lnSpc>
            </a:pPr>
            <a:r>
              <a:rPr lang="en-US" sz="7200" b="1" dirty="0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CHÀO MỪNG CÁC EM ĐẾN VỚI BÀI HỌC NGÀY HÔM NAY!</a:t>
            </a:r>
            <a:endParaRPr lang="en-US" sz="7200" b="1" dirty="0">
              <a:solidFill>
                <a:srgbClr val="5E30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5634087" y="7957602"/>
            <a:ext cx="658529" cy="6732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800600" y="762838"/>
            <a:ext cx="12269445" cy="2653315"/>
            <a:chOff x="0" y="0"/>
            <a:chExt cx="3011284" cy="301550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11284" cy="3015503"/>
            </a:xfrm>
            <a:custGeom>
              <a:avLst/>
              <a:gdLst/>
              <a:ahLst/>
              <a:cxnLst/>
              <a:rect l="l" t="t" r="r" b="b"/>
              <a:pathLst>
                <a:path w="3011284" h="3015503">
                  <a:moveTo>
                    <a:pt x="2886823" y="3015503"/>
                  </a:moveTo>
                  <a:lnTo>
                    <a:pt x="124460" y="3015503"/>
                  </a:lnTo>
                  <a:cubicBezTo>
                    <a:pt x="55880" y="3015503"/>
                    <a:pt x="0" y="2959623"/>
                    <a:pt x="0" y="289104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86824" y="0"/>
                  </a:lnTo>
                  <a:cubicBezTo>
                    <a:pt x="2955404" y="0"/>
                    <a:pt x="3011284" y="55880"/>
                    <a:pt x="3011284" y="124460"/>
                  </a:cubicBezTo>
                  <a:lnTo>
                    <a:pt x="3011284" y="2891043"/>
                  </a:lnTo>
                  <a:cubicBezTo>
                    <a:pt x="3011284" y="2959623"/>
                    <a:pt x="2955404" y="3015503"/>
                    <a:pt x="2886824" y="3015503"/>
                  </a:cubicBezTo>
                  <a:close/>
                </a:path>
              </a:pathLst>
            </a:custGeom>
            <a:solidFill>
              <a:srgbClr val="DAB49D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5643851" y="1191813"/>
            <a:ext cx="10582942" cy="17110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>
              <a:lnSpc>
                <a:spcPts val="7039"/>
              </a:lnSpc>
            </a:pPr>
            <a:r>
              <a:rPr lang="en-US" sz="4800" b="1" i="1" dirty="0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vi-VN" sz="4800" b="1" i="1" dirty="0" smtClean="0">
                <a:solidFill>
                  <a:srgbClr val="5E3023"/>
                </a:solidFill>
                <a:cs typeface="Arial" panose="020B0604020202020204" pitchFamily="34" charset="0"/>
              </a:rPr>
              <a:t>Tìm </a:t>
            </a:r>
            <a:r>
              <a:rPr lang="vi-VN" sz="4800" b="1" i="1" dirty="0">
                <a:solidFill>
                  <a:srgbClr val="5E3023"/>
                </a:solidFill>
                <a:cs typeface="Arial" panose="020B0604020202020204" pitchFamily="34" charset="0"/>
              </a:rPr>
              <a:t>những từ ngữ chỉ đặc điểm giúp em cảm nhận được:</a:t>
            </a:r>
            <a:endParaRPr lang="en-US" sz="4800" b="1" i="1" dirty="0">
              <a:solidFill>
                <a:srgbClr val="5E30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600594" flipV="1">
            <a:off x="17383834" y="9021642"/>
            <a:ext cx="922746" cy="92274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762838" cy="762838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149098" y="6817737"/>
            <a:ext cx="4234415" cy="1344969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F442F">
                <a:alpha val="49804"/>
              </a:srgbClr>
            </a:solid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53832" y="3924300"/>
            <a:ext cx="3810212" cy="396524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725408">
            <a:off x="85494" y="3402123"/>
            <a:ext cx="594183" cy="49803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725408" flipH="1">
            <a:off x="2979507" y="8636157"/>
            <a:ext cx="594183" cy="498033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725408">
            <a:off x="3359759" y="2996852"/>
            <a:ext cx="594183" cy="49803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220322" y="3977686"/>
            <a:ext cx="12090340" cy="2349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just">
              <a:lnSpc>
                <a:spcPct val="150000"/>
              </a:lnSpc>
              <a:spcBef>
                <a:spcPts val="700"/>
              </a:spcBef>
              <a:spcAft>
                <a:spcPts val="700"/>
              </a:spcAft>
              <a:buAutoNum type="alphaLcPeriod"/>
            </a:pPr>
            <a:r>
              <a:rPr lang="en-US" sz="45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Hương</a:t>
            </a:r>
            <a:r>
              <a:rPr lang="en-US" sz="45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5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vị</a:t>
            </a:r>
            <a:r>
              <a:rPr lang="en-US" sz="45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5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riêng</a:t>
            </a:r>
            <a:r>
              <a:rPr lang="en-US" sz="45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của mỗi </a:t>
            </a:r>
            <a:r>
              <a:rPr lang="en-US" sz="45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loài</a:t>
            </a:r>
            <a:r>
              <a:rPr lang="en-US" sz="45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5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hoa</a:t>
            </a:r>
            <a:r>
              <a:rPr lang="en-US" sz="45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5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mùa</a:t>
            </a:r>
            <a:r>
              <a:rPr lang="en-US" sz="45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500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xuân</a:t>
            </a:r>
            <a:r>
              <a:rPr lang="en-US" sz="45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45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700"/>
              </a:spcBef>
              <a:spcAft>
                <a:spcPts val="700"/>
              </a:spcAft>
            </a:pPr>
            <a:r>
              <a:rPr lang="en-US" sz="45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b. </a:t>
            </a:r>
            <a:r>
              <a:rPr lang="en-US" sz="45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Đặc</a:t>
            </a:r>
            <a:r>
              <a:rPr lang="en-US" sz="45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5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điểm</a:t>
            </a:r>
            <a:r>
              <a:rPr lang="en-US" sz="45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5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riêng</a:t>
            </a:r>
            <a:r>
              <a:rPr lang="en-US" sz="45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của mỗi </a:t>
            </a:r>
            <a:r>
              <a:rPr lang="en-US" sz="45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loài</a:t>
            </a:r>
            <a:r>
              <a:rPr lang="en-US" sz="45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5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chim</a:t>
            </a:r>
            <a:r>
              <a:rPr lang="en-US" sz="45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2032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3429000" cy="10288009"/>
            <a:chOff x="0" y="0"/>
            <a:chExt cx="2230331" cy="345749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230331" cy="3457499"/>
            </a:xfrm>
            <a:custGeom>
              <a:avLst/>
              <a:gdLst/>
              <a:ahLst/>
              <a:cxnLst/>
              <a:rect l="l" t="t" r="r" b="b"/>
              <a:pathLst>
                <a:path w="2230331" h="3457499">
                  <a:moveTo>
                    <a:pt x="2105871" y="3457499"/>
                  </a:moveTo>
                  <a:lnTo>
                    <a:pt x="124460" y="3457499"/>
                  </a:lnTo>
                  <a:cubicBezTo>
                    <a:pt x="55880" y="3457499"/>
                    <a:pt x="0" y="3401618"/>
                    <a:pt x="0" y="333303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105871" y="0"/>
                  </a:lnTo>
                  <a:cubicBezTo>
                    <a:pt x="2174451" y="0"/>
                    <a:pt x="2230331" y="55880"/>
                    <a:pt x="2230331" y="124460"/>
                  </a:cubicBezTo>
                  <a:lnTo>
                    <a:pt x="2230331" y="3333039"/>
                  </a:lnTo>
                  <a:cubicBezTo>
                    <a:pt x="2230331" y="3401619"/>
                    <a:pt x="2174451" y="3457499"/>
                    <a:pt x="2105871" y="3457499"/>
                  </a:cubicBezTo>
                  <a:close/>
                </a:path>
              </a:pathLst>
            </a:custGeom>
            <a:solidFill>
              <a:srgbClr val="5E3023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2397697">
            <a:off x="15613244" y="-1796006"/>
            <a:ext cx="5300756" cy="419241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5112479">
            <a:off x="15926300" y="228345"/>
            <a:ext cx="454420" cy="133653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028700" y="1028700"/>
            <a:ext cx="887594" cy="90739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2944506" y="7987160"/>
            <a:ext cx="968987" cy="9906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5112479">
            <a:off x="6512770" y="9024677"/>
            <a:ext cx="454420" cy="133653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0902798" y="7487103"/>
            <a:ext cx="7385202" cy="280090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440640" y="1534000"/>
            <a:ext cx="12856760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just">
              <a:lnSpc>
                <a:spcPct val="150000"/>
              </a:lnSpc>
              <a:spcBef>
                <a:spcPts val="700"/>
              </a:spcBef>
              <a:spcAft>
                <a:spcPts val="700"/>
              </a:spcAft>
              <a:buAutoNum type="alphaLcPeriod"/>
            </a:pPr>
            <a:r>
              <a:rPr lang="en-US" sz="4500" b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Hương</a:t>
            </a:r>
            <a:r>
              <a:rPr lang="en-US" sz="45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5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vị</a:t>
            </a:r>
            <a:r>
              <a:rPr lang="en-US" sz="45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5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riêng</a:t>
            </a:r>
            <a:r>
              <a:rPr lang="en-US" sz="45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của mỗi </a:t>
            </a:r>
            <a:r>
              <a:rPr lang="en-US" sz="45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loài</a:t>
            </a:r>
            <a:r>
              <a:rPr lang="en-US" sz="45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5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hoa</a:t>
            </a:r>
            <a:r>
              <a:rPr lang="en-US" sz="45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5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mùa</a:t>
            </a:r>
            <a:r>
              <a:rPr lang="en-US" sz="45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500" b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xuân</a:t>
            </a:r>
            <a:r>
              <a:rPr lang="en-US" sz="45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45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715000" y="2603277"/>
            <a:ext cx="5763116" cy="37697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nl-NL" sz="42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Hoa bưởi nồng nàn. </a:t>
            </a:r>
            <a:endParaRPr lang="nl-NL" sz="4200" dirty="0" smtClean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71500" indent="-5715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nl-NL" sz="42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Hoa </a:t>
            </a:r>
            <a:r>
              <a:rPr lang="nl-NL" sz="42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nhãn ngọt. </a:t>
            </a:r>
            <a:endParaRPr lang="nl-NL" sz="4200" dirty="0" smtClean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71500" indent="-5715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nl-NL" sz="42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Hoa </a:t>
            </a:r>
            <a:r>
              <a:rPr lang="nl-NL" sz="42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cau thoáng qua.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553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3429000" cy="10288009"/>
            <a:chOff x="0" y="0"/>
            <a:chExt cx="2230331" cy="345749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230331" cy="3457499"/>
            </a:xfrm>
            <a:custGeom>
              <a:avLst/>
              <a:gdLst/>
              <a:ahLst/>
              <a:cxnLst/>
              <a:rect l="l" t="t" r="r" b="b"/>
              <a:pathLst>
                <a:path w="2230331" h="3457499">
                  <a:moveTo>
                    <a:pt x="2105871" y="3457499"/>
                  </a:moveTo>
                  <a:lnTo>
                    <a:pt x="124460" y="3457499"/>
                  </a:lnTo>
                  <a:cubicBezTo>
                    <a:pt x="55880" y="3457499"/>
                    <a:pt x="0" y="3401618"/>
                    <a:pt x="0" y="333303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105871" y="0"/>
                  </a:lnTo>
                  <a:cubicBezTo>
                    <a:pt x="2174451" y="0"/>
                    <a:pt x="2230331" y="55880"/>
                    <a:pt x="2230331" y="124460"/>
                  </a:cubicBezTo>
                  <a:lnTo>
                    <a:pt x="2230331" y="3333039"/>
                  </a:lnTo>
                  <a:cubicBezTo>
                    <a:pt x="2230331" y="3401619"/>
                    <a:pt x="2174451" y="3457499"/>
                    <a:pt x="2105871" y="3457499"/>
                  </a:cubicBezTo>
                  <a:close/>
                </a:path>
              </a:pathLst>
            </a:custGeom>
            <a:solidFill>
              <a:srgbClr val="5E3023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2397697">
            <a:off x="15027072" y="-1662013"/>
            <a:ext cx="5300756" cy="419241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5112479">
            <a:off x="15369691" y="360435"/>
            <a:ext cx="454420" cy="133653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028700" y="1028700"/>
            <a:ext cx="887594" cy="90739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2944506" y="7987160"/>
            <a:ext cx="968987" cy="9906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5112479">
            <a:off x="6512770" y="9024677"/>
            <a:ext cx="454420" cy="133653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0902798" y="7487103"/>
            <a:ext cx="7385202" cy="2800906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457700" y="1229542"/>
            <a:ext cx="12094760" cy="1002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700"/>
              </a:spcBef>
              <a:spcAft>
                <a:spcPts val="700"/>
              </a:spcAft>
            </a:pPr>
            <a:r>
              <a:rPr lang="en-US" sz="45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b.  </a:t>
            </a:r>
            <a:r>
              <a:rPr lang="en-US" sz="4500" b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Đặc</a:t>
            </a:r>
            <a:r>
              <a:rPr lang="en-US" sz="45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5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điểm</a:t>
            </a:r>
            <a:r>
              <a:rPr lang="en-US" sz="45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5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riêng</a:t>
            </a:r>
            <a:r>
              <a:rPr lang="en-US" sz="45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của mỗi </a:t>
            </a:r>
            <a:r>
              <a:rPr lang="en-US" sz="45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loài</a:t>
            </a:r>
            <a:r>
              <a:rPr lang="en-US" sz="45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5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chim</a:t>
            </a:r>
            <a:r>
              <a:rPr lang="en-US" sz="45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4" name="Rectangle 3"/>
          <p:cNvSpPr/>
          <p:nvPr/>
        </p:nvSpPr>
        <p:spPr>
          <a:xfrm>
            <a:off x="5351060" y="2224124"/>
            <a:ext cx="11201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vi-VN" sz="420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Những thím chích choè nhanh nhảu. </a:t>
            </a:r>
            <a:endParaRPr lang="en-US" sz="4200" dirty="0" smtClean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71500" indent="-5715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vi-VN" sz="4200" dirty="0" smtClean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Những </a:t>
            </a:r>
            <a:r>
              <a:rPr lang="vi-VN" sz="420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chú khướu lắm điều. </a:t>
            </a:r>
            <a:endParaRPr lang="en-US" sz="4200" dirty="0" smtClean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71500" indent="-5715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vi-VN" sz="4200" dirty="0" smtClean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Những </a:t>
            </a:r>
            <a:r>
              <a:rPr lang="vi-VN" sz="420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anh chào mào đỏm dáng. </a:t>
            </a:r>
            <a:endParaRPr lang="en-US" sz="4200" dirty="0" smtClean="0">
              <a:solidFill>
                <a:srgbClr val="00000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71500" indent="-571500">
              <a:lnSpc>
                <a:spcPct val="200000"/>
              </a:lnSpc>
              <a:buFont typeface="Wingdings" panose="05000000000000000000" pitchFamily="2" charset="2"/>
              <a:buChar char="§"/>
            </a:pPr>
            <a:r>
              <a:rPr lang="vi-VN" sz="4200" dirty="0" smtClean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Những </a:t>
            </a:r>
            <a:r>
              <a:rPr lang="vi-VN" sz="420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bác cu gáy trầm ngâm.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843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800600" y="762838"/>
            <a:ext cx="12269445" cy="2653315"/>
            <a:chOff x="0" y="0"/>
            <a:chExt cx="3011284" cy="301550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11284" cy="3015503"/>
            </a:xfrm>
            <a:custGeom>
              <a:avLst/>
              <a:gdLst/>
              <a:ahLst/>
              <a:cxnLst/>
              <a:rect l="l" t="t" r="r" b="b"/>
              <a:pathLst>
                <a:path w="3011284" h="3015503">
                  <a:moveTo>
                    <a:pt x="2886823" y="3015503"/>
                  </a:moveTo>
                  <a:lnTo>
                    <a:pt x="124460" y="3015503"/>
                  </a:lnTo>
                  <a:cubicBezTo>
                    <a:pt x="55880" y="3015503"/>
                    <a:pt x="0" y="2959623"/>
                    <a:pt x="0" y="289104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86824" y="0"/>
                  </a:lnTo>
                  <a:cubicBezTo>
                    <a:pt x="2955404" y="0"/>
                    <a:pt x="3011284" y="55880"/>
                    <a:pt x="3011284" y="124460"/>
                  </a:cubicBezTo>
                  <a:lnTo>
                    <a:pt x="3011284" y="2891043"/>
                  </a:lnTo>
                  <a:cubicBezTo>
                    <a:pt x="3011284" y="2959623"/>
                    <a:pt x="2955404" y="3015503"/>
                    <a:pt x="2886824" y="3015503"/>
                  </a:cubicBezTo>
                  <a:close/>
                </a:path>
              </a:pathLst>
            </a:custGeom>
            <a:solidFill>
              <a:srgbClr val="DAB49D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5643851" y="1191813"/>
            <a:ext cx="10582942" cy="17110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>
              <a:lnSpc>
                <a:spcPts val="7039"/>
              </a:lnSpc>
            </a:pPr>
            <a:r>
              <a:rPr lang="en-US" sz="4800" b="1" i="1" dirty="0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Đặt 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nói về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đặc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của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loài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hoa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khi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mùa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xuân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600594" flipV="1">
            <a:off x="17383834" y="9021642"/>
            <a:ext cx="922746" cy="92274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762838" cy="762838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149098" y="6817737"/>
            <a:ext cx="4234415" cy="1344969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F442F">
                <a:alpha val="49804"/>
              </a:srgbClr>
            </a:solid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53832" y="3924300"/>
            <a:ext cx="3810212" cy="396524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725408">
            <a:off x="85494" y="3402123"/>
            <a:ext cx="594183" cy="49803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725408" flipH="1">
            <a:off x="2979507" y="8636157"/>
            <a:ext cx="594183" cy="498033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725408">
            <a:off x="3359759" y="2996852"/>
            <a:ext cx="594183" cy="49803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828975" y="3664080"/>
            <a:ext cx="12964856" cy="5657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700"/>
              </a:spcBef>
              <a:spcAft>
                <a:spcPts val="700"/>
              </a:spcAft>
            </a:pPr>
            <a:r>
              <a:rPr lang="en-US" sz="4200" b="1" u="sng" dirty="0" smtClean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VÍ DỤ:</a:t>
            </a:r>
          </a:p>
          <a:p>
            <a:pPr marL="1200150" lvl="1" indent="-742950" algn="just">
              <a:lnSpc>
                <a:spcPct val="150000"/>
              </a:lnSpc>
              <a:spcBef>
                <a:spcPts val="700"/>
              </a:spcBef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vi-VN" sz="4200" dirty="0" smtClean="0">
                <a:ea typeface="Calibri" panose="020F0502020204030204" pitchFamily="34" charset="0"/>
                <a:cs typeface="Arial" panose="020B0604020202020204" pitchFamily="34" charset="0"/>
              </a:rPr>
              <a:t>Hoa </a:t>
            </a:r>
            <a:r>
              <a:rPr lang="vi-VN" sz="4200" dirty="0">
                <a:ea typeface="Calibri" panose="020F0502020204030204" pitchFamily="34" charset="0"/>
                <a:cs typeface="Arial" panose="020B0604020202020204" pitchFamily="34" charset="0"/>
              </a:rPr>
              <a:t>hồng thơm ngát.</a:t>
            </a:r>
          </a:p>
          <a:p>
            <a:pPr marL="1200150" lvl="1" indent="-742950" algn="just">
              <a:lnSpc>
                <a:spcPct val="150000"/>
              </a:lnSpc>
              <a:spcBef>
                <a:spcPts val="700"/>
              </a:spcBef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vi-VN" sz="4200" dirty="0" smtClean="0">
                <a:ea typeface="Calibri" panose="020F0502020204030204" pitchFamily="34" charset="0"/>
                <a:cs typeface="Arial" panose="020B0604020202020204" pitchFamily="34" charset="0"/>
              </a:rPr>
              <a:t>Hoa </a:t>
            </a:r>
            <a:r>
              <a:rPr lang="vi-VN" sz="4200" dirty="0">
                <a:ea typeface="Calibri" panose="020F0502020204030204" pitchFamily="34" charset="0"/>
                <a:cs typeface="Arial" panose="020B0604020202020204" pitchFamily="34" charset="0"/>
              </a:rPr>
              <a:t>huệ thơm nức, diu dàng.</a:t>
            </a:r>
          </a:p>
          <a:p>
            <a:pPr marL="1200150" lvl="1" indent="-742950" algn="just">
              <a:lnSpc>
                <a:spcPct val="150000"/>
              </a:lnSpc>
              <a:spcBef>
                <a:spcPts val="700"/>
              </a:spcBef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vi-VN" sz="4200" dirty="0" smtClean="0">
                <a:ea typeface="Calibri" panose="020F0502020204030204" pitchFamily="34" charset="0"/>
                <a:cs typeface="Arial" panose="020B0604020202020204" pitchFamily="34" charset="0"/>
              </a:rPr>
              <a:t>Hoa </a:t>
            </a:r>
            <a:r>
              <a:rPr lang="vi-VN" sz="4200" dirty="0">
                <a:ea typeface="Calibri" panose="020F0502020204030204" pitchFamily="34" charset="0"/>
                <a:cs typeface="Arial" panose="020B0604020202020204" pitchFamily="34" charset="0"/>
              </a:rPr>
              <a:t>cúc vàng tươi, rưc rờ dưới ánh nắng xuân.</a:t>
            </a:r>
          </a:p>
          <a:p>
            <a:pPr marL="1200150" lvl="1" indent="-742950" algn="just">
              <a:lnSpc>
                <a:spcPct val="150000"/>
              </a:lnSpc>
              <a:spcBef>
                <a:spcPts val="700"/>
              </a:spcBef>
              <a:spcAft>
                <a:spcPts val="700"/>
              </a:spcAft>
              <a:buFont typeface="Arial" panose="020B0604020202020204" pitchFamily="34" charset="0"/>
              <a:buChar char="•"/>
            </a:pPr>
            <a:r>
              <a:rPr lang="vi-VN" sz="4200" dirty="0" smtClean="0">
                <a:ea typeface="Calibri" panose="020F0502020204030204" pitchFamily="34" charset="0"/>
                <a:cs typeface="Arial" panose="020B0604020202020204" pitchFamily="34" charset="0"/>
              </a:rPr>
              <a:t>Hoa </a:t>
            </a:r>
            <a:r>
              <a:rPr lang="vi-VN" sz="4200" dirty="0">
                <a:ea typeface="Calibri" panose="020F0502020204030204" pitchFamily="34" charset="0"/>
                <a:cs typeface="Arial" panose="020B0604020202020204" pitchFamily="34" charset="0"/>
              </a:rPr>
              <a:t>đồng tiền thắm tươi dưới ánh Mặt Trời. </a:t>
            </a:r>
          </a:p>
        </p:txBody>
      </p:sp>
    </p:spTree>
    <p:extLst>
      <p:ext uri="{BB962C8B-B14F-4D97-AF65-F5344CB8AC3E}">
        <p14:creationId xmlns:p14="http://schemas.microsoft.com/office/powerpoint/2010/main" val="216909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800600" y="762838"/>
            <a:ext cx="12269445" cy="2653315"/>
            <a:chOff x="0" y="0"/>
            <a:chExt cx="3011284" cy="301550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11284" cy="3015503"/>
            </a:xfrm>
            <a:custGeom>
              <a:avLst/>
              <a:gdLst/>
              <a:ahLst/>
              <a:cxnLst/>
              <a:rect l="l" t="t" r="r" b="b"/>
              <a:pathLst>
                <a:path w="3011284" h="3015503">
                  <a:moveTo>
                    <a:pt x="2886823" y="3015503"/>
                  </a:moveTo>
                  <a:lnTo>
                    <a:pt x="124460" y="3015503"/>
                  </a:lnTo>
                  <a:cubicBezTo>
                    <a:pt x="55880" y="3015503"/>
                    <a:pt x="0" y="2959623"/>
                    <a:pt x="0" y="289104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86824" y="0"/>
                  </a:lnTo>
                  <a:cubicBezTo>
                    <a:pt x="2955404" y="0"/>
                    <a:pt x="3011284" y="55880"/>
                    <a:pt x="3011284" y="124460"/>
                  </a:cubicBezTo>
                  <a:lnTo>
                    <a:pt x="3011284" y="2891043"/>
                  </a:lnTo>
                  <a:cubicBezTo>
                    <a:pt x="3011284" y="2959623"/>
                    <a:pt x="2955404" y="3015503"/>
                    <a:pt x="2886824" y="3015503"/>
                  </a:cubicBezTo>
                  <a:close/>
                </a:path>
              </a:pathLst>
            </a:custGeom>
            <a:solidFill>
              <a:srgbClr val="DAB49D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5643851" y="1191813"/>
            <a:ext cx="10582942" cy="17110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>
              <a:lnSpc>
                <a:spcPts val="7039"/>
              </a:lnSpc>
            </a:pPr>
            <a:r>
              <a:rPr lang="en-US" sz="4800" b="1" i="1" dirty="0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Nghe 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Mùa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xuân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đến (từ đầu đến “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Hoa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thoảng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qua.” 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600594" flipV="1">
            <a:off x="17383834" y="9021642"/>
            <a:ext cx="922746" cy="92274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762838" cy="762838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149098" y="6817737"/>
            <a:ext cx="4234415" cy="1344969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F442F">
                <a:alpha val="49804"/>
              </a:srgbClr>
            </a:solid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53832" y="3924300"/>
            <a:ext cx="3810212" cy="396524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725408">
            <a:off x="85494" y="3402123"/>
            <a:ext cx="594183" cy="49803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725408" flipH="1">
            <a:off x="2979507" y="8636157"/>
            <a:ext cx="594183" cy="498033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725408">
            <a:off x="3359759" y="2996852"/>
            <a:ext cx="594183" cy="49803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785321" y="3822950"/>
            <a:ext cx="12498045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	“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mận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vừa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tàn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thì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mùa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xuân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đến.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Bầu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trời ngày càng them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xanh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Nắng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vàng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ngày càng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rực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rỡ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Vườn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lại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đâm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chồi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nảy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lộc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. Rồi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vườn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hoa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Hoa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bưởi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nồng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nàn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Hoa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nhắn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ngọt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Hoa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cau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cs typeface="Arial" panose="020B0604020202020204" pitchFamily="34" charset="0"/>
              </a:rPr>
              <a:t>thoảng</a:t>
            </a:r>
            <a:r>
              <a:rPr lang="en-US" sz="4200" dirty="0">
                <a:latin typeface="Arial" panose="020B0604020202020204" pitchFamily="34" charset="0"/>
                <a:cs typeface="Arial" panose="020B0604020202020204" pitchFamily="34" charset="0"/>
              </a:rPr>
              <a:t> qua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.”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61931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3200400" cy="10288009"/>
            <a:chOff x="0" y="0"/>
            <a:chExt cx="2230331" cy="345749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230331" cy="3457499"/>
            </a:xfrm>
            <a:custGeom>
              <a:avLst/>
              <a:gdLst/>
              <a:ahLst/>
              <a:cxnLst/>
              <a:rect l="l" t="t" r="r" b="b"/>
              <a:pathLst>
                <a:path w="2230331" h="3457499">
                  <a:moveTo>
                    <a:pt x="2105871" y="3457499"/>
                  </a:moveTo>
                  <a:lnTo>
                    <a:pt x="124460" y="3457499"/>
                  </a:lnTo>
                  <a:cubicBezTo>
                    <a:pt x="55880" y="3457499"/>
                    <a:pt x="0" y="3401618"/>
                    <a:pt x="0" y="333303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105871" y="0"/>
                  </a:lnTo>
                  <a:cubicBezTo>
                    <a:pt x="2174451" y="0"/>
                    <a:pt x="2230331" y="55880"/>
                    <a:pt x="2230331" y="124460"/>
                  </a:cubicBezTo>
                  <a:lnTo>
                    <a:pt x="2230331" y="3333039"/>
                  </a:lnTo>
                  <a:cubicBezTo>
                    <a:pt x="2230331" y="3401619"/>
                    <a:pt x="2174451" y="3457499"/>
                    <a:pt x="2105871" y="3457499"/>
                  </a:cubicBezTo>
                  <a:close/>
                </a:path>
              </a:pathLst>
            </a:custGeom>
            <a:solidFill>
              <a:srgbClr val="5E3023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2397697">
            <a:off x="15027072" y="-1662013"/>
            <a:ext cx="5300756" cy="419241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5112479">
            <a:off x="15369691" y="360435"/>
            <a:ext cx="454420" cy="133653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028700" y="1028700"/>
            <a:ext cx="887594" cy="90739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2775811" y="7604218"/>
            <a:ext cx="849178" cy="86811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5112479">
            <a:off x="4063355" y="8711907"/>
            <a:ext cx="454420" cy="133653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2735886" y="6656666"/>
            <a:ext cx="5552114" cy="3631343"/>
          </a:xfrm>
          <a:prstGeom prst="rect">
            <a:avLst/>
          </a:prstGeom>
        </p:spPr>
      </p:pic>
      <p:sp>
        <p:nvSpPr>
          <p:cNvPr id="12" name="TextBox 5"/>
          <p:cNvSpPr txBox="1"/>
          <p:nvPr/>
        </p:nvSpPr>
        <p:spPr>
          <a:xfrm>
            <a:off x="6553200" y="1638300"/>
            <a:ext cx="7893504" cy="89768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039"/>
              </a:lnSpc>
            </a:pPr>
            <a:r>
              <a:rPr lang="en-US" sz="6399" b="1" dirty="0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CỦNG CỐ, DẶN DÒ</a:t>
            </a:r>
            <a:endParaRPr lang="en-US" sz="6399" b="1" dirty="0">
              <a:solidFill>
                <a:srgbClr val="5E30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463126">
            <a:off x="15380398" y="1263116"/>
            <a:ext cx="738216" cy="70197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2168748">
            <a:off x="16197110" y="1787193"/>
            <a:ext cx="471748" cy="44858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028700" y="862616"/>
            <a:ext cx="1220988" cy="124822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2476428" y="1486727"/>
            <a:ext cx="658529" cy="67321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6292616" y="6758935"/>
            <a:ext cx="991051" cy="1013157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899128">
            <a:off x="1092226" y="8620243"/>
            <a:ext cx="599663" cy="570225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8"/>
              </a:ext>
            </a:extLst>
          </a:blip>
          <a:srcRect/>
          <a:stretch>
            <a:fillRect/>
          </a:stretch>
        </p:blipFill>
        <p:spPr>
          <a:xfrm rot="-1735801" flipH="1" flipV="1">
            <a:off x="1600772" y="7886677"/>
            <a:ext cx="1162909" cy="1162909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2504861" y="3272142"/>
            <a:ext cx="13468177" cy="31186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ct val="150000"/>
              </a:lnSpc>
            </a:pPr>
            <a:r>
              <a:rPr lang="en-US" sz="7200" b="1" dirty="0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HẸN GẶP LẠI CÁC EM </a:t>
            </a:r>
          </a:p>
          <a:p>
            <a:pPr marL="0" lvl="0" indent="0" algn="ctr">
              <a:lnSpc>
                <a:spcPct val="150000"/>
              </a:lnSpc>
            </a:pPr>
            <a:r>
              <a:rPr lang="en-US" sz="7200" b="1" dirty="0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 BÀI HỌC SAU!</a:t>
            </a:r>
            <a:endParaRPr lang="en-US" sz="7200" b="1" dirty="0">
              <a:solidFill>
                <a:srgbClr val="5E30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5634087" y="7957602"/>
            <a:ext cx="658529" cy="67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6095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2186160"/>
            <a:ext cx="18288000" cy="5914679"/>
          </a:xfrm>
          <a:prstGeom prst="rect">
            <a:avLst/>
          </a:prstGeom>
          <a:solidFill>
            <a:srgbClr val="DAB49D"/>
          </a:solidFill>
        </p:spPr>
      </p:sp>
      <p:grpSp>
        <p:nvGrpSpPr>
          <p:cNvPr id="3" name="Group 3"/>
          <p:cNvGrpSpPr/>
          <p:nvPr/>
        </p:nvGrpSpPr>
        <p:grpSpPr>
          <a:xfrm>
            <a:off x="736363" y="7551826"/>
            <a:ext cx="3085935" cy="549013"/>
            <a:chOff x="0" y="0"/>
            <a:chExt cx="6350000" cy="6350000"/>
          </a:xfrm>
        </p:grpSpPr>
        <p:sp>
          <p:nvSpPr>
            <p:cNvPr id="4" name="Freeform 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F442F">
                <a:alpha val="49804"/>
              </a:srgbClr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r="62455"/>
          <a:stretch>
            <a:fillRect/>
          </a:stretch>
        </p:blipFill>
        <p:spPr>
          <a:xfrm>
            <a:off x="870132" y="1058839"/>
            <a:ext cx="2818396" cy="6761385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2678894" y="6024465"/>
            <a:ext cx="12930212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800"/>
              </a:lnSpc>
              <a:spcBef>
                <a:spcPct val="0"/>
              </a:spcBef>
            </a:pPr>
            <a:r>
              <a:rPr lang="en-US" sz="9600" b="1" dirty="0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ÔN TẬP CUỐI NĂM</a:t>
            </a:r>
            <a:endParaRPr lang="en-US" sz="9600" b="1" dirty="0">
              <a:solidFill>
                <a:srgbClr val="5E30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851841" y="3266209"/>
            <a:ext cx="6584318" cy="517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72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35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r="44897"/>
          <a:stretch>
            <a:fillRect/>
          </a:stretch>
        </p:blipFill>
        <p:spPr>
          <a:xfrm flipH="1">
            <a:off x="14837822" y="5676411"/>
            <a:ext cx="3189511" cy="461058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3557693" y="8898533"/>
            <a:ext cx="849142" cy="86808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3099716" y="8430341"/>
            <a:ext cx="457977" cy="468192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735801" flipH="1" flipV="1">
            <a:off x="3578540" y="624325"/>
            <a:ext cx="808751" cy="808751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-3527387">
            <a:off x="1470584" y="8813579"/>
            <a:ext cx="302410" cy="889442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5231523" y="1578227"/>
            <a:ext cx="1201055" cy="1318030"/>
          </a:xfrm>
          <a:prstGeom prst="rect">
            <a:avLst/>
          </a:prstGeom>
        </p:spPr>
      </p:pic>
      <p:sp>
        <p:nvSpPr>
          <p:cNvPr id="14" name="TextBox 7"/>
          <p:cNvSpPr txBox="1"/>
          <p:nvPr/>
        </p:nvSpPr>
        <p:spPr>
          <a:xfrm>
            <a:off x="5715000" y="4864220"/>
            <a:ext cx="6584318" cy="4946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6400" b="1" i="1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6400" b="1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3,4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13326475" y="9094207"/>
            <a:ext cx="5330920" cy="119279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3999406" y="8403074"/>
            <a:ext cx="613315" cy="62699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520510" y="8338938"/>
            <a:ext cx="738790" cy="755268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6299342" y="751556"/>
            <a:ext cx="6614297" cy="6796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280"/>
              </a:lnSpc>
            </a:pPr>
            <a:r>
              <a:rPr lang="en-US" sz="5600" b="1" i="1" dirty="0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 </a:t>
            </a:r>
            <a:r>
              <a:rPr lang="en-US" sz="5600" b="1" i="1" dirty="0" err="1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5600" b="1" i="1" dirty="0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làm bài </a:t>
            </a:r>
            <a:r>
              <a:rPr lang="en-US" sz="5600" b="1" i="1" dirty="0" err="1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endParaRPr lang="en-US" sz="5600" b="1" i="1" dirty="0">
              <a:solidFill>
                <a:srgbClr val="5E30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-1967441" y="-866001"/>
            <a:ext cx="6957237" cy="323511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4446491" y="1028700"/>
            <a:ext cx="4291543" cy="1995567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-684753" y="9094207"/>
            <a:ext cx="5330920" cy="119279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367391" y="8467212"/>
            <a:ext cx="613315" cy="62699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3960406" y="8486690"/>
            <a:ext cx="738790" cy="755268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-1725408">
            <a:off x="14714289" y="779684"/>
            <a:ext cx="594183" cy="498033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-1725408">
            <a:off x="2357513" y="2442432"/>
            <a:ext cx="594183" cy="498033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8668486" y="9094207"/>
            <a:ext cx="5330920" cy="1192793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989800" y="9094207"/>
            <a:ext cx="5330920" cy="1192793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0964551" y="8338938"/>
            <a:ext cx="738790" cy="755268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055171" y="8634441"/>
            <a:ext cx="613315" cy="62699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206168" y="1678340"/>
            <a:ext cx="50239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MÙA XUÂN ĐẾN</a:t>
            </a:r>
            <a:endParaRPr lang="en-US" sz="4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645" y="2935645"/>
            <a:ext cx="11375689" cy="5339156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13326475" y="9094207"/>
            <a:ext cx="5330920" cy="119279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017814" y="8089577"/>
            <a:ext cx="613315" cy="62699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6520510" y="8338938"/>
            <a:ext cx="738790" cy="755268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6299342" y="751556"/>
            <a:ext cx="6614297" cy="6796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280"/>
              </a:lnSpc>
            </a:pPr>
            <a:r>
              <a:rPr lang="en-US" sz="5600" b="1" i="1" dirty="0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 </a:t>
            </a:r>
            <a:r>
              <a:rPr lang="en-US" sz="5600" b="1" i="1" dirty="0" err="1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5600" b="1" i="1" dirty="0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làm bài </a:t>
            </a:r>
            <a:r>
              <a:rPr lang="en-US" sz="5600" b="1" i="1" dirty="0" err="1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endParaRPr lang="en-US" sz="5600" b="1" i="1" dirty="0">
              <a:solidFill>
                <a:srgbClr val="5E30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-1967441" y="-866001"/>
            <a:ext cx="6957237" cy="323511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4446491" y="1028700"/>
            <a:ext cx="4291543" cy="1995567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-684753" y="9094207"/>
            <a:ext cx="5330920" cy="119279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367391" y="8467212"/>
            <a:ext cx="613315" cy="62699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4276772" y="8274802"/>
            <a:ext cx="738790" cy="755268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-1725408">
            <a:off x="14714289" y="779684"/>
            <a:ext cx="594183" cy="498033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-1725408">
            <a:off x="2357513" y="2442432"/>
            <a:ext cx="594183" cy="498033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8668486" y="9094207"/>
            <a:ext cx="5330920" cy="1192793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989800" y="9094207"/>
            <a:ext cx="5330920" cy="1192793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0964551" y="8338938"/>
            <a:ext cx="738790" cy="755268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055171" y="8338938"/>
            <a:ext cx="613315" cy="62699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206168" y="1860451"/>
            <a:ext cx="50239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MÙA XUÂN ĐẾN</a:t>
            </a:r>
            <a:endParaRPr lang="en-US" sz="4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22465" y="2852880"/>
            <a:ext cx="14996510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mận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vừa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tàn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thì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mùa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xuân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đến.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Bầu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trời ngày càng them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xanh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Nắng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ngày càng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rực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rỡ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Vườn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lại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đâm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chồi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nảy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lộc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 Rồi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vườn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bưởi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nồng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nàn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nhắn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ngọt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cau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thoảng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qua.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Vườn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lại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đầy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tiếng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chim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chim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bay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nhảy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4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85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13326475" y="9094207"/>
            <a:ext cx="5330920" cy="1192793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017814" y="8528555"/>
            <a:ext cx="613315" cy="62699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7211849" y="7897167"/>
            <a:ext cx="738790" cy="755268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6299342" y="751556"/>
            <a:ext cx="6614297" cy="6796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280"/>
              </a:lnSpc>
            </a:pPr>
            <a:r>
              <a:rPr lang="en-US" sz="5600" b="1" i="1" dirty="0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 </a:t>
            </a:r>
            <a:r>
              <a:rPr lang="en-US" sz="5600" b="1" i="1" dirty="0" err="1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5600" b="1" i="1" dirty="0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làm bài </a:t>
            </a:r>
            <a:r>
              <a:rPr lang="en-US" sz="5600" b="1" i="1" dirty="0" err="1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endParaRPr lang="en-US" sz="5600" b="1" i="1" dirty="0">
              <a:solidFill>
                <a:srgbClr val="5E30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-1967441" y="-866001"/>
            <a:ext cx="6957237" cy="323511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4446491" y="1028700"/>
            <a:ext cx="4291543" cy="1995567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-684753" y="9094207"/>
            <a:ext cx="5330920" cy="1192793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367391" y="8467212"/>
            <a:ext cx="613315" cy="62699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4276772" y="8274802"/>
            <a:ext cx="738790" cy="755268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-1725408">
            <a:off x="14714289" y="779684"/>
            <a:ext cx="594183" cy="498033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 rot="-1725408">
            <a:off x="2357513" y="2442432"/>
            <a:ext cx="594183" cy="498033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8668486" y="9094207"/>
            <a:ext cx="5330920" cy="1192793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989800" y="9094207"/>
            <a:ext cx="5330920" cy="1192793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0964551" y="8338938"/>
            <a:ext cx="738790" cy="755268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055171" y="8338938"/>
            <a:ext cx="613315" cy="62699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7206168" y="1860451"/>
            <a:ext cx="50239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MÙA XUÂN ĐẾN</a:t>
            </a:r>
            <a:endParaRPr lang="en-US" sz="4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73453" y="2816929"/>
            <a:ext cx="14816452" cy="5586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khướu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lắm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anh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chào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mào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đỏm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dáng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bác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cu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gáy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trầm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ngâm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chim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sâu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vui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vườn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các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loài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chim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bạn. Nhưng trong trí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thơ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ngày của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, còn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mãi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sáng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ngời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ảnh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cánh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mận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trắng biết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nở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cuối đông để báo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trước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mùa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xuân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tới</a:t>
            </a:r>
            <a:r>
              <a:rPr lang="en-US" sz="4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r">
              <a:lnSpc>
                <a:spcPct val="150000"/>
              </a:lnSpc>
            </a:pPr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NGUYỄN KIÊN</a:t>
            </a:r>
            <a:endParaRPr lang="en-US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8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3429000" cy="10288009"/>
            <a:chOff x="0" y="0"/>
            <a:chExt cx="2230331" cy="345749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230331" cy="3457499"/>
            </a:xfrm>
            <a:custGeom>
              <a:avLst/>
              <a:gdLst/>
              <a:ahLst/>
              <a:cxnLst/>
              <a:rect l="l" t="t" r="r" b="b"/>
              <a:pathLst>
                <a:path w="2230331" h="3457499">
                  <a:moveTo>
                    <a:pt x="2105871" y="3457499"/>
                  </a:moveTo>
                  <a:lnTo>
                    <a:pt x="124460" y="3457499"/>
                  </a:lnTo>
                  <a:cubicBezTo>
                    <a:pt x="55880" y="3457499"/>
                    <a:pt x="0" y="3401618"/>
                    <a:pt x="0" y="333303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105871" y="0"/>
                  </a:lnTo>
                  <a:cubicBezTo>
                    <a:pt x="2174451" y="0"/>
                    <a:pt x="2230331" y="55880"/>
                    <a:pt x="2230331" y="124460"/>
                  </a:cubicBezTo>
                  <a:lnTo>
                    <a:pt x="2230331" y="3333039"/>
                  </a:lnTo>
                  <a:cubicBezTo>
                    <a:pt x="2230331" y="3401619"/>
                    <a:pt x="2174451" y="3457499"/>
                    <a:pt x="2105871" y="3457499"/>
                  </a:cubicBezTo>
                  <a:close/>
                </a:path>
              </a:pathLst>
            </a:custGeom>
            <a:solidFill>
              <a:srgbClr val="5E3023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2397697">
            <a:off x="15027072" y="-1662013"/>
            <a:ext cx="5300756" cy="419241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5112479">
            <a:off x="15369691" y="360435"/>
            <a:ext cx="454420" cy="133653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028700" y="1028700"/>
            <a:ext cx="887594" cy="90739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2944506" y="7987160"/>
            <a:ext cx="968987" cy="9906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5112479">
            <a:off x="6512770" y="9024677"/>
            <a:ext cx="454420" cy="1336530"/>
          </a:xfrm>
          <a:prstGeom prst="rect">
            <a:avLst/>
          </a:prstGeom>
        </p:spPr>
      </p:pic>
      <p:sp>
        <p:nvSpPr>
          <p:cNvPr id="12" name="TextBox 5"/>
          <p:cNvSpPr txBox="1"/>
          <p:nvPr/>
        </p:nvSpPr>
        <p:spPr>
          <a:xfrm>
            <a:off x="7627551" y="802723"/>
            <a:ext cx="6614297" cy="6796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280"/>
              </a:lnSpc>
            </a:pPr>
            <a:r>
              <a:rPr lang="en-US" sz="5600" b="1" dirty="0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 THÍCH</a:t>
            </a:r>
            <a:endParaRPr lang="en-US" sz="5600" b="1" dirty="0">
              <a:solidFill>
                <a:srgbClr val="5E302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55604" y="1518221"/>
            <a:ext cx="12860795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3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Mận</a:t>
            </a:r>
            <a:r>
              <a:rPr lang="en-US" sz="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loài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có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hoa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trắng, quả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nâu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vàng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xanh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nhạt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, ăn có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vị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ngọt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hoặc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chua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3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Nồng</a:t>
            </a:r>
            <a:r>
              <a:rPr lang="en-US" sz="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nàn</a:t>
            </a:r>
            <a:r>
              <a:rPr lang="en-US" sz="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ý nói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tỏa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mùi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thơm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đậm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đà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, dễ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chịu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3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Khướu</a:t>
            </a:r>
            <a:r>
              <a:rPr lang="en-US" sz="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loài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chim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đuôi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dài,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lông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đen, hay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hót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71500" indent="-57150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3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Đỏm</a:t>
            </a:r>
            <a:r>
              <a:rPr lang="en-US" sz="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dáng</a:t>
            </a:r>
            <a:r>
              <a:rPr lang="en-US" sz="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đẹp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bề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ngoài, có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vẻ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chải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chuốt</a:t>
            </a:r>
            <a:endParaRPr lang="en-US" sz="3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3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Trầm</a:t>
            </a:r>
            <a:r>
              <a:rPr lang="en-US" sz="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ngâm</a:t>
            </a:r>
            <a:r>
              <a:rPr lang="en-US" sz="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có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dáng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lặng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lẽ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như đang </a:t>
            </a:r>
            <a:r>
              <a:rPr lang="en-US" sz="3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suy</a:t>
            </a:r>
            <a:r>
              <a:rPr lang="en-US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 nghĩ</a:t>
            </a:r>
            <a:endParaRPr lang="en-US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 l="57461" t="23151"/>
          <a:stretch>
            <a:fillRect/>
          </a:stretch>
        </p:blipFill>
        <p:spPr>
          <a:xfrm>
            <a:off x="15621946" y="6451553"/>
            <a:ext cx="2666054" cy="3836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800600" y="762838"/>
            <a:ext cx="12269445" cy="2653315"/>
            <a:chOff x="0" y="0"/>
            <a:chExt cx="3011284" cy="301550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11284" cy="3015503"/>
            </a:xfrm>
            <a:custGeom>
              <a:avLst/>
              <a:gdLst/>
              <a:ahLst/>
              <a:cxnLst/>
              <a:rect l="l" t="t" r="r" b="b"/>
              <a:pathLst>
                <a:path w="3011284" h="3015503">
                  <a:moveTo>
                    <a:pt x="2886823" y="3015503"/>
                  </a:moveTo>
                  <a:lnTo>
                    <a:pt x="124460" y="3015503"/>
                  </a:lnTo>
                  <a:cubicBezTo>
                    <a:pt x="55880" y="3015503"/>
                    <a:pt x="0" y="2959623"/>
                    <a:pt x="0" y="289104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86824" y="0"/>
                  </a:lnTo>
                  <a:cubicBezTo>
                    <a:pt x="2955404" y="0"/>
                    <a:pt x="3011284" y="55880"/>
                    <a:pt x="3011284" y="124460"/>
                  </a:cubicBezTo>
                  <a:lnTo>
                    <a:pt x="3011284" y="2891043"/>
                  </a:lnTo>
                  <a:cubicBezTo>
                    <a:pt x="3011284" y="2959623"/>
                    <a:pt x="2955404" y="3015503"/>
                    <a:pt x="2886824" y="3015503"/>
                  </a:cubicBezTo>
                  <a:close/>
                </a:path>
              </a:pathLst>
            </a:custGeom>
            <a:solidFill>
              <a:srgbClr val="DAB49D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5342858" y="1191813"/>
            <a:ext cx="11234603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>
              <a:lnSpc>
                <a:spcPts val="7039"/>
              </a:lnSpc>
            </a:pPr>
            <a:r>
              <a:rPr lang="en-US" sz="4800" b="1" i="1" dirty="0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4800" b="1" i="1" dirty="0" err="1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Bầu</a:t>
            </a:r>
            <a:r>
              <a:rPr lang="en-US" sz="4800" b="1" i="1" dirty="0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trời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mọi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thay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đổi thế nào khi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mùa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xuân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đến?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600594" flipV="1">
            <a:off x="17383834" y="9021642"/>
            <a:ext cx="922746" cy="92274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762838" cy="762838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149098" y="6817737"/>
            <a:ext cx="4234415" cy="1344969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F442F">
                <a:alpha val="49804"/>
              </a:srgbClr>
            </a:solid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53832" y="3924300"/>
            <a:ext cx="3810212" cy="396524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725408">
            <a:off x="85494" y="3402123"/>
            <a:ext cx="594183" cy="49803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725408" flipH="1">
            <a:off x="2979507" y="8636157"/>
            <a:ext cx="594183" cy="498033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725408">
            <a:off x="3359759" y="2996852"/>
            <a:ext cx="594183" cy="498033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764206" y="3845128"/>
            <a:ext cx="12192000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700"/>
              </a:spcBef>
              <a:spcAft>
                <a:spcPts val="700"/>
              </a:spcAft>
            </a:pPr>
            <a:r>
              <a:rPr lang="en-US" sz="4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- </a:t>
            </a:r>
            <a:r>
              <a:rPr lang="en-US" sz="4200" b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Những</a:t>
            </a:r>
            <a:r>
              <a:rPr lang="en-US" sz="42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thay</a:t>
            </a:r>
            <a:r>
              <a:rPr lang="en-US" sz="4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đổi của </a:t>
            </a:r>
            <a:r>
              <a:rPr lang="en-US" sz="42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bầu</a:t>
            </a:r>
            <a:r>
              <a:rPr lang="en-US" sz="4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trời </a:t>
            </a:r>
            <a:r>
              <a:rPr lang="en-US" sz="42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4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mọi</a:t>
            </a:r>
            <a:r>
              <a:rPr lang="en-US" sz="4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vật</a:t>
            </a:r>
            <a:r>
              <a:rPr lang="en-US" sz="4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khi </a:t>
            </a:r>
            <a:r>
              <a:rPr lang="en-US" sz="42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mùa</a:t>
            </a:r>
            <a:r>
              <a:rPr lang="en-US" sz="4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xuân</a:t>
            </a:r>
            <a:r>
              <a:rPr lang="en-US" sz="4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đến: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Bầu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trời ngày càng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thêm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xanh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Nắng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vàng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ngày càng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rực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rỡ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Vườn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cây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đâm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chồi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nảy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lộc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Vườn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cây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hoa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Vườn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cây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đầy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tiếng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chim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và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bóng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chim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bay </a:t>
            </a:r>
            <a:r>
              <a:rPr lang="en-US" sz="42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nhảy</a:t>
            </a:r>
            <a:r>
              <a:rPr lang="en-US" sz="4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800600" y="762838"/>
            <a:ext cx="12269445" cy="2653315"/>
            <a:chOff x="0" y="0"/>
            <a:chExt cx="3011284" cy="301550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11284" cy="3015503"/>
            </a:xfrm>
            <a:custGeom>
              <a:avLst/>
              <a:gdLst/>
              <a:ahLst/>
              <a:cxnLst/>
              <a:rect l="l" t="t" r="r" b="b"/>
              <a:pathLst>
                <a:path w="3011284" h="3015503">
                  <a:moveTo>
                    <a:pt x="2886823" y="3015503"/>
                  </a:moveTo>
                  <a:lnTo>
                    <a:pt x="124460" y="3015503"/>
                  </a:lnTo>
                  <a:cubicBezTo>
                    <a:pt x="55880" y="3015503"/>
                    <a:pt x="0" y="2959623"/>
                    <a:pt x="0" y="289104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86824" y="0"/>
                  </a:lnTo>
                  <a:cubicBezTo>
                    <a:pt x="2955404" y="0"/>
                    <a:pt x="3011284" y="55880"/>
                    <a:pt x="3011284" y="124460"/>
                  </a:cubicBezTo>
                  <a:lnTo>
                    <a:pt x="3011284" y="2891043"/>
                  </a:lnTo>
                  <a:cubicBezTo>
                    <a:pt x="3011284" y="2959623"/>
                    <a:pt x="2955404" y="3015503"/>
                    <a:pt x="2886824" y="3015503"/>
                  </a:cubicBezTo>
                  <a:close/>
                </a:path>
              </a:pathLst>
            </a:custGeom>
            <a:solidFill>
              <a:srgbClr val="DAB49D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5643851" y="1191813"/>
            <a:ext cx="10582942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>
              <a:lnSpc>
                <a:spcPts val="7039"/>
              </a:lnSpc>
            </a:pPr>
            <a:r>
              <a:rPr lang="en-US" sz="4800" b="1" i="1" dirty="0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Xếp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các từ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ngữ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vào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thích hợp: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600594" flipV="1">
            <a:off x="17383834" y="9021642"/>
            <a:ext cx="922746" cy="92274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762838" cy="762838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149098" y="6817737"/>
            <a:ext cx="4234415" cy="1344969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7F442F">
                <a:alpha val="49804"/>
              </a:srgbClr>
            </a:solidFill>
          </p:spPr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53832" y="3924300"/>
            <a:ext cx="3810212" cy="396524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725408">
            <a:off x="85494" y="3402123"/>
            <a:ext cx="594183" cy="498033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725408" flipH="1">
            <a:off x="2979507" y="8636157"/>
            <a:ext cx="594183" cy="498033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725408">
            <a:off x="3359759" y="2996852"/>
            <a:ext cx="594183" cy="4980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588" y="3607103"/>
            <a:ext cx="12839193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1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94749" y="409283"/>
            <a:ext cx="12269445" cy="2653315"/>
            <a:chOff x="0" y="0"/>
            <a:chExt cx="3011284" cy="301550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011284" cy="3015503"/>
            </a:xfrm>
            <a:custGeom>
              <a:avLst/>
              <a:gdLst/>
              <a:ahLst/>
              <a:cxnLst/>
              <a:rect l="l" t="t" r="r" b="b"/>
              <a:pathLst>
                <a:path w="3011284" h="3015503">
                  <a:moveTo>
                    <a:pt x="2886823" y="3015503"/>
                  </a:moveTo>
                  <a:lnTo>
                    <a:pt x="124460" y="3015503"/>
                  </a:lnTo>
                  <a:cubicBezTo>
                    <a:pt x="55880" y="3015503"/>
                    <a:pt x="0" y="2959623"/>
                    <a:pt x="0" y="289104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886824" y="0"/>
                  </a:lnTo>
                  <a:cubicBezTo>
                    <a:pt x="2955404" y="0"/>
                    <a:pt x="3011284" y="55880"/>
                    <a:pt x="3011284" y="124460"/>
                  </a:cubicBezTo>
                  <a:lnTo>
                    <a:pt x="3011284" y="2891043"/>
                  </a:lnTo>
                  <a:cubicBezTo>
                    <a:pt x="3011284" y="2959623"/>
                    <a:pt x="2955404" y="3015503"/>
                    <a:pt x="2886824" y="3015503"/>
                  </a:cubicBezTo>
                  <a:close/>
                </a:path>
              </a:pathLst>
            </a:custGeom>
            <a:solidFill>
              <a:srgbClr val="DAB49D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5438000" y="838258"/>
            <a:ext cx="10582942" cy="17953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just">
              <a:lnSpc>
                <a:spcPts val="7039"/>
              </a:lnSpc>
            </a:pPr>
            <a:r>
              <a:rPr lang="en-US" sz="4800" b="1" i="1" dirty="0" smtClean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Xếp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các từ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ngữ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vào </a:t>
            </a:r>
            <a:r>
              <a:rPr lang="en-US" sz="4800" b="1" i="1" dirty="0" err="1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nhóm</a:t>
            </a:r>
            <a:r>
              <a:rPr lang="en-US" sz="4800" b="1" i="1" dirty="0">
                <a:solidFill>
                  <a:srgbClr val="5E302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thích hợp: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600594" flipV="1">
            <a:off x="17383834" y="9021642"/>
            <a:ext cx="922746" cy="92274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flipH="1" flipV="1">
            <a:off x="0" y="0"/>
            <a:ext cx="762838" cy="76283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53" t="66461" r="47849"/>
          <a:stretch/>
        </p:blipFill>
        <p:spPr>
          <a:xfrm>
            <a:off x="4707342" y="3378566"/>
            <a:ext cx="2362201" cy="212120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525347" y="3356703"/>
            <a:ext cx="903120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lnSpc>
                <a:spcPct val="150000"/>
              </a:lnSpc>
              <a:spcBef>
                <a:spcPts val="700"/>
              </a:spcBef>
              <a:spcAft>
                <a:spcPts val="700"/>
              </a:spcAft>
              <a:buFont typeface="Symbol" panose="05050102010706020507" pitchFamily="18" charset="2"/>
              <a:buChar char="Þ"/>
            </a:pPr>
            <a:r>
              <a:rPr lang="nl-NL" sz="42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</a:t>
            </a:r>
            <a:r>
              <a:rPr lang="nl-NL" sz="42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oa </a:t>
            </a:r>
            <a:r>
              <a:rPr lang="nl-NL" sz="42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bưởi, hoa nhãn, chào mào, chích chòe, cu gáy. </a:t>
            </a:r>
            <a:endParaRPr lang="nl-NL" sz="4200" dirty="0" smtClean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36" t="65828" r="28472" b="633"/>
          <a:stretch/>
        </p:blipFill>
        <p:spPr>
          <a:xfrm>
            <a:off x="4631143" y="5640589"/>
            <a:ext cx="2438400" cy="2121203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7487247" y="5561738"/>
            <a:ext cx="9031204" cy="1911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lnSpc>
                <a:spcPct val="150000"/>
              </a:lnSpc>
              <a:spcBef>
                <a:spcPts val="700"/>
              </a:spcBef>
              <a:spcAft>
                <a:spcPts val="700"/>
              </a:spcAft>
              <a:buFont typeface="Symbol" panose="05050102010706020507" pitchFamily="18" charset="2"/>
              <a:buChar char="Þ"/>
            </a:pPr>
            <a:r>
              <a:rPr lang="nl-NL" sz="42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Nở</a:t>
            </a:r>
            <a:r>
              <a:rPr lang="nl-NL" sz="42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đến, bay nhảy, đâm(chồi), nảy (lộc).</a:t>
            </a:r>
            <a:endParaRPr lang="nl-NL" sz="4200" dirty="0" smtClean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08" t="65040" r="9400" b="1421"/>
          <a:stretch/>
        </p:blipFill>
        <p:spPr>
          <a:xfrm>
            <a:off x="4669243" y="7902612"/>
            <a:ext cx="2438400" cy="2121203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7525347" y="7772653"/>
            <a:ext cx="9031204" cy="1911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lnSpc>
                <a:spcPct val="150000"/>
              </a:lnSpc>
              <a:spcBef>
                <a:spcPts val="700"/>
              </a:spcBef>
              <a:spcAft>
                <a:spcPts val="700"/>
              </a:spcAft>
              <a:buFont typeface="Symbol" panose="05050102010706020507" pitchFamily="18" charset="2"/>
              <a:buChar char="Þ"/>
            </a:pPr>
            <a:r>
              <a:rPr lang="nl-NL" sz="42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Ngọt</a:t>
            </a:r>
            <a:r>
              <a:rPr lang="nl-NL" sz="42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nồng nàn, nhanh nhảu, đỏm dáng, trầm ngâm. </a:t>
            </a:r>
            <a:endParaRPr lang="nl-NL" sz="4200" dirty="0" smtClean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Group 2"/>
          <p:cNvGrpSpPr/>
          <p:nvPr/>
        </p:nvGrpSpPr>
        <p:grpSpPr>
          <a:xfrm>
            <a:off x="-212147" y="-1009"/>
            <a:ext cx="3429000" cy="10288009"/>
            <a:chOff x="0" y="0"/>
            <a:chExt cx="2230331" cy="3457499"/>
          </a:xfrm>
        </p:grpSpPr>
        <p:sp>
          <p:nvSpPr>
            <p:cNvPr id="20" name="Freeform 3"/>
            <p:cNvSpPr/>
            <p:nvPr/>
          </p:nvSpPr>
          <p:spPr>
            <a:xfrm>
              <a:off x="0" y="0"/>
              <a:ext cx="2230331" cy="3457499"/>
            </a:xfrm>
            <a:custGeom>
              <a:avLst/>
              <a:gdLst/>
              <a:ahLst/>
              <a:cxnLst/>
              <a:rect l="l" t="t" r="r" b="b"/>
              <a:pathLst>
                <a:path w="2230331" h="3457499">
                  <a:moveTo>
                    <a:pt x="2105871" y="3457499"/>
                  </a:moveTo>
                  <a:lnTo>
                    <a:pt x="124460" y="3457499"/>
                  </a:lnTo>
                  <a:cubicBezTo>
                    <a:pt x="55880" y="3457499"/>
                    <a:pt x="0" y="3401618"/>
                    <a:pt x="0" y="3333038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105871" y="0"/>
                  </a:lnTo>
                  <a:cubicBezTo>
                    <a:pt x="2174451" y="0"/>
                    <a:pt x="2230331" y="55880"/>
                    <a:pt x="2230331" y="124460"/>
                  </a:cubicBezTo>
                  <a:lnTo>
                    <a:pt x="2230331" y="3333039"/>
                  </a:lnTo>
                  <a:cubicBezTo>
                    <a:pt x="2230331" y="3401619"/>
                    <a:pt x="2174451" y="3457499"/>
                    <a:pt x="2105871" y="3457499"/>
                  </a:cubicBezTo>
                  <a:close/>
                </a:path>
              </a:pathLst>
            </a:custGeom>
            <a:solidFill>
              <a:srgbClr val="5E3023"/>
            </a:solidFill>
          </p:spPr>
        </p:sp>
      </p:grpSp>
      <p:pic>
        <p:nvPicPr>
          <p:cNvPr id="21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028700" y="1028700"/>
            <a:ext cx="887594" cy="907392"/>
          </a:xfrm>
          <a:prstGeom prst="rect">
            <a:avLst/>
          </a:prstGeom>
        </p:spPr>
      </p:pic>
      <p:pic>
        <p:nvPicPr>
          <p:cNvPr id="22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2683479" y="8025605"/>
            <a:ext cx="968987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29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451</Words>
  <Application>Microsoft Office PowerPoint</Application>
  <PresentationFormat>Custom</PresentationFormat>
  <Paragraphs>49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Calibri</vt:lpstr>
      <vt:lpstr>Wingdings</vt:lpstr>
      <vt:lpstr>Arial</vt:lpstr>
      <vt:lpstr>Courier New</vt:lpstr>
      <vt:lpstr>Symbol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Ha_PC</cp:lastModifiedBy>
  <cp:revision>6</cp:revision>
  <dcterms:created xsi:type="dcterms:W3CDTF">2006-08-16T00:00:00Z</dcterms:created>
  <dcterms:modified xsi:type="dcterms:W3CDTF">2021-11-09T01:22:22Z</dcterms:modified>
  <dc:identifier>DAEt-d3kjac</dc:identifier>
</cp:coreProperties>
</file>