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71" r:id="rId2"/>
    <p:sldId id="256" r:id="rId3"/>
    <p:sldId id="257" r:id="rId4"/>
    <p:sldId id="259" r:id="rId5"/>
    <p:sldId id="263" r:id="rId6"/>
    <p:sldId id="273" r:id="rId7"/>
    <p:sldId id="274" r:id="rId8"/>
    <p:sldId id="275" r:id="rId9"/>
    <p:sldId id="276" r:id="rId10"/>
    <p:sldId id="277" r:id="rId11"/>
    <p:sldId id="262" r:id="rId12"/>
    <p:sldId id="272" r:id="rId13"/>
  </p:sldIdLst>
  <p:sldSz cx="18288000" cy="10287000"/>
  <p:notesSz cx="6858000" cy="9144000"/>
  <p:embeddedFontLst>
    <p:embeddedFont>
      <p:font typeface="Calibri" panose="020F0502020204030204" pitchFamily="34" charset="0"/>
      <p:regular r:id="rId14"/>
      <p:bold r:id="rId15"/>
      <p:italic r:id="rId16"/>
      <p:boldItalic r:id="rId1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54" d="100"/>
          <a:sy n="54" d="100"/>
        </p:scale>
        <p:origin x="754" y="29"/>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4.fntdata"/><Relationship Id="rId2" Type="http://schemas.openxmlformats.org/officeDocument/2006/relationships/slide" Target="slides/slide1.xml"/><Relationship Id="rId16" Type="http://schemas.openxmlformats.org/officeDocument/2006/relationships/font" Target="fonts/font3.fntdata"/><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2.fntdata"/><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1.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11/9/2021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11/9/2021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11/9/2021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11/9/2021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11/9/2021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62.svg"/><Relationship Id="rId18" Type="http://schemas.openxmlformats.org/officeDocument/2006/relationships/image" Target="../media/image8.png"/><Relationship Id="rId21" Type="http://schemas.openxmlformats.org/officeDocument/2006/relationships/image" Target="../media/image20.svg"/><Relationship Id="rId7" Type="http://schemas.openxmlformats.org/officeDocument/2006/relationships/image" Target="../media/image146.svg"/><Relationship Id="rId12" Type="http://schemas.openxmlformats.org/officeDocument/2006/relationships/image" Target="../media/image5.png"/><Relationship Id="rId17" Type="http://schemas.openxmlformats.org/officeDocument/2006/relationships/image" Target="../media/image148.svg"/><Relationship Id="rId2" Type="http://schemas.openxmlformats.org/officeDocument/2006/relationships/image" Target="../media/image1.png"/><Relationship Id="rId16" Type="http://schemas.openxmlformats.org/officeDocument/2006/relationships/image" Target="../media/image7.png"/><Relationship Id="rId20"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2.png"/><Relationship Id="rId11" Type="http://schemas.openxmlformats.org/officeDocument/2006/relationships/image" Target="../media/image88.svg"/><Relationship Id="rId5" Type="http://schemas.openxmlformats.org/officeDocument/2006/relationships/image" Target="../media/image54.svg"/><Relationship Id="rId15" Type="http://schemas.openxmlformats.org/officeDocument/2006/relationships/image" Target="../media/image90.svg"/><Relationship Id="rId23" Type="http://schemas.openxmlformats.org/officeDocument/2006/relationships/image" Target="../media/image132.svg"/><Relationship Id="rId10" Type="http://schemas.openxmlformats.org/officeDocument/2006/relationships/image" Target="../media/image4.png"/><Relationship Id="rId19" Type="http://schemas.openxmlformats.org/officeDocument/2006/relationships/image" Target="../media/image116.svg"/><Relationship Id="rId9" Type="http://schemas.openxmlformats.org/officeDocument/2006/relationships/image" Target="../media/image10.svg"/><Relationship Id="rId14" Type="http://schemas.openxmlformats.org/officeDocument/2006/relationships/image" Target="../media/image6.png"/><Relationship Id="rId22" Type="http://schemas.openxmlformats.org/officeDocument/2006/relationships/image" Target="../media/image10.png"/></Relationships>
</file>

<file path=ppt/slides/_rels/slide10.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16.svg"/><Relationship Id="rId18" Type="http://schemas.openxmlformats.org/officeDocument/2006/relationships/image" Target="../media/image37.png"/><Relationship Id="rId7" Type="http://schemas.openxmlformats.org/officeDocument/2006/relationships/image" Target="../media/image86.svg"/><Relationship Id="rId12" Type="http://schemas.openxmlformats.org/officeDocument/2006/relationships/image" Target="../media/image34.png"/><Relationship Id="rId17" Type="http://schemas.openxmlformats.org/officeDocument/2006/relationships/image" Target="../media/image18.svg"/><Relationship Id="rId2" Type="http://schemas.openxmlformats.org/officeDocument/2006/relationships/image" Target="../media/image32.png"/><Relationship Id="rId16" Type="http://schemas.openxmlformats.org/officeDocument/2006/relationships/image" Target="../media/image36.png"/><Relationship Id="rId1" Type="http://schemas.openxmlformats.org/officeDocument/2006/relationships/slideLayout" Target="../slideLayouts/slideLayout7.xml"/><Relationship Id="rId11" Type="http://schemas.openxmlformats.org/officeDocument/2006/relationships/image" Target="../media/image52.svg"/><Relationship Id="rId15" Type="http://schemas.openxmlformats.org/officeDocument/2006/relationships/image" Target="../media/image90.svg"/><Relationship Id="rId10" Type="http://schemas.openxmlformats.org/officeDocument/2006/relationships/image" Target="../media/image33.png"/><Relationship Id="rId19" Type="http://schemas.openxmlformats.org/officeDocument/2006/relationships/image" Target="../media/image39.png"/><Relationship Id="rId9" Type="http://schemas.openxmlformats.org/officeDocument/2006/relationships/image" Target="../media/image88.svg"/><Relationship Id="rId14" Type="http://schemas.openxmlformats.org/officeDocument/2006/relationships/image" Target="../media/image35.png"/></Relationships>
</file>

<file path=ppt/slides/_rels/slide11.xml.rels><?xml version="1.0" encoding="UTF-8" standalone="yes"?>
<Relationships xmlns="http://schemas.openxmlformats.org/package/2006/relationships"><Relationship Id="rId13" Type="http://schemas.openxmlformats.org/officeDocument/2006/relationships/image" Target="../media/image16.svg"/><Relationship Id="rId18" Type="http://schemas.openxmlformats.org/officeDocument/2006/relationships/image" Target="../media/image43.png"/><Relationship Id="rId3" Type="http://schemas.openxmlformats.org/officeDocument/2006/relationships/image" Target="../media/image52.svg"/><Relationship Id="rId21" Type="http://schemas.openxmlformats.org/officeDocument/2006/relationships/image" Target="../media/image78.svg"/><Relationship Id="rId17" Type="http://schemas.openxmlformats.org/officeDocument/2006/relationships/image" Target="../media/image49.svg"/><Relationship Id="rId25" Type="http://schemas.openxmlformats.org/officeDocument/2006/relationships/image" Target="../media/image80.svg"/><Relationship Id="rId2" Type="http://schemas.openxmlformats.org/officeDocument/2006/relationships/image" Target="../media/image33.png"/><Relationship Id="rId16" Type="http://schemas.openxmlformats.org/officeDocument/2006/relationships/image" Target="../media/image42.png"/><Relationship Id="rId20" Type="http://schemas.openxmlformats.org/officeDocument/2006/relationships/image" Target="../media/image44.png"/><Relationship Id="rId1" Type="http://schemas.openxmlformats.org/officeDocument/2006/relationships/slideLayout" Target="../slideLayouts/slideLayout7.xml"/><Relationship Id="rId6" Type="http://schemas.openxmlformats.org/officeDocument/2006/relationships/image" Target="../media/image17.png"/><Relationship Id="rId24" Type="http://schemas.openxmlformats.org/officeDocument/2006/relationships/image" Target="../media/image46.png"/><Relationship Id="rId5" Type="http://schemas.openxmlformats.org/officeDocument/2006/relationships/image" Target="../media/image66.svg"/><Relationship Id="rId15" Type="http://schemas.openxmlformats.org/officeDocument/2006/relationships/image" Target="../media/image74.svg"/><Relationship Id="rId23" Type="http://schemas.openxmlformats.org/officeDocument/2006/relationships/image" Target="../media/image20.svg"/><Relationship Id="rId19" Type="http://schemas.openxmlformats.org/officeDocument/2006/relationships/image" Target="../media/image76.svg"/><Relationship Id="rId4" Type="http://schemas.openxmlformats.org/officeDocument/2006/relationships/image" Target="../media/image40.png"/><Relationship Id="rId14" Type="http://schemas.openxmlformats.org/officeDocument/2006/relationships/image" Target="../media/image41.png"/><Relationship Id="rId22" Type="http://schemas.openxmlformats.org/officeDocument/2006/relationships/image" Target="../media/image45.png"/></Relationships>
</file>

<file path=ppt/slides/_rels/slide12.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62.svg"/><Relationship Id="rId18" Type="http://schemas.openxmlformats.org/officeDocument/2006/relationships/image" Target="../media/image8.png"/><Relationship Id="rId21" Type="http://schemas.openxmlformats.org/officeDocument/2006/relationships/image" Target="../media/image20.svg"/><Relationship Id="rId7" Type="http://schemas.openxmlformats.org/officeDocument/2006/relationships/image" Target="../media/image146.svg"/><Relationship Id="rId12" Type="http://schemas.openxmlformats.org/officeDocument/2006/relationships/image" Target="../media/image5.png"/><Relationship Id="rId17" Type="http://schemas.openxmlformats.org/officeDocument/2006/relationships/image" Target="../media/image148.svg"/><Relationship Id="rId2" Type="http://schemas.openxmlformats.org/officeDocument/2006/relationships/image" Target="../media/image1.png"/><Relationship Id="rId16" Type="http://schemas.openxmlformats.org/officeDocument/2006/relationships/image" Target="../media/image7.png"/><Relationship Id="rId20"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2.png"/><Relationship Id="rId11" Type="http://schemas.openxmlformats.org/officeDocument/2006/relationships/image" Target="../media/image88.svg"/><Relationship Id="rId5" Type="http://schemas.openxmlformats.org/officeDocument/2006/relationships/image" Target="../media/image54.svg"/><Relationship Id="rId15" Type="http://schemas.openxmlformats.org/officeDocument/2006/relationships/image" Target="../media/image90.svg"/><Relationship Id="rId23" Type="http://schemas.openxmlformats.org/officeDocument/2006/relationships/image" Target="../media/image132.svg"/><Relationship Id="rId10" Type="http://schemas.openxmlformats.org/officeDocument/2006/relationships/image" Target="../media/image4.png"/><Relationship Id="rId19" Type="http://schemas.openxmlformats.org/officeDocument/2006/relationships/image" Target="../media/image116.svg"/><Relationship Id="rId9" Type="http://schemas.openxmlformats.org/officeDocument/2006/relationships/image" Target="../media/image10.svg"/><Relationship Id="rId14" Type="http://schemas.openxmlformats.org/officeDocument/2006/relationships/image" Target="../media/image6.png"/><Relationship Id="rId22" Type="http://schemas.openxmlformats.org/officeDocument/2006/relationships/image" Target="../media/image10.png"/></Relationships>
</file>

<file path=ppt/slides/_rels/slide2.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2.svg"/><Relationship Id="rId18" Type="http://schemas.openxmlformats.org/officeDocument/2006/relationships/image" Target="../media/image18.png"/><Relationship Id="rId3" Type="http://schemas.openxmlformats.org/officeDocument/2006/relationships/image" Target="../media/image2.svg"/><Relationship Id="rId21" Type="http://schemas.openxmlformats.org/officeDocument/2006/relationships/image" Target="../media/image20.svg"/><Relationship Id="rId7" Type="http://schemas.openxmlformats.org/officeDocument/2006/relationships/image" Target="../media/image6.svg"/><Relationship Id="rId12" Type="http://schemas.openxmlformats.org/officeDocument/2006/relationships/image" Target="../media/image15.png"/><Relationship Id="rId17" Type="http://schemas.openxmlformats.org/officeDocument/2006/relationships/image" Target="../media/image16.svg"/><Relationship Id="rId2" Type="http://schemas.openxmlformats.org/officeDocument/2006/relationships/image" Target="../media/image11.png"/><Relationship Id="rId16" Type="http://schemas.openxmlformats.org/officeDocument/2006/relationships/image" Target="../media/image17.png"/><Relationship Id="rId20"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13.png"/><Relationship Id="rId11" Type="http://schemas.openxmlformats.org/officeDocument/2006/relationships/image" Target="../media/image10.svg"/><Relationship Id="rId5" Type="http://schemas.openxmlformats.org/officeDocument/2006/relationships/image" Target="../media/image4.svg"/><Relationship Id="rId15" Type="http://schemas.openxmlformats.org/officeDocument/2006/relationships/image" Target="../media/image14.svg"/><Relationship Id="rId10" Type="http://schemas.openxmlformats.org/officeDocument/2006/relationships/image" Target="../media/image3.png"/><Relationship Id="rId19" Type="http://schemas.openxmlformats.org/officeDocument/2006/relationships/image" Target="../media/image18.svg"/><Relationship Id="rId4" Type="http://schemas.openxmlformats.org/officeDocument/2006/relationships/image" Target="../media/image12.png"/><Relationship Id="rId9" Type="http://schemas.openxmlformats.org/officeDocument/2006/relationships/image" Target="../media/image8.svg"/><Relationship Id="rId14" Type="http://schemas.openxmlformats.org/officeDocument/2006/relationships/image" Target="../media/image16.png"/><Relationship Id="rId22" Type="http://schemas.openxmlformats.org/officeDocument/2006/relationships/image" Target="../media/image20.png"/></Relationships>
</file>

<file path=ppt/slides/_rels/slide3.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0.svg"/><Relationship Id="rId3" Type="http://schemas.openxmlformats.org/officeDocument/2006/relationships/image" Target="../media/image22.svg"/><Relationship Id="rId7" Type="http://schemas.openxmlformats.org/officeDocument/2006/relationships/image" Target="../media/image26.svg"/><Relationship Id="rId12" Type="http://schemas.openxmlformats.org/officeDocument/2006/relationships/image" Target="../media/image24.png"/><Relationship Id="rId2"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23.png"/><Relationship Id="rId11" Type="http://schemas.openxmlformats.org/officeDocument/2006/relationships/image" Target="../media/image18.svg"/><Relationship Id="rId5" Type="http://schemas.openxmlformats.org/officeDocument/2006/relationships/image" Target="../media/image24.svg"/><Relationship Id="rId4" Type="http://schemas.openxmlformats.org/officeDocument/2006/relationships/image" Target="../media/image22.png"/></Relationships>
</file>

<file path=ppt/slides/_rels/slide4.xml.rels><?xml version="1.0" encoding="UTF-8" standalone="yes"?>
<Relationships xmlns="http://schemas.openxmlformats.org/package/2006/relationships"><Relationship Id="rId8" Type="http://schemas.openxmlformats.org/officeDocument/2006/relationships/image" Target="../media/image45.svg"/><Relationship Id="rId13" Type="http://schemas.openxmlformats.org/officeDocument/2006/relationships/image" Target="../media/image30.png"/><Relationship Id="rId3" Type="http://schemas.openxmlformats.org/officeDocument/2006/relationships/image" Target="../media/image40.svg"/><Relationship Id="rId12" Type="http://schemas.openxmlformats.org/officeDocument/2006/relationships/image" Target="../media/image49.svg"/><Relationship Id="rId2" Type="http://schemas.openxmlformats.org/officeDocument/2006/relationships/image" Target="../media/image25.png"/><Relationship Id="rId1" Type="http://schemas.openxmlformats.org/officeDocument/2006/relationships/slideLayout" Target="../slideLayouts/slideLayout7.xml"/><Relationship Id="rId6" Type="http://schemas.openxmlformats.org/officeDocument/2006/relationships/image" Target="../media/image27.png"/><Relationship Id="rId11" Type="http://schemas.openxmlformats.org/officeDocument/2006/relationships/image" Target="../media/image29.png"/><Relationship Id="rId5" Type="http://schemas.openxmlformats.org/officeDocument/2006/relationships/image" Target="../media/image42.svg"/><Relationship Id="rId15" Type="http://schemas.openxmlformats.org/officeDocument/2006/relationships/image" Target="../media/image31.png"/><Relationship Id="rId10" Type="http://schemas.openxmlformats.org/officeDocument/2006/relationships/image" Target="../media/image47.svg"/><Relationship Id="rId4" Type="http://schemas.openxmlformats.org/officeDocument/2006/relationships/image" Target="../media/image26.png"/><Relationship Id="rId9" Type="http://schemas.openxmlformats.org/officeDocument/2006/relationships/image" Target="../media/image28.png"/><Relationship Id="rId14" Type="http://schemas.openxmlformats.org/officeDocument/2006/relationships/image" Target="../media/image20.svg"/></Relationships>
</file>

<file path=ppt/slides/_rels/slide5.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16.svg"/><Relationship Id="rId18" Type="http://schemas.openxmlformats.org/officeDocument/2006/relationships/image" Target="../media/image37.png"/><Relationship Id="rId7" Type="http://schemas.openxmlformats.org/officeDocument/2006/relationships/image" Target="../media/image86.svg"/><Relationship Id="rId12" Type="http://schemas.openxmlformats.org/officeDocument/2006/relationships/image" Target="../media/image34.png"/><Relationship Id="rId17" Type="http://schemas.openxmlformats.org/officeDocument/2006/relationships/image" Target="../media/image18.svg"/><Relationship Id="rId2" Type="http://schemas.openxmlformats.org/officeDocument/2006/relationships/image" Target="../media/image32.png"/><Relationship Id="rId16" Type="http://schemas.openxmlformats.org/officeDocument/2006/relationships/image" Target="../media/image36.png"/><Relationship Id="rId1" Type="http://schemas.openxmlformats.org/officeDocument/2006/relationships/slideLayout" Target="../slideLayouts/slideLayout7.xml"/><Relationship Id="rId11" Type="http://schemas.openxmlformats.org/officeDocument/2006/relationships/image" Target="../media/image52.svg"/><Relationship Id="rId15" Type="http://schemas.openxmlformats.org/officeDocument/2006/relationships/image" Target="../media/image90.svg"/><Relationship Id="rId10" Type="http://schemas.openxmlformats.org/officeDocument/2006/relationships/image" Target="../media/image33.png"/><Relationship Id="rId9" Type="http://schemas.openxmlformats.org/officeDocument/2006/relationships/image" Target="../media/image88.svg"/><Relationship Id="rId14" Type="http://schemas.openxmlformats.org/officeDocument/2006/relationships/image" Target="../media/image35.png"/></Relationships>
</file>

<file path=ppt/slides/_rels/slide6.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16.svg"/><Relationship Id="rId18" Type="http://schemas.openxmlformats.org/officeDocument/2006/relationships/image" Target="../media/image37.png"/><Relationship Id="rId7" Type="http://schemas.openxmlformats.org/officeDocument/2006/relationships/image" Target="../media/image86.svg"/><Relationship Id="rId12" Type="http://schemas.openxmlformats.org/officeDocument/2006/relationships/image" Target="../media/image34.png"/><Relationship Id="rId17" Type="http://schemas.openxmlformats.org/officeDocument/2006/relationships/image" Target="../media/image18.svg"/><Relationship Id="rId2" Type="http://schemas.openxmlformats.org/officeDocument/2006/relationships/image" Target="../media/image32.png"/><Relationship Id="rId16" Type="http://schemas.openxmlformats.org/officeDocument/2006/relationships/image" Target="../media/image36.png"/><Relationship Id="rId1" Type="http://schemas.openxmlformats.org/officeDocument/2006/relationships/slideLayout" Target="../slideLayouts/slideLayout7.xml"/><Relationship Id="rId11" Type="http://schemas.openxmlformats.org/officeDocument/2006/relationships/image" Target="../media/image52.svg"/><Relationship Id="rId15" Type="http://schemas.openxmlformats.org/officeDocument/2006/relationships/image" Target="../media/image90.svg"/><Relationship Id="rId10" Type="http://schemas.openxmlformats.org/officeDocument/2006/relationships/image" Target="../media/image33.png"/><Relationship Id="rId19" Type="http://schemas.openxmlformats.org/officeDocument/2006/relationships/image" Target="../media/image38.png"/><Relationship Id="rId9" Type="http://schemas.openxmlformats.org/officeDocument/2006/relationships/image" Target="../media/image88.svg"/><Relationship Id="rId14" Type="http://schemas.openxmlformats.org/officeDocument/2006/relationships/image" Target="../media/image35.png"/></Relationships>
</file>

<file path=ppt/slides/_rels/slide7.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16.svg"/><Relationship Id="rId18" Type="http://schemas.openxmlformats.org/officeDocument/2006/relationships/image" Target="../media/image37.png"/><Relationship Id="rId7" Type="http://schemas.openxmlformats.org/officeDocument/2006/relationships/image" Target="../media/image86.svg"/><Relationship Id="rId12" Type="http://schemas.openxmlformats.org/officeDocument/2006/relationships/image" Target="../media/image34.png"/><Relationship Id="rId17" Type="http://schemas.openxmlformats.org/officeDocument/2006/relationships/image" Target="../media/image18.svg"/><Relationship Id="rId2" Type="http://schemas.openxmlformats.org/officeDocument/2006/relationships/image" Target="../media/image32.png"/><Relationship Id="rId16" Type="http://schemas.openxmlformats.org/officeDocument/2006/relationships/image" Target="../media/image36.png"/><Relationship Id="rId1" Type="http://schemas.openxmlformats.org/officeDocument/2006/relationships/slideLayout" Target="../slideLayouts/slideLayout7.xml"/><Relationship Id="rId11" Type="http://schemas.openxmlformats.org/officeDocument/2006/relationships/image" Target="../media/image52.svg"/><Relationship Id="rId15" Type="http://schemas.openxmlformats.org/officeDocument/2006/relationships/image" Target="../media/image90.svg"/><Relationship Id="rId10" Type="http://schemas.openxmlformats.org/officeDocument/2006/relationships/image" Target="../media/image33.png"/><Relationship Id="rId9" Type="http://schemas.openxmlformats.org/officeDocument/2006/relationships/image" Target="../media/image88.svg"/><Relationship Id="rId14" Type="http://schemas.openxmlformats.org/officeDocument/2006/relationships/image" Target="../media/image35.png"/></Relationships>
</file>

<file path=ppt/slides/_rels/slide8.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16.svg"/><Relationship Id="rId18" Type="http://schemas.openxmlformats.org/officeDocument/2006/relationships/image" Target="../media/image37.png"/><Relationship Id="rId7" Type="http://schemas.openxmlformats.org/officeDocument/2006/relationships/image" Target="../media/image86.svg"/><Relationship Id="rId12" Type="http://schemas.openxmlformats.org/officeDocument/2006/relationships/image" Target="../media/image34.png"/><Relationship Id="rId17" Type="http://schemas.openxmlformats.org/officeDocument/2006/relationships/image" Target="../media/image18.svg"/><Relationship Id="rId2" Type="http://schemas.openxmlformats.org/officeDocument/2006/relationships/image" Target="../media/image32.png"/><Relationship Id="rId16" Type="http://schemas.openxmlformats.org/officeDocument/2006/relationships/image" Target="../media/image36.png"/><Relationship Id="rId1" Type="http://schemas.openxmlformats.org/officeDocument/2006/relationships/slideLayout" Target="../slideLayouts/slideLayout7.xml"/><Relationship Id="rId11" Type="http://schemas.openxmlformats.org/officeDocument/2006/relationships/image" Target="../media/image52.svg"/><Relationship Id="rId15" Type="http://schemas.openxmlformats.org/officeDocument/2006/relationships/image" Target="../media/image90.svg"/><Relationship Id="rId10" Type="http://schemas.openxmlformats.org/officeDocument/2006/relationships/image" Target="../media/image33.png"/><Relationship Id="rId9" Type="http://schemas.openxmlformats.org/officeDocument/2006/relationships/image" Target="../media/image88.svg"/><Relationship Id="rId14" Type="http://schemas.openxmlformats.org/officeDocument/2006/relationships/image" Target="../media/image35.png"/></Relationships>
</file>

<file path=ppt/slides/_rels/slide9.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16.svg"/><Relationship Id="rId18" Type="http://schemas.openxmlformats.org/officeDocument/2006/relationships/image" Target="../media/image37.png"/><Relationship Id="rId7" Type="http://schemas.openxmlformats.org/officeDocument/2006/relationships/image" Target="../media/image86.svg"/><Relationship Id="rId12" Type="http://schemas.openxmlformats.org/officeDocument/2006/relationships/image" Target="../media/image34.png"/><Relationship Id="rId17" Type="http://schemas.openxmlformats.org/officeDocument/2006/relationships/image" Target="../media/image18.svg"/><Relationship Id="rId2" Type="http://schemas.openxmlformats.org/officeDocument/2006/relationships/image" Target="../media/image32.png"/><Relationship Id="rId16" Type="http://schemas.openxmlformats.org/officeDocument/2006/relationships/image" Target="../media/image36.png"/><Relationship Id="rId1" Type="http://schemas.openxmlformats.org/officeDocument/2006/relationships/slideLayout" Target="../slideLayouts/slideLayout7.xml"/><Relationship Id="rId11" Type="http://schemas.openxmlformats.org/officeDocument/2006/relationships/image" Target="../media/image52.svg"/><Relationship Id="rId15" Type="http://schemas.openxmlformats.org/officeDocument/2006/relationships/image" Target="../media/image90.svg"/><Relationship Id="rId10" Type="http://schemas.openxmlformats.org/officeDocument/2006/relationships/image" Target="../media/image33.png"/><Relationship Id="rId9" Type="http://schemas.openxmlformats.org/officeDocument/2006/relationships/image" Target="../media/image88.svg"/><Relationship Id="rId14"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312249"/>
        </a:solidFill>
        <a:effectLst/>
      </p:bgPr>
    </p:bg>
    <p:spTree>
      <p:nvGrpSpPr>
        <p:cNvPr id="1" name=""/>
        <p:cNvGrpSpPr/>
        <p:nvPr/>
      </p:nvGrpSpPr>
      <p:grpSpPr>
        <a:xfrm>
          <a:off x="0" y="0"/>
          <a:ext cx="0" cy="0"/>
          <a:chOff x="0" y="0"/>
          <a:chExt cx="0" cy="0"/>
        </a:xfrm>
      </p:grpSpPr>
      <p:sp>
        <p:nvSpPr>
          <p:cNvPr id="2" name="TextBox 2"/>
          <p:cNvSpPr txBox="1"/>
          <p:nvPr/>
        </p:nvSpPr>
        <p:spPr>
          <a:xfrm>
            <a:off x="1549506" y="2868594"/>
            <a:ext cx="15306146" cy="3118674"/>
          </a:xfrm>
          <a:prstGeom prst="rect">
            <a:avLst/>
          </a:prstGeom>
        </p:spPr>
        <p:txBody>
          <a:bodyPr wrap="square" lIns="0" tIns="0" rIns="0" bIns="0" rtlCol="0" anchor="t">
            <a:spAutoFit/>
          </a:bodyPr>
          <a:lstStyle/>
          <a:p>
            <a:pPr algn="ctr">
              <a:lnSpc>
                <a:spcPct val="150000"/>
              </a:lnSpc>
            </a:pPr>
            <a:r>
              <a:rPr lang="en-US" sz="7200" b="1" spc="439" dirty="0" smtClean="0">
                <a:solidFill>
                  <a:srgbClr val="FFFFFF"/>
                </a:solidFill>
                <a:latin typeface="Arial" panose="020B0604020202020204" pitchFamily="34" charset="0"/>
                <a:cs typeface="Arial" panose="020B0604020202020204" pitchFamily="34" charset="0"/>
              </a:rPr>
              <a:t>CHÀO MỪNG CÁC EM ĐẾN VỚI BÀI HỌC NGÀY HÔM NAY!</a:t>
            </a:r>
            <a:endParaRPr lang="en-US" sz="7200" b="1" spc="439" dirty="0">
              <a:solidFill>
                <a:srgbClr val="FFFFFF"/>
              </a:solidFill>
              <a:latin typeface="Arial" panose="020B0604020202020204" pitchFamily="34" charset="0"/>
              <a:cs typeface="Arial" panose="020B0604020202020204" pitchFamily="34" charset="0"/>
            </a:endParaRPr>
          </a:p>
        </p:txBody>
      </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flipH="1">
            <a:off x="14860511" y="1298632"/>
            <a:ext cx="2805088" cy="1953361"/>
          </a:xfrm>
          <a:prstGeom prst="rect">
            <a:avLst/>
          </a:prstGeom>
        </p:spPr>
      </p:pic>
      <p:pic>
        <p:nvPicPr>
          <p:cNvPr id="5" name="Picture 5"/>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l="15337" b="72839"/>
          <a:stretch>
            <a:fillRect/>
          </a:stretch>
        </p:blipFill>
        <p:spPr>
          <a:xfrm rot="205634">
            <a:off x="-2352479" y="7882735"/>
            <a:ext cx="11326210" cy="2702453"/>
          </a:xfrm>
          <a:prstGeom prst="rect">
            <a:avLst/>
          </a:prstGeom>
        </p:spPr>
      </p:pic>
      <p:pic>
        <p:nvPicPr>
          <p:cNvPr id="6" name="Picture 6"/>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l="15337" b="72839"/>
          <a:stretch>
            <a:fillRect/>
          </a:stretch>
        </p:blipFill>
        <p:spPr>
          <a:xfrm rot="-201713" flipH="1">
            <a:off x="9272335" y="7877626"/>
            <a:ext cx="11369037" cy="2712672"/>
          </a:xfrm>
          <a:prstGeom prst="rect">
            <a:avLst/>
          </a:prstGeom>
        </p:spPr>
      </p:pic>
      <p:pic>
        <p:nvPicPr>
          <p:cNvPr id="7" name="Picture 7"/>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rot="-571606">
            <a:off x="7322808" y="7664513"/>
            <a:ext cx="3642383" cy="1728476"/>
          </a:xfrm>
          <a:prstGeom prst="rect">
            <a:avLst/>
          </a:prstGeom>
        </p:spPr>
      </p:pic>
      <p:pic>
        <p:nvPicPr>
          <p:cNvPr id="8" name="Picture 8"/>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rot="1345299">
            <a:off x="767517" y="7497797"/>
            <a:ext cx="2373675" cy="2467904"/>
          </a:xfrm>
          <a:prstGeom prst="rect">
            <a:avLst/>
          </a:prstGeom>
        </p:spPr>
      </p:pic>
      <p:pic>
        <p:nvPicPr>
          <p:cNvPr id="9" name="Picture 9"/>
          <p:cNvPicPr>
            <a:picLocks noChangeAspect="1"/>
          </p:cNvPicPr>
          <p:nvPr/>
        </p:nvPicPr>
        <p:blipFill>
          <a:blip r:embed="rId12">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a:off x="15372982" y="7375009"/>
            <a:ext cx="2810243" cy="2467904"/>
          </a:xfrm>
          <a:prstGeom prst="rect">
            <a:avLst/>
          </a:prstGeom>
        </p:spPr>
      </p:pic>
      <p:pic>
        <p:nvPicPr>
          <p:cNvPr id="10" name="Picture 10"/>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 xmlns:asvg="http://schemas.microsoft.com/office/drawing/2016/SVG/main" r:embed="rId15"/>
              </a:ext>
            </a:extLst>
          </a:blip>
          <a:srcRect/>
          <a:stretch>
            <a:fillRect/>
          </a:stretch>
        </p:blipFill>
        <p:spPr>
          <a:xfrm>
            <a:off x="13181992" y="8800563"/>
            <a:ext cx="882849" cy="866797"/>
          </a:xfrm>
          <a:prstGeom prst="rect">
            <a:avLst/>
          </a:prstGeom>
        </p:spPr>
      </p:pic>
      <p:pic>
        <p:nvPicPr>
          <p:cNvPr id="11" name="Picture 11"/>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 xmlns:asvg="http://schemas.microsoft.com/office/drawing/2016/SVG/main" r:embed="rId17"/>
              </a:ext>
            </a:extLst>
          </a:blip>
          <a:srcRect/>
          <a:stretch>
            <a:fillRect/>
          </a:stretch>
        </p:blipFill>
        <p:spPr>
          <a:xfrm>
            <a:off x="5549875" y="7757417"/>
            <a:ext cx="691396" cy="771334"/>
          </a:xfrm>
          <a:prstGeom prst="rect">
            <a:avLst/>
          </a:prstGeom>
        </p:spPr>
      </p:pic>
      <p:grpSp>
        <p:nvGrpSpPr>
          <p:cNvPr id="12" name="Group 12"/>
          <p:cNvGrpSpPr>
            <a:grpSpLocks noChangeAspect="1"/>
          </p:cNvGrpSpPr>
          <p:nvPr/>
        </p:nvGrpSpPr>
        <p:grpSpPr>
          <a:xfrm rot="-1502603">
            <a:off x="17299956" y="6552296"/>
            <a:ext cx="318386" cy="262801"/>
            <a:chOff x="0" y="0"/>
            <a:chExt cx="2138680" cy="1765300"/>
          </a:xfrm>
        </p:grpSpPr>
        <p:sp>
          <p:nvSpPr>
            <p:cNvPr id="13" name="Freeform 13"/>
            <p:cNvSpPr/>
            <p:nvPr/>
          </p:nvSpPr>
          <p:spPr>
            <a:xfrm>
              <a:off x="-49530" y="-55880"/>
              <a:ext cx="2237740" cy="1819910"/>
            </a:xfrm>
            <a:custGeom>
              <a:avLst/>
              <a:gdLst/>
              <a:ahLst/>
              <a:cxnLst/>
              <a:rect l="l" t="t" r="r" b="b"/>
              <a:pathLst>
                <a:path w="2237740" h="1819910">
                  <a:moveTo>
                    <a:pt x="1789430" y="69850"/>
                  </a:moveTo>
                  <a:cubicBezTo>
                    <a:pt x="1540510" y="0"/>
                    <a:pt x="1233170" y="191770"/>
                    <a:pt x="1118870" y="495300"/>
                  </a:cubicBezTo>
                  <a:cubicBezTo>
                    <a:pt x="1004570" y="190500"/>
                    <a:pt x="697230" y="0"/>
                    <a:pt x="448310" y="69850"/>
                  </a:cubicBezTo>
                  <a:cubicBezTo>
                    <a:pt x="127000" y="160020"/>
                    <a:pt x="0" y="447040"/>
                    <a:pt x="66040" y="796290"/>
                  </a:cubicBezTo>
                  <a:cubicBezTo>
                    <a:pt x="120650" y="1079500"/>
                    <a:pt x="448310" y="1574800"/>
                    <a:pt x="1117600" y="1819910"/>
                  </a:cubicBezTo>
                  <a:cubicBezTo>
                    <a:pt x="1786890" y="1574800"/>
                    <a:pt x="2115820" y="1079500"/>
                    <a:pt x="2169160" y="796290"/>
                  </a:cubicBezTo>
                  <a:cubicBezTo>
                    <a:pt x="2237740" y="447040"/>
                    <a:pt x="2110740" y="160020"/>
                    <a:pt x="1789430" y="69850"/>
                  </a:cubicBezTo>
                  <a:close/>
                </a:path>
              </a:pathLst>
            </a:custGeom>
            <a:solidFill>
              <a:srgbClr val="FFFFFF"/>
            </a:solidFill>
          </p:spPr>
        </p:sp>
      </p:grpSp>
      <p:pic>
        <p:nvPicPr>
          <p:cNvPr id="14" name="Picture 14"/>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 xmlns:asvg="http://schemas.microsoft.com/office/drawing/2016/SVG/main" r:embed="rId19"/>
              </a:ext>
            </a:extLst>
          </a:blip>
          <a:srcRect/>
          <a:stretch>
            <a:fillRect/>
          </a:stretch>
        </p:blipFill>
        <p:spPr>
          <a:xfrm>
            <a:off x="11972110" y="7626809"/>
            <a:ext cx="491076" cy="491076"/>
          </a:xfrm>
          <a:prstGeom prst="rect">
            <a:avLst/>
          </a:prstGeom>
        </p:spPr>
      </p:pic>
      <p:pic>
        <p:nvPicPr>
          <p:cNvPr id="15" name="Picture 15"/>
          <p:cNvPicPr>
            <a:picLocks noChangeAspect="1"/>
          </p:cNvPicPr>
          <p:nvPr/>
        </p:nvPicPr>
        <p:blipFill>
          <a:blip r:embed="rId20" cstate="print">
            <a:extLst>
              <a:ext uri="{28A0092B-C50C-407E-A947-70E740481C1C}">
                <a14:useLocalDpi xmlns:a14="http://schemas.microsoft.com/office/drawing/2010/main" val="0"/>
              </a:ext>
              <a:ext uri="{96DAC541-7B7A-43D3-8B79-37D633B846F1}">
                <asvg:svgBlip xmlns="" xmlns:asvg="http://schemas.microsoft.com/office/drawing/2016/SVG/main" r:embed="rId21"/>
              </a:ext>
            </a:extLst>
          </a:blip>
          <a:srcRect/>
          <a:stretch>
            <a:fillRect/>
          </a:stretch>
        </p:blipFill>
        <p:spPr>
          <a:xfrm>
            <a:off x="3629372" y="9417236"/>
            <a:ext cx="1157565" cy="1157565"/>
          </a:xfrm>
          <a:prstGeom prst="rect">
            <a:avLst/>
          </a:prstGeom>
        </p:spPr>
      </p:pic>
      <p:pic>
        <p:nvPicPr>
          <p:cNvPr id="16" name="Picture 16"/>
          <p:cNvPicPr>
            <a:picLocks noChangeAspect="1"/>
          </p:cNvPicPr>
          <p:nvPr/>
        </p:nvPicPr>
        <p:blipFill>
          <a:blip r:embed="rId22" cstate="print">
            <a:extLst>
              <a:ext uri="{28A0092B-C50C-407E-A947-70E740481C1C}">
                <a14:useLocalDpi xmlns:a14="http://schemas.microsoft.com/office/drawing/2010/main" val="0"/>
              </a:ext>
              <a:ext uri="{96DAC541-7B7A-43D3-8B79-37D633B846F1}">
                <asvg:svgBlip xmlns="" xmlns:asvg="http://schemas.microsoft.com/office/drawing/2016/SVG/main" r:embed="rId23"/>
              </a:ext>
            </a:extLst>
          </a:blip>
          <a:srcRect/>
          <a:stretch>
            <a:fillRect/>
          </a:stretch>
        </p:blipFill>
        <p:spPr>
          <a:xfrm>
            <a:off x="3770894" y="7546605"/>
            <a:ext cx="196629" cy="210811"/>
          </a:xfrm>
          <a:prstGeom prst="rect">
            <a:avLst/>
          </a:prstGeom>
        </p:spPr>
      </p:pic>
      <p:pic>
        <p:nvPicPr>
          <p:cNvPr id="17" name="Picture 17"/>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 xmlns:asvg="http://schemas.microsoft.com/office/drawing/2016/SVG/main" r:embed="rId19"/>
              </a:ext>
            </a:extLst>
          </a:blip>
          <a:srcRect/>
          <a:stretch>
            <a:fillRect/>
          </a:stretch>
        </p:blipFill>
        <p:spPr>
          <a:xfrm>
            <a:off x="509049" y="6497263"/>
            <a:ext cx="491076" cy="49107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312249"/>
        </a:solidFill>
        <a:effectLst/>
      </p:bgPr>
    </p:bg>
    <p:spTree>
      <p:nvGrpSpPr>
        <p:cNvPr id="1" name=""/>
        <p:cNvGrpSpPr/>
        <p:nvPr/>
      </p:nvGrpSpPr>
      <p:grpSpPr>
        <a:xfrm>
          <a:off x="0" y="0"/>
          <a:ext cx="0" cy="0"/>
          <a:chOff x="0" y="0"/>
          <a:chExt cx="0" cy="0"/>
        </a:xfrm>
      </p:grpSpPr>
      <p:grpSp>
        <p:nvGrpSpPr>
          <p:cNvPr id="2" name="Group 2"/>
          <p:cNvGrpSpPr/>
          <p:nvPr/>
        </p:nvGrpSpPr>
        <p:grpSpPr>
          <a:xfrm>
            <a:off x="2057400" y="249298"/>
            <a:ext cx="14399138" cy="3015517"/>
            <a:chOff x="0" y="0"/>
            <a:chExt cx="4162136" cy="913793"/>
          </a:xfrm>
        </p:grpSpPr>
        <p:sp>
          <p:nvSpPr>
            <p:cNvPr id="3" name="Freeform 3"/>
            <p:cNvSpPr/>
            <p:nvPr/>
          </p:nvSpPr>
          <p:spPr>
            <a:xfrm>
              <a:off x="10160" y="16510"/>
              <a:ext cx="4139276" cy="885853"/>
            </a:xfrm>
            <a:custGeom>
              <a:avLst/>
              <a:gdLst/>
              <a:ahLst/>
              <a:cxnLst/>
              <a:rect l="l" t="t" r="r" b="b"/>
              <a:pathLst>
                <a:path w="4139276" h="885853">
                  <a:moveTo>
                    <a:pt x="4139276" y="885853"/>
                  </a:moveTo>
                  <a:lnTo>
                    <a:pt x="0" y="878233"/>
                  </a:lnTo>
                  <a:lnTo>
                    <a:pt x="0" y="320464"/>
                  </a:lnTo>
                  <a:lnTo>
                    <a:pt x="17780" y="19050"/>
                  </a:lnTo>
                  <a:lnTo>
                    <a:pt x="2062038" y="0"/>
                  </a:lnTo>
                  <a:lnTo>
                    <a:pt x="4120226" y="5080"/>
                  </a:lnTo>
                  <a:close/>
                </a:path>
              </a:pathLst>
            </a:custGeom>
            <a:solidFill>
              <a:srgbClr val="F8D738"/>
            </a:solidFill>
          </p:spPr>
        </p:sp>
        <p:sp>
          <p:nvSpPr>
            <p:cNvPr id="4" name="Freeform 4"/>
            <p:cNvSpPr/>
            <p:nvPr/>
          </p:nvSpPr>
          <p:spPr>
            <a:xfrm>
              <a:off x="-3810" y="0"/>
              <a:ext cx="4168486" cy="912523"/>
            </a:xfrm>
            <a:custGeom>
              <a:avLst/>
              <a:gdLst/>
              <a:ahLst/>
              <a:cxnLst/>
              <a:rect l="l" t="t" r="r" b="b"/>
              <a:pathLst>
                <a:path w="4168486" h="912523">
                  <a:moveTo>
                    <a:pt x="4134196" y="21590"/>
                  </a:moveTo>
                  <a:cubicBezTo>
                    <a:pt x="4135466" y="34290"/>
                    <a:pt x="4135466" y="44450"/>
                    <a:pt x="4136736" y="54610"/>
                  </a:cubicBezTo>
                  <a:cubicBezTo>
                    <a:pt x="4139276" y="76511"/>
                    <a:pt x="4140546" y="94127"/>
                    <a:pt x="4143086" y="111113"/>
                  </a:cubicBezTo>
                  <a:cubicBezTo>
                    <a:pt x="4143086" y="135650"/>
                    <a:pt x="4155786" y="619457"/>
                    <a:pt x="4162136" y="643993"/>
                  </a:cubicBezTo>
                  <a:cubicBezTo>
                    <a:pt x="4168486" y="681112"/>
                    <a:pt x="4164676" y="718861"/>
                    <a:pt x="4164676" y="755980"/>
                  </a:cubicBezTo>
                  <a:cubicBezTo>
                    <a:pt x="4164676" y="788695"/>
                    <a:pt x="4165946" y="818894"/>
                    <a:pt x="4167216" y="851563"/>
                  </a:cubicBezTo>
                  <a:cubicBezTo>
                    <a:pt x="4167216" y="873153"/>
                    <a:pt x="4167216" y="887123"/>
                    <a:pt x="4167216" y="911253"/>
                  </a:cubicBezTo>
                  <a:cubicBezTo>
                    <a:pt x="4144356" y="911253"/>
                    <a:pt x="4124036" y="912523"/>
                    <a:pt x="4095757" y="911253"/>
                  </a:cubicBezTo>
                  <a:cubicBezTo>
                    <a:pt x="3886706" y="906173"/>
                    <a:pt x="3674440" y="912523"/>
                    <a:pt x="3465389" y="907443"/>
                  </a:cubicBezTo>
                  <a:cubicBezTo>
                    <a:pt x="3339959" y="903633"/>
                    <a:pt x="3217745" y="906173"/>
                    <a:pt x="3092315" y="903633"/>
                  </a:cubicBezTo>
                  <a:cubicBezTo>
                    <a:pt x="3034424" y="902363"/>
                    <a:pt x="2976533" y="901093"/>
                    <a:pt x="2918642" y="899823"/>
                  </a:cubicBezTo>
                  <a:cubicBezTo>
                    <a:pt x="2883264" y="899823"/>
                    <a:pt x="2851103" y="901093"/>
                    <a:pt x="2815725" y="901093"/>
                  </a:cubicBezTo>
                  <a:cubicBezTo>
                    <a:pt x="2725673" y="899823"/>
                    <a:pt x="2478028" y="901093"/>
                    <a:pt x="2387976" y="899823"/>
                  </a:cubicBezTo>
                  <a:cubicBezTo>
                    <a:pt x="2323653" y="898553"/>
                    <a:pt x="1037188" y="907443"/>
                    <a:pt x="972865" y="906173"/>
                  </a:cubicBezTo>
                  <a:cubicBezTo>
                    <a:pt x="956784" y="906173"/>
                    <a:pt x="937487" y="907443"/>
                    <a:pt x="921407" y="907443"/>
                  </a:cubicBezTo>
                  <a:cubicBezTo>
                    <a:pt x="882813" y="907443"/>
                    <a:pt x="847435" y="908713"/>
                    <a:pt x="808841" y="908713"/>
                  </a:cubicBezTo>
                  <a:cubicBezTo>
                    <a:pt x="712356" y="908713"/>
                    <a:pt x="619088" y="907443"/>
                    <a:pt x="522603" y="906173"/>
                  </a:cubicBezTo>
                  <a:cubicBezTo>
                    <a:pt x="464712" y="904903"/>
                    <a:pt x="406821" y="903633"/>
                    <a:pt x="352146" y="902363"/>
                  </a:cubicBezTo>
                  <a:cubicBezTo>
                    <a:pt x="249229" y="901093"/>
                    <a:pt x="146312" y="899823"/>
                    <a:pt x="48260" y="899823"/>
                  </a:cubicBezTo>
                  <a:cubicBezTo>
                    <a:pt x="38100" y="899823"/>
                    <a:pt x="29210" y="899823"/>
                    <a:pt x="19050" y="898553"/>
                  </a:cubicBezTo>
                  <a:cubicBezTo>
                    <a:pt x="10160" y="897283"/>
                    <a:pt x="5080" y="890933"/>
                    <a:pt x="7620" y="882043"/>
                  </a:cubicBezTo>
                  <a:cubicBezTo>
                    <a:pt x="16510" y="850351"/>
                    <a:pt x="12700" y="834622"/>
                    <a:pt x="11430" y="818265"/>
                  </a:cubicBezTo>
                  <a:cubicBezTo>
                    <a:pt x="10160" y="784920"/>
                    <a:pt x="6350" y="752205"/>
                    <a:pt x="7620" y="718861"/>
                  </a:cubicBezTo>
                  <a:cubicBezTo>
                    <a:pt x="5080" y="677338"/>
                    <a:pt x="0" y="163332"/>
                    <a:pt x="7620" y="121180"/>
                  </a:cubicBezTo>
                  <a:cubicBezTo>
                    <a:pt x="8890" y="113001"/>
                    <a:pt x="7620" y="104193"/>
                    <a:pt x="8890" y="96014"/>
                  </a:cubicBezTo>
                  <a:cubicBezTo>
                    <a:pt x="10160" y="82802"/>
                    <a:pt x="12700" y="68332"/>
                    <a:pt x="13970" y="44450"/>
                  </a:cubicBezTo>
                  <a:cubicBezTo>
                    <a:pt x="13970" y="41910"/>
                    <a:pt x="15240" y="39370"/>
                    <a:pt x="16510" y="38100"/>
                  </a:cubicBezTo>
                  <a:cubicBezTo>
                    <a:pt x="38100" y="35560"/>
                    <a:pt x="65908" y="30480"/>
                    <a:pt x="117367" y="29210"/>
                  </a:cubicBezTo>
                  <a:cubicBezTo>
                    <a:pt x="204203" y="25400"/>
                    <a:pt x="291039" y="22860"/>
                    <a:pt x="381092" y="20320"/>
                  </a:cubicBezTo>
                  <a:cubicBezTo>
                    <a:pt x="442199" y="17780"/>
                    <a:pt x="503306" y="16510"/>
                    <a:pt x="561197" y="13970"/>
                  </a:cubicBezTo>
                  <a:cubicBezTo>
                    <a:pt x="619088" y="11430"/>
                    <a:pt x="680195" y="8890"/>
                    <a:pt x="738086" y="8890"/>
                  </a:cubicBezTo>
                  <a:cubicBezTo>
                    <a:pt x="802409" y="7620"/>
                    <a:pt x="866732" y="10160"/>
                    <a:pt x="931055" y="8890"/>
                  </a:cubicBezTo>
                  <a:cubicBezTo>
                    <a:pt x="1011459" y="8890"/>
                    <a:pt x="2468380" y="6350"/>
                    <a:pt x="2548784" y="5080"/>
                  </a:cubicBezTo>
                  <a:cubicBezTo>
                    <a:pt x="2625971" y="3810"/>
                    <a:pt x="2703159" y="2540"/>
                    <a:pt x="2783563" y="2540"/>
                  </a:cubicBezTo>
                  <a:cubicBezTo>
                    <a:pt x="2915426" y="1270"/>
                    <a:pt x="3044072" y="0"/>
                    <a:pt x="3175935" y="0"/>
                  </a:cubicBezTo>
                  <a:cubicBezTo>
                    <a:pt x="3230610" y="0"/>
                    <a:pt x="3288501" y="2540"/>
                    <a:pt x="3343175" y="2540"/>
                  </a:cubicBezTo>
                  <a:cubicBezTo>
                    <a:pt x="3494335" y="3810"/>
                    <a:pt x="3648710" y="5080"/>
                    <a:pt x="3799870" y="7620"/>
                  </a:cubicBezTo>
                  <a:cubicBezTo>
                    <a:pt x="3880274" y="8890"/>
                    <a:pt x="3960678" y="12700"/>
                    <a:pt x="4041082" y="16510"/>
                  </a:cubicBezTo>
                  <a:cubicBezTo>
                    <a:pt x="4060379" y="16510"/>
                    <a:pt x="4079676" y="16510"/>
                    <a:pt x="4095757" y="16510"/>
                  </a:cubicBezTo>
                  <a:cubicBezTo>
                    <a:pt x="4115146" y="17780"/>
                    <a:pt x="4124036" y="20320"/>
                    <a:pt x="4134196" y="21590"/>
                  </a:cubicBezTo>
                  <a:close/>
                  <a:moveTo>
                    <a:pt x="4144356" y="894743"/>
                  </a:moveTo>
                  <a:cubicBezTo>
                    <a:pt x="4145627" y="878233"/>
                    <a:pt x="4146896" y="865533"/>
                    <a:pt x="4146896" y="852833"/>
                  </a:cubicBezTo>
                  <a:cubicBezTo>
                    <a:pt x="4145627" y="815748"/>
                    <a:pt x="4144356" y="782404"/>
                    <a:pt x="4144356" y="746543"/>
                  </a:cubicBezTo>
                  <a:cubicBezTo>
                    <a:pt x="4144356" y="730185"/>
                    <a:pt x="4146896" y="713828"/>
                    <a:pt x="4145627" y="697470"/>
                  </a:cubicBezTo>
                  <a:cubicBezTo>
                    <a:pt x="4145627" y="682371"/>
                    <a:pt x="4144356" y="666642"/>
                    <a:pt x="4143086" y="651543"/>
                  </a:cubicBezTo>
                  <a:cubicBezTo>
                    <a:pt x="4138006" y="628265"/>
                    <a:pt x="4126577" y="146345"/>
                    <a:pt x="4126577" y="123067"/>
                  </a:cubicBezTo>
                  <a:cubicBezTo>
                    <a:pt x="4124036" y="103564"/>
                    <a:pt x="4121496" y="83431"/>
                    <a:pt x="4118956" y="63500"/>
                  </a:cubicBezTo>
                  <a:cubicBezTo>
                    <a:pt x="4117686" y="44450"/>
                    <a:pt x="4116416" y="43180"/>
                    <a:pt x="4086108" y="41910"/>
                  </a:cubicBezTo>
                  <a:cubicBezTo>
                    <a:pt x="4076460" y="41910"/>
                    <a:pt x="4070028" y="41910"/>
                    <a:pt x="4060379" y="40640"/>
                  </a:cubicBezTo>
                  <a:cubicBezTo>
                    <a:pt x="3979975" y="36830"/>
                    <a:pt x="3896355" y="31750"/>
                    <a:pt x="3815951" y="30480"/>
                  </a:cubicBezTo>
                  <a:cubicBezTo>
                    <a:pt x="3619765" y="26670"/>
                    <a:pt x="3420363" y="25400"/>
                    <a:pt x="3224177" y="22860"/>
                  </a:cubicBezTo>
                  <a:cubicBezTo>
                    <a:pt x="3195232" y="22860"/>
                    <a:pt x="3163070" y="22860"/>
                    <a:pt x="3134125" y="22860"/>
                  </a:cubicBezTo>
                  <a:cubicBezTo>
                    <a:pt x="3085883" y="22860"/>
                    <a:pt x="3037640" y="22860"/>
                    <a:pt x="2992614" y="22860"/>
                  </a:cubicBezTo>
                  <a:cubicBezTo>
                    <a:pt x="2889697" y="22860"/>
                    <a:pt x="2786780" y="22860"/>
                    <a:pt x="2687079" y="24130"/>
                  </a:cubicBezTo>
                  <a:cubicBezTo>
                    <a:pt x="2600242" y="25400"/>
                    <a:pt x="1136889" y="29210"/>
                    <a:pt x="1050053" y="29210"/>
                  </a:cubicBezTo>
                  <a:cubicBezTo>
                    <a:pt x="908542" y="29210"/>
                    <a:pt x="767031" y="26670"/>
                    <a:pt x="625520" y="33020"/>
                  </a:cubicBezTo>
                  <a:cubicBezTo>
                    <a:pt x="551548" y="36830"/>
                    <a:pt x="480793" y="36830"/>
                    <a:pt x="410037" y="38100"/>
                  </a:cubicBezTo>
                  <a:cubicBezTo>
                    <a:pt x="287823" y="41910"/>
                    <a:pt x="165609" y="45720"/>
                    <a:pt x="49530" y="50800"/>
                  </a:cubicBezTo>
                  <a:cubicBezTo>
                    <a:pt x="36830" y="50800"/>
                    <a:pt x="34290" y="53340"/>
                    <a:pt x="33020" y="66445"/>
                  </a:cubicBezTo>
                  <a:cubicBezTo>
                    <a:pt x="31750" y="77769"/>
                    <a:pt x="31750" y="89094"/>
                    <a:pt x="30480" y="100418"/>
                  </a:cubicBezTo>
                  <a:cubicBezTo>
                    <a:pt x="29210" y="119292"/>
                    <a:pt x="26670" y="137537"/>
                    <a:pt x="25400" y="156411"/>
                  </a:cubicBezTo>
                  <a:cubicBezTo>
                    <a:pt x="20320" y="176544"/>
                    <a:pt x="26670" y="668530"/>
                    <a:pt x="29210" y="688662"/>
                  </a:cubicBezTo>
                  <a:cubicBezTo>
                    <a:pt x="29210" y="710053"/>
                    <a:pt x="29210" y="732073"/>
                    <a:pt x="30480" y="753463"/>
                  </a:cubicBezTo>
                  <a:cubicBezTo>
                    <a:pt x="30480" y="769192"/>
                    <a:pt x="33020" y="784920"/>
                    <a:pt x="33020" y="800649"/>
                  </a:cubicBezTo>
                  <a:cubicBezTo>
                    <a:pt x="33020" y="817636"/>
                    <a:pt x="33020" y="834622"/>
                    <a:pt x="31750" y="852833"/>
                  </a:cubicBezTo>
                  <a:cubicBezTo>
                    <a:pt x="31750" y="856643"/>
                    <a:pt x="31750" y="859183"/>
                    <a:pt x="31750" y="862993"/>
                  </a:cubicBezTo>
                  <a:cubicBezTo>
                    <a:pt x="31750" y="873153"/>
                    <a:pt x="35560" y="876963"/>
                    <a:pt x="44450" y="876963"/>
                  </a:cubicBezTo>
                  <a:cubicBezTo>
                    <a:pt x="72340" y="876963"/>
                    <a:pt x="117367" y="878233"/>
                    <a:pt x="159177" y="878233"/>
                  </a:cubicBezTo>
                  <a:cubicBezTo>
                    <a:pt x="220284" y="878233"/>
                    <a:pt x="284607" y="875693"/>
                    <a:pt x="345714" y="878233"/>
                  </a:cubicBezTo>
                  <a:cubicBezTo>
                    <a:pt x="445415" y="882043"/>
                    <a:pt x="545116" y="884583"/>
                    <a:pt x="644817" y="883313"/>
                  </a:cubicBezTo>
                  <a:cubicBezTo>
                    <a:pt x="709140" y="882043"/>
                    <a:pt x="770247" y="884583"/>
                    <a:pt x="834570" y="884583"/>
                  </a:cubicBezTo>
                  <a:cubicBezTo>
                    <a:pt x="927839" y="884583"/>
                    <a:pt x="1021108" y="883313"/>
                    <a:pt x="1114376" y="884583"/>
                  </a:cubicBezTo>
                  <a:cubicBezTo>
                    <a:pt x="1252671" y="885853"/>
                    <a:pt x="2770699" y="875693"/>
                    <a:pt x="2912210" y="878233"/>
                  </a:cubicBezTo>
                  <a:cubicBezTo>
                    <a:pt x="2973317" y="879503"/>
                    <a:pt x="3034424" y="880773"/>
                    <a:pt x="3092315" y="880773"/>
                  </a:cubicBezTo>
                  <a:cubicBezTo>
                    <a:pt x="3198448" y="883313"/>
                    <a:pt x="3301365" y="879503"/>
                    <a:pt x="3407498" y="883313"/>
                  </a:cubicBezTo>
                  <a:cubicBezTo>
                    <a:pt x="3494335" y="885853"/>
                    <a:pt x="3581171" y="885853"/>
                    <a:pt x="3668008" y="888393"/>
                  </a:cubicBezTo>
                  <a:cubicBezTo>
                    <a:pt x="3796654" y="892203"/>
                    <a:pt x="3925300" y="894743"/>
                    <a:pt x="4053947" y="896013"/>
                  </a:cubicBezTo>
                  <a:cubicBezTo>
                    <a:pt x="4102189" y="896013"/>
                    <a:pt x="4124036" y="894743"/>
                    <a:pt x="4144356" y="894743"/>
                  </a:cubicBezTo>
                  <a:close/>
                </a:path>
              </a:pathLst>
            </a:custGeom>
            <a:solidFill>
              <a:srgbClr val="F8D738"/>
            </a:solidFill>
          </p:spPr>
        </p:sp>
      </p:grpSp>
      <p:grpSp>
        <p:nvGrpSpPr>
          <p:cNvPr id="5" name="Group 5"/>
          <p:cNvGrpSpPr/>
          <p:nvPr/>
        </p:nvGrpSpPr>
        <p:grpSpPr>
          <a:xfrm>
            <a:off x="1410516" y="3695700"/>
            <a:ext cx="15277284" cy="5383029"/>
            <a:chOff x="0" y="0"/>
            <a:chExt cx="2662477" cy="822693"/>
          </a:xfrm>
        </p:grpSpPr>
        <p:sp>
          <p:nvSpPr>
            <p:cNvPr id="6" name="Freeform 6"/>
            <p:cNvSpPr/>
            <p:nvPr/>
          </p:nvSpPr>
          <p:spPr>
            <a:xfrm>
              <a:off x="0" y="0"/>
              <a:ext cx="2662477" cy="822693"/>
            </a:xfrm>
            <a:custGeom>
              <a:avLst/>
              <a:gdLst/>
              <a:ahLst/>
              <a:cxnLst/>
              <a:rect l="l" t="t" r="r" b="b"/>
              <a:pathLst>
                <a:path w="2662477" h="822693">
                  <a:moveTo>
                    <a:pt x="0" y="0"/>
                  </a:moveTo>
                  <a:lnTo>
                    <a:pt x="2662477" y="0"/>
                  </a:lnTo>
                  <a:lnTo>
                    <a:pt x="2662477" y="822693"/>
                  </a:lnTo>
                  <a:lnTo>
                    <a:pt x="0" y="822693"/>
                  </a:lnTo>
                  <a:close/>
                </a:path>
              </a:pathLst>
            </a:custGeom>
            <a:solidFill>
              <a:srgbClr val="FFFFFF"/>
            </a:solidFill>
          </p:spPr>
        </p:sp>
      </p:grpSp>
      <p:sp>
        <p:nvSpPr>
          <p:cNvPr id="13" name="TextBox 13"/>
          <p:cNvSpPr txBox="1"/>
          <p:nvPr/>
        </p:nvSpPr>
        <p:spPr>
          <a:xfrm>
            <a:off x="2331190" y="347476"/>
            <a:ext cx="13847029" cy="2769989"/>
          </a:xfrm>
          <a:prstGeom prst="rect">
            <a:avLst/>
          </a:prstGeom>
        </p:spPr>
        <p:txBody>
          <a:bodyPr wrap="square" lIns="0" tIns="0" rIns="0" bIns="0" rtlCol="0" anchor="t">
            <a:spAutoFit/>
          </a:bodyPr>
          <a:lstStyle/>
          <a:p>
            <a:pPr marL="0" lvl="0" indent="0" algn="just">
              <a:lnSpc>
                <a:spcPts val="7200"/>
              </a:lnSpc>
              <a:spcBef>
                <a:spcPct val="0"/>
              </a:spcBef>
            </a:pPr>
            <a:r>
              <a:rPr lang="en-US" sz="4500" b="1" i="1" u="none" dirty="0" smtClean="0">
                <a:solidFill>
                  <a:srgbClr val="312249"/>
                </a:solidFill>
                <a:latin typeface="Arial" panose="020B0604020202020204" pitchFamily="34" charset="0"/>
                <a:cs typeface="Arial" panose="020B0604020202020204" pitchFamily="34" charset="0"/>
              </a:rPr>
              <a:t>5. </a:t>
            </a:r>
            <a:r>
              <a:rPr lang="en-US" sz="4500" b="1" i="1" u="none" dirty="0" err="1" smtClean="0">
                <a:solidFill>
                  <a:srgbClr val="312249"/>
                </a:solidFill>
                <a:latin typeface="Arial" panose="020B0604020202020204" pitchFamily="34" charset="0"/>
                <a:cs typeface="Arial" panose="020B0604020202020204" pitchFamily="34" charset="0"/>
              </a:rPr>
              <a:t>Sử</a:t>
            </a:r>
            <a:r>
              <a:rPr lang="en-US" sz="4500" b="1" i="1" u="none" dirty="0" smtClean="0">
                <a:solidFill>
                  <a:srgbClr val="312249"/>
                </a:solidFill>
                <a:latin typeface="Arial" panose="020B0604020202020204" pitchFamily="34" charset="0"/>
                <a:cs typeface="Arial" panose="020B0604020202020204" pitchFamily="34" charset="0"/>
              </a:rPr>
              <a:t> </a:t>
            </a:r>
            <a:r>
              <a:rPr lang="en-US" sz="4500" b="1" i="1" u="none" dirty="0" err="1" smtClean="0">
                <a:solidFill>
                  <a:srgbClr val="312249"/>
                </a:solidFill>
                <a:latin typeface="Arial" panose="020B0604020202020204" pitchFamily="34" charset="0"/>
                <a:cs typeface="Arial" panose="020B0604020202020204" pitchFamily="34" charset="0"/>
              </a:rPr>
              <a:t>dụng</a:t>
            </a:r>
            <a:r>
              <a:rPr lang="en-US" sz="4500" b="1" i="1" u="none" dirty="0" smtClean="0">
                <a:solidFill>
                  <a:srgbClr val="312249"/>
                </a:solidFill>
                <a:latin typeface="Arial" panose="020B0604020202020204" pitchFamily="34" charset="0"/>
                <a:cs typeface="Arial" panose="020B0604020202020204" pitchFamily="34" charset="0"/>
              </a:rPr>
              <a:t> </a:t>
            </a:r>
            <a:r>
              <a:rPr lang="en-US" sz="4500" b="1" i="1" u="none" dirty="0" err="1" smtClean="0">
                <a:solidFill>
                  <a:srgbClr val="312249"/>
                </a:solidFill>
                <a:latin typeface="Arial" panose="020B0604020202020204" pitchFamily="34" charset="0"/>
                <a:cs typeface="Arial" panose="020B0604020202020204" pitchFamily="34" charset="0"/>
              </a:rPr>
              <a:t>cách</a:t>
            </a:r>
            <a:r>
              <a:rPr lang="en-US" sz="4500" b="1" i="1" u="none" dirty="0" smtClean="0">
                <a:solidFill>
                  <a:srgbClr val="312249"/>
                </a:solidFill>
                <a:latin typeface="Arial" panose="020B0604020202020204" pitchFamily="34" charset="0"/>
                <a:cs typeface="Arial" panose="020B0604020202020204" pitchFamily="34" charset="0"/>
              </a:rPr>
              <a:t> nói “</a:t>
            </a:r>
            <a:r>
              <a:rPr lang="en-US" sz="4500" b="1" i="1" u="none" dirty="0" err="1" smtClean="0">
                <a:solidFill>
                  <a:srgbClr val="312249"/>
                </a:solidFill>
                <a:latin typeface="Arial" panose="020B0604020202020204" pitchFamily="34" charset="0"/>
                <a:cs typeface="Arial" panose="020B0604020202020204" pitchFamily="34" charset="0"/>
              </a:rPr>
              <a:t>ấm</a:t>
            </a:r>
            <a:r>
              <a:rPr lang="en-US" sz="4500" b="1" i="1" u="none" dirty="0" smtClean="0">
                <a:solidFill>
                  <a:srgbClr val="312249"/>
                </a:solidFill>
                <a:latin typeface="Arial" panose="020B0604020202020204" pitchFamily="34" charset="0"/>
                <a:cs typeface="Arial" panose="020B0604020202020204" pitchFamily="34" charset="0"/>
              </a:rPr>
              <a:t> ơi là </a:t>
            </a:r>
            <a:r>
              <a:rPr lang="en-US" sz="4500" b="1" i="1" u="none" dirty="0" err="1" smtClean="0">
                <a:solidFill>
                  <a:srgbClr val="312249"/>
                </a:solidFill>
                <a:latin typeface="Arial" panose="020B0604020202020204" pitchFamily="34" charset="0"/>
                <a:cs typeface="Arial" panose="020B0604020202020204" pitchFamily="34" charset="0"/>
              </a:rPr>
              <a:t>ấm</a:t>
            </a:r>
            <a:r>
              <a:rPr lang="en-US" sz="4500" b="1" i="1" u="none" dirty="0" smtClean="0">
                <a:solidFill>
                  <a:srgbClr val="312249"/>
                </a:solidFill>
                <a:latin typeface="Arial" panose="020B0604020202020204" pitchFamily="34" charset="0"/>
                <a:cs typeface="Arial" panose="020B0604020202020204" pitchFamily="34" charset="0"/>
              </a:rPr>
              <a:t>”, đặt câu với </a:t>
            </a:r>
            <a:r>
              <a:rPr lang="en-US" sz="4500" b="1" i="1" u="none" dirty="0" err="1" smtClean="0">
                <a:solidFill>
                  <a:srgbClr val="312249"/>
                </a:solidFill>
                <a:latin typeface="Arial" panose="020B0604020202020204" pitchFamily="34" charset="0"/>
                <a:cs typeface="Arial" panose="020B0604020202020204" pitchFamily="34" charset="0"/>
              </a:rPr>
              <a:t>một</a:t>
            </a:r>
            <a:r>
              <a:rPr lang="en-US" sz="4500" b="1" i="1" u="none" dirty="0" smtClean="0">
                <a:solidFill>
                  <a:srgbClr val="312249"/>
                </a:solidFill>
                <a:latin typeface="Arial" panose="020B0604020202020204" pitchFamily="34" charset="0"/>
                <a:cs typeface="Arial" panose="020B0604020202020204" pitchFamily="34" charset="0"/>
              </a:rPr>
              <a:t> trong các từ </a:t>
            </a:r>
            <a:r>
              <a:rPr lang="en-US" sz="4500" b="1" i="1" u="none" dirty="0" err="1" smtClean="0">
                <a:solidFill>
                  <a:srgbClr val="312249"/>
                </a:solidFill>
                <a:latin typeface="Arial" panose="020B0604020202020204" pitchFamily="34" charset="0"/>
                <a:cs typeface="Arial" panose="020B0604020202020204" pitchFamily="34" charset="0"/>
              </a:rPr>
              <a:t>sa</a:t>
            </a:r>
            <a:r>
              <a:rPr lang="en-US" sz="4500" b="1" i="1" dirty="0" err="1" smtClean="0">
                <a:solidFill>
                  <a:srgbClr val="312249"/>
                </a:solidFill>
                <a:latin typeface="Arial" panose="020B0604020202020204" pitchFamily="34" charset="0"/>
                <a:cs typeface="Arial" panose="020B0604020202020204" pitchFamily="34" charset="0"/>
              </a:rPr>
              <a:t>u</a:t>
            </a:r>
            <a:r>
              <a:rPr lang="en-US" sz="4500" b="1" i="1" dirty="0" smtClean="0">
                <a:solidFill>
                  <a:srgbClr val="312249"/>
                </a:solidFill>
                <a:latin typeface="Arial" panose="020B0604020202020204" pitchFamily="34" charset="0"/>
                <a:cs typeface="Arial" panose="020B0604020202020204" pitchFamily="34" charset="0"/>
              </a:rPr>
              <a:t> để thể </a:t>
            </a:r>
            <a:r>
              <a:rPr lang="en-US" sz="4500" b="1" i="1" dirty="0" err="1" smtClean="0">
                <a:solidFill>
                  <a:srgbClr val="312249"/>
                </a:solidFill>
                <a:latin typeface="Arial" panose="020B0604020202020204" pitchFamily="34" charset="0"/>
                <a:cs typeface="Arial" panose="020B0604020202020204" pitchFamily="34" charset="0"/>
              </a:rPr>
              <a:t>hiện</a:t>
            </a:r>
            <a:r>
              <a:rPr lang="en-US" sz="4500" b="1" i="1" dirty="0" smtClean="0">
                <a:solidFill>
                  <a:srgbClr val="312249"/>
                </a:solidFill>
                <a:latin typeface="Arial" panose="020B0604020202020204" pitchFamily="34" charset="0"/>
                <a:cs typeface="Arial" panose="020B0604020202020204" pitchFamily="34" charset="0"/>
              </a:rPr>
              <a:t> </a:t>
            </a:r>
            <a:r>
              <a:rPr lang="en-US" sz="4500" b="1" i="1" dirty="0" err="1" smtClean="0">
                <a:solidFill>
                  <a:srgbClr val="312249"/>
                </a:solidFill>
                <a:latin typeface="Arial" panose="020B0604020202020204" pitchFamily="34" charset="0"/>
                <a:cs typeface="Arial" panose="020B0604020202020204" pitchFamily="34" charset="0"/>
              </a:rPr>
              <a:t>đánh</a:t>
            </a:r>
            <a:r>
              <a:rPr lang="en-US" sz="4500" b="1" i="1" dirty="0" smtClean="0">
                <a:solidFill>
                  <a:srgbClr val="312249"/>
                </a:solidFill>
                <a:latin typeface="Arial" panose="020B0604020202020204" pitchFamily="34" charset="0"/>
                <a:cs typeface="Arial" panose="020B0604020202020204" pitchFamily="34" charset="0"/>
              </a:rPr>
              <a:t> </a:t>
            </a:r>
            <a:r>
              <a:rPr lang="en-US" sz="4500" b="1" i="1" dirty="0" err="1" smtClean="0">
                <a:solidFill>
                  <a:srgbClr val="312249"/>
                </a:solidFill>
                <a:latin typeface="Arial" panose="020B0604020202020204" pitchFamily="34" charset="0"/>
                <a:cs typeface="Arial" panose="020B0604020202020204" pitchFamily="34" charset="0"/>
              </a:rPr>
              <a:t>giá</a:t>
            </a:r>
            <a:r>
              <a:rPr lang="en-US" sz="4500" b="1" i="1" dirty="0" smtClean="0">
                <a:solidFill>
                  <a:srgbClr val="312249"/>
                </a:solidFill>
                <a:latin typeface="Arial" panose="020B0604020202020204" pitchFamily="34" charset="0"/>
                <a:cs typeface="Arial" panose="020B0604020202020204" pitchFamily="34" charset="0"/>
              </a:rPr>
              <a:t> của </a:t>
            </a:r>
            <a:r>
              <a:rPr lang="en-US" sz="4500" b="1" i="1" dirty="0" err="1" smtClean="0">
                <a:solidFill>
                  <a:srgbClr val="312249"/>
                </a:solidFill>
                <a:latin typeface="Arial" panose="020B0604020202020204" pitchFamily="34" charset="0"/>
                <a:cs typeface="Arial" panose="020B0604020202020204" pitchFamily="34" charset="0"/>
              </a:rPr>
              <a:t>em</a:t>
            </a:r>
            <a:r>
              <a:rPr lang="en-US" sz="4500" b="1" i="1" dirty="0" smtClean="0">
                <a:solidFill>
                  <a:srgbClr val="312249"/>
                </a:solidFill>
                <a:latin typeface="Arial" panose="020B0604020202020204" pitchFamily="34" charset="0"/>
                <a:cs typeface="Arial" panose="020B0604020202020204" pitchFamily="34" charset="0"/>
              </a:rPr>
              <a:t> </a:t>
            </a:r>
            <a:r>
              <a:rPr lang="en-US" sz="4500" b="1" i="1" dirty="0" err="1" smtClean="0">
                <a:solidFill>
                  <a:srgbClr val="312249"/>
                </a:solidFill>
                <a:latin typeface="Arial" panose="020B0604020202020204" pitchFamily="34" charset="0"/>
                <a:cs typeface="Arial" panose="020B0604020202020204" pitchFamily="34" charset="0"/>
              </a:rPr>
              <a:t>đối</a:t>
            </a:r>
            <a:r>
              <a:rPr lang="en-US" sz="4500" b="1" i="1" dirty="0" smtClean="0">
                <a:solidFill>
                  <a:srgbClr val="312249"/>
                </a:solidFill>
                <a:latin typeface="Arial" panose="020B0604020202020204" pitchFamily="34" charset="0"/>
                <a:cs typeface="Arial" panose="020B0604020202020204" pitchFamily="34" charset="0"/>
              </a:rPr>
              <a:t> với </a:t>
            </a:r>
            <a:r>
              <a:rPr lang="en-US" sz="4500" b="1" i="1" dirty="0" err="1" smtClean="0">
                <a:solidFill>
                  <a:srgbClr val="312249"/>
                </a:solidFill>
                <a:latin typeface="Arial" panose="020B0604020202020204" pitchFamily="34" charset="0"/>
                <a:cs typeface="Arial" panose="020B0604020202020204" pitchFamily="34" charset="0"/>
              </a:rPr>
              <a:t>một</a:t>
            </a:r>
            <a:r>
              <a:rPr lang="en-US" sz="4500" b="1" i="1" dirty="0" smtClean="0">
                <a:solidFill>
                  <a:srgbClr val="312249"/>
                </a:solidFill>
                <a:latin typeface="Arial" panose="020B0604020202020204" pitchFamily="34" charset="0"/>
                <a:cs typeface="Arial" panose="020B0604020202020204" pitchFamily="34" charset="0"/>
              </a:rPr>
              <a:t> người, </a:t>
            </a:r>
            <a:r>
              <a:rPr lang="en-US" sz="4500" b="1" i="1" dirty="0" err="1" smtClean="0">
                <a:solidFill>
                  <a:srgbClr val="312249"/>
                </a:solidFill>
                <a:latin typeface="Arial" panose="020B0604020202020204" pitchFamily="34" charset="0"/>
                <a:cs typeface="Arial" panose="020B0604020202020204" pitchFamily="34" charset="0"/>
              </a:rPr>
              <a:t>một</a:t>
            </a:r>
            <a:r>
              <a:rPr lang="en-US" sz="4500" b="1" i="1" dirty="0" smtClean="0">
                <a:solidFill>
                  <a:srgbClr val="312249"/>
                </a:solidFill>
                <a:latin typeface="Arial" panose="020B0604020202020204" pitchFamily="34" charset="0"/>
                <a:cs typeface="Arial" panose="020B0604020202020204" pitchFamily="34" charset="0"/>
              </a:rPr>
              <a:t> </a:t>
            </a:r>
            <a:r>
              <a:rPr lang="en-US" sz="4500" b="1" i="1" dirty="0" err="1" smtClean="0">
                <a:solidFill>
                  <a:srgbClr val="312249"/>
                </a:solidFill>
                <a:latin typeface="Arial" panose="020B0604020202020204" pitchFamily="34" charset="0"/>
                <a:cs typeface="Arial" panose="020B0604020202020204" pitchFamily="34" charset="0"/>
              </a:rPr>
              <a:t>vật</a:t>
            </a:r>
            <a:r>
              <a:rPr lang="en-US" sz="4500" b="1" i="1" dirty="0" smtClean="0">
                <a:solidFill>
                  <a:srgbClr val="312249"/>
                </a:solidFill>
                <a:latin typeface="Arial" panose="020B0604020202020204" pitchFamily="34" charset="0"/>
                <a:cs typeface="Arial" panose="020B0604020202020204" pitchFamily="34" charset="0"/>
              </a:rPr>
              <a:t> hoặc </a:t>
            </a:r>
            <a:r>
              <a:rPr lang="en-US" sz="4500" b="1" i="1" dirty="0" err="1" smtClean="0">
                <a:solidFill>
                  <a:srgbClr val="312249"/>
                </a:solidFill>
                <a:latin typeface="Arial" panose="020B0604020202020204" pitchFamily="34" charset="0"/>
                <a:cs typeface="Arial" panose="020B0604020202020204" pitchFamily="34" charset="0"/>
              </a:rPr>
              <a:t>một</a:t>
            </a:r>
            <a:r>
              <a:rPr lang="en-US" sz="4500" b="1" i="1" dirty="0" smtClean="0">
                <a:solidFill>
                  <a:srgbClr val="312249"/>
                </a:solidFill>
                <a:latin typeface="Arial" panose="020B0604020202020204" pitchFamily="34" charset="0"/>
                <a:cs typeface="Arial" panose="020B0604020202020204" pitchFamily="34" charset="0"/>
              </a:rPr>
              <a:t> con </a:t>
            </a:r>
            <a:r>
              <a:rPr lang="en-US" sz="4500" b="1" i="1" dirty="0" err="1" smtClean="0">
                <a:solidFill>
                  <a:srgbClr val="312249"/>
                </a:solidFill>
                <a:latin typeface="Arial" panose="020B0604020202020204" pitchFamily="34" charset="0"/>
                <a:cs typeface="Arial" panose="020B0604020202020204" pitchFamily="34" charset="0"/>
              </a:rPr>
              <a:t>vật</a:t>
            </a:r>
            <a:r>
              <a:rPr lang="en-US" sz="4500" b="1" i="1" dirty="0" smtClean="0">
                <a:solidFill>
                  <a:srgbClr val="312249"/>
                </a:solidFill>
                <a:latin typeface="Arial" panose="020B0604020202020204" pitchFamily="34" charset="0"/>
                <a:cs typeface="Arial" panose="020B0604020202020204" pitchFamily="34" charset="0"/>
              </a:rPr>
              <a:t>.</a:t>
            </a:r>
            <a:endParaRPr lang="en-US" sz="4500" b="1" i="1" u="none" dirty="0">
              <a:solidFill>
                <a:srgbClr val="312249"/>
              </a:solidFill>
              <a:latin typeface="Arial" panose="020B0604020202020204" pitchFamily="34" charset="0"/>
              <a:cs typeface="Arial" panose="020B0604020202020204" pitchFamily="34" charset="0"/>
            </a:endParaRPr>
          </a:p>
        </p:txBody>
      </p:sp>
      <p:pic>
        <p:nvPicPr>
          <p:cNvPr id="16" name="Picture 16"/>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16604554" y="7289006"/>
            <a:ext cx="1825001" cy="3186509"/>
          </a:xfrm>
          <a:prstGeom prst="rect">
            <a:avLst/>
          </a:prstGeom>
        </p:spPr>
      </p:pic>
      <p:pic>
        <p:nvPicPr>
          <p:cNvPr id="17" name="Picture 17"/>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a:off x="97251" y="464962"/>
            <a:ext cx="2287160" cy="2377954"/>
          </a:xfrm>
          <a:prstGeom prst="rect">
            <a:avLst/>
          </a:prstGeom>
        </p:spPr>
      </p:pic>
      <p:pic>
        <p:nvPicPr>
          <p:cNvPr id="18" name="Picture 18"/>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flipH="1">
            <a:off x="16178219" y="533822"/>
            <a:ext cx="2053894" cy="2135428"/>
          </a:xfrm>
          <a:prstGeom prst="rect">
            <a:avLst/>
          </a:prstGeom>
        </p:spPr>
      </p:pic>
      <p:pic>
        <p:nvPicPr>
          <p:cNvPr id="19" name="Picture 19"/>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l="33189" b="74190"/>
          <a:stretch>
            <a:fillRect/>
          </a:stretch>
        </p:blipFill>
        <p:spPr>
          <a:xfrm>
            <a:off x="-38100" y="8760497"/>
            <a:ext cx="4328850" cy="1495939"/>
          </a:xfrm>
          <a:prstGeom prst="rect">
            <a:avLst/>
          </a:prstGeom>
        </p:spPr>
      </p:pic>
      <p:pic>
        <p:nvPicPr>
          <p:cNvPr id="20" name="Picture 20"/>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rot="5400000">
            <a:off x="-1345378" y="7487394"/>
            <a:ext cx="2860116" cy="1182030"/>
          </a:xfrm>
          <a:prstGeom prst="rect">
            <a:avLst/>
          </a:prstGeom>
        </p:spPr>
      </p:pic>
      <p:pic>
        <p:nvPicPr>
          <p:cNvPr id="21" name="Picture 21"/>
          <p:cNvPicPr>
            <a:picLocks noChangeAspect="1"/>
          </p:cNvPicPr>
          <p:nvPr/>
        </p:nvPicPr>
        <p:blipFill>
          <a:blip r:embed="rId14">
            <a:extLst>
              <a:ext uri="{28A0092B-C50C-407E-A947-70E740481C1C}">
                <a14:useLocalDpi xmlns:a14="http://schemas.microsoft.com/office/drawing/2010/main" val="0"/>
              </a:ext>
              <a:ext uri="{96DAC541-7B7A-43D3-8B79-37D633B846F1}">
                <asvg:svgBlip xmlns="" xmlns:asvg="http://schemas.microsoft.com/office/drawing/2016/SVG/main" r:embed="rId15"/>
              </a:ext>
            </a:extLst>
          </a:blip>
          <a:srcRect/>
          <a:stretch>
            <a:fillRect/>
          </a:stretch>
        </p:blipFill>
        <p:spPr>
          <a:xfrm>
            <a:off x="14558823" y="8825111"/>
            <a:ext cx="1897715" cy="1863211"/>
          </a:xfrm>
          <a:prstGeom prst="rect">
            <a:avLst/>
          </a:prstGeom>
        </p:spPr>
      </p:pic>
      <p:grpSp>
        <p:nvGrpSpPr>
          <p:cNvPr id="22" name="Group 22"/>
          <p:cNvGrpSpPr>
            <a:grpSpLocks noChangeAspect="1"/>
          </p:cNvGrpSpPr>
          <p:nvPr/>
        </p:nvGrpSpPr>
        <p:grpSpPr>
          <a:xfrm rot="-1502603">
            <a:off x="5703228" y="9325957"/>
            <a:ext cx="391415" cy="323080"/>
            <a:chOff x="0" y="0"/>
            <a:chExt cx="2138680" cy="1765300"/>
          </a:xfrm>
        </p:grpSpPr>
        <p:sp>
          <p:nvSpPr>
            <p:cNvPr id="23" name="Freeform 23"/>
            <p:cNvSpPr/>
            <p:nvPr/>
          </p:nvSpPr>
          <p:spPr>
            <a:xfrm>
              <a:off x="-49530" y="-55880"/>
              <a:ext cx="2237740" cy="1819910"/>
            </a:xfrm>
            <a:custGeom>
              <a:avLst/>
              <a:gdLst/>
              <a:ahLst/>
              <a:cxnLst/>
              <a:rect l="l" t="t" r="r" b="b"/>
              <a:pathLst>
                <a:path w="2237740" h="1819910">
                  <a:moveTo>
                    <a:pt x="1789430" y="69850"/>
                  </a:moveTo>
                  <a:cubicBezTo>
                    <a:pt x="1540510" y="0"/>
                    <a:pt x="1233170" y="191770"/>
                    <a:pt x="1118870" y="495300"/>
                  </a:cubicBezTo>
                  <a:cubicBezTo>
                    <a:pt x="1004570" y="190500"/>
                    <a:pt x="697230" y="0"/>
                    <a:pt x="448310" y="69850"/>
                  </a:cubicBezTo>
                  <a:cubicBezTo>
                    <a:pt x="127000" y="160020"/>
                    <a:pt x="0" y="447040"/>
                    <a:pt x="66040" y="796290"/>
                  </a:cubicBezTo>
                  <a:cubicBezTo>
                    <a:pt x="120650" y="1079500"/>
                    <a:pt x="448310" y="1574800"/>
                    <a:pt x="1117600" y="1819910"/>
                  </a:cubicBezTo>
                  <a:cubicBezTo>
                    <a:pt x="1786890" y="1574800"/>
                    <a:pt x="2115820" y="1079500"/>
                    <a:pt x="2169160" y="796290"/>
                  </a:cubicBezTo>
                  <a:cubicBezTo>
                    <a:pt x="2237740" y="447040"/>
                    <a:pt x="2110740" y="160020"/>
                    <a:pt x="1789430" y="69850"/>
                  </a:cubicBezTo>
                  <a:close/>
                </a:path>
              </a:pathLst>
            </a:custGeom>
            <a:solidFill>
              <a:srgbClr val="FA3D56"/>
            </a:solidFill>
          </p:spPr>
        </p:sp>
      </p:grpSp>
      <p:pic>
        <p:nvPicPr>
          <p:cNvPr id="24" name="Picture 24"/>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 xmlns:asvg="http://schemas.microsoft.com/office/drawing/2016/SVG/main" r:embed="rId17"/>
              </a:ext>
            </a:extLst>
          </a:blip>
          <a:srcRect/>
          <a:stretch>
            <a:fillRect/>
          </a:stretch>
        </p:blipFill>
        <p:spPr>
          <a:xfrm>
            <a:off x="16902912" y="4701204"/>
            <a:ext cx="712775" cy="712775"/>
          </a:xfrm>
          <a:prstGeom prst="rect">
            <a:avLst/>
          </a:prstGeom>
        </p:spPr>
      </p:pic>
      <p:pic>
        <p:nvPicPr>
          <p:cNvPr id="25" name="Picture 25"/>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 xmlns:asvg="http://schemas.microsoft.com/office/drawing/2016/SVG/main" r:embed="rId17"/>
              </a:ext>
            </a:extLst>
          </a:blip>
          <a:srcRect/>
          <a:stretch>
            <a:fillRect/>
          </a:stretch>
        </p:blipFill>
        <p:spPr>
          <a:xfrm>
            <a:off x="400270" y="4868075"/>
            <a:ext cx="550850" cy="550850"/>
          </a:xfrm>
          <a:prstGeom prst="rect">
            <a:avLst/>
          </a:prstGeom>
        </p:spPr>
      </p:pic>
      <p:pic>
        <p:nvPicPr>
          <p:cNvPr id="7" name="Picture 6"/>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2851775" y="3813850"/>
            <a:ext cx="12801600" cy="3337054"/>
          </a:xfrm>
          <a:prstGeom prst="rect">
            <a:avLst/>
          </a:prstGeom>
        </p:spPr>
      </p:pic>
      <p:sp>
        <p:nvSpPr>
          <p:cNvPr id="8" name="Rectangle 7"/>
          <p:cNvSpPr/>
          <p:nvPr/>
        </p:nvSpPr>
        <p:spPr>
          <a:xfrm>
            <a:off x="5459674" y="7585980"/>
            <a:ext cx="7184980" cy="738664"/>
          </a:xfrm>
          <a:prstGeom prst="rect">
            <a:avLst/>
          </a:prstGeom>
        </p:spPr>
        <p:txBody>
          <a:bodyPr wrap="none">
            <a:spAutoFit/>
          </a:bodyPr>
          <a:lstStyle/>
          <a:p>
            <a:r>
              <a:rPr lang="en-US" sz="4200" b="1" u="sng" dirty="0" smtClean="0">
                <a:solidFill>
                  <a:srgbClr val="FF0000"/>
                </a:solidFill>
                <a:latin typeface="Arial" panose="020B0604020202020204" pitchFamily="34" charset="0"/>
                <a:ea typeface="Calibri" panose="020F0502020204030204" pitchFamily="34" charset="0"/>
                <a:cs typeface="Arial" panose="020B0604020202020204" pitchFamily="34" charset="0"/>
              </a:rPr>
              <a:t>VÍ DỤ:</a:t>
            </a:r>
            <a:r>
              <a:rPr lang="en-US" sz="4200" b="1" dirty="0" smtClean="0">
                <a:solidFill>
                  <a:srgbClr val="FF0000"/>
                </a:solidFill>
                <a:latin typeface="Arial" panose="020B0604020202020204" pitchFamily="34" charset="0"/>
                <a:ea typeface="Calibri" panose="020F0502020204030204" pitchFamily="34" charset="0"/>
                <a:cs typeface="Arial" panose="020B0604020202020204" pitchFamily="34" charset="0"/>
              </a:rPr>
              <a:t> </a:t>
            </a:r>
            <a:r>
              <a:rPr lang="en-US" sz="4200" i="1" dirty="0" smtClean="0">
                <a:latin typeface="Arial" panose="020B0604020202020204" pitchFamily="34" charset="0"/>
                <a:ea typeface="Calibri" panose="020F0502020204030204" pitchFamily="34" charset="0"/>
                <a:cs typeface="Arial" panose="020B0604020202020204" pitchFamily="34" charset="0"/>
              </a:rPr>
              <a:t>Chị </a:t>
            </a:r>
            <a:r>
              <a:rPr lang="en-US" sz="4200" i="1" dirty="0" err="1">
                <a:latin typeface="Arial" panose="020B0604020202020204" pitchFamily="34" charset="0"/>
                <a:ea typeface="Calibri" panose="020F0502020204030204" pitchFamily="34" charset="0"/>
                <a:cs typeface="Arial" panose="020B0604020202020204" pitchFamily="34" charset="0"/>
              </a:rPr>
              <a:t>em</a:t>
            </a:r>
            <a:r>
              <a:rPr lang="en-US" sz="4200" i="1" dirty="0">
                <a:latin typeface="Arial" panose="020B0604020202020204" pitchFamily="34" charset="0"/>
                <a:ea typeface="Calibri" panose="020F0502020204030204" pitchFamily="34" charset="0"/>
                <a:cs typeface="Arial" panose="020B0604020202020204" pitchFamily="34" charset="0"/>
              </a:rPr>
              <a:t> </a:t>
            </a:r>
            <a:r>
              <a:rPr lang="en-US" sz="4200" i="1" dirty="0" err="1">
                <a:latin typeface="Arial" panose="020B0604020202020204" pitchFamily="34" charset="0"/>
                <a:ea typeface="Calibri" panose="020F0502020204030204" pitchFamily="34" charset="0"/>
                <a:cs typeface="Arial" panose="020B0604020202020204" pitchFamily="34" charset="0"/>
              </a:rPr>
              <a:t>đẹp</a:t>
            </a:r>
            <a:r>
              <a:rPr lang="en-US" sz="4200" i="1" dirty="0">
                <a:latin typeface="Arial" panose="020B0604020202020204" pitchFamily="34" charset="0"/>
                <a:ea typeface="Calibri" panose="020F0502020204030204" pitchFamily="34" charset="0"/>
                <a:cs typeface="Arial" panose="020B0604020202020204" pitchFamily="34" charset="0"/>
              </a:rPr>
              <a:t> ơi là </a:t>
            </a:r>
            <a:r>
              <a:rPr lang="en-US" sz="4200" i="1" dirty="0" err="1">
                <a:latin typeface="Arial" panose="020B0604020202020204" pitchFamily="34" charset="0"/>
                <a:ea typeface="Calibri" panose="020F0502020204030204" pitchFamily="34" charset="0"/>
                <a:cs typeface="Arial" panose="020B0604020202020204" pitchFamily="34" charset="0"/>
              </a:rPr>
              <a:t>đẹp</a:t>
            </a:r>
            <a:r>
              <a:rPr lang="en-US" sz="4200" i="1" dirty="0">
                <a:latin typeface="Arial" panose="020B0604020202020204" pitchFamily="34" charset="0"/>
                <a:ea typeface="Calibri" panose="020F0502020204030204" pitchFamily="34" charset="0"/>
                <a:cs typeface="Arial" panose="020B0604020202020204" pitchFamily="34" charset="0"/>
              </a:rPr>
              <a:t>! </a:t>
            </a:r>
            <a:endParaRPr lang="en-US" sz="4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29069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par>
                                <p:cTn id="19" presetID="12" presetClass="entr" presetSubtype="4"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p:tgtEl>
                                          <p:spTgt spid="7"/>
                                        </p:tgtEl>
                                        <p:attrNameLst>
                                          <p:attrName>ppt_y</p:attrName>
                                        </p:attrNameLst>
                                      </p:cBhvr>
                                      <p:tavLst>
                                        <p:tav tm="0">
                                          <p:val>
                                            <p:strVal val="#ppt_y+#ppt_h*1.125000"/>
                                          </p:val>
                                        </p:tav>
                                        <p:tav tm="100000">
                                          <p:val>
                                            <p:strVal val="#ppt_y"/>
                                          </p:val>
                                        </p:tav>
                                      </p:tavLst>
                                    </p:anim>
                                    <p:animEffect transition="in" filter="wipe(up)">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arn(inVertical)">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312249"/>
        </a:solidFill>
        <a:effectLst/>
      </p:bgPr>
    </p:bg>
    <p:spTree>
      <p:nvGrpSpPr>
        <p:cNvPr id="1" name=""/>
        <p:cNvGrpSpPr/>
        <p:nvPr/>
      </p:nvGrpSpPr>
      <p:grpSpPr>
        <a:xfrm>
          <a:off x="0" y="0"/>
          <a:ext cx="0" cy="0"/>
          <a:chOff x="0" y="0"/>
          <a:chExt cx="0" cy="0"/>
        </a:xfrm>
      </p:grpSpPr>
      <p:sp>
        <p:nvSpPr>
          <p:cNvPr id="2" name="TextBox 2"/>
          <p:cNvSpPr txBox="1"/>
          <p:nvPr/>
        </p:nvSpPr>
        <p:spPr>
          <a:xfrm>
            <a:off x="539748" y="2568895"/>
            <a:ext cx="7533462" cy="923330"/>
          </a:xfrm>
          <a:prstGeom prst="rect">
            <a:avLst/>
          </a:prstGeom>
        </p:spPr>
        <p:txBody>
          <a:bodyPr wrap="square" lIns="0" tIns="0" rIns="0" bIns="0" rtlCol="0" anchor="t">
            <a:spAutoFit/>
          </a:bodyPr>
          <a:lstStyle/>
          <a:p>
            <a:pPr marL="0" lvl="0" indent="0" algn="l">
              <a:lnSpc>
                <a:spcPts val="7200"/>
              </a:lnSpc>
              <a:spcBef>
                <a:spcPct val="0"/>
              </a:spcBef>
            </a:pPr>
            <a:r>
              <a:rPr lang="en-US" sz="6400" b="1" u="none" dirty="0" smtClean="0">
                <a:solidFill>
                  <a:srgbClr val="F8D738"/>
                </a:solidFill>
                <a:latin typeface="Arial" panose="020B0604020202020204" pitchFamily="34" charset="0"/>
                <a:cs typeface="Arial" panose="020B0604020202020204" pitchFamily="34" charset="0"/>
              </a:rPr>
              <a:t>CỦNG CỐ, DẶN DÒ</a:t>
            </a:r>
            <a:endParaRPr lang="en-US" sz="6400" b="1" u="none" dirty="0">
              <a:solidFill>
                <a:srgbClr val="F8D738"/>
              </a:solidFill>
              <a:latin typeface="Arial" panose="020B0604020202020204" pitchFamily="34" charset="0"/>
              <a:cs typeface="Arial" panose="020B0604020202020204" pitchFamily="34" charset="0"/>
            </a:endParaRPr>
          </a:p>
        </p:txBody>
      </p:sp>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l="364" t="10233" r="52772" b="1241"/>
          <a:stretch>
            <a:fillRect/>
          </a:stretch>
        </p:blipFill>
        <p:spPr>
          <a:xfrm>
            <a:off x="12217310" y="0"/>
            <a:ext cx="6087649" cy="10287000"/>
          </a:xfrm>
          <a:prstGeom prst="rect">
            <a:avLst/>
          </a:prstGeom>
        </p:spPr>
      </p:pic>
      <p:pic>
        <p:nvPicPr>
          <p:cNvPr id="4" name="Picture 4"/>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a:off x="8073210" y="563893"/>
            <a:ext cx="9452790" cy="8542007"/>
          </a:xfrm>
          <a:prstGeom prst="rect">
            <a:avLst/>
          </a:prstGeom>
        </p:spPr>
      </p:pic>
      <p:pic>
        <p:nvPicPr>
          <p:cNvPr id="8" name="Picture 8"/>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b="47298"/>
          <a:stretch>
            <a:fillRect/>
          </a:stretch>
        </p:blipFill>
        <p:spPr>
          <a:xfrm>
            <a:off x="14384249" y="9385414"/>
            <a:ext cx="4139414" cy="901586"/>
          </a:xfrm>
          <a:prstGeom prst="rect">
            <a:avLst/>
          </a:prstGeom>
        </p:spPr>
      </p:pic>
      <p:pic>
        <p:nvPicPr>
          <p:cNvPr id="9" name="Picture 9"/>
          <p:cNvPicPr>
            <a:picLocks noChangeAspect="1"/>
          </p:cNvPicPr>
          <p:nvPr/>
        </p:nvPicPr>
        <p:blipFill>
          <a:blip r:embed="rId14">
            <a:extLst>
              <a:ext uri="{28A0092B-C50C-407E-A947-70E740481C1C}">
                <a14:useLocalDpi xmlns:a14="http://schemas.microsoft.com/office/drawing/2010/main" val="0"/>
              </a:ext>
              <a:ext uri="{96DAC541-7B7A-43D3-8B79-37D633B846F1}">
                <asvg:svgBlip xmlns="" xmlns:asvg="http://schemas.microsoft.com/office/drawing/2016/SVG/main" r:embed="rId15"/>
              </a:ext>
            </a:extLst>
          </a:blip>
          <a:srcRect b="1774"/>
          <a:stretch>
            <a:fillRect/>
          </a:stretch>
        </p:blipFill>
        <p:spPr>
          <a:xfrm>
            <a:off x="1028700" y="4581188"/>
            <a:ext cx="4366357" cy="4804226"/>
          </a:xfrm>
          <a:prstGeom prst="rect">
            <a:avLst/>
          </a:prstGeom>
        </p:spPr>
      </p:pic>
      <p:pic>
        <p:nvPicPr>
          <p:cNvPr id="10" name="Picture 10"/>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 xmlns:asvg="http://schemas.microsoft.com/office/drawing/2016/SVG/main" r:embed="rId17"/>
              </a:ext>
            </a:extLst>
          </a:blip>
          <a:srcRect/>
          <a:stretch>
            <a:fillRect/>
          </a:stretch>
        </p:blipFill>
        <p:spPr>
          <a:xfrm>
            <a:off x="5578529" y="5248780"/>
            <a:ext cx="1273407" cy="1148382"/>
          </a:xfrm>
          <a:prstGeom prst="rect">
            <a:avLst/>
          </a:prstGeom>
        </p:spPr>
      </p:pic>
      <p:pic>
        <p:nvPicPr>
          <p:cNvPr id="11" name="Picture 11"/>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 xmlns:asvg="http://schemas.microsoft.com/office/drawing/2016/SVG/main" r:embed="rId19"/>
              </a:ext>
            </a:extLst>
          </a:blip>
          <a:srcRect/>
          <a:stretch>
            <a:fillRect/>
          </a:stretch>
        </p:blipFill>
        <p:spPr>
          <a:xfrm>
            <a:off x="16929330" y="2067362"/>
            <a:ext cx="1358670" cy="1515758"/>
          </a:xfrm>
          <a:prstGeom prst="rect">
            <a:avLst/>
          </a:prstGeom>
        </p:spPr>
      </p:pic>
      <p:pic>
        <p:nvPicPr>
          <p:cNvPr id="12" name="Picture 12"/>
          <p:cNvPicPr>
            <a:picLocks noChangeAspect="1"/>
          </p:cNvPicPr>
          <p:nvPr/>
        </p:nvPicPr>
        <p:blipFill>
          <a:blip r:embed="rId20">
            <a:extLst>
              <a:ext uri="{28A0092B-C50C-407E-A947-70E740481C1C}">
                <a14:useLocalDpi xmlns:a14="http://schemas.microsoft.com/office/drawing/2010/main" val="0"/>
              </a:ext>
              <a:ext uri="{96DAC541-7B7A-43D3-8B79-37D633B846F1}">
                <asvg:svgBlip xmlns="" xmlns:asvg="http://schemas.microsoft.com/office/drawing/2016/SVG/main" r:embed="rId21"/>
              </a:ext>
            </a:extLst>
          </a:blip>
          <a:srcRect/>
          <a:stretch>
            <a:fillRect/>
          </a:stretch>
        </p:blipFill>
        <p:spPr>
          <a:xfrm rot="-354979">
            <a:off x="5213500" y="7247762"/>
            <a:ext cx="1566428" cy="1478138"/>
          </a:xfrm>
          <a:prstGeom prst="rect">
            <a:avLst/>
          </a:prstGeom>
        </p:spPr>
      </p:pic>
      <p:pic>
        <p:nvPicPr>
          <p:cNvPr id="13" name="Picture 13"/>
          <p:cNvPicPr>
            <a:picLocks noChangeAspect="1"/>
          </p:cNvPicPr>
          <p:nvPr/>
        </p:nvPicPr>
        <p:blipFill>
          <a:blip r:embed="rId22" cstate="print">
            <a:extLst>
              <a:ext uri="{28A0092B-C50C-407E-A947-70E740481C1C}">
                <a14:useLocalDpi xmlns:a14="http://schemas.microsoft.com/office/drawing/2010/main" val="0"/>
              </a:ext>
              <a:ext uri="{96DAC541-7B7A-43D3-8B79-37D633B846F1}">
                <asvg:svgBlip xmlns="" xmlns:asvg="http://schemas.microsoft.com/office/drawing/2016/SVG/main" r:embed="rId23"/>
              </a:ext>
            </a:extLst>
          </a:blip>
          <a:srcRect/>
          <a:stretch>
            <a:fillRect/>
          </a:stretch>
        </p:blipFill>
        <p:spPr>
          <a:xfrm>
            <a:off x="7189952" y="-205065"/>
            <a:ext cx="883258" cy="883258"/>
          </a:xfrm>
          <a:prstGeom prst="rect">
            <a:avLst/>
          </a:prstGeom>
        </p:spPr>
      </p:pic>
      <p:pic>
        <p:nvPicPr>
          <p:cNvPr id="14" name="Picture 14"/>
          <p:cNvPicPr>
            <a:picLocks noChangeAspect="1"/>
          </p:cNvPicPr>
          <p:nvPr/>
        </p:nvPicPr>
        <p:blipFill>
          <a:blip r:embed="rId24" cstate="print">
            <a:extLst>
              <a:ext uri="{28A0092B-C50C-407E-A947-70E740481C1C}">
                <a14:useLocalDpi xmlns:a14="http://schemas.microsoft.com/office/drawing/2010/main" val="0"/>
              </a:ext>
              <a:ext uri="{96DAC541-7B7A-43D3-8B79-37D633B846F1}">
                <asvg:svgBlip xmlns="" xmlns:asvg="http://schemas.microsoft.com/office/drawing/2016/SVG/main" r:embed="rId25"/>
              </a:ext>
            </a:extLst>
          </a:blip>
          <a:srcRect/>
          <a:stretch>
            <a:fillRect/>
          </a:stretch>
        </p:blipFill>
        <p:spPr>
          <a:xfrm>
            <a:off x="10441376" y="9617301"/>
            <a:ext cx="669699" cy="669699"/>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312249"/>
        </a:solidFill>
        <a:effectLst/>
      </p:bgPr>
    </p:bg>
    <p:spTree>
      <p:nvGrpSpPr>
        <p:cNvPr id="1" name=""/>
        <p:cNvGrpSpPr/>
        <p:nvPr/>
      </p:nvGrpSpPr>
      <p:grpSpPr>
        <a:xfrm>
          <a:off x="0" y="0"/>
          <a:ext cx="0" cy="0"/>
          <a:chOff x="0" y="0"/>
          <a:chExt cx="0" cy="0"/>
        </a:xfrm>
      </p:grpSpPr>
      <p:sp>
        <p:nvSpPr>
          <p:cNvPr id="2" name="TextBox 2"/>
          <p:cNvSpPr txBox="1"/>
          <p:nvPr/>
        </p:nvSpPr>
        <p:spPr>
          <a:xfrm>
            <a:off x="1549506" y="2868594"/>
            <a:ext cx="15306146" cy="3118674"/>
          </a:xfrm>
          <a:prstGeom prst="rect">
            <a:avLst/>
          </a:prstGeom>
        </p:spPr>
        <p:txBody>
          <a:bodyPr wrap="square" lIns="0" tIns="0" rIns="0" bIns="0" rtlCol="0" anchor="t">
            <a:spAutoFit/>
          </a:bodyPr>
          <a:lstStyle/>
          <a:p>
            <a:pPr algn="ctr">
              <a:lnSpc>
                <a:spcPct val="150000"/>
              </a:lnSpc>
            </a:pPr>
            <a:r>
              <a:rPr lang="en-US" sz="7200" b="1" spc="439" dirty="0" smtClean="0">
                <a:solidFill>
                  <a:srgbClr val="FFFFFF"/>
                </a:solidFill>
                <a:latin typeface="Arial" panose="020B0604020202020204" pitchFamily="34" charset="0"/>
                <a:cs typeface="Arial" panose="020B0604020202020204" pitchFamily="34" charset="0"/>
              </a:rPr>
              <a:t>HẸN GẶP LẠI CÁC EM </a:t>
            </a:r>
          </a:p>
          <a:p>
            <a:pPr algn="ctr">
              <a:lnSpc>
                <a:spcPct val="150000"/>
              </a:lnSpc>
            </a:pPr>
            <a:r>
              <a:rPr lang="en-US" sz="7200" b="1" spc="439" dirty="0" smtClean="0">
                <a:solidFill>
                  <a:srgbClr val="FFFFFF"/>
                </a:solidFill>
                <a:latin typeface="Arial" panose="020B0604020202020204" pitchFamily="34" charset="0"/>
                <a:cs typeface="Arial" panose="020B0604020202020204" pitchFamily="34" charset="0"/>
              </a:rPr>
              <a:t>TRONG BÀI HỌC SAU!</a:t>
            </a:r>
            <a:endParaRPr lang="en-US" sz="7200" b="1" spc="439" dirty="0">
              <a:solidFill>
                <a:srgbClr val="FFFFFF"/>
              </a:solidFill>
              <a:latin typeface="Arial" panose="020B0604020202020204" pitchFamily="34" charset="0"/>
              <a:cs typeface="Arial" panose="020B0604020202020204" pitchFamily="34" charset="0"/>
            </a:endParaRPr>
          </a:p>
        </p:txBody>
      </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flipH="1">
            <a:off x="14860511" y="1298632"/>
            <a:ext cx="2805088" cy="1953361"/>
          </a:xfrm>
          <a:prstGeom prst="rect">
            <a:avLst/>
          </a:prstGeom>
        </p:spPr>
      </p:pic>
      <p:pic>
        <p:nvPicPr>
          <p:cNvPr id="5" name="Picture 5"/>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l="15337" b="72839"/>
          <a:stretch>
            <a:fillRect/>
          </a:stretch>
        </p:blipFill>
        <p:spPr>
          <a:xfrm rot="205634">
            <a:off x="-2352479" y="7882735"/>
            <a:ext cx="11326210" cy="2702453"/>
          </a:xfrm>
          <a:prstGeom prst="rect">
            <a:avLst/>
          </a:prstGeom>
        </p:spPr>
      </p:pic>
      <p:pic>
        <p:nvPicPr>
          <p:cNvPr id="6" name="Picture 6"/>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l="15337" b="72839"/>
          <a:stretch>
            <a:fillRect/>
          </a:stretch>
        </p:blipFill>
        <p:spPr>
          <a:xfrm rot="-201713" flipH="1">
            <a:off x="9272335" y="7877626"/>
            <a:ext cx="11369037" cy="2712672"/>
          </a:xfrm>
          <a:prstGeom prst="rect">
            <a:avLst/>
          </a:prstGeom>
        </p:spPr>
      </p:pic>
      <p:pic>
        <p:nvPicPr>
          <p:cNvPr id="7" name="Picture 7"/>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rot="-571606">
            <a:off x="7322808" y="7664513"/>
            <a:ext cx="3642383" cy="1728476"/>
          </a:xfrm>
          <a:prstGeom prst="rect">
            <a:avLst/>
          </a:prstGeom>
        </p:spPr>
      </p:pic>
      <p:pic>
        <p:nvPicPr>
          <p:cNvPr id="8" name="Picture 8"/>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rot="1345299">
            <a:off x="767517" y="7497797"/>
            <a:ext cx="2373675" cy="2467904"/>
          </a:xfrm>
          <a:prstGeom prst="rect">
            <a:avLst/>
          </a:prstGeom>
        </p:spPr>
      </p:pic>
      <p:pic>
        <p:nvPicPr>
          <p:cNvPr id="9" name="Picture 9"/>
          <p:cNvPicPr>
            <a:picLocks noChangeAspect="1"/>
          </p:cNvPicPr>
          <p:nvPr/>
        </p:nvPicPr>
        <p:blipFill>
          <a:blip r:embed="rId12">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a:off x="15372982" y="7375009"/>
            <a:ext cx="2810243" cy="2467904"/>
          </a:xfrm>
          <a:prstGeom prst="rect">
            <a:avLst/>
          </a:prstGeom>
        </p:spPr>
      </p:pic>
      <p:pic>
        <p:nvPicPr>
          <p:cNvPr id="10" name="Picture 10"/>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 xmlns:asvg="http://schemas.microsoft.com/office/drawing/2016/SVG/main" r:embed="rId15"/>
              </a:ext>
            </a:extLst>
          </a:blip>
          <a:srcRect/>
          <a:stretch>
            <a:fillRect/>
          </a:stretch>
        </p:blipFill>
        <p:spPr>
          <a:xfrm>
            <a:off x="13181992" y="8800563"/>
            <a:ext cx="882849" cy="866797"/>
          </a:xfrm>
          <a:prstGeom prst="rect">
            <a:avLst/>
          </a:prstGeom>
        </p:spPr>
      </p:pic>
      <p:pic>
        <p:nvPicPr>
          <p:cNvPr id="11" name="Picture 11"/>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 xmlns:asvg="http://schemas.microsoft.com/office/drawing/2016/SVG/main" r:embed="rId17"/>
              </a:ext>
            </a:extLst>
          </a:blip>
          <a:srcRect/>
          <a:stretch>
            <a:fillRect/>
          </a:stretch>
        </p:blipFill>
        <p:spPr>
          <a:xfrm>
            <a:off x="5549875" y="7757417"/>
            <a:ext cx="691396" cy="771334"/>
          </a:xfrm>
          <a:prstGeom prst="rect">
            <a:avLst/>
          </a:prstGeom>
        </p:spPr>
      </p:pic>
      <p:grpSp>
        <p:nvGrpSpPr>
          <p:cNvPr id="12" name="Group 12"/>
          <p:cNvGrpSpPr>
            <a:grpSpLocks noChangeAspect="1"/>
          </p:cNvGrpSpPr>
          <p:nvPr/>
        </p:nvGrpSpPr>
        <p:grpSpPr>
          <a:xfrm rot="-1502603">
            <a:off x="17299956" y="6552296"/>
            <a:ext cx="318386" cy="262801"/>
            <a:chOff x="0" y="0"/>
            <a:chExt cx="2138680" cy="1765300"/>
          </a:xfrm>
        </p:grpSpPr>
        <p:sp>
          <p:nvSpPr>
            <p:cNvPr id="13" name="Freeform 13"/>
            <p:cNvSpPr/>
            <p:nvPr/>
          </p:nvSpPr>
          <p:spPr>
            <a:xfrm>
              <a:off x="-49530" y="-55880"/>
              <a:ext cx="2237740" cy="1819910"/>
            </a:xfrm>
            <a:custGeom>
              <a:avLst/>
              <a:gdLst/>
              <a:ahLst/>
              <a:cxnLst/>
              <a:rect l="l" t="t" r="r" b="b"/>
              <a:pathLst>
                <a:path w="2237740" h="1819910">
                  <a:moveTo>
                    <a:pt x="1789430" y="69850"/>
                  </a:moveTo>
                  <a:cubicBezTo>
                    <a:pt x="1540510" y="0"/>
                    <a:pt x="1233170" y="191770"/>
                    <a:pt x="1118870" y="495300"/>
                  </a:cubicBezTo>
                  <a:cubicBezTo>
                    <a:pt x="1004570" y="190500"/>
                    <a:pt x="697230" y="0"/>
                    <a:pt x="448310" y="69850"/>
                  </a:cubicBezTo>
                  <a:cubicBezTo>
                    <a:pt x="127000" y="160020"/>
                    <a:pt x="0" y="447040"/>
                    <a:pt x="66040" y="796290"/>
                  </a:cubicBezTo>
                  <a:cubicBezTo>
                    <a:pt x="120650" y="1079500"/>
                    <a:pt x="448310" y="1574800"/>
                    <a:pt x="1117600" y="1819910"/>
                  </a:cubicBezTo>
                  <a:cubicBezTo>
                    <a:pt x="1786890" y="1574800"/>
                    <a:pt x="2115820" y="1079500"/>
                    <a:pt x="2169160" y="796290"/>
                  </a:cubicBezTo>
                  <a:cubicBezTo>
                    <a:pt x="2237740" y="447040"/>
                    <a:pt x="2110740" y="160020"/>
                    <a:pt x="1789430" y="69850"/>
                  </a:cubicBezTo>
                  <a:close/>
                </a:path>
              </a:pathLst>
            </a:custGeom>
            <a:solidFill>
              <a:srgbClr val="FFFFFF"/>
            </a:solidFill>
          </p:spPr>
        </p:sp>
      </p:grpSp>
      <p:pic>
        <p:nvPicPr>
          <p:cNvPr id="14" name="Picture 14"/>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 xmlns:asvg="http://schemas.microsoft.com/office/drawing/2016/SVG/main" r:embed="rId19"/>
              </a:ext>
            </a:extLst>
          </a:blip>
          <a:srcRect/>
          <a:stretch>
            <a:fillRect/>
          </a:stretch>
        </p:blipFill>
        <p:spPr>
          <a:xfrm>
            <a:off x="11972110" y="7626809"/>
            <a:ext cx="491076" cy="491076"/>
          </a:xfrm>
          <a:prstGeom prst="rect">
            <a:avLst/>
          </a:prstGeom>
        </p:spPr>
      </p:pic>
      <p:pic>
        <p:nvPicPr>
          <p:cNvPr id="15" name="Picture 15"/>
          <p:cNvPicPr>
            <a:picLocks noChangeAspect="1"/>
          </p:cNvPicPr>
          <p:nvPr/>
        </p:nvPicPr>
        <p:blipFill>
          <a:blip r:embed="rId20" cstate="print">
            <a:extLst>
              <a:ext uri="{28A0092B-C50C-407E-A947-70E740481C1C}">
                <a14:useLocalDpi xmlns:a14="http://schemas.microsoft.com/office/drawing/2010/main" val="0"/>
              </a:ext>
              <a:ext uri="{96DAC541-7B7A-43D3-8B79-37D633B846F1}">
                <asvg:svgBlip xmlns="" xmlns:asvg="http://schemas.microsoft.com/office/drawing/2016/SVG/main" r:embed="rId21"/>
              </a:ext>
            </a:extLst>
          </a:blip>
          <a:srcRect/>
          <a:stretch>
            <a:fillRect/>
          </a:stretch>
        </p:blipFill>
        <p:spPr>
          <a:xfrm>
            <a:off x="3629372" y="9417236"/>
            <a:ext cx="1157565" cy="1157565"/>
          </a:xfrm>
          <a:prstGeom prst="rect">
            <a:avLst/>
          </a:prstGeom>
        </p:spPr>
      </p:pic>
      <p:pic>
        <p:nvPicPr>
          <p:cNvPr id="16" name="Picture 16"/>
          <p:cNvPicPr>
            <a:picLocks noChangeAspect="1"/>
          </p:cNvPicPr>
          <p:nvPr/>
        </p:nvPicPr>
        <p:blipFill>
          <a:blip r:embed="rId22" cstate="print">
            <a:extLst>
              <a:ext uri="{28A0092B-C50C-407E-A947-70E740481C1C}">
                <a14:useLocalDpi xmlns:a14="http://schemas.microsoft.com/office/drawing/2010/main" val="0"/>
              </a:ext>
              <a:ext uri="{96DAC541-7B7A-43D3-8B79-37D633B846F1}">
                <asvg:svgBlip xmlns="" xmlns:asvg="http://schemas.microsoft.com/office/drawing/2016/SVG/main" r:embed="rId23"/>
              </a:ext>
            </a:extLst>
          </a:blip>
          <a:srcRect/>
          <a:stretch>
            <a:fillRect/>
          </a:stretch>
        </p:blipFill>
        <p:spPr>
          <a:xfrm>
            <a:off x="3770894" y="7546605"/>
            <a:ext cx="196629" cy="210811"/>
          </a:xfrm>
          <a:prstGeom prst="rect">
            <a:avLst/>
          </a:prstGeom>
        </p:spPr>
      </p:pic>
      <p:pic>
        <p:nvPicPr>
          <p:cNvPr id="17" name="Picture 17"/>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 xmlns:asvg="http://schemas.microsoft.com/office/drawing/2016/SVG/main" r:embed="rId19"/>
              </a:ext>
            </a:extLst>
          </a:blip>
          <a:srcRect/>
          <a:stretch>
            <a:fillRect/>
          </a:stretch>
        </p:blipFill>
        <p:spPr>
          <a:xfrm>
            <a:off x="509049" y="6497263"/>
            <a:ext cx="491076" cy="491076"/>
          </a:xfrm>
          <a:prstGeom prst="rect">
            <a:avLst/>
          </a:prstGeom>
        </p:spPr>
      </p:pic>
    </p:spTree>
    <p:extLst>
      <p:ext uri="{BB962C8B-B14F-4D97-AF65-F5344CB8AC3E}">
        <p14:creationId xmlns:p14="http://schemas.microsoft.com/office/powerpoint/2010/main" val="2593351094"/>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312249"/>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a:off x="6074788" y="7180242"/>
            <a:ext cx="3925063" cy="2205172"/>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t="2522" r="299"/>
          <a:stretch>
            <a:fillRect/>
          </a:stretch>
        </p:blipFill>
        <p:spPr>
          <a:xfrm>
            <a:off x="4724400" y="1263998"/>
            <a:ext cx="8960745" cy="1347001"/>
          </a:xfrm>
          <a:prstGeom prst="rect">
            <a:avLst/>
          </a:prstGeom>
        </p:spPr>
      </p:pic>
      <p:sp>
        <p:nvSpPr>
          <p:cNvPr id="4" name="TextBox 4"/>
          <p:cNvSpPr txBox="1"/>
          <p:nvPr/>
        </p:nvSpPr>
        <p:spPr>
          <a:xfrm>
            <a:off x="1869614" y="4548037"/>
            <a:ext cx="14615049" cy="1538883"/>
          </a:xfrm>
          <a:prstGeom prst="rect">
            <a:avLst/>
          </a:prstGeom>
        </p:spPr>
        <p:txBody>
          <a:bodyPr lIns="0" tIns="0" rIns="0" bIns="0" rtlCol="0" anchor="t">
            <a:spAutoFit/>
          </a:bodyPr>
          <a:lstStyle/>
          <a:p>
            <a:pPr algn="ctr">
              <a:lnSpc>
                <a:spcPts val="12000"/>
              </a:lnSpc>
            </a:pPr>
            <a:r>
              <a:rPr lang="en-US" sz="11000" b="1" dirty="0" smtClean="0">
                <a:solidFill>
                  <a:srgbClr val="F8D738"/>
                </a:solidFill>
                <a:latin typeface="Arial" panose="020B0604020202020204" pitchFamily="34" charset="0"/>
                <a:cs typeface="Arial" panose="020B0604020202020204" pitchFamily="34" charset="0"/>
              </a:rPr>
              <a:t>ÔN TẬP CUỐI NĂM</a:t>
            </a:r>
            <a:endParaRPr lang="en-US" sz="11000" b="1" dirty="0">
              <a:solidFill>
                <a:srgbClr val="F8D738"/>
              </a:solidFill>
              <a:latin typeface="Arial" panose="020B0604020202020204" pitchFamily="34" charset="0"/>
              <a:cs typeface="Arial" panose="020B0604020202020204" pitchFamily="34" charset="0"/>
            </a:endParaRPr>
          </a:p>
        </p:txBody>
      </p:sp>
      <p:pic>
        <p:nvPicPr>
          <p:cNvPr id="5" name="Picture 5"/>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15036631" y="5335278"/>
            <a:ext cx="3251369" cy="4036689"/>
          </a:xfrm>
          <a:prstGeom prst="rect">
            <a:avLst/>
          </a:prstGeom>
        </p:spPr>
      </p:pic>
      <p:pic>
        <p:nvPicPr>
          <p:cNvPr id="6" name="Picture 6"/>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l="4408" t="1315" r="797" b="3890"/>
          <a:stretch>
            <a:fillRect/>
          </a:stretch>
        </p:blipFill>
        <p:spPr>
          <a:xfrm>
            <a:off x="-639575" y="6977841"/>
            <a:ext cx="4216081" cy="4246968"/>
          </a:xfrm>
          <a:prstGeom prst="rect">
            <a:avLst/>
          </a:prstGeom>
        </p:spPr>
      </p:pic>
      <p:pic>
        <p:nvPicPr>
          <p:cNvPr id="7" name="Picture 7"/>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rot="693747">
            <a:off x="15918905" y="2070195"/>
            <a:ext cx="3352788" cy="1591050"/>
          </a:xfrm>
          <a:prstGeom prst="rect">
            <a:avLst/>
          </a:prstGeom>
        </p:spPr>
      </p:pic>
      <p:pic>
        <p:nvPicPr>
          <p:cNvPr id="8" name="Picture 8"/>
          <p:cNvPicPr>
            <a:picLocks noChangeAspect="1"/>
          </p:cNvPicPr>
          <p:nvPr/>
        </p:nvPicPr>
        <p:blipFill>
          <a:blip r:embed="rId12">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a:off x="11631071" y="7750732"/>
            <a:ext cx="1726851" cy="3015137"/>
          </a:xfrm>
          <a:prstGeom prst="rect">
            <a:avLst/>
          </a:prstGeom>
        </p:spPr>
      </p:pic>
      <p:pic>
        <p:nvPicPr>
          <p:cNvPr id="9" name="Picture 9"/>
          <p:cNvPicPr>
            <a:picLocks noChangeAspect="1"/>
          </p:cNvPicPr>
          <p:nvPr/>
        </p:nvPicPr>
        <p:blipFill>
          <a:blip r:embed="rId14">
            <a:extLst>
              <a:ext uri="{28A0092B-C50C-407E-A947-70E740481C1C}">
                <a14:useLocalDpi xmlns:a14="http://schemas.microsoft.com/office/drawing/2010/main" val="0"/>
              </a:ext>
              <a:ext uri="{96DAC541-7B7A-43D3-8B79-37D633B846F1}">
                <asvg:svgBlip xmlns="" xmlns:asvg="http://schemas.microsoft.com/office/drawing/2016/SVG/main" r:embed="rId15"/>
              </a:ext>
            </a:extLst>
          </a:blip>
          <a:srcRect/>
          <a:stretch>
            <a:fillRect/>
          </a:stretch>
        </p:blipFill>
        <p:spPr>
          <a:xfrm>
            <a:off x="529967" y="2306298"/>
            <a:ext cx="1876998" cy="1951510"/>
          </a:xfrm>
          <a:prstGeom prst="rect">
            <a:avLst/>
          </a:prstGeom>
        </p:spPr>
      </p:pic>
      <p:pic>
        <p:nvPicPr>
          <p:cNvPr id="10" name="Picture 10"/>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 xmlns:asvg="http://schemas.microsoft.com/office/drawing/2016/SVG/main" r:embed="rId17"/>
              </a:ext>
            </a:extLst>
          </a:blip>
          <a:srcRect/>
          <a:stretch>
            <a:fillRect/>
          </a:stretch>
        </p:blipFill>
        <p:spPr>
          <a:xfrm>
            <a:off x="14384249" y="9385414"/>
            <a:ext cx="4139414" cy="1710739"/>
          </a:xfrm>
          <a:prstGeom prst="rect">
            <a:avLst/>
          </a:prstGeom>
        </p:spPr>
      </p:pic>
      <p:pic>
        <p:nvPicPr>
          <p:cNvPr id="11" name="Picture 11"/>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 xmlns:asvg="http://schemas.microsoft.com/office/drawing/2016/SVG/main" r:embed="rId19"/>
              </a:ext>
            </a:extLst>
          </a:blip>
          <a:srcRect/>
          <a:stretch>
            <a:fillRect/>
          </a:stretch>
        </p:blipFill>
        <p:spPr>
          <a:xfrm>
            <a:off x="11741536" y="6521308"/>
            <a:ext cx="603024" cy="603024"/>
          </a:xfrm>
          <a:prstGeom prst="rect">
            <a:avLst/>
          </a:prstGeom>
        </p:spPr>
      </p:pic>
      <p:pic>
        <p:nvPicPr>
          <p:cNvPr id="12" name="Picture 12"/>
          <p:cNvPicPr>
            <a:picLocks noChangeAspect="1"/>
          </p:cNvPicPr>
          <p:nvPr/>
        </p:nvPicPr>
        <p:blipFill>
          <a:blip r:embed="rId20" cstate="print">
            <a:extLst>
              <a:ext uri="{28A0092B-C50C-407E-A947-70E740481C1C}">
                <a14:useLocalDpi xmlns:a14="http://schemas.microsoft.com/office/drawing/2010/main" val="0"/>
              </a:ext>
              <a:ext uri="{96DAC541-7B7A-43D3-8B79-37D633B846F1}">
                <asvg:svgBlip xmlns="" xmlns:asvg="http://schemas.microsoft.com/office/drawing/2016/SVG/main" r:embed="rId21"/>
              </a:ext>
            </a:extLst>
          </a:blip>
          <a:srcRect/>
          <a:stretch>
            <a:fillRect/>
          </a:stretch>
        </p:blipFill>
        <p:spPr>
          <a:xfrm>
            <a:off x="5050574" y="9488151"/>
            <a:ext cx="1024215" cy="1024215"/>
          </a:xfrm>
          <a:prstGeom prst="rect">
            <a:avLst/>
          </a:prstGeom>
        </p:spPr>
      </p:pic>
      <p:pic>
        <p:nvPicPr>
          <p:cNvPr id="13" name="Picture 13"/>
          <p:cNvPicPr>
            <a:picLocks noChangeAspect="1"/>
          </p:cNvPicPr>
          <p:nvPr/>
        </p:nvPicPr>
        <p:blipFill>
          <a:blip r:embed="rId22" cstate="print">
            <a:extLst>
              <a:ext uri="{28A0092B-C50C-407E-A947-70E740481C1C}">
                <a14:useLocalDpi xmlns:a14="http://schemas.microsoft.com/office/drawing/2010/main" val="0"/>
              </a:ext>
              <a:ext uri="{96DAC541-7B7A-43D3-8B79-37D633B846F1}">
                <asvg:svgBlip xmlns="" xmlns:asvg="http://schemas.microsoft.com/office/drawing/2016/SVG/main" r:embed="rId21"/>
              </a:ext>
            </a:extLst>
          </a:blip>
          <a:srcRect/>
          <a:stretch>
            <a:fillRect/>
          </a:stretch>
        </p:blipFill>
        <p:spPr>
          <a:xfrm>
            <a:off x="8925453" y="280710"/>
            <a:ext cx="747990" cy="747990"/>
          </a:xfrm>
          <a:prstGeom prst="rect">
            <a:avLst/>
          </a:prstGeom>
        </p:spPr>
      </p:pic>
      <p:sp>
        <p:nvSpPr>
          <p:cNvPr id="14" name="TextBox 14"/>
          <p:cNvSpPr txBox="1"/>
          <p:nvPr/>
        </p:nvSpPr>
        <p:spPr>
          <a:xfrm>
            <a:off x="5442271" y="1729854"/>
            <a:ext cx="7835899" cy="614142"/>
          </a:xfrm>
          <a:prstGeom prst="rect">
            <a:avLst/>
          </a:prstGeom>
        </p:spPr>
        <p:txBody>
          <a:bodyPr lIns="0" tIns="0" rIns="0" bIns="0" rtlCol="0" anchor="t">
            <a:spAutoFit/>
          </a:bodyPr>
          <a:lstStyle/>
          <a:p>
            <a:pPr marL="0" lvl="0" indent="0" algn="ctr">
              <a:lnSpc>
                <a:spcPts val="4200"/>
              </a:lnSpc>
              <a:spcBef>
                <a:spcPct val="0"/>
              </a:spcBef>
            </a:pPr>
            <a:r>
              <a:rPr lang="en-US" sz="7200" u="none" spc="210" dirty="0" smtClean="0">
                <a:solidFill>
                  <a:srgbClr val="FFFFFF"/>
                </a:solidFill>
                <a:latin typeface="Arial" panose="020B0604020202020204" pitchFamily="34" charset="0"/>
                <a:cs typeface="Arial" panose="020B0604020202020204" pitchFamily="34" charset="0"/>
              </a:rPr>
              <a:t>BÀI 35</a:t>
            </a:r>
            <a:endParaRPr lang="en-US" sz="7200" u="none" spc="210" dirty="0">
              <a:solidFill>
                <a:srgbClr val="FFFFFF"/>
              </a:solidFill>
              <a:latin typeface="Arial" panose="020B0604020202020204" pitchFamily="34" charset="0"/>
              <a:cs typeface="Arial" panose="020B0604020202020204" pitchFamily="34" charset="0"/>
            </a:endParaRPr>
          </a:p>
        </p:txBody>
      </p:sp>
      <p:sp>
        <p:nvSpPr>
          <p:cNvPr id="15" name="TextBox 15"/>
          <p:cNvSpPr txBox="1"/>
          <p:nvPr/>
        </p:nvSpPr>
        <p:spPr>
          <a:xfrm>
            <a:off x="4568579" y="3491383"/>
            <a:ext cx="9461738" cy="533095"/>
          </a:xfrm>
          <a:prstGeom prst="rect">
            <a:avLst/>
          </a:prstGeom>
        </p:spPr>
        <p:txBody>
          <a:bodyPr lIns="0" tIns="0" rIns="0" bIns="0" rtlCol="0" anchor="t">
            <a:spAutoFit/>
          </a:bodyPr>
          <a:lstStyle/>
          <a:p>
            <a:pPr marL="0" lvl="0" indent="0" algn="ctr">
              <a:lnSpc>
                <a:spcPts val="3599"/>
              </a:lnSpc>
              <a:spcBef>
                <a:spcPct val="0"/>
              </a:spcBef>
            </a:pPr>
            <a:r>
              <a:rPr lang="en-US" sz="6400" b="1" i="1" spc="179" dirty="0" err="1" smtClean="0">
                <a:solidFill>
                  <a:srgbClr val="FFFFFF"/>
                </a:solidFill>
                <a:latin typeface="Arial" panose="020B0604020202020204" pitchFamily="34" charset="0"/>
                <a:cs typeface="Arial" panose="020B0604020202020204" pitchFamily="34" charset="0"/>
              </a:rPr>
              <a:t>Tiết</a:t>
            </a:r>
            <a:r>
              <a:rPr lang="en-US" sz="6400" b="1" i="1" spc="179" dirty="0" smtClean="0">
                <a:solidFill>
                  <a:srgbClr val="FFFFFF"/>
                </a:solidFill>
                <a:latin typeface="Arial" panose="020B0604020202020204" pitchFamily="34" charset="0"/>
                <a:cs typeface="Arial" panose="020B0604020202020204" pitchFamily="34" charset="0"/>
              </a:rPr>
              <a:t> 7,8</a:t>
            </a:r>
            <a:endParaRPr lang="en-US" sz="6400" b="1" i="1" u="none" spc="179" dirty="0">
              <a:solidFill>
                <a:srgbClr val="FFFFFF"/>
              </a:solidFill>
              <a:latin typeface="Arial" panose="020B0604020202020204" pitchFamily="34" charset="0"/>
              <a:cs typeface="Arial" panose="020B0604020202020204" pitchFamily="34" charset="0"/>
            </a:endParaRPr>
          </a:p>
        </p:txBody>
      </p:sp>
    </p:spTree>
  </p:cSld>
  <p:clrMapOvr>
    <a:masterClrMapping/>
  </p:clrMapOvr>
  <p:transition spd="slow">
    <p:randomBar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312249"/>
        </a:solidFill>
        <a:effectLst/>
      </p:bgPr>
    </p:bg>
    <p:spTree>
      <p:nvGrpSpPr>
        <p:cNvPr id="1" name=""/>
        <p:cNvGrpSpPr/>
        <p:nvPr/>
      </p:nvGrpSpPr>
      <p:grpSpPr>
        <a:xfrm>
          <a:off x="0" y="0"/>
          <a:ext cx="0" cy="0"/>
          <a:chOff x="0" y="0"/>
          <a:chExt cx="0" cy="0"/>
        </a:xfrm>
      </p:grpSpPr>
      <p:grpSp>
        <p:nvGrpSpPr>
          <p:cNvPr id="2" name="Group 2"/>
          <p:cNvGrpSpPr/>
          <p:nvPr/>
        </p:nvGrpSpPr>
        <p:grpSpPr>
          <a:xfrm>
            <a:off x="1600200" y="849576"/>
            <a:ext cx="15392400" cy="8865924"/>
            <a:chOff x="0" y="0"/>
            <a:chExt cx="4369674" cy="1874499"/>
          </a:xfrm>
        </p:grpSpPr>
        <p:sp>
          <p:nvSpPr>
            <p:cNvPr id="3" name="Freeform 3"/>
            <p:cNvSpPr/>
            <p:nvPr/>
          </p:nvSpPr>
          <p:spPr>
            <a:xfrm>
              <a:off x="10160" y="16510"/>
              <a:ext cx="4346814" cy="1846559"/>
            </a:xfrm>
            <a:custGeom>
              <a:avLst/>
              <a:gdLst/>
              <a:ahLst/>
              <a:cxnLst/>
              <a:rect l="l" t="t" r="r" b="b"/>
              <a:pathLst>
                <a:path w="4346814" h="1846559">
                  <a:moveTo>
                    <a:pt x="4346814" y="1846559"/>
                  </a:moveTo>
                  <a:lnTo>
                    <a:pt x="0" y="1838939"/>
                  </a:lnTo>
                  <a:lnTo>
                    <a:pt x="0" y="653662"/>
                  </a:lnTo>
                  <a:lnTo>
                    <a:pt x="17780" y="19050"/>
                  </a:lnTo>
                  <a:lnTo>
                    <a:pt x="2165541" y="0"/>
                  </a:lnTo>
                  <a:lnTo>
                    <a:pt x="4327764" y="5080"/>
                  </a:lnTo>
                  <a:close/>
                </a:path>
              </a:pathLst>
            </a:custGeom>
            <a:solidFill>
              <a:srgbClr val="F8D738"/>
            </a:solidFill>
          </p:spPr>
        </p:sp>
        <p:sp>
          <p:nvSpPr>
            <p:cNvPr id="4" name="Freeform 4"/>
            <p:cNvSpPr/>
            <p:nvPr/>
          </p:nvSpPr>
          <p:spPr>
            <a:xfrm>
              <a:off x="-3810" y="0"/>
              <a:ext cx="4376025" cy="1873229"/>
            </a:xfrm>
            <a:custGeom>
              <a:avLst/>
              <a:gdLst/>
              <a:ahLst/>
              <a:cxnLst/>
              <a:rect l="l" t="t" r="r" b="b"/>
              <a:pathLst>
                <a:path w="4376025" h="1873229">
                  <a:moveTo>
                    <a:pt x="4341734" y="21590"/>
                  </a:moveTo>
                  <a:cubicBezTo>
                    <a:pt x="4343004" y="34290"/>
                    <a:pt x="4343004" y="44450"/>
                    <a:pt x="4344275" y="54610"/>
                  </a:cubicBezTo>
                  <a:cubicBezTo>
                    <a:pt x="4346814" y="91376"/>
                    <a:pt x="4348084" y="130521"/>
                    <a:pt x="4350625" y="168269"/>
                  </a:cubicBezTo>
                  <a:cubicBezTo>
                    <a:pt x="4350625" y="222793"/>
                    <a:pt x="4363325" y="1297900"/>
                    <a:pt x="4369675" y="1352424"/>
                  </a:cubicBezTo>
                  <a:cubicBezTo>
                    <a:pt x="4376025" y="1434910"/>
                    <a:pt x="4372214" y="1518793"/>
                    <a:pt x="4372214" y="1601279"/>
                  </a:cubicBezTo>
                  <a:cubicBezTo>
                    <a:pt x="4372214" y="1673977"/>
                    <a:pt x="4373484" y="1741084"/>
                    <a:pt x="4374754" y="1812269"/>
                  </a:cubicBezTo>
                  <a:cubicBezTo>
                    <a:pt x="4374754" y="1833859"/>
                    <a:pt x="4374754" y="1847829"/>
                    <a:pt x="4374754" y="1871959"/>
                  </a:cubicBezTo>
                  <a:cubicBezTo>
                    <a:pt x="4351894" y="1871959"/>
                    <a:pt x="4331575" y="1873229"/>
                    <a:pt x="4302622" y="1871959"/>
                  </a:cubicBezTo>
                  <a:cubicBezTo>
                    <a:pt x="4082873" y="1866879"/>
                    <a:pt x="3859743" y="1873229"/>
                    <a:pt x="3639995" y="1868149"/>
                  </a:cubicBezTo>
                  <a:cubicBezTo>
                    <a:pt x="3508145" y="1864339"/>
                    <a:pt x="3379677" y="1866879"/>
                    <a:pt x="3247827" y="1864339"/>
                  </a:cubicBezTo>
                  <a:cubicBezTo>
                    <a:pt x="3186974" y="1863069"/>
                    <a:pt x="3126120" y="1861799"/>
                    <a:pt x="3065267" y="1860529"/>
                  </a:cubicBezTo>
                  <a:cubicBezTo>
                    <a:pt x="3028079" y="1860529"/>
                    <a:pt x="2994271" y="1861799"/>
                    <a:pt x="2957083" y="1861799"/>
                  </a:cubicBezTo>
                  <a:cubicBezTo>
                    <a:pt x="2862422" y="1860529"/>
                    <a:pt x="2602104" y="1861799"/>
                    <a:pt x="2507443" y="1860529"/>
                  </a:cubicBezTo>
                  <a:cubicBezTo>
                    <a:pt x="2439828" y="1859259"/>
                    <a:pt x="1087528" y="1868149"/>
                    <a:pt x="1019913" y="1866879"/>
                  </a:cubicBezTo>
                  <a:cubicBezTo>
                    <a:pt x="1003009" y="1866879"/>
                    <a:pt x="982725" y="1868149"/>
                    <a:pt x="965821" y="1868149"/>
                  </a:cubicBezTo>
                  <a:cubicBezTo>
                    <a:pt x="925252" y="1868149"/>
                    <a:pt x="888064" y="1869419"/>
                    <a:pt x="847495" y="1869419"/>
                  </a:cubicBezTo>
                  <a:cubicBezTo>
                    <a:pt x="746072" y="1869419"/>
                    <a:pt x="648030" y="1868149"/>
                    <a:pt x="546608" y="1866879"/>
                  </a:cubicBezTo>
                  <a:cubicBezTo>
                    <a:pt x="485754" y="1865609"/>
                    <a:pt x="424901" y="1864339"/>
                    <a:pt x="367428" y="1863069"/>
                  </a:cubicBezTo>
                  <a:cubicBezTo>
                    <a:pt x="259244" y="1861799"/>
                    <a:pt x="151060" y="1860529"/>
                    <a:pt x="48260" y="1860529"/>
                  </a:cubicBezTo>
                  <a:cubicBezTo>
                    <a:pt x="38100" y="1860529"/>
                    <a:pt x="29210" y="1860529"/>
                    <a:pt x="19050" y="1859259"/>
                  </a:cubicBezTo>
                  <a:cubicBezTo>
                    <a:pt x="10160" y="1857989"/>
                    <a:pt x="5080" y="1851639"/>
                    <a:pt x="7620" y="1842749"/>
                  </a:cubicBezTo>
                  <a:cubicBezTo>
                    <a:pt x="16510" y="1810987"/>
                    <a:pt x="12700" y="1776036"/>
                    <a:pt x="11430" y="1739686"/>
                  </a:cubicBezTo>
                  <a:cubicBezTo>
                    <a:pt x="10160" y="1665589"/>
                    <a:pt x="6350" y="1592890"/>
                    <a:pt x="7620" y="1518793"/>
                  </a:cubicBezTo>
                  <a:cubicBezTo>
                    <a:pt x="5080" y="1426521"/>
                    <a:pt x="0" y="284308"/>
                    <a:pt x="7620" y="190638"/>
                  </a:cubicBezTo>
                  <a:cubicBezTo>
                    <a:pt x="8890" y="172463"/>
                    <a:pt x="7620" y="152890"/>
                    <a:pt x="8890" y="134715"/>
                  </a:cubicBezTo>
                  <a:cubicBezTo>
                    <a:pt x="10160" y="105356"/>
                    <a:pt x="12700" y="73201"/>
                    <a:pt x="13970" y="44450"/>
                  </a:cubicBezTo>
                  <a:cubicBezTo>
                    <a:pt x="13970" y="41910"/>
                    <a:pt x="15240" y="39370"/>
                    <a:pt x="16510" y="38100"/>
                  </a:cubicBezTo>
                  <a:cubicBezTo>
                    <a:pt x="38100" y="35560"/>
                    <a:pt x="66541" y="30480"/>
                    <a:pt x="120633" y="29210"/>
                  </a:cubicBezTo>
                  <a:cubicBezTo>
                    <a:pt x="211914" y="25400"/>
                    <a:pt x="303194" y="22860"/>
                    <a:pt x="397855" y="20320"/>
                  </a:cubicBezTo>
                  <a:cubicBezTo>
                    <a:pt x="462089" y="17780"/>
                    <a:pt x="526323" y="16510"/>
                    <a:pt x="587177" y="13970"/>
                  </a:cubicBezTo>
                  <a:cubicBezTo>
                    <a:pt x="648030" y="11430"/>
                    <a:pt x="712265" y="8890"/>
                    <a:pt x="773118" y="8890"/>
                  </a:cubicBezTo>
                  <a:cubicBezTo>
                    <a:pt x="840733" y="7620"/>
                    <a:pt x="908348" y="10160"/>
                    <a:pt x="975963" y="8890"/>
                  </a:cubicBezTo>
                  <a:cubicBezTo>
                    <a:pt x="1060482" y="8890"/>
                    <a:pt x="2591962" y="6350"/>
                    <a:pt x="2676481" y="5080"/>
                  </a:cubicBezTo>
                  <a:cubicBezTo>
                    <a:pt x="2757619" y="3810"/>
                    <a:pt x="2838757" y="2540"/>
                    <a:pt x="2923275" y="2540"/>
                  </a:cubicBezTo>
                  <a:cubicBezTo>
                    <a:pt x="3061886" y="1270"/>
                    <a:pt x="3197116" y="0"/>
                    <a:pt x="3335727" y="0"/>
                  </a:cubicBezTo>
                  <a:cubicBezTo>
                    <a:pt x="3393200" y="0"/>
                    <a:pt x="3454053" y="2540"/>
                    <a:pt x="3511526" y="2540"/>
                  </a:cubicBezTo>
                  <a:cubicBezTo>
                    <a:pt x="3670421" y="3810"/>
                    <a:pt x="3832697" y="5080"/>
                    <a:pt x="3991593" y="7620"/>
                  </a:cubicBezTo>
                  <a:cubicBezTo>
                    <a:pt x="4076111" y="8890"/>
                    <a:pt x="4160630" y="12700"/>
                    <a:pt x="4245149" y="16510"/>
                  </a:cubicBezTo>
                  <a:cubicBezTo>
                    <a:pt x="4265433" y="16510"/>
                    <a:pt x="4285718" y="16510"/>
                    <a:pt x="4302622" y="16510"/>
                  </a:cubicBezTo>
                  <a:cubicBezTo>
                    <a:pt x="4322684" y="17780"/>
                    <a:pt x="4331575" y="20320"/>
                    <a:pt x="4341734" y="21590"/>
                  </a:cubicBezTo>
                  <a:close/>
                  <a:moveTo>
                    <a:pt x="4351895" y="1855449"/>
                  </a:moveTo>
                  <a:cubicBezTo>
                    <a:pt x="4353164" y="1838939"/>
                    <a:pt x="4354434" y="1826239"/>
                    <a:pt x="4354434" y="1813539"/>
                  </a:cubicBezTo>
                  <a:cubicBezTo>
                    <a:pt x="4353164" y="1734094"/>
                    <a:pt x="4351895" y="1659997"/>
                    <a:pt x="4351895" y="1580308"/>
                  </a:cubicBezTo>
                  <a:cubicBezTo>
                    <a:pt x="4351895" y="1543958"/>
                    <a:pt x="4354434" y="1507609"/>
                    <a:pt x="4353164" y="1471259"/>
                  </a:cubicBezTo>
                  <a:cubicBezTo>
                    <a:pt x="4353164" y="1437706"/>
                    <a:pt x="4351895" y="1402754"/>
                    <a:pt x="4350625" y="1369201"/>
                  </a:cubicBezTo>
                  <a:cubicBezTo>
                    <a:pt x="4345545" y="1317473"/>
                    <a:pt x="4334114" y="246560"/>
                    <a:pt x="4334114" y="194832"/>
                  </a:cubicBezTo>
                  <a:cubicBezTo>
                    <a:pt x="4331575" y="151492"/>
                    <a:pt x="4329034" y="106754"/>
                    <a:pt x="4326495" y="63500"/>
                  </a:cubicBezTo>
                  <a:cubicBezTo>
                    <a:pt x="4325225" y="44450"/>
                    <a:pt x="4323954" y="43180"/>
                    <a:pt x="4292480" y="41910"/>
                  </a:cubicBezTo>
                  <a:cubicBezTo>
                    <a:pt x="4282337" y="41910"/>
                    <a:pt x="4275576" y="41910"/>
                    <a:pt x="4265434" y="40640"/>
                  </a:cubicBezTo>
                  <a:cubicBezTo>
                    <a:pt x="4180915" y="36830"/>
                    <a:pt x="4093015" y="31750"/>
                    <a:pt x="4008497" y="30480"/>
                  </a:cubicBezTo>
                  <a:cubicBezTo>
                    <a:pt x="3802271" y="26670"/>
                    <a:pt x="3592664" y="25400"/>
                    <a:pt x="3386438" y="22860"/>
                  </a:cubicBezTo>
                  <a:cubicBezTo>
                    <a:pt x="3356012" y="22860"/>
                    <a:pt x="3322204" y="22860"/>
                    <a:pt x="3291778" y="22860"/>
                  </a:cubicBezTo>
                  <a:cubicBezTo>
                    <a:pt x="3241066" y="22860"/>
                    <a:pt x="3190355" y="22860"/>
                    <a:pt x="3143024" y="22860"/>
                  </a:cubicBezTo>
                  <a:cubicBezTo>
                    <a:pt x="3034840" y="22860"/>
                    <a:pt x="2926656" y="22860"/>
                    <a:pt x="2821853" y="24130"/>
                  </a:cubicBezTo>
                  <a:cubicBezTo>
                    <a:pt x="2730573" y="25400"/>
                    <a:pt x="1192331" y="29210"/>
                    <a:pt x="1101051" y="29210"/>
                  </a:cubicBezTo>
                  <a:cubicBezTo>
                    <a:pt x="952298" y="29210"/>
                    <a:pt x="803545" y="26670"/>
                    <a:pt x="654792" y="33020"/>
                  </a:cubicBezTo>
                  <a:cubicBezTo>
                    <a:pt x="577035" y="36830"/>
                    <a:pt x="502658" y="36830"/>
                    <a:pt x="428282" y="38100"/>
                  </a:cubicBezTo>
                  <a:cubicBezTo>
                    <a:pt x="299813" y="41910"/>
                    <a:pt x="171345" y="45720"/>
                    <a:pt x="49530" y="50800"/>
                  </a:cubicBezTo>
                  <a:cubicBezTo>
                    <a:pt x="36830" y="50800"/>
                    <a:pt x="34290" y="53340"/>
                    <a:pt x="33020" y="69007"/>
                  </a:cubicBezTo>
                  <a:cubicBezTo>
                    <a:pt x="31750" y="94172"/>
                    <a:pt x="31750" y="119337"/>
                    <a:pt x="30480" y="144502"/>
                  </a:cubicBezTo>
                  <a:cubicBezTo>
                    <a:pt x="29210" y="186444"/>
                    <a:pt x="26670" y="226987"/>
                    <a:pt x="25400" y="268929"/>
                  </a:cubicBezTo>
                  <a:cubicBezTo>
                    <a:pt x="20320" y="313667"/>
                    <a:pt x="26670" y="1406948"/>
                    <a:pt x="29210" y="1451686"/>
                  </a:cubicBezTo>
                  <a:cubicBezTo>
                    <a:pt x="29210" y="1499220"/>
                    <a:pt x="29210" y="1548152"/>
                    <a:pt x="30480" y="1595686"/>
                  </a:cubicBezTo>
                  <a:cubicBezTo>
                    <a:pt x="30480" y="1630638"/>
                    <a:pt x="33020" y="1665589"/>
                    <a:pt x="33020" y="1700541"/>
                  </a:cubicBezTo>
                  <a:cubicBezTo>
                    <a:pt x="33020" y="1738288"/>
                    <a:pt x="33020" y="1776036"/>
                    <a:pt x="31750" y="1813539"/>
                  </a:cubicBezTo>
                  <a:cubicBezTo>
                    <a:pt x="31750" y="1817349"/>
                    <a:pt x="31750" y="1819889"/>
                    <a:pt x="31750" y="1823699"/>
                  </a:cubicBezTo>
                  <a:cubicBezTo>
                    <a:pt x="31750" y="1833859"/>
                    <a:pt x="35560" y="1837669"/>
                    <a:pt x="44450" y="1837669"/>
                  </a:cubicBezTo>
                  <a:cubicBezTo>
                    <a:pt x="73303" y="1837669"/>
                    <a:pt x="120633" y="1838939"/>
                    <a:pt x="164583" y="1838939"/>
                  </a:cubicBezTo>
                  <a:cubicBezTo>
                    <a:pt x="228817" y="1838939"/>
                    <a:pt x="296432" y="1836399"/>
                    <a:pt x="360667" y="1838939"/>
                  </a:cubicBezTo>
                  <a:cubicBezTo>
                    <a:pt x="465470" y="1842749"/>
                    <a:pt x="570273" y="1845289"/>
                    <a:pt x="675076" y="1844019"/>
                  </a:cubicBezTo>
                  <a:cubicBezTo>
                    <a:pt x="742691" y="1842749"/>
                    <a:pt x="806926" y="1845289"/>
                    <a:pt x="874541" y="1845289"/>
                  </a:cubicBezTo>
                  <a:cubicBezTo>
                    <a:pt x="972582" y="1845289"/>
                    <a:pt x="1070624" y="1844019"/>
                    <a:pt x="1168666" y="1845289"/>
                  </a:cubicBezTo>
                  <a:cubicBezTo>
                    <a:pt x="1314038" y="1846559"/>
                    <a:pt x="2909752" y="1836399"/>
                    <a:pt x="3058506" y="1838939"/>
                  </a:cubicBezTo>
                  <a:cubicBezTo>
                    <a:pt x="3122740" y="1840209"/>
                    <a:pt x="3186974" y="1841479"/>
                    <a:pt x="3247827" y="1841479"/>
                  </a:cubicBezTo>
                  <a:cubicBezTo>
                    <a:pt x="3359392" y="1844019"/>
                    <a:pt x="3467576" y="1840209"/>
                    <a:pt x="3579141" y="1844019"/>
                  </a:cubicBezTo>
                  <a:cubicBezTo>
                    <a:pt x="3670421" y="1846559"/>
                    <a:pt x="3761702" y="1846559"/>
                    <a:pt x="3852982" y="1849099"/>
                  </a:cubicBezTo>
                  <a:cubicBezTo>
                    <a:pt x="3988212" y="1852909"/>
                    <a:pt x="4123442" y="1855449"/>
                    <a:pt x="4258672" y="1856719"/>
                  </a:cubicBezTo>
                  <a:cubicBezTo>
                    <a:pt x="4309383" y="1856719"/>
                    <a:pt x="4331575" y="1855449"/>
                    <a:pt x="4351895" y="1855449"/>
                  </a:cubicBezTo>
                  <a:close/>
                </a:path>
              </a:pathLst>
            </a:custGeom>
            <a:solidFill>
              <a:srgbClr val="F8D738"/>
            </a:solidFill>
          </p:spPr>
        </p:sp>
      </p:grpSp>
      <p:sp>
        <p:nvSpPr>
          <p:cNvPr id="5" name="TextBox 5"/>
          <p:cNvSpPr txBox="1"/>
          <p:nvPr/>
        </p:nvSpPr>
        <p:spPr>
          <a:xfrm>
            <a:off x="2057400" y="1047336"/>
            <a:ext cx="6332554" cy="1038746"/>
          </a:xfrm>
          <a:prstGeom prst="rect">
            <a:avLst/>
          </a:prstGeom>
        </p:spPr>
        <p:txBody>
          <a:bodyPr wrap="square" lIns="0" tIns="0" rIns="0" bIns="0" rtlCol="0" anchor="t">
            <a:spAutoFit/>
          </a:bodyPr>
          <a:lstStyle/>
          <a:p>
            <a:pPr marL="0" lvl="0" indent="0" algn="ctr">
              <a:lnSpc>
                <a:spcPts val="8135"/>
              </a:lnSpc>
            </a:pPr>
            <a:r>
              <a:rPr lang="en-US" sz="5600" b="1" i="1" dirty="0" smtClean="0">
                <a:solidFill>
                  <a:srgbClr val="312249"/>
                </a:solidFill>
                <a:latin typeface="Arial" panose="020B0604020202020204" pitchFamily="34" charset="0"/>
                <a:cs typeface="Arial" panose="020B0604020202020204" pitchFamily="34" charset="0"/>
              </a:rPr>
              <a:t>Đọc </a:t>
            </a:r>
            <a:r>
              <a:rPr lang="en-US" sz="5600" b="1" i="1" dirty="0" err="1" smtClean="0">
                <a:solidFill>
                  <a:srgbClr val="312249"/>
                </a:solidFill>
                <a:latin typeface="Arial" panose="020B0604020202020204" pitchFamily="34" charset="0"/>
                <a:cs typeface="Arial" panose="020B0604020202020204" pitchFamily="34" charset="0"/>
              </a:rPr>
              <a:t>và</a:t>
            </a:r>
            <a:r>
              <a:rPr lang="en-US" sz="5600" b="1" i="1" dirty="0" smtClean="0">
                <a:solidFill>
                  <a:srgbClr val="312249"/>
                </a:solidFill>
                <a:latin typeface="Arial" panose="020B0604020202020204" pitchFamily="34" charset="0"/>
                <a:cs typeface="Arial" panose="020B0604020202020204" pitchFamily="34" charset="0"/>
              </a:rPr>
              <a:t> làm bài </a:t>
            </a:r>
            <a:r>
              <a:rPr lang="en-US" sz="5600" b="1" i="1" dirty="0" err="1" smtClean="0">
                <a:solidFill>
                  <a:srgbClr val="312249"/>
                </a:solidFill>
                <a:latin typeface="Arial" panose="020B0604020202020204" pitchFamily="34" charset="0"/>
                <a:cs typeface="Arial" panose="020B0604020202020204" pitchFamily="34" charset="0"/>
              </a:rPr>
              <a:t>tập</a:t>
            </a:r>
            <a:endParaRPr lang="en-US" sz="5600" b="1" i="1" u="none" dirty="0">
              <a:solidFill>
                <a:srgbClr val="312249"/>
              </a:solidFill>
              <a:latin typeface="Arial" panose="020B0604020202020204" pitchFamily="34" charset="0"/>
              <a:cs typeface="Arial" panose="020B0604020202020204" pitchFamily="34" charset="0"/>
            </a:endParaRPr>
          </a:p>
        </p:txBody>
      </p:sp>
      <p:pic>
        <p:nvPicPr>
          <p:cNvPr id="6" name="Picture 6"/>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l="2631" r="2124" b="75756"/>
          <a:stretch>
            <a:fillRect/>
          </a:stretch>
        </p:blipFill>
        <p:spPr>
          <a:xfrm flipH="1">
            <a:off x="0" y="9244795"/>
            <a:ext cx="18288000" cy="1927537"/>
          </a:xfrm>
          <a:prstGeom prst="rect">
            <a:avLst/>
          </a:prstGeom>
        </p:spPr>
      </p:pic>
      <p:pic>
        <p:nvPicPr>
          <p:cNvPr id="7" name="Picture 7"/>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a:off x="15773400" y="7399000"/>
            <a:ext cx="3504727" cy="3275327"/>
          </a:xfrm>
          <a:prstGeom prst="rect">
            <a:avLst/>
          </a:prstGeom>
        </p:spPr>
      </p:pic>
      <p:pic>
        <p:nvPicPr>
          <p:cNvPr id="8"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422370" y="7178460"/>
            <a:ext cx="3394170" cy="3495868"/>
          </a:xfrm>
          <a:prstGeom prst="rect">
            <a:avLst/>
          </a:prstGeom>
        </p:spPr>
      </p:pic>
      <p:pic>
        <p:nvPicPr>
          <p:cNvPr id="10" name="Picture 10"/>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a:off x="727188" y="727188"/>
            <a:ext cx="603024" cy="603024"/>
          </a:xfrm>
          <a:prstGeom prst="rect">
            <a:avLst/>
          </a:prstGeom>
        </p:spPr>
      </p:pic>
      <p:grpSp>
        <p:nvGrpSpPr>
          <p:cNvPr id="11" name="Group 11"/>
          <p:cNvGrpSpPr/>
          <p:nvPr/>
        </p:nvGrpSpPr>
        <p:grpSpPr>
          <a:xfrm>
            <a:off x="496172" y="5218622"/>
            <a:ext cx="240772" cy="240772"/>
            <a:chOff x="0" y="0"/>
            <a:chExt cx="6350000" cy="6350000"/>
          </a:xfrm>
        </p:grpSpPr>
        <p:sp>
          <p:nvSpPr>
            <p:cNvPr id="12" name="Freeform 12"/>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A3D56"/>
            </a:solidFill>
          </p:spPr>
        </p:sp>
      </p:grpSp>
      <p:pic>
        <p:nvPicPr>
          <p:cNvPr id="13" name="Picture 13"/>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a:off x="8561575" y="9363081"/>
            <a:ext cx="845482" cy="845482"/>
          </a:xfrm>
          <a:prstGeom prst="rect">
            <a:avLst/>
          </a:prstGeom>
        </p:spPr>
      </p:pic>
      <p:grpSp>
        <p:nvGrpSpPr>
          <p:cNvPr id="14" name="Group 14"/>
          <p:cNvGrpSpPr>
            <a:grpSpLocks noChangeAspect="1"/>
          </p:cNvGrpSpPr>
          <p:nvPr/>
        </p:nvGrpSpPr>
        <p:grpSpPr>
          <a:xfrm rot="1787064">
            <a:off x="16927568" y="796403"/>
            <a:ext cx="663464" cy="349522"/>
            <a:chOff x="0" y="0"/>
            <a:chExt cx="1610360" cy="848360"/>
          </a:xfrm>
        </p:grpSpPr>
        <p:sp>
          <p:nvSpPr>
            <p:cNvPr id="15" name="Freeform 15"/>
            <p:cNvSpPr/>
            <p:nvPr/>
          </p:nvSpPr>
          <p:spPr>
            <a:xfrm>
              <a:off x="-31750" y="0"/>
              <a:ext cx="1675130" cy="880110"/>
            </a:xfrm>
            <a:custGeom>
              <a:avLst/>
              <a:gdLst/>
              <a:ahLst/>
              <a:cxnLst/>
              <a:rect l="l" t="t" r="r" b="b"/>
              <a:pathLst>
                <a:path w="1675130" h="880110">
                  <a:moveTo>
                    <a:pt x="266700" y="848360"/>
                  </a:moveTo>
                  <a:cubicBezTo>
                    <a:pt x="236220" y="848360"/>
                    <a:pt x="205740" y="842010"/>
                    <a:pt x="175260" y="829310"/>
                  </a:cubicBezTo>
                  <a:cubicBezTo>
                    <a:pt x="55880" y="778510"/>
                    <a:pt x="0" y="641350"/>
                    <a:pt x="50800" y="521970"/>
                  </a:cubicBezTo>
                  <a:cubicBezTo>
                    <a:pt x="184150" y="204470"/>
                    <a:pt x="492760" y="0"/>
                    <a:pt x="836930" y="0"/>
                  </a:cubicBezTo>
                  <a:cubicBezTo>
                    <a:pt x="1181100" y="0"/>
                    <a:pt x="1489710" y="204470"/>
                    <a:pt x="1624330" y="521970"/>
                  </a:cubicBezTo>
                  <a:cubicBezTo>
                    <a:pt x="1675130" y="641350"/>
                    <a:pt x="1619250" y="779780"/>
                    <a:pt x="1499870" y="829310"/>
                  </a:cubicBezTo>
                  <a:cubicBezTo>
                    <a:pt x="1380490" y="880110"/>
                    <a:pt x="1242060" y="824230"/>
                    <a:pt x="1192530" y="704850"/>
                  </a:cubicBezTo>
                  <a:cubicBezTo>
                    <a:pt x="1131570" y="562610"/>
                    <a:pt x="991870" y="469900"/>
                    <a:pt x="836930" y="469900"/>
                  </a:cubicBezTo>
                  <a:cubicBezTo>
                    <a:pt x="681990" y="469900"/>
                    <a:pt x="543560" y="562610"/>
                    <a:pt x="482600" y="704850"/>
                  </a:cubicBezTo>
                  <a:cubicBezTo>
                    <a:pt x="445770" y="793750"/>
                    <a:pt x="358140" y="848360"/>
                    <a:pt x="266700" y="848360"/>
                  </a:cubicBezTo>
                  <a:close/>
                </a:path>
              </a:pathLst>
            </a:custGeom>
            <a:solidFill>
              <a:srgbClr val="FFFFFF"/>
            </a:solidFill>
          </p:spPr>
        </p:sp>
      </p:grpSp>
      <p:grpSp>
        <p:nvGrpSpPr>
          <p:cNvPr id="16" name="Group 16"/>
          <p:cNvGrpSpPr>
            <a:grpSpLocks noChangeAspect="1"/>
          </p:cNvGrpSpPr>
          <p:nvPr/>
        </p:nvGrpSpPr>
        <p:grpSpPr>
          <a:xfrm rot="885401">
            <a:off x="17395945" y="3702697"/>
            <a:ext cx="476153" cy="393024"/>
            <a:chOff x="0" y="0"/>
            <a:chExt cx="2138680" cy="1765300"/>
          </a:xfrm>
        </p:grpSpPr>
        <p:sp>
          <p:nvSpPr>
            <p:cNvPr id="17" name="Freeform 17"/>
            <p:cNvSpPr/>
            <p:nvPr/>
          </p:nvSpPr>
          <p:spPr>
            <a:xfrm>
              <a:off x="-49530" y="-55880"/>
              <a:ext cx="2237740" cy="1819910"/>
            </a:xfrm>
            <a:custGeom>
              <a:avLst/>
              <a:gdLst/>
              <a:ahLst/>
              <a:cxnLst/>
              <a:rect l="l" t="t" r="r" b="b"/>
              <a:pathLst>
                <a:path w="2237740" h="1819910">
                  <a:moveTo>
                    <a:pt x="1789430" y="69850"/>
                  </a:moveTo>
                  <a:cubicBezTo>
                    <a:pt x="1540510" y="0"/>
                    <a:pt x="1233170" y="191770"/>
                    <a:pt x="1118870" y="495300"/>
                  </a:cubicBezTo>
                  <a:cubicBezTo>
                    <a:pt x="1004570" y="190500"/>
                    <a:pt x="697230" y="0"/>
                    <a:pt x="448310" y="69850"/>
                  </a:cubicBezTo>
                  <a:cubicBezTo>
                    <a:pt x="127000" y="160020"/>
                    <a:pt x="0" y="447040"/>
                    <a:pt x="66040" y="796290"/>
                  </a:cubicBezTo>
                  <a:cubicBezTo>
                    <a:pt x="120650" y="1079500"/>
                    <a:pt x="448310" y="1574800"/>
                    <a:pt x="1117600" y="1819910"/>
                  </a:cubicBezTo>
                  <a:cubicBezTo>
                    <a:pt x="1786890" y="1574800"/>
                    <a:pt x="2115820" y="1079500"/>
                    <a:pt x="2169160" y="796290"/>
                  </a:cubicBezTo>
                  <a:cubicBezTo>
                    <a:pt x="2237740" y="447040"/>
                    <a:pt x="2110740" y="160020"/>
                    <a:pt x="1789430" y="69850"/>
                  </a:cubicBezTo>
                  <a:close/>
                </a:path>
              </a:pathLst>
            </a:custGeom>
            <a:solidFill>
              <a:srgbClr val="FF00CE"/>
            </a:solidFill>
          </p:spPr>
        </p:sp>
      </p:grpSp>
      <p:grpSp>
        <p:nvGrpSpPr>
          <p:cNvPr id="18" name="Group 18"/>
          <p:cNvGrpSpPr/>
          <p:nvPr/>
        </p:nvGrpSpPr>
        <p:grpSpPr>
          <a:xfrm>
            <a:off x="13949195" y="1189311"/>
            <a:ext cx="293623" cy="293623"/>
            <a:chOff x="0" y="0"/>
            <a:chExt cx="6350000" cy="6350000"/>
          </a:xfrm>
        </p:grpSpPr>
        <p:sp>
          <p:nvSpPr>
            <p:cNvPr id="19" name="Freeform 19"/>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0271DE"/>
            </a:solidFill>
          </p:spPr>
        </p:sp>
      </p:grpSp>
      <p:grpSp>
        <p:nvGrpSpPr>
          <p:cNvPr id="20" name="Group 20"/>
          <p:cNvGrpSpPr/>
          <p:nvPr/>
        </p:nvGrpSpPr>
        <p:grpSpPr>
          <a:xfrm>
            <a:off x="4697709" y="513842"/>
            <a:ext cx="293623" cy="293623"/>
            <a:chOff x="0" y="0"/>
            <a:chExt cx="6350000" cy="6350000"/>
          </a:xfrm>
        </p:grpSpPr>
        <p:sp>
          <p:nvSpPr>
            <p:cNvPr id="21" name="Freeform 21"/>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FF00CE"/>
            </a:solidFill>
          </p:spPr>
        </p:sp>
      </p:grpSp>
      <p:sp>
        <p:nvSpPr>
          <p:cNvPr id="22" name="TextBox 21"/>
          <p:cNvSpPr txBox="1"/>
          <p:nvPr/>
        </p:nvSpPr>
        <p:spPr>
          <a:xfrm>
            <a:off x="5729119" y="2339647"/>
            <a:ext cx="7693922" cy="830997"/>
          </a:xfrm>
          <a:prstGeom prst="rect">
            <a:avLst/>
          </a:prstGeom>
          <a:noFill/>
        </p:spPr>
        <p:txBody>
          <a:bodyPr wrap="square" rtlCol="0">
            <a:spAutoFit/>
          </a:bodyPr>
          <a:lstStyle/>
          <a:p>
            <a:r>
              <a:rPr lang="en-US" sz="4800" b="1" dirty="0" smtClean="0">
                <a:solidFill>
                  <a:srgbClr val="FF0000"/>
                </a:solidFill>
                <a:latin typeface="Arial" panose="020B0604020202020204" pitchFamily="34" charset="0"/>
                <a:cs typeface="Arial" panose="020B0604020202020204" pitchFamily="34" charset="0"/>
              </a:rPr>
              <a:t>MÙA ĐÔNG NẮNG Ở ĐÂU</a:t>
            </a:r>
            <a:endParaRPr lang="en-US" sz="4800" b="1" dirty="0">
              <a:solidFill>
                <a:srgbClr val="FF0000"/>
              </a:solidFill>
              <a:latin typeface="Arial" panose="020B0604020202020204" pitchFamily="34" charset="0"/>
              <a:cs typeface="Arial" panose="020B0604020202020204" pitchFamily="34" charset="0"/>
            </a:endParaRPr>
          </a:p>
        </p:txBody>
      </p:sp>
      <p:sp>
        <p:nvSpPr>
          <p:cNvPr id="23" name="TextBox 22"/>
          <p:cNvSpPr txBox="1"/>
          <p:nvPr/>
        </p:nvSpPr>
        <p:spPr>
          <a:xfrm>
            <a:off x="2895600" y="3390900"/>
            <a:ext cx="5494354" cy="1323439"/>
          </a:xfrm>
          <a:prstGeom prst="rect">
            <a:avLst/>
          </a:prstGeom>
          <a:noFill/>
        </p:spPr>
        <p:txBody>
          <a:bodyPr wrap="square" rtlCol="0">
            <a:spAutoFit/>
          </a:bodyPr>
          <a:lstStyle/>
          <a:p>
            <a:pPr marL="285750" indent="-285750">
              <a:lnSpc>
                <a:spcPct val="125000"/>
              </a:lnSpc>
              <a:buFontTx/>
              <a:buChar char="-"/>
            </a:pPr>
            <a:r>
              <a:rPr lang="en-US" sz="3200" dirty="0" err="1" smtClean="0">
                <a:latin typeface="Arial" panose="020B0604020202020204" pitchFamily="34" charset="0"/>
                <a:cs typeface="Arial" panose="020B0604020202020204" pitchFamily="34" charset="0"/>
              </a:rPr>
              <a:t>Mùa</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hè</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nắng</a:t>
            </a:r>
            <a:r>
              <a:rPr lang="en-US" sz="3200" dirty="0" smtClean="0">
                <a:latin typeface="Arial" panose="020B0604020202020204" pitchFamily="34" charset="0"/>
                <a:cs typeface="Arial" panose="020B0604020202020204" pitchFamily="34" charset="0"/>
              </a:rPr>
              <a:t> ở nhà ta</a:t>
            </a:r>
          </a:p>
          <a:p>
            <a:pPr>
              <a:lnSpc>
                <a:spcPct val="125000"/>
              </a:lnSpc>
            </a:pPr>
            <a:r>
              <a:rPr lang="en-US" sz="3200" dirty="0" err="1" smtClean="0">
                <a:latin typeface="Arial" panose="020B0604020202020204" pitchFamily="34" charset="0"/>
                <a:cs typeface="Arial" panose="020B0604020202020204" pitchFamily="34" charset="0"/>
              </a:rPr>
              <a:t>Mùa</a:t>
            </a:r>
            <a:r>
              <a:rPr lang="en-US" sz="3200" dirty="0" smtClean="0">
                <a:latin typeface="Arial" panose="020B0604020202020204" pitchFamily="34" charset="0"/>
                <a:cs typeface="Arial" panose="020B0604020202020204" pitchFamily="34" charset="0"/>
              </a:rPr>
              <a:t> đông </a:t>
            </a:r>
            <a:r>
              <a:rPr lang="en-US" sz="3200" dirty="0" err="1" smtClean="0">
                <a:latin typeface="Arial" panose="020B0604020202020204" pitchFamily="34" charset="0"/>
                <a:cs typeface="Arial" panose="020B0604020202020204" pitchFamily="34" charset="0"/>
              </a:rPr>
              <a:t>nắng</a:t>
            </a:r>
            <a:r>
              <a:rPr lang="en-US" sz="3200" dirty="0" smtClean="0">
                <a:latin typeface="Arial" panose="020B0604020202020204" pitchFamily="34" charset="0"/>
                <a:cs typeface="Arial" panose="020B0604020202020204" pitchFamily="34" charset="0"/>
              </a:rPr>
              <a:t> đi đâu mất?</a:t>
            </a:r>
            <a:endParaRPr lang="en-US" sz="3200" dirty="0">
              <a:latin typeface="Arial" panose="020B0604020202020204" pitchFamily="34" charset="0"/>
              <a:cs typeface="Arial" panose="020B0604020202020204" pitchFamily="34" charset="0"/>
            </a:endParaRPr>
          </a:p>
        </p:txBody>
      </p:sp>
      <p:sp>
        <p:nvSpPr>
          <p:cNvPr id="24" name="TextBox 23"/>
          <p:cNvSpPr txBox="1"/>
          <p:nvPr/>
        </p:nvSpPr>
        <p:spPr>
          <a:xfrm>
            <a:off x="2828439" y="5055496"/>
            <a:ext cx="6088717" cy="2554545"/>
          </a:xfrm>
          <a:prstGeom prst="rect">
            <a:avLst/>
          </a:prstGeom>
          <a:noFill/>
        </p:spPr>
        <p:txBody>
          <a:bodyPr wrap="square" rtlCol="0">
            <a:spAutoFit/>
          </a:bodyPr>
          <a:lstStyle/>
          <a:p>
            <a:pPr marL="285750" indent="-285750">
              <a:lnSpc>
                <a:spcPct val="125000"/>
              </a:lnSpc>
              <a:buFontTx/>
              <a:buChar char="-"/>
            </a:pPr>
            <a:r>
              <a:rPr lang="en-US" sz="3200" dirty="0" err="1" smtClean="0">
                <a:latin typeface="Arial" panose="020B0604020202020204" pitchFamily="34" charset="0"/>
                <a:cs typeface="Arial" panose="020B0604020202020204" pitchFamily="34" charset="0"/>
              </a:rPr>
              <a:t>Nắng</a:t>
            </a:r>
            <a:r>
              <a:rPr lang="en-US" sz="3200" dirty="0" smtClean="0">
                <a:latin typeface="Arial" panose="020B0604020202020204" pitchFamily="34" charset="0"/>
                <a:cs typeface="Arial" panose="020B0604020202020204" pitchFamily="34" charset="0"/>
              </a:rPr>
              <a:t> ở </a:t>
            </a:r>
            <a:r>
              <a:rPr lang="en-US" sz="3200" dirty="0" err="1" smtClean="0">
                <a:latin typeface="Arial" panose="020B0604020202020204" pitchFamily="34" charset="0"/>
                <a:cs typeface="Arial" panose="020B0604020202020204" pitchFamily="34" charset="0"/>
              </a:rPr>
              <a:t>xung</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quanh</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bình</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tích</a:t>
            </a:r>
            <a:endParaRPr lang="en-US" sz="3200" dirty="0" smtClean="0">
              <a:latin typeface="Arial" panose="020B0604020202020204" pitchFamily="34" charset="0"/>
              <a:cs typeface="Arial" panose="020B0604020202020204" pitchFamily="34" charset="0"/>
            </a:endParaRPr>
          </a:p>
          <a:p>
            <a:pPr>
              <a:lnSpc>
                <a:spcPct val="125000"/>
              </a:lnSpc>
            </a:pPr>
            <a:r>
              <a:rPr lang="en-US" sz="3200" dirty="0" smtClean="0">
                <a:latin typeface="Arial" panose="020B0604020202020204" pitchFamily="34" charset="0"/>
                <a:cs typeface="Arial" panose="020B0604020202020204" pitchFamily="34" charset="0"/>
              </a:rPr>
              <a:t>Ủ </a:t>
            </a:r>
            <a:r>
              <a:rPr lang="en-US" sz="3200" dirty="0" err="1" smtClean="0">
                <a:latin typeface="Arial" panose="020B0604020202020204" pitchFamily="34" charset="0"/>
                <a:cs typeface="Arial" panose="020B0604020202020204" pitchFamily="34" charset="0"/>
              </a:rPr>
              <a:t>nước</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chè</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tươi</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cho</a:t>
            </a:r>
            <a:r>
              <a:rPr lang="en-US" sz="3200" dirty="0" smtClean="0">
                <a:latin typeface="Arial" panose="020B0604020202020204" pitchFamily="34" charset="0"/>
                <a:cs typeface="Arial" panose="020B0604020202020204" pitchFamily="34" charset="0"/>
              </a:rPr>
              <a:t> bà</a:t>
            </a:r>
          </a:p>
          <a:p>
            <a:pPr>
              <a:lnSpc>
                <a:spcPct val="125000"/>
              </a:lnSpc>
            </a:pPr>
            <a:r>
              <a:rPr lang="en-US" sz="3200" dirty="0" smtClean="0">
                <a:latin typeface="Arial" panose="020B0604020202020204" pitchFamily="34" charset="0"/>
                <a:cs typeface="Arial" panose="020B0604020202020204" pitchFamily="34" charset="0"/>
              </a:rPr>
              <a:t>Bà </a:t>
            </a:r>
            <a:r>
              <a:rPr lang="en-US" sz="3200" dirty="0" err="1" smtClean="0">
                <a:latin typeface="Arial" panose="020B0604020202020204" pitchFamily="34" charset="0"/>
                <a:cs typeface="Arial" panose="020B0604020202020204" pitchFamily="34" charset="0"/>
              </a:rPr>
              <a:t>nhấp</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một</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ngụm</a:t>
            </a:r>
            <a:r>
              <a:rPr lang="en-US" sz="3200" dirty="0" smtClean="0">
                <a:latin typeface="Arial" panose="020B0604020202020204" pitchFamily="34" charset="0"/>
                <a:cs typeface="Arial" panose="020B0604020202020204" pitchFamily="34" charset="0"/>
              </a:rPr>
              <a:t> rồi “</a:t>
            </a:r>
            <a:r>
              <a:rPr lang="en-US" sz="3200" dirty="0" err="1" smtClean="0">
                <a:latin typeface="Arial" panose="020B0604020202020204" pitchFamily="34" charset="0"/>
                <a:cs typeface="Arial" panose="020B0604020202020204" pitchFamily="34" charset="0"/>
              </a:rPr>
              <a:t>khà</a:t>
            </a:r>
            <a:r>
              <a:rPr lang="en-US" sz="3200" dirty="0" smtClean="0">
                <a:latin typeface="Arial" panose="020B0604020202020204" pitchFamily="34" charset="0"/>
                <a:cs typeface="Arial" panose="020B0604020202020204" pitchFamily="34" charset="0"/>
              </a:rPr>
              <a:t>”</a:t>
            </a:r>
          </a:p>
          <a:p>
            <a:pPr>
              <a:lnSpc>
                <a:spcPct val="125000"/>
              </a:lnSpc>
            </a:pPr>
            <a:r>
              <a:rPr lang="en-US" sz="3200" dirty="0" err="1" smtClean="0">
                <a:latin typeface="Arial" panose="020B0604020202020204" pitchFamily="34" charset="0"/>
                <a:cs typeface="Arial" panose="020B0604020202020204" pitchFamily="34" charset="0"/>
              </a:rPr>
              <a:t>Nắng</a:t>
            </a:r>
            <a:r>
              <a:rPr lang="en-US" sz="3200" dirty="0" smtClean="0">
                <a:latin typeface="Arial" panose="020B0604020202020204" pitchFamily="34" charset="0"/>
                <a:cs typeface="Arial" panose="020B0604020202020204" pitchFamily="34" charset="0"/>
              </a:rPr>
              <a:t> trong </a:t>
            </a:r>
            <a:r>
              <a:rPr lang="en-US" sz="3200" dirty="0" err="1" smtClean="0">
                <a:latin typeface="Arial" panose="020B0604020202020204" pitchFamily="34" charset="0"/>
                <a:cs typeface="Arial" panose="020B0604020202020204" pitchFamily="34" charset="0"/>
              </a:rPr>
              <a:t>nước</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chè</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chan</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chát</a:t>
            </a:r>
            <a:r>
              <a:rPr lang="en-US" sz="3200" dirty="0" smtClean="0">
                <a:latin typeface="Arial" panose="020B0604020202020204" pitchFamily="34" charset="0"/>
                <a:cs typeface="Arial" panose="020B0604020202020204" pitchFamily="34" charset="0"/>
              </a:rPr>
              <a:t>.</a:t>
            </a:r>
            <a:endParaRPr lang="en-US" sz="3200" dirty="0">
              <a:latin typeface="Arial" panose="020B0604020202020204" pitchFamily="34" charset="0"/>
              <a:cs typeface="Arial" panose="020B0604020202020204" pitchFamily="34" charset="0"/>
            </a:endParaRPr>
          </a:p>
        </p:txBody>
      </p:sp>
      <p:sp>
        <p:nvSpPr>
          <p:cNvPr id="25" name="TextBox 24"/>
          <p:cNvSpPr txBox="1"/>
          <p:nvPr/>
        </p:nvSpPr>
        <p:spPr>
          <a:xfrm>
            <a:off x="9901259" y="3294395"/>
            <a:ext cx="6088717" cy="2554545"/>
          </a:xfrm>
          <a:prstGeom prst="rect">
            <a:avLst/>
          </a:prstGeom>
          <a:noFill/>
        </p:spPr>
        <p:txBody>
          <a:bodyPr wrap="square" rtlCol="0">
            <a:spAutoFit/>
          </a:bodyPr>
          <a:lstStyle/>
          <a:p>
            <a:pPr>
              <a:lnSpc>
                <a:spcPct val="125000"/>
              </a:lnSpc>
            </a:pPr>
            <a:r>
              <a:rPr lang="en-US" sz="3200" dirty="0" err="1" smtClean="0">
                <a:latin typeface="Arial" panose="020B0604020202020204" pitchFamily="34" charset="0"/>
                <a:cs typeface="Arial" panose="020B0604020202020204" pitchFamily="34" charset="0"/>
              </a:rPr>
              <a:t>Nắng</a:t>
            </a:r>
            <a:r>
              <a:rPr lang="en-US" sz="3200" dirty="0" smtClean="0">
                <a:latin typeface="Arial" panose="020B0604020202020204" pitchFamily="34" charset="0"/>
                <a:cs typeface="Arial" panose="020B0604020202020204" pitchFamily="34" charset="0"/>
              </a:rPr>
              <a:t> vào quả cam </a:t>
            </a:r>
            <a:r>
              <a:rPr lang="en-US" sz="3200" dirty="0" err="1" smtClean="0">
                <a:latin typeface="Arial" panose="020B0604020202020204" pitchFamily="34" charset="0"/>
                <a:cs typeface="Arial" panose="020B0604020202020204" pitchFamily="34" charset="0"/>
              </a:rPr>
              <a:t>nắng</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ngọt</a:t>
            </a:r>
            <a:endParaRPr lang="en-US" sz="3200" dirty="0" smtClean="0">
              <a:latin typeface="Arial" panose="020B0604020202020204" pitchFamily="34" charset="0"/>
              <a:cs typeface="Arial" panose="020B0604020202020204" pitchFamily="34" charset="0"/>
            </a:endParaRPr>
          </a:p>
          <a:p>
            <a:pPr>
              <a:lnSpc>
                <a:spcPct val="125000"/>
              </a:lnSpc>
            </a:pPr>
            <a:r>
              <a:rPr lang="en-US" sz="3200" dirty="0" smtClean="0">
                <a:latin typeface="Arial" panose="020B0604020202020204" pitchFamily="34" charset="0"/>
                <a:cs typeface="Arial" panose="020B0604020202020204" pitchFamily="34" charset="0"/>
              </a:rPr>
              <a:t>Trong </a:t>
            </a:r>
            <a:r>
              <a:rPr lang="en-US" sz="3200" dirty="0" err="1" smtClean="0">
                <a:latin typeface="Arial" panose="020B0604020202020204" pitchFamily="34" charset="0"/>
                <a:cs typeface="Arial" panose="020B0604020202020204" pitchFamily="34" charset="0"/>
              </a:rPr>
              <a:t>suốt</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mùa</a:t>
            </a:r>
            <a:r>
              <a:rPr lang="en-US" sz="3200" dirty="0" smtClean="0">
                <a:latin typeface="Arial" panose="020B0604020202020204" pitchFamily="34" charset="0"/>
                <a:cs typeface="Arial" panose="020B0604020202020204" pitchFamily="34" charset="0"/>
              </a:rPr>
              <a:t> đông </a:t>
            </a:r>
            <a:r>
              <a:rPr lang="en-US" sz="3200" dirty="0" err="1" smtClean="0">
                <a:latin typeface="Arial" panose="020B0604020202020204" pitchFamily="34" charset="0"/>
                <a:cs typeface="Arial" panose="020B0604020202020204" pitchFamily="34" charset="0"/>
              </a:rPr>
              <a:t>vườn</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em</a:t>
            </a:r>
            <a:endParaRPr lang="en-US" sz="3200" dirty="0" smtClean="0">
              <a:latin typeface="Arial" panose="020B0604020202020204" pitchFamily="34" charset="0"/>
              <a:cs typeface="Arial" panose="020B0604020202020204" pitchFamily="34" charset="0"/>
            </a:endParaRPr>
          </a:p>
          <a:p>
            <a:pPr>
              <a:lnSpc>
                <a:spcPct val="125000"/>
              </a:lnSpc>
            </a:pPr>
            <a:r>
              <a:rPr lang="en-US" sz="3200" dirty="0" err="1" smtClean="0">
                <a:latin typeface="Arial" panose="020B0604020202020204" pitchFamily="34" charset="0"/>
                <a:cs typeface="Arial" panose="020B0604020202020204" pitchFamily="34" charset="0"/>
              </a:rPr>
              <a:t>Nắng</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lặn</a:t>
            </a:r>
            <a:r>
              <a:rPr lang="en-US" sz="3200" dirty="0" smtClean="0">
                <a:latin typeface="Arial" panose="020B0604020202020204" pitchFamily="34" charset="0"/>
                <a:cs typeface="Arial" panose="020B0604020202020204" pitchFamily="34" charset="0"/>
              </a:rPr>
              <a:t> vào trong </a:t>
            </a:r>
            <a:r>
              <a:rPr lang="en-US" sz="3200" dirty="0" err="1" smtClean="0">
                <a:latin typeface="Arial" panose="020B0604020202020204" pitchFamily="34" charset="0"/>
                <a:cs typeface="Arial" panose="020B0604020202020204" pitchFamily="34" charset="0"/>
              </a:rPr>
              <a:t>mùi</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thơm</a:t>
            </a:r>
            <a:endParaRPr lang="en-US" sz="3200" dirty="0" smtClean="0">
              <a:latin typeface="Arial" panose="020B0604020202020204" pitchFamily="34" charset="0"/>
              <a:cs typeface="Arial" panose="020B0604020202020204" pitchFamily="34" charset="0"/>
            </a:endParaRPr>
          </a:p>
          <a:p>
            <a:pPr>
              <a:lnSpc>
                <a:spcPct val="125000"/>
              </a:lnSpc>
            </a:pPr>
            <a:r>
              <a:rPr lang="en-US" sz="3200" dirty="0" smtClean="0">
                <a:latin typeface="Arial" panose="020B0604020202020204" pitchFamily="34" charset="0"/>
                <a:cs typeface="Arial" panose="020B0604020202020204" pitchFamily="34" charset="0"/>
              </a:rPr>
              <a:t>Của tram </a:t>
            </a:r>
            <a:r>
              <a:rPr lang="en-US" sz="3200" dirty="0" err="1" smtClean="0">
                <a:latin typeface="Arial" panose="020B0604020202020204" pitchFamily="34" charset="0"/>
                <a:cs typeface="Arial" panose="020B0604020202020204" pitchFamily="34" charset="0"/>
              </a:rPr>
              <a:t>ngàn</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bông</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hoa</a:t>
            </a:r>
            <a:r>
              <a:rPr lang="en-US" sz="3200" dirty="0" smtClean="0">
                <a:latin typeface="Arial" panose="020B0604020202020204" pitchFamily="34" charset="0"/>
                <a:cs typeface="Arial" panose="020B0604020202020204" pitchFamily="34" charset="0"/>
              </a:rPr>
              <a:t> </a:t>
            </a:r>
            <a:r>
              <a:rPr lang="en-US" sz="3200" dirty="0" err="1" smtClean="0">
                <a:latin typeface="Arial" panose="020B0604020202020204" pitchFamily="34" charset="0"/>
                <a:cs typeface="Arial" panose="020B0604020202020204" pitchFamily="34" charset="0"/>
              </a:rPr>
              <a:t>cúc</a:t>
            </a:r>
            <a:r>
              <a:rPr lang="en-US" sz="3200" dirty="0" smtClean="0">
                <a:latin typeface="Arial" panose="020B0604020202020204" pitchFamily="34" charset="0"/>
                <a:cs typeface="Arial" panose="020B0604020202020204" pitchFamily="34" charset="0"/>
              </a:rPr>
              <a:t>.</a:t>
            </a:r>
            <a:endParaRPr lang="en-US" sz="3200" dirty="0">
              <a:latin typeface="Arial" panose="020B0604020202020204" pitchFamily="34" charset="0"/>
              <a:cs typeface="Arial" panose="020B0604020202020204" pitchFamily="34" charset="0"/>
            </a:endParaRPr>
          </a:p>
        </p:txBody>
      </p:sp>
      <p:sp>
        <p:nvSpPr>
          <p:cNvPr id="26" name="TextBox 25"/>
          <p:cNvSpPr txBox="1"/>
          <p:nvPr/>
        </p:nvSpPr>
        <p:spPr>
          <a:xfrm>
            <a:off x="9921731" y="6193560"/>
            <a:ext cx="5797981" cy="3016210"/>
          </a:xfrm>
          <a:prstGeom prst="rect">
            <a:avLst/>
          </a:prstGeom>
          <a:noFill/>
        </p:spPr>
        <p:txBody>
          <a:bodyPr wrap="square" rtlCol="0">
            <a:spAutoFit/>
          </a:bodyPr>
          <a:lstStyle/>
          <a:p>
            <a:pPr>
              <a:lnSpc>
                <a:spcPct val="125000"/>
              </a:lnSpc>
            </a:pPr>
            <a:r>
              <a:rPr lang="en-US" sz="3200" dirty="0" smtClean="0">
                <a:latin typeface="Arial" panose="020B0604020202020204" pitchFamily="34" charset="0"/>
                <a:cs typeface="Arial" panose="020B0604020202020204" pitchFamily="34" charset="0"/>
              </a:rPr>
              <a:t>Mà </a:t>
            </a:r>
            <a:r>
              <a:rPr lang="en-US" sz="3200" dirty="0" err="1" smtClean="0">
                <a:latin typeface="Arial" panose="020B0604020202020204" pitchFamily="34" charset="0"/>
                <a:cs typeface="Arial" panose="020B0604020202020204" pitchFamily="34" charset="0"/>
              </a:rPr>
              <a:t>nắng</a:t>
            </a:r>
            <a:r>
              <a:rPr lang="en-US" sz="3200" dirty="0" smtClean="0">
                <a:latin typeface="Arial" panose="020B0604020202020204" pitchFamily="34" charset="0"/>
                <a:cs typeface="Arial" panose="020B0604020202020204" pitchFamily="34" charset="0"/>
              </a:rPr>
              <a:t> cũng hay làm </a:t>
            </a:r>
            <a:r>
              <a:rPr lang="en-US" sz="3200" dirty="0" err="1" smtClean="0">
                <a:latin typeface="Arial" panose="020B0604020202020204" pitchFamily="34" charset="0"/>
                <a:cs typeface="Arial" panose="020B0604020202020204" pitchFamily="34" charset="0"/>
              </a:rPr>
              <a:t>nũng</a:t>
            </a:r>
            <a:endParaRPr lang="en-US" sz="3200" dirty="0" smtClean="0">
              <a:latin typeface="Arial" panose="020B0604020202020204" pitchFamily="34" charset="0"/>
              <a:cs typeface="Arial" panose="020B0604020202020204" pitchFamily="34" charset="0"/>
            </a:endParaRPr>
          </a:p>
          <a:p>
            <a:pPr>
              <a:lnSpc>
                <a:spcPct val="125000"/>
              </a:lnSpc>
            </a:pPr>
            <a:r>
              <a:rPr lang="en-US" sz="3200" dirty="0" smtClean="0">
                <a:latin typeface="Arial" panose="020B0604020202020204" pitchFamily="34" charset="0"/>
                <a:cs typeface="Arial" panose="020B0604020202020204" pitchFamily="34" charset="0"/>
              </a:rPr>
              <a:t>Ở trong </a:t>
            </a:r>
            <a:r>
              <a:rPr lang="en-US" sz="3200" dirty="0" err="1" smtClean="0">
                <a:latin typeface="Arial" panose="020B0604020202020204" pitchFamily="34" charset="0"/>
                <a:cs typeface="Arial" panose="020B0604020202020204" pitchFamily="34" charset="0"/>
              </a:rPr>
              <a:t>lòng</a:t>
            </a:r>
            <a:r>
              <a:rPr lang="en-US" sz="3200" dirty="0" smtClean="0">
                <a:latin typeface="Arial" panose="020B0604020202020204" pitchFamily="34" charset="0"/>
                <a:cs typeface="Arial" panose="020B0604020202020204" pitchFamily="34" charset="0"/>
              </a:rPr>
              <a:t> mẹ </a:t>
            </a:r>
            <a:r>
              <a:rPr lang="en-US" sz="3200" dirty="0" err="1" smtClean="0">
                <a:latin typeface="Arial" panose="020B0604020202020204" pitchFamily="34" charset="0"/>
                <a:cs typeface="Arial" panose="020B0604020202020204" pitchFamily="34" charset="0"/>
              </a:rPr>
              <a:t>rất</a:t>
            </a:r>
            <a:r>
              <a:rPr lang="en-US" sz="3200" dirty="0" smtClean="0">
                <a:latin typeface="Arial" panose="020B0604020202020204" pitchFamily="34" charset="0"/>
                <a:cs typeface="Arial" panose="020B0604020202020204" pitchFamily="34" charset="0"/>
              </a:rPr>
              <a:t> nhiều</a:t>
            </a:r>
          </a:p>
          <a:p>
            <a:pPr>
              <a:lnSpc>
                <a:spcPct val="125000"/>
              </a:lnSpc>
            </a:pPr>
            <a:r>
              <a:rPr lang="en-US" sz="3200" dirty="0" smtClean="0">
                <a:latin typeface="Arial" panose="020B0604020202020204" pitchFamily="34" charset="0"/>
                <a:cs typeface="Arial" panose="020B0604020202020204" pitchFamily="34" charset="0"/>
              </a:rPr>
              <a:t>Mỗi lần </a:t>
            </a:r>
            <a:r>
              <a:rPr lang="en-US" sz="3200" dirty="0" err="1" smtClean="0">
                <a:latin typeface="Arial" panose="020B0604020202020204" pitchFamily="34" charset="0"/>
                <a:cs typeface="Arial" panose="020B0604020202020204" pitchFamily="34" charset="0"/>
              </a:rPr>
              <a:t>ôm</a:t>
            </a:r>
            <a:r>
              <a:rPr lang="en-US" sz="3200" dirty="0" smtClean="0">
                <a:latin typeface="Arial" panose="020B0604020202020204" pitchFamily="34" charset="0"/>
                <a:cs typeface="Arial" panose="020B0604020202020204" pitchFamily="34" charset="0"/>
              </a:rPr>
              <a:t> mẹ, mẹ </a:t>
            </a:r>
            <a:r>
              <a:rPr lang="en-US" sz="3200" dirty="0" err="1" smtClean="0">
                <a:latin typeface="Arial" panose="020B0604020202020204" pitchFamily="34" charset="0"/>
                <a:cs typeface="Arial" panose="020B0604020202020204" pitchFamily="34" charset="0"/>
              </a:rPr>
              <a:t>yêu</a:t>
            </a:r>
            <a:endParaRPr lang="en-US" sz="3200" dirty="0" smtClean="0">
              <a:latin typeface="Arial" panose="020B0604020202020204" pitchFamily="34" charset="0"/>
              <a:cs typeface="Arial" panose="020B0604020202020204" pitchFamily="34" charset="0"/>
            </a:endParaRPr>
          </a:p>
          <a:p>
            <a:pPr>
              <a:lnSpc>
                <a:spcPct val="125000"/>
              </a:lnSpc>
            </a:pPr>
            <a:r>
              <a:rPr lang="en-US" sz="3200" dirty="0" err="1" smtClean="0">
                <a:latin typeface="Arial" panose="020B0604020202020204" pitchFamily="34" charset="0"/>
                <a:cs typeface="Arial" panose="020B0604020202020204" pitchFamily="34" charset="0"/>
              </a:rPr>
              <a:t>Em</a:t>
            </a:r>
            <a:r>
              <a:rPr lang="en-US" sz="3200" dirty="0" smtClean="0">
                <a:latin typeface="Arial" panose="020B0604020202020204" pitchFamily="34" charset="0"/>
                <a:cs typeface="Arial" panose="020B0604020202020204" pitchFamily="34" charset="0"/>
              </a:rPr>
              <a:t> thấy </a:t>
            </a:r>
            <a:r>
              <a:rPr lang="en-US" sz="3200" dirty="0" err="1" smtClean="0">
                <a:latin typeface="Arial" panose="020B0604020202020204" pitchFamily="34" charset="0"/>
                <a:cs typeface="Arial" panose="020B0604020202020204" pitchFamily="34" charset="0"/>
              </a:rPr>
              <a:t>ấm</a:t>
            </a:r>
            <a:r>
              <a:rPr lang="en-US" sz="3200" dirty="0" smtClean="0">
                <a:latin typeface="Arial" panose="020B0604020202020204" pitchFamily="34" charset="0"/>
                <a:cs typeface="Arial" panose="020B0604020202020204" pitchFamily="34" charset="0"/>
              </a:rPr>
              <a:t> ơi là </a:t>
            </a:r>
            <a:r>
              <a:rPr lang="en-US" sz="3200" dirty="0" err="1" smtClean="0">
                <a:latin typeface="Arial" panose="020B0604020202020204" pitchFamily="34" charset="0"/>
                <a:cs typeface="Arial" panose="020B0604020202020204" pitchFamily="34" charset="0"/>
              </a:rPr>
              <a:t>ấm</a:t>
            </a:r>
            <a:r>
              <a:rPr lang="en-US" sz="3200" dirty="0" smtClean="0">
                <a:latin typeface="Arial" panose="020B0604020202020204" pitchFamily="34" charset="0"/>
                <a:cs typeface="Arial" panose="020B0604020202020204" pitchFamily="34" charset="0"/>
              </a:rPr>
              <a:t>!</a:t>
            </a:r>
          </a:p>
          <a:p>
            <a:pPr algn="r">
              <a:lnSpc>
                <a:spcPct val="125000"/>
              </a:lnSpc>
            </a:pPr>
            <a:r>
              <a:rPr lang="en-US" sz="2400" b="1" dirty="0" smtClean="0">
                <a:latin typeface="Arial" panose="020B0604020202020204" pitchFamily="34" charset="0"/>
                <a:cs typeface="Arial" panose="020B0604020202020204" pitchFamily="34" charset="0"/>
              </a:rPr>
              <a:t>XUÂN QUỲNH</a:t>
            </a:r>
            <a:endParaRPr lang="en-US" sz="2400" b="1"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barn(inVertical)">
                                      <p:cBhvr>
                                        <p:cTn id="13" dur="500"/>
                                        <p:tgtEl>
                                          <p:spTgt spid="22"/>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randombar(horizontal)">
                                      <p:cBhvr>
                                        <p:cTn id="18" dur="500"/>
                                        <p:tgtEl>
                                          <p:spTgt spid="23"/>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randombar(horizontal)">
                                      <p:cBhvr>
                                        <p:cTn id="21" dur="500"/>
                                        <p:tgtEl>
                                          <p:spTgt spid="24"/>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randombar(horizontal)">
                                      <p:cBhvr>
                                        <p:cTn id="24" dur="500"/>
                                        <p:tgtEl>
                                          <p:spTgt spid="25"/>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randombar(horizontal)">
                                      <p:cBhvr>
                                        <p:cTn id="2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2" grpId="0"/>
      <p:bldP spid="23" grpId="0"/>
      <p:bldP spid="24" grpId="0"/>
      <p:bldP spid="25" grpId="0"/>
      <p:bldP spid="26"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312249"/>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l="25949" b="79604"/>
          <a:stretch>
            <a:fillRect/>
          </a:stretch>
        </p:blipFill>
        <p:spPr>
          <a:xfrm rot="-338803">
            <a:off x="-952500" y="5526206"/>
            <a:ext cx="14647395" cy="5718697"/>
          </a:xfrm>
          <a:prstGeom prst="rect">
            <a:avLst/>
          </a:prstGeom>
        </p:spPr>
      </p:pic>
      <p:grpSp>
        <p:nvGrpSpPr>
          <p:cNvPr id="3" name="Group 3"/>
          <p:cNvGrpSpPr/>
          <p:nvPr/>
        </p:nvGrpSpPr>
        <p:grpSpPr>
          <a:xfrm rot="-192869">
            <a:off x="6467472" y="-27272"/>
            <a:ext cx="12055977" cy="9511567"/>
            <a:chOff x="0" y="0"/>
            <a:chExt cx="3163506" cy="2882293"/>
          </a:xfrm>
        </p:grpSpPr>
        <p:sp>
          <p:nvSpPr>
            <p:cNvPr id="4" name="Freeform 4"/>
            <p:cNvSpPr/>
            <p:nvPr/>
          </p:nvSpPr>
          <p:spPr>
            <a:xfrm>
              <a:off x="10160" y="16510"/>
              <a:ext cx="3140646" cy="2854353"/>
            </a:xfrm>
            <a:custGeom>
              <a:avLst/>
              <a:gdLst/>
              <a:ahLst/>
              <a:cxnLst/>
              <a:rect l="l" t="t" r="r" b="b"/>
              <a:pathLst>
                <a:path w="3140646" h="2854353">
                  <a:moveTo>
                    <a:pt x="3140646" y="2854353"/>
                  </a:moveTo>
                  <a:lnTo>
                    <a:pt x="0" y="2846733"/>
                  </a:lnTo>
                  <a:lnTo>
                    <a:pt x="0" y="1003191"/>
                  </a:lnTo>
                  <a:lnTo>
                    <a:pt x="17780" y="19050"/>
                  </a:lnTo>
                  <a:lnTo>
                    <a:pt x="1564007" y="0"/>
                  </a:lnTo>
                  <a:lnTo>
                    <a:pt x="3121596" y="5080"/>
                  </a:lnTo>
                  <a:close/>
                </a:path>
              </a:pathLst>
            </a:custGeom>
            <a:solidFill>
              <a:srgbClr val="F8D738"/>
            </a:solidFill>
          </p:spPr>
        </p:sp>
        <p:sp>
          <p:nvSpPr>
            <p:cNvPr id="5" name="Freeform 5"/>
            <p:cNvSpPr/>
            <p:nvPr/>
          </p:nvSpPr>
          <p:spPr>
            <a:xfrm>
              <a:off x="-3810" y="0"/>
              <a:ext cx="3169856" cy="2881023"/>
            </a:xfrm>
            <a:custGeom>
              <a:avLst/>
              <a:gdLst/>
              <a:ahLst/>
              <a:cxnLst/>
              <a:rect l="l" t="t" r="r" b="b"/>
              <a:pathLst>
                <a:path w="3169856" h="2881023">
                  <a:moveTo>
                    <a:pt x="3135566" y="21590"/>
                  </a:moveTo>
                  <a:cubicBezTo>
                    <a:pt x="3136836" y="34290"/>
                    <a:pt x="3136836" y="44450"/>
                    <a:pt x="3138106" y="54610"/>
                  </a:cubicBezTo>
                  <a:cubicBezTo>
                    <a:pt x="3140646" y="106969"/>
                    <a:pt x="3141916" y="168700"/>
                    <a:pt x="3144456" y="228226"/>
                  </a:cubicBezTo>
                  <a:cubicBezTo>
                    <a:pt x="3144456" y="314208"/>
                    <a:pt x="3157156" y="2009597"/>
                    <a:pt x="3163506" y="2095578"/>
                  </a:cubicBezTo>
                  <a:cubicBezTo>
                    <a:pt x="3169856" y="2225654"/>
                    <a:pt x="3166046" y="2357934"/>
                    <a:pt x="3166046" y="2488009"/>
                  </a:cubicBezTo>
                  <a:cubicBezTo>
                    <a:pt x="3166046" y="2602652"/>
                    <a:pt x="3167316" y="2708476"/>
                    <a:pt x="3168586" y="2820063"/>
                  </a:cubicBezTo>
                  <a:cubicBezTo>
                    <a:pt x="3168586" y="2841653"/>
                    <a:pt x="3168586" y="2855623"/>
                    <a:pt x="3168586" y="2879753"/>
                  </a:cubicBezTo>
                  <a:cubicBezTo>
                    <a:pt x="3145726" y="2879753"/>
                    <a:pt x="3125406" y="2881023"/>
                    <a:pt x="3100366" y="2879753"/>
                  </a:cubicBezTo>
                  <a:cubicBezTo>
                    <a:pt x="2942794" y="2874673"/>
                    <a:pt x="2782797" y="2881023"/>
                    <a:pt x="2625225" y="2875943"/>
                  </a:cubicBezTo>
                  <a:cubicBezTo>
                    <a:pt x="2530682" y="2872133"/>
                    <a:pt x="2438563" y="2874673"/>
                    <a:pt x="2344020" y="2872133"/>
                  </a:cubicBezTo>
                  <a:cubicBezTo>
                    <a:pt x="2300384" y="2870863"/>
                    <a:pt x="2256749" y="2869593"/>
                    <a:pt x="2213114" y="2868323"/>
                  </a:cubicBezTo>
                  <a:cubicBezTo>
                    <a:pt x="2186448" y="2868323"/>
                    <a:pt x="2162206" y="2869593"/>
                    <a:pt x="2135540" y="2869593"/>
                  </a:cubicBezTo>
                  <a:cubicBezTo>
                    <a:pt x="2067663" y="2868323"/>
                    <a:pt x="1881000" y="2869593"/>
                    <a:pt x="1813123" y="2868323"/>
                  </a:cubicBezTo>
                  <a:cubicBezTo>
                    <a:pt x="1764639" y="2867053"/>
                    <a:pt x="794965" y="2875943"/>
                    <a:pt x="746481" y="2874673"/>
                  </a:cubicBezTo>
                  <a:cubicBezTo>
                    <a:pt x="734360" y="2874673"/>
                    <a:pt x="719815" y="2875943"/>
                    <a:pt x="707694" y="2875943"/>
                  </a:cubicBezTo>
                  <a:cubicBezTo>
                    <a:pt x="678604" y="2875943"/>
                    <a:pt x="651938" y="2877213"/>
                    <a:pt x="622848" y="2877213"/>
                  </a:cubicBezTo>
                  <a:cubicBezTo>
                    <a:pt x="550122" y="2877213"/>
                    <a:pt x="479821" y="2875943"/>
                    <a:pt x="407095" y="2874673"/>
                  </a:cubicBezTo>
                  <a:cubicBezTo>
                    <a:pt x="363460" y="2873403"/>
                    <a:pt x="319825" y="2872133"/>
                    <a:pt x="278613" y="2870863"/>
                  </a:cubicBezTo>
                  <a:cubicBezTo>
                    <a:pt x="201039" y="2869593"/>
                    <a:pt x="123465" y="2868323"/>
                    <a:pt x="48260" y="2868323"/>
                  </a:cubicBezTo>
                  <a:cubicBezTo>
                    <a:pt x="38100" y="2868323"/>
                    <a:pt x="29210" y="2868323"/>
                    <a:pt x="19050" y="2867053"/>
                  </a:cubicBezTo>
                  <a:cubicBezTo>
                    <a:pt x="10160" y="2865783"/>
                    <a:pt x="5080" y="2859433"/>
                    <a:pt x="7620" y="2850543"/>
                  </a:cubicBezTo>
                  <a:cubicBezTo>
                    <a:pt x="16510" y="2818709"/>
                    <a:pt x="12700" y="2763592"/>
                    <a:pt x="11430" y="2706271"/>
                  </a:cubicBezTo>
                  <a:cubicBezTo>
                    <a:pt x="10160" y="2589424"/>
                    <a:pt x="6350" y="2474781"/>
                    <a:pt x="7620" y="2357934"/>
                  </a:cubicBezTo>
                  <a:cubicBezTo>
                    <a:pt x="5080" y="2212426"/>
                    <a:pt x="0" y="411213"/>
                    <a:pt x="7620" y="263500"/>
                  </a:cubicBezTo>
                  <a:cubicBezTo>
                    <a:pt x="8890" y="234840"/>
                    <a:pt x="7620" y="203974"/>
                    <a:pt x="8890" y="175314"/>
                  </a:cubicBezTo>
                  <a:cubicBezTo>
                    <a:pt x="10160" y="129016"/>
                    <a:pt x="12700" y="78308"/>
                    <a:pt x="13970" y="44450"/>
                  </a:cubicBezTo>
                  <a:cubicBezTo>
                    <a:pt x="13970" y="41910"/>
                    <a:pt x="15240" y="39370"/>
                    <a:pt x="16510" y="38100"/>
                  </a:cubicBezTo>
                  <a:cubicBezTo>
                    <a:pt x="38100" y="35560"/>
                    <a:pt x="62861" y="30480"/>
                    <a:pt x="101648" y="29210"/>
                  </a:cubicBezTo>
                  <a:cubicBezTo>
                    <a:pt x="167101" y="25400"/>
                    <a:pt x="232554" y="22860"/>
                    <a:pt x="300431" y="20320"/>
                  </a:cubicBezTo>
                  <a:cubicBezTo>
                    <a:pt x="346491" y="17780"/>
                    <a:pt x="392550" y="16510"/>
                    <a:pt x="436185" y="13970"/>
                  </a:cubicBezTo>
                  <a:cubicBezTo>
                    <a:pt x="479821" y="11430"/>
                    <a:pt x="525880" y="8890"/>
                    <a:pt x="569516" y="8890"/>
                  </a:cubicBezTo>
                  <a:cubicBezTo>
                    <a:pt x="617999" y="7620"/>
                    <a:pt x="666483" y="10160"/>
                    <a:pt x="714967" y="8890"/>
                  </a:cubicBezTo>
                  <a:cubicBezTo>
                    <a:pt x="775571" y="8890"/>
                    <a:pt x="1873728" y="6350"/>
                    <a:pt x="1934332" y="5080"/>
                  </a:cubicBezTo>
                  <a:cubicBezTo>
                    <a:pt x="1992513" y="3810"/>
                    <a:pt x="2050693" y="2540"/>
                    <a:pt x="2111298" y="2540"/>
                  </a:cubicBezTo>
                  <a:cubicBezTo>
                    <a:pt x="2210689" y="1270"/>
                    <a:pt x="2307657" y="0"/>
                    <a:pt x="2407049" y="0"/>
                  </a:cubicBezTo>
                  <a:cubicBezTo>
                    <a:pt x="2448260" y="0"/>
                    <a:pt x="2491895" y="2540"/>
                    <a:pt x="2533106" y="2540"/>
                  </a:cubicBezTo>
                  <a:cubicBezTo>
                    <a:pt x="2647043" y="3810"/>
                    <a:pt x="2763404" y="5080"/>
                    <a:pt x="2877341" y="7620"/>
                  </a:cubicBezTo>
                  <a:cubicBezTo>
                    <a:pt x="2937945" y="8890"/>
                    <a:pt x="2998550" y="12700"/>
                    <a:pt x="3059155" y="16510"/>
                  </a:cubicBezTo>
                  <a:cubicBezTo>
                    <a:pt x="3073700" y="16510"/>
                    <a:pt x="3088245" y="16510"/>
                    <a:pt x="3100366" y="16510"/>
                  </a:cubicBezTo>
                  <a:cubicBezTo>
                    <a:pt x="3116516" y="17780"/>
                    <a:pt x="3125406" y="20320"/>
                    <a:pt x="3135566" y="21590"/>
                  </a:cubicBezTo>
                  <a:close/>
                  <a:moveTo>
                    <a:pt x="3145726" y="2863243"/>
                  </a:moveTo>
                  <a:cubicBezTo>
                    <a:pt x="3146996" y="2846733"/>
                    <a:pt x="3148266" y="2834033"/>
                    <a:pt x="3148266" y="2821333"/>
                  </a:cubicBezTo>
                  <a:cubicBezTo>
                    <a:pt x="3146996" y="2697452"/>
                    <a:pt x="3145726" y="2580605"/>
                    <a:pt x="3145726" y="2454939"/>
                  </a:cubicBezTo>
                  <a:cubicBezTo>
                    <a:pt x="3145726" y="2397618"/>
                    <a:pt x="3148266" y="2340296"/>
                    <a:pt x="3146996" y="2282975"/>
                  </a:cubicBezTo>
                  <a:cubicBezTo>
                    <a:pt x="3146996" y="2230063"/>
                    <a:pt x="3145726" y="2174947"/>
                    <a:pt x="3144456" y="2122034"/>
                  </a:cubicBezTo>
                  <a:cubicBezTo>
                    <a:pt x="3139376" y="2040462"/>
                    <a:pt x="3127946" y="351687"/>
                    <a:pt x="3127946" y="270114"/>
                  </a:cubicBezTo>
                  <a:cubicBezTo>
                    <a:pt x="3125406" y="201770"/>
                    <a:pt x="3122866" y="131220"/>
                    <a:pt x="3120326" y="63500"/>
                  </a:cubicBezTo>
                  <a:cubicBezTo>
                    <a:pt x="3119056" y="44450"/>
                    <a:pt x="3117786" y="43180"/>
                    <a:pt x="3093093" y="41910"/>
                  </a:cubicBezTo>
                  <a:cubicBezTo>
                    <a:pt x="3085821" y="41910"/>
                    <a:pt x="3080972" y="41910"/>
                    <a:pt x="3073700" y="40640"/>
                  </a:cubicBezTo>
                  <a:cubicBezTo>
                    <a:pt x="3013095" y="36830"/>
                    <a:pt x="2950066" y="31750"/>
                    <a:pt x="2889462" y="30480"/>
                  </a:cubicBezTo>
                  <a:cubicBezTo>
                    <a:pt x="2741586" y="26670"/>
                    <a:pt x="2591287" y="25400"/>
                    <a:pt x="2443411" y="22860"/>
                  </a:cubicBezTo>
                  <a:cubicBezTo>
                    <a:pt x="2421594" y="22860"/>
                    <a:pt x="2397352" y="22860"/>
                    <a:pt x="2375534" y="22860"/>
                  </a:cubicBezTo>
                  <a:cubicBezTo>
                    <a:pt x="2339171" y="22860"/>
                    <a:pt x="2302809" y="22860"/>
                    <a:pt x="2268870" y="22860"/>
                  </a:cubicBezTo>
                  <a:cubicBezTo>
                    <a:pt x="2191296" y="22860"/>
                    <a:pt x="2113722" y="22860"/>
                    <a:pt x="2038572" y="24130"/>
                  </a:cubicBezTo>
                  <a:cubicBezTo>
                    <a:pt x="1973119" y="25400"/>
                    <a:pt x="870115" y="29210"/>
                    <a:pt x="804662" y="29210"/>
                  </a:cubicBezTo>
                  <a:cubicBezTo>
                    <a:pt x="697998" y="29210"/>
                    <a:pt x="591333" y="26670"/>
                    <a:pt x="484669" y="33020"/>
                  </a:cubicBezTo>
                  <a:cubicBezTo>
                    <a:pt x="428913" y="36830"/>
                    <a:pt x="375581" y="36830"/>
                    <a:pt x="322249" y="38100"/>
                  </a:cubicBezTo>
                  <a:cubicBezTo>
                    <a:pt x="230130" y="41910"/>
                    <a:pt x="138011" y="45720"/>
                    <a:pt x="49530" y="50800"/>
                  </a:cubicBezTo>
                  <a:cubicBezTo>
                    <a:pt x="36830" y="50800"/>
                    <a:pt x="34290" y="53340"/>
                    <a:pt x="33020" y="71694"/>
                  </a:cubicBezTo>
                  <a:cubicBezTo>
                    <a:pt x="31750" y="111378"/>
                    <a:pt x="31750" y="151062"/>
                    <a:pt x="30480" y="190746"/>
                  </a:cubicBezTo>
                  <a:cubicBezTo>
                    <a:pt x="29210" y="256886"/>
                    <a:pt x="26670" y="320822"/>
                    <a:pt x="25400" y="386962"/>
                  </a:cubicBezTo>
                  <a:cubicBezTo>
                    <a:pt x="20320" y="457511"/>
                    <a:pt x="26670" y="2181560"/>
                    <a:pt x="29210" y="2252110"/>
                  </a:cubicBezTo>
                  <a:cubicBezTo>
                    <a:pt x="29210" y="2327068"/>
                    <a:pt x="29210" y="2404232"/>
                    <a:pt x="30480" y="2479190"/>
                  </a:cubicBezTo>
                  <a:cubicBezTo>
                    <a:pt x="30480" y="2534307"/>
                    <a:pt x="33020" y="2589424"/>
                    <a:pt x="33020" y="2644540"/>
                  </a:cubicBezTo>
                  <a:cubicBezTo>
                    <a:pt x="33020" y="2704066"/>
                    <a:pt x="33020" y="2763592"/>
                    <a:pt x="31750" y="2821333"/>
                  </a:cubicBezTo>
                  <a:cubicBezTo>
                    <a:pt x="31750" y="2825143"/>
                    <a:pt x="31750" y="2827683"/>
                    <a:pt x="31750" y="2831493"/>
                  </a:cubicBezTo>
                  <a:cubicBezTo>
                    <a:pt x="31750" y="2841653"/>
                    <a:pt x="35560" y="2845463"/>
                    <a:pt x="44450" y="2845463"/>
                  </a:cubicBezTo>
                  <a:cubicBezTo>
                    <a:pt x="67709" y="2845463"/>
                    <a:pt x="101648" y="2846733"/>
                    <a:pt x="133162" y="2846733"/>
                  </a:cubicBezTo>
                  <a:cubicBezTo>
                    <a:pt x="179222" y="2846733"/>
                    <a:pt x="227705" y="2844193"/>
                    <a:pt x="273765" y="2846733"/>
                  </a:cubicBezTo>
                  <a:cubicBezTo>
                    <a:pt x="348915" y="2850543"/>
                    <a:pt x="424065" y="2853083"/>
                    <a:pt x="499214" y="2851813"/>
                  </a:cubicBezTo>
                  <a:cubicBezTo>
                    <a:pt x="547698" y="2850543"/>
                    <a:pt x="593758" y="2853083"/>
                    <a:pt x="642241" y="2853083"/>
                  </a:cubicBezTo>
                  <a:cubicBezTo>
                    <a:pt x="712543" y="2853083"/>
                    <a:pt x="782844" y="2851813"/>
                    <a:pt x="853145" y="2853083"/>
                  </a:cubicBezTo>
                  <a:cubicBezTo>
                    <a:pt x="957385" y="2854353"/>
                    <a:pt x="2101601" y="2844193"/>
                    <a:pt x="2208265" y="2846733"/>
                  </a:cubicBezTo>
                  <a:cubicBezTo>
                    <a:pt x="2254325" y="2848003"/>
                    <a:pt x="2300384" y="2849273"/>
                    <a:pt x="2344020" y="2849273"/>
                  </a:cubicBezTo>
                  <a:cubicBezTo>
                    <a:pt x="2424018" y="2851813"/>
                    <a:pt x="2501592" y="2848003"/>
                    <a:pt x="2581590" y="2851813"/>
                  </a:cubicBezTo>
                  <a:cubicBezTo>
                    <a:pt x="2647043" y="2854353"/>
                    <a:pt x="2712496" y="2854353"/>
                    <a:pt x="2777949" y="2856893"/>
                  </a:cubicBezTo>
                  <a:cubicBezTo>
                    <a:pt x="2874916" y="2860703"/>
                    <a:pt x="2971884" y="2863243"/>
                    <a:pt x="3068851" y="2864513"/>
                  </a:cubicBezTo>
                  <a:cubicBezTo>
                    <a:pt x="3105214" y="2864513"/>
                    <a:pt x="3125406" y="2863243"/>
                    <a:pt x="3145726" y="2863243"/>
                  </a:cubicBezTo>
                  <a:close/>
                </a:path>
              </a:pathLst>
            </a:custGeom>
            <a:solidFill>
              <a:srgbClr val="F8D738"/>
            </a:solidFill>
          </p:spPr>
        </p:sp>
      </p:grpSp>
      <p:grpSp>
        <p:nvGrpSpPr>
          <p:cNvPr id="6" name="Group 6"/>
          <p:cNvGrpSpPr/>
          <p:nvPr/>
        </p:nvGrpSpPr>
        <p:grpSpPr>
          <a:xfrm>
            <a:off x="7387697" y="1937147"/>
            <a:ext cx="9871604" cy="6184311"/>
            <a:chOff x="0" y="0"/>
            <a:chExt cx="2693019" cy="797615"/>
          </a:xfrm>
        </p:grpSpPr>
        <p:sp>
          <p:nvSpPr>
            <p:cNvPr id="7" name="Freeform 7"/>
            <p:cNvSpPr/>
            <p:nvPr/>
          </p:nvSpPr>
          <p:spPr>
            <a:xfrm>
              <a:off x="0" y="0"/>
              <a:ext cx="2693019" cy="797615"/>
            </a:xfrm>
            <a:custGeom>
              <a:avLst/>
              <a:gdLst/>
              <a:ahLst/>
              <a:cxnLst/>
              <a:rect l="l" t="t" r="r" b="b"/>
              <a:pathLst>
                <a:path w="2693019" h="797615">
                  <a:moveTo>
                    <a:pt x="0" y="0"/>
                  </a:moveTo>
                  <a:lnTo>
                    <a:pt x="2693019" y="0"/>
                  </a:lnTo>
                  <a:lnTo>
                    <a:pt x="2693019" y="797615"/>
                  </a:lnTo>
                  <a:lnTo>
                    <a:pt x="0" y="797615"/>
                  </a:lnTo>
                  <a:close/>
                </a:path>
              </a:pathLst>
            </a:custGeom>
            <a:solidFill>
              <a:srgbClr val="FFFFFF"/>
            </a:solidFill>
          </p:spPr>
        </p:sp>
      </p:grpSp>
      <p:pic>
        <p:nvPicPr>
          <p:cNvPr id="9" name="Picture 9"/>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a:off x="8963337" y="964632"/>
            <a:ext cx="669699" cy="669699"/>
          </a:xfrm>
          <a:prstGeom prst="rect">
            <a:avLst/>
          </a:prstGeom>
        </p:spPr>
      </p:pic>
      <p:pic>
        <p:nvPicPr>
          <p:cNvPr id="10" name="Picture 10"/>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a:off x="8241545" y="386865"/>
            <a:ext cx="669699" cy="669699"/>
          </a:xfrm>
          <a:prstGeom prst="rect">
            <a:avLst/>
          </a:prstGeom>
        </p:spPr>
      </p:pic>
      <p:pic>
        <p:nvPicPr>
          <p:cNvPr id="15" name="Picture 15"/>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8"/>
              </a:ext>
            </a:extLst>
          </a:blip>
          <a:srcRect/>
          <a:stretch>
            <a:fillRect/>
          </a:stretch>
        </p:blipFill>
        <p:spPr>
          <a:xfrm>
            <a:off x="5843920" y="8581695"/>
            <a:ext cx="1924699" cy="1599250"/>
          </a:xfrm>
          <a:prstGeom prst="rect">
            <a:avLst/>
          </a:prstGeom>
        </p:spPr>
      </p:pic>
      <p:pic>
        <p:nvPicPr>
          <p:cNvPr id="16" name="Picture 16"/>
          <p:cNvPicPr>
            <a:picLocks noChangeAspect="1"/>
          </p:cNvPicPr>
          <p:nvPr/>
        </p:nvPicPr>
        <p:blipFill>
          <a:blip r:embed="rId9">
            <a:extLst>
              <a:ext uri="{28A0092B-C50C-407E-A947-70E740481C1C}">
                <a14:useLocalDpi xmlns:a14="http://schemas.microsoft.com/office/drawing/2010/main" val="0"/>
              </a:ext>
              <a:ext uri="{96DAC541-7B7A-43D3-8B79-37D633B846F1}">
                <asvg:svgBlip xmlns="" xmlns:asvg="http://schemas.microsoft.com/office/drawing/2016/SVG/main" r:embed="rId10"/>
              </a:ext>
            </a:extLst>
          </a:blip>
          <a:srcRect/>
          <a:stretch>
            <a:fillRect/>
          </a:stretch>
        </p:blipFill>
        <p:spPr>
          <a:xfrm>
            <a:off x="16523468" y="1028700"/>
            <a:ext cx="1471663" cy="1515758"/>
          </a:xfrm>
          <a:prstGeom prst="rect">
            <a:avLst/>
          </a:prstGeom>
        </p:spPr>
      </p:pic>
      <p:pic>
        <p:nvPicPr>
          <p:cNvPr id="17" name="Picture 17"/>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 xmlns:asvg="http://schemas.microsoft.com/office/drawing/2016/SVG/main" r:embed="rId12"/>
              </a:ext>
            </a:extLst>
          </a:blip>
          <a:srcRect/>
          <a:stretch>
            <a:fillRect/>
          </a:stretch>
        </p:blipFill>
        <p:spPr>
          <a:xfrm rot="-1303267">
            <a:off x="-207353" y="4596056"/>
            <a:ext cx="1214089" cy="1094887"/>
          </a:xfrm>
          <a:prstGeom prst="rect">
            <a:avLst/>
          </a:prstGeom>
        </p:spPr>
      </p:pic>
      <p:pic>
        <p:nvPicPr>
          <p:cNvPr id="18" name="Picture 18"/>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 xmlns:asvg="http://schemas.microsoft.com/office/drawing/2016/SVG/main" r:embed="rId14"/>
              </a:ext>
            </a:extLst>
          </a:blip>
          <a:srcRect/>
          <a:stretch>
            <a:fillRect/>
          </a:stretch>
        </p:blipFill>
        <p:spPr>
          <a:xfrm>
            <a:off x="15573295" y="8873659"/>
            <a:ext cx="1686005" cy="1686005"/>
          </a:xfrm>
          <a:prstGeom prst="rect">
            <a:avLst/>
          </a:prstGeom>
        </p:spPr>
      </p:pic>
      <p:sp>
        <p:nvSpPr>
          <p:cNvPr id="19" name="TextBox 19"/>
          <p:cNvSpPr txBox="1"/>
          <p:nvPr/>
        </p:nvSpPr>
        <p:spPr>
          <a:xfrm>
            <a:off x="-25675" y="1582644"/>
            <a:ext cx="6929442" cy="825675"/>
          </a:xfrm>
          <a:prstGeom prst="rect">
            <a:avLst/>
          </a:prstGeom>
        </p:spPr>
        <p:txBody>
          <a:bodyPr lIns="0" tIns="0" rIns="0" bIns="0" rtlCol="0" anchor="t">
            <a:spAutoFit/>
          </a:bodyPr>
          <a:lstStyle/>
          <a:p>
            <a:pPr marL="0" lvl="0" indent="0" algn="ctr">
              <a:lnSpc>
                <a:spcPts val="6399"/>
              </a:lnSpc>
              <a:spcBef>
                <a:spcPct val="0"/>
              </a:spcBef>
            </a:pPr>
            <a:r>
              <a:rPr lang="en-US" sz="5600" b="1" dirty="0" smtClean="0">
                <a:solidFill>
                  <a:srgbClr val="F8D738"/>
                </a:solidFill>
                <a:latin typeface="Arial" panose="020B0604020202020204" pitchFamily="34" charset="0"/>
                <a:cs typeface="Arial" panose="020B0604020202020204" pitchFamily="34" charset="0"/>
              </a:rPr>
              <a:t>CHÚ THÍCH</a:t>
            </a:r>
            <a:endParaRPr lang="en-US" sz="5600" b="1" u="none" dirty="0">
              <a:solidFill>
                <a:srgbClr val="F8D738"/>
              </a:solidFill>
              <a:latin typeface="Arial" panose="020B0604020202020204" pitchFamily="34" charset="0"/>
              <a:cs typeface="Arial" panose="020B0604020202020204" pitchFamily="34" charset="0"/>
            </a:endParaRPr>
          </a:p>
        </p:txBody>
      </p:sp>
      <p:pic>
        <p:nvPicPr>
          <p:cNvPr id="21" name="Picture 20"/>
          <p:cNvPicPr>
            <a:picLocks noChangeAspect="1"/>
          </p:cNvPicPr>
          <p:nvPr/>
        </p:nvPicPr>
        <p:blipFill rotWithShape="1">
          <a:blip r:embed="rId15">
            <a:extLst>
              <a:ext uri="{28A0092B-C50C-407E-A947-70E740481C1C}">
                <a14:useLocalDpi xmlns:a14="http://schemas.microsoft.com/office/drawing/2010/main" val="0"/>
              </a:ext>
            </a:extLst>
          </a:blip>
          <a:srcRect l="18105" t="17334" r="27972" b="5796"/>
          <a:stretch/>
        </p:blipFill>
        <p:spPr>
          <a:xfrm>
            <a:off x="1166237" y="3068667"/>
            <a:ext cx="4623748" cy="6591300"/>
          </a:xfrm>
          <a:prstGeom prst="rect">
            <a:avLst/>
          </a:prstGeom>
        </p:spPr>
      </p:pic>
      <p:sp>
        <p:nvSpPr>
          <p:cNvPr id="22" name="TextBox 21"/>
          <p:cNvSpPr txBox="1"/>
          <p:nvPr/>
        </p:nvSpPr>
        <p:spPr>
          <a:xfrm>
            <a:off x="7749608" y="2661070"/>
            <a:ext cx="9147781" cy="4589077"/>
          </a:xfrm>
          <a:prstGeom prst="rect">
            <a:avLst/>
          </a:prstGeom>
          <a:noFill/>
        </p:spPr>
        <p:txBody>
          <a:bodyPr wrap="square" rtlCol="0">
            <a:spAutoFit/>
          </a:bodyPr>
          <a:lstStyle/>
          <a:p>
            <a:pPr marL="571500" indent="-571500" algn="just">
              <a:lnSpc>
                <a:spcPct val="200000"/>
              </a:lnSpc>
              <a:buFontTx/>
              <a:buChar char="-"/>
            </a:pPr>
            <a:r>
              <a:rPr lang="en-US" sz="3800" b="1" dirty="0" err="1" smtClean="0">
                <a:latin typeface="Arial" panose="020B0604020202020204" pitchFamily="34" charset="0"/>
                <a:cs typeface="Arial" panose="020B0604020202020204" pitchFamily="34" charset="0"/>
              </a:rPr>
              <a:t>Bình</a:t>
            </a:r>
            <a:r>
              <a:rPr lang="en-US" sz="3800" b="1" dirty="0" smtClean="0">
                <a:latin typeface="Arial" panose="020B0604020202020204" pitchFamily="34" charset="0"/>
                <a:cs typeface="Arial" panose="020B0604020202020204" pitchFamily="34" charset="0"/>
              </a:rPr>
              <a:t> </a:t>
            </a:r>
            <a:r>
              <a:rPr lang="en-US" sz="3800" b="1" dirty="0" err="1" smtClean="0">
                <a:latin typeface="Arial" panose="020B0604020202020204" pitchFamily="34" charset="0"/>
                <a:cs typeface="Arial" panose="020B0604020202020204" pitchFamily="34" charset="0"/>
              </a:rPr>
              <a:t>tích</a:t>
            </a:r>
            <a:r>
              <a:rPr lang="en-US" sz="3800" b="1" dirty="0" smtClean="0">
                <a:latin typeface="Arial" panose="020B0604020202020204" pitchFamily="34" charset="0"/>
                <a:cs typeface="Arial" panose="020B0604020202020204" pitchFamily="34" charset="0"/>
              </a:rPr>
              <a:t> (</a:t>
            </a:r>
            <a:r>
              <a:rPr lang="en-US" sz="3800" b="1" dirty="0" err="1" smtClean="0">
                <a:latin typeface="Arial" panose="020B0604020202020204" pitchFamily="34" charset="0"/>
                <a:cs typeface="Arial" panose="020B0604020202020204" pitchFamily="34" charset="0"/>
              </a:rPr>
              <a:t>ấm</a:t>
            </a:r>
            <a:r>
              <a:rPr lang="en-US" sz="3800" b="1" dirty="0" smtClean="0">
                <a:latin typeface="Arial" panose="020B0604020202020204" pitchFamily="34" charset="0"/>
                <a:cs typeface="Arial" panose="020B0604020202020204" pitchFamily="34" charset="0"/>
              </a:rPr>
              <a:t> </a:t>
            </a:r>
            <a:r>
              <a:rPr lang="en-US" sz="3800" b="1" dirty="0" err="1" smtClean="0">
                <a:latin typeface="Arial" panose="020B0604020202020204" pitchFamily="34" charset="0"/>
                <a:cs typeface="Arial" panose="020B0604020202020204" pitchFamily="34" charset="0"/>
              </a:rPr>
              <a:t>tích</a:t>
            </a:r>
            <a:r>
              <a:rPr lang="en-US" sz="3800" b="1"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ấm</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sứ</a:t>
            </a:r>
            <a:r>
              <a:rPr lang="en-US" sz="3800" dirty="0" smtClean="0">
                <a:latin typeface="Arial" panose="020B0604020202020204" pitchFamily="34" charset="0"/>
                <a:cs typeface="Arial" panose="020B0604020202020204" pitchFamily="34" charset="0"/>
              </a:rPr>
              <a:t> to, </a:t>
            </a:r>
            <a:r>
              <a:rPr lang="en-US" sz="3800" dirty="0" err="1" smtClean="0">
                <a:latin typeface="Arial" panose="020B0604020202020204" pitchFamily="34" charset="0"/>
                <a:cs typeface="Arial" panose="020B0604020202020204" pitchFamily="34" charset="0"/>
              </a:rPr>
              <a:t>thường</a:t>
            </a:r>
            <a:r>
              <a:rPr lang="en-US" sz="3800" dirty="0" smtClean="0">
                <a:latin typeface="Arial" panose="020B0604020202020204" pitchFamily="34" charset="0"/>
                <a:cs typeface="Arial" panose="020B0604020202020204" pitchFamily="34" charset="0"/>
              </a:rPr>
              <a:t> dùng để </a:t>
            </a:r>
            <a:r>
              <a:rPr lang="en-US" sz="3800" dirty="0" err="1" smtClean="0">
                <a:latin typeface="Arial" panose="020B0604020202020204" pitchFamily="34" charset="0"/>
                <a:cs typeface="Arial" panose="020B0604020202020204" pitchFamily="34" charset="0"/>
              </a:rPr>
              <a:t>pha</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nước</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chè</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nước</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vối</a:t>
            </a:r>
            <a:r>
              <a:rPr lang="en-US" sz="3800" dirty="0" smtClean="0">
                <a:latin typeface="Arial" panose="020B0604020202020204" pitchFamily="34" charset="0"/>
                <a:cs typeface="Arial" panose="020B0604020202020204" pitchFamily="34" charset="0"/>
              </a:rPr>
              <a:t>.</a:t>
            </a:r>
          </a:p>
          <a:p>
            <a:pPr marL="571500" indent="-571500" algn="just">
              <a:lnSpc>
                <a:spcPct val="200000"/>
              </a:lnSpc>
              <a:buFontTx/>
              <a:buChar char="-"/>
            </a:pPr>
            <a:r>
              <a:rPr lang="en-US" sz="3800" b="1" dirty="0" err="1" smtClean="0">
                <a:latin typeface="Arial" panose="020B0604020202020204" pitchFamily="34" charset="0"/>
                <a:cs typeface="Arial" panose="020B0604020202020204" pitchFamily="34" charset="0"/>
              </a:rPr>
              <a:t>Nước</a:t>
            </a:r>
            <a:r>
              <a:rPr lang="en-US" sz="3800" b="1" dirty="0" smtClean="0">
                <a:latin typeface="Arial" panose="020B0604020202020204" pitchFamily="34" charset="0"/>
                <a:cs typeface="Arial" panose="020B0604020202020204" pitchFamily="34" charset="0"/>
              </a:rPr>
              <a:t> </a:t>
            </a:r>
            <a:r>
              <a:rPr lang="en-US" sz="3800" b="1" dirty="0" err="1" smtClean="0">
                <a:latin typeface="Arial" panose="020B0604020202020204" pitchFamily="34" charset="0"/>
                <a:cs typeface="Arial" panose="020B0604020202020204" pitchFamily="34" charset="0"/>
              </a:rPr>
              <a:t>chè</a:t>
            </a:r>
            <a:r>
              <a:rPr lang="en-US" sz="3800" b="1" dirty="0" smtClean="0">
                <a:latin typeface="Arial" panose="020B0604020202020204" pitchFamily="34" charset="0"/>
                <a:cs typeface="Arial" panose="020B0604020202020204" pitchFamily="34" charset="0"/>
              </a:rPr>
              <a:t> </a:t>
            </a:r>
            <a:r>
              <a:rPr lang="en-US" sz="3800" b="1" dirty="0" err="1" smtClean="0">
                <a:latin typeface="Arial" panose="020B0604020202020204" pitchFamily="34" charset="0"/>
                <a:cs typeface="Arial" panose="020B0604020202020204" pitchFamily="34" charset="0"/>
              </a:rPr>
              <a:t>tươi</a:t>
            </a:r>
            <a:r>
              <a:rPr lang="en-US" sz="3800" b="1"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nước</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nấu</a:t>
            </a:r>
            <a:r>
              <a:rPr lang="en-US" sz="3800" dirty="0" smtClean="0">
                <a:latin typeface="Arial" panose="020B0604020202020204" pitchFamily="34" charset="0"/>
                <a:cs typeface="Arial" panose="020B0604020202020204" pitchFamily="34" charset="0"/>
              </a:rPr>
              <a:t> hoặc </a:t>
            </a:r>
            <a:r>
              <a:rPr lang="en-US" sz="3800" dirty="0" err="1" smtClean="0">
                <a:latin typeface="Arial" panose="020B0604020202020204" pitchFamily="34" charset="0"/>
                <a:cs typeface="Arial" panose="020B0604020202020204" pitchFamily="34" charset="0"/>
              </a:rPr>
              <a:t>pha</a:t>
            </a:r>
            <a:r>
              <a:rPr lang="en-US" sz="3800" dirty="0" smtClean="0">
                <a:latin typeface="Arial" panose="020B0604020202020204" pitchFamily="34" charset="0"/>
                <a:cs typeface="Arial" panose="020B0604020202020204" pitchFamily="34" charset="0"/>
              </a:rPr>
              <a:t> bằng </a:t>
            </a:r>
            <a:r>
              <a:rPr lang="en-US" sz="3800" dirty="0" err="1" smtClean="0">
                <a:latin typeface="Arial" panose="020B0604020202020204" pitchFamily="34" charset="0"/>
                <a:cs typeface="Arial" panose="020B0604020202020204" pitchFamily="34" charset="0"/>
              </a:rPr>
              <a:t>lá</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chè</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già</a:t>
            </a:r>
            <a:r>
              <a:rPr lang="en-US" sz="3800" dirty="0" smtClean="0">
                <a:latin typeface="Arial" panose="020B0604020202020204" pitchFamily="34" charset="0"/>
                <a:cs typeface="Arial" panose="020B0604020202020204" pitchFamily="34" charset="0"/>
              </a:rPr>
              <a:t> mới </a:t>
            </a:r>
            <a:r>
              <a:rPr lang="en-US" sz="3800" dirty="0" err="1" smtClean="0">
                <a:latin typeface="Arial" panose="020B0604020202020204" pitchFamily="34" charset="0"/>
                <a:cs typeface="Arial" panose="020B0604020202020204" pitchFamily="34" charset="0"/>
              </a:rPr>
              <a:t>hái</a:t>
            </a:r>
            <a:r>
              <a:rPr lang="en-US" sz="3800" dirty="0" smtClean="0">
                <a:latin typeface="Arial" panose="020B0604020202020204" pitchFamily="34" charset="0"/>
                <a:cs typeface="Arial" panose="020B0604020202020204" pitchFamily="34" charset="0"/>
              </a:rPr>
              <a:t>.</a:t>
            </a:r>
            <a:endParaRPr lang="en-US" sz="3800"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 calcmode="lin" valueType="num">
                                      <p:cBhvr>
                                        <p:cTn id="7" dur="500" fill="hold"/>
                                        <p:tgtEl>
                                          <p:spTgt spid="22">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2">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22">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22">
                                            <p:txEl>
                                              <p:pRg st="1" end="1"/>
                                            </p:txEl>
                                          </p:spTgt>
                                        </p:tgtEl>
                                        <p:attrNameLst>
                                          <p:attrName>style.visibility</p:attrName>
                                        </p:attrNameLst>
                                      </p:cBhvr>
                                      <p:to>
                                        <p:strVal val="visible"/>
                                      </p:to>
                                    </p:set>
                                    <p:anim calcmode="lin" valueType="num">
                                      <p:cBhvr>
                                        <p:cTn id="14" dur="500" fill="hold"/>
                                        <p:tgtEl>
                                          <p:spTgt spid="22">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22">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2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312249"/>
        </a:solidFill>
        <a:effectLst/>
      </p:bgPr>
    </p:bg>
    <p:spTree>
      <p:nvGrpSpPr>
        <p:cNvPr id="1" name=""/>
        <p:cNvGrpSpPr/>
        <p:nvPr/>
      </p:nvGrpSpPr>
      <p:grpSpPr>
        <a:xfrm>
          <a:off x="0" y="0"/>
          <a:ext cx="0" cy="0"/>
          <a:chOff x="0" y="0"/>
          <a:chExt cx="0" cy="0"/>
        </a:xfrm>
      </p:grpSpPr>
      <p:grpSp>
        <p:nvGrpSpPr>
          <p:cNvPr id="2" name="Group 2"/>
          <p:cNvGrpSpPr/>
          <p:nvPr/>
        </p:nvGrpSpPr>
        <p:grpSpPr>
          <a:xfrm>
            <a:off x="2304908" y="249298"/>
            <a:ext cx="13735050" cy="3015517"/>
            <a:chOff x="0" y="0"/>
            <a:chExt cx="4162136" cy="913793"/>
          </a:xfrm>
        </p:grpSpPr>
        <p:sp>
          <p:nvSpPr>
            <p:cNvPr id="3" name="Freeform 3"/>
            <p:cNvSpPr/>
            <p:nvPr/>
          </p:nvSpPr>
          <p:spPr>
            <a:xfrm>
              <a:off x="10160" y="16510"/>
              <a:ext cx="4139276" cy="885853"/>
            </a:xfrm>
            <a:custGeom>
              <a:avLst/>
              <a:gdLst/>
              <a:ahLst/>
              <a:cxnLst/>
              <a:rect l="l" t="t" r="r" b="b"/>
              <a:pathLst>
                <a:path w="4139276" h="885853">
                  <a:moveTo>
                    <a:pt x="4139276" y="885853"/>
                  </a:moveTo>
                  <a:lnTo>
                    <a:pt x="0" y="878233"/>
                  </a:lnTo>
                  <a:lnTo>
                    <a:pt x="0" y="320464"/>
                  </a:lnTo>
                  <a:lnTo>
                    <a:pt x="17780" y="19050"/>
                  </a:lnTo>
                  <a:lnTo>
                    <a:pt x="2062038" y="0"/>
                  </a:lnTo>
                  <a:lnTo>
                    <a:pt x="4120226" y="5080"/>
                  </a:lnTo>
                  <a:close/>
                </a:path>
              </a:pathLst>
            </a:custGeom>
            <a:solidFill>
              <a:srgbClr val="F8D738"/>
            </a:solidFill>
          </p:spPr>
        </p:sp>
        <p:sp>
          <p:nvSpPr>
            <p:cNvPr id="4" name="Freeform 4"/>
            <p:cNvSpPr/>
            <p:nvPr/>
          </p:nvSpPr>
          <p:spPr>
            <a:xfrm>
              <a:off x="-3810" y="0"/>
              <a:ext cx="4168486" cy="912523"/>
            </a:xfrm>
            <a:custGeom>
              <a:avLst/>
              <a:gdLst/>
              <a:ahLst/>
              <a:cxnLst/>
              <a:rect l="l" t="t" r="r" b="b"/>
              <a:pathLst>
                <a:path w="4168486" h="912523">
                  <a:moveTo>
                    <a:pt x="4134196" y="21590"/>
                  </a:moveTo>
                  <a:cubicBezTo>
                    <a:pt x="4135466" y="34290"/>
                    <a:pt x="4135466" y="44450"/>
                    <a:pt x="4136736" y="54610"/>
                  </a:cubicBezTo>
                  <a:cubicBezTo>
                    <a:pt x="4139276" y="76511"/>
                    <a:pt x="4140546" y="94127"/>
                    <a:pt x="4143086" y="111113"/>
                  </a:cubicBezTo>
                  <a:cubicBezTo>
                    <a:pt x="4143086" y="135650"/>
                    <a:pt x="4155786" y="619457"/>
                    <a:pt x="4162136" y="643993"/>
                  </a:cubicBezTo>
                  <a:cubicBezTo>
                    <a:pt x="4168486" y="681112"/>
                    <a:pt x="4164676" y="718861"/>
                    <a:pt x="4164676" y="755980"/>
                  </a:cubicBezTo>
                  <a:cubicBezTo>
                    <a:pt x="4164676" y="788695"/>
                    <a:pt x="4165946" y="818894"/>
                    <a:pt x="4167216" y="851563"/>
                  </a:cubicBezTo>
                  <a:cubicBezTo>
                    <a:pt x="4167216" y="873153"/>
                    <a:pt x="4167216" y="887123"/>
                    <a:pt x="4167216" y="911253"/>
                  </a:cubicBezTo>
                  <a:cubicBezTo>
                    <a:pt x="4144356" y="911253"/>
                    <a:pt x="4124036" y="912523"/>
                    <a:pt x="4095757" y="911253"/>
                  </a:cubicBezTo>
                  <a:cubicBezTo>
                    <a:pt x="3886706" y="906173"/>
                    <a:pt x="3674440" y="912523"/>
                    <a:pt x="3465389" y="907443"/>
                  </a:cubicBezTo>
                  <a:cubicBezTo>
                    <a:pt x="3339959" y="903633"/>
                    <a:pt x="3217745" y="906173"/>
                    <a:pt x="3092315" y="903633"/>
                  </a:cubicBezTo>
                  <a:cubicBezTo>
                    <a:pt x="3034424" y="902363"/>
                    <a:pt x="2976533" y="901093"/>
                    <a:pt x="2918642" y="899823"/>
                  </a:cubicBezTo>
                  <a:cubicBezTo>
                    <a:pt x="2883264" y="899823"/>
                    <a:pt x="2851103" y="901093"/>
                    <a:pt x="2815725" y="901093"/>
                  </a:cubicBezTo>
                  <a:cubicBezTo>
                    <a:pt x="2725673" y="899823"/>
                    <a:pt x="2478028" y="901093"/>
                    <a:pt x="2387976" y="899823"/>
                  </a:cubicBezTo>
                  <a:cubicBezTo>
                    <a:pt x="2323653" y="898553"/>
                    <a:pt x="1037188" y="907443"/>
                    <a:pt x="972865" y="906173"/>
                  </a:cubicBezTo>
                  <a:cubicBezTo>
                    <a:pt x="956784" y="906173"/>
                    <a:pt x="937487" y="907443"/>
                    <a:pt x="921407" y="907443"/>
                  </a:cubicBezTo>
                  <a:cubicBezTo>
                    <a:pt x="882813" y="907443"/>
                    <a:pt x="847435" y="908713"/>
                    <a:pt x="808841" y="908713"/>
                  </a:cubicBezTo>
                  <a:cubicBezTo>
                    <a:pt x="712356" y="908713"/>
                    <a:pt x="619088" y="907443"/>
                    <a:pt x="522603" y="906173"/>
                  </a:cubicBezTo>
                  <a:cubicBezTo>
                    <a:pt x="464712" y="904903"/>
                    <a:pt x="406821" y="903633"/>
                    <a:pt x="352146" y="902363"/>
                  </a:cubicBezTo>
                  <a:cubicBezTo>
                    <a:pt x="249229" y="901093"/>
                    <a:pt x="146312" y="899823"/>
                    <a:pt x="48260" y="899823"/>
                  </a:cubicBezTo>
                  <a:cubicBezTo>
                    <a:pt x="38100" y="899823"/>
                    <a:pt x="29210" y="899823"/>
                    <a:pt x="19050" y="898553"/>
                  </a:cubicBezTo>
                  <a:cubicBezTo>
                    <a:pt x="10160" y="897283"/>
                    <a:pt x="5080" y="890933"/>
                    <a:pt x="7620" y="882043"/>
                  </a:cubicBezTo>
                  <a:cubicBezTo>
                    <a:pt x="16510" y="850351"/>
                    <a:pt x="12700" y="834622"/>
                    <a:pt x="11430" y="818265"/>
                  </a:cubicBezTo>
                  <a:cubicBezTo>
                    <a:pt x="10160" y="784920"/>
                    <a:pt x="6350" y="752205"/>
                    <a:pt x="7620" y="718861"/>
                  </a:cubicBezTo>
                  <a:cubicBezTo>
                    <a:pt x="5080" y="677338"/>
                    <a:pt x="0" y="163332"/>
                    <a:pt x="7620" y="121180"/>
                  </a:cubicBezTo>
                  <a:cubicBezTo>
                    <a:pt x="8890" y="113001"/>
                    <a:pt x="7620" y="104193"/>
                    <a:pt x="8890" y="96014"/>
                  </a:cubicBezTo>
                  <a:cubicBezTo>
                    <a:pt x="10160" y="82802"/>
                    <a:pt x="12700" y="68332"/>
                    <a:pt x="13970" y="44450"/>
                  </a:cubicBezTo>
                  <a:cubicBezTo>
                    <a:pt x="13970" y="41910"/>
                    <a:pt x="15240" y="39370"/>
                    <a:pt x="16510" y="38100"/>
                  </a:cubicBezTo>
                  <a:cubicBezTo>
                    <a:pt x="38100" y="35560"/>
                    <a:pt x="65908" y="30480"/>
                    <a:pt x="117367" y="29210"/>
                  </a:cubicBezTo>
                  <a:cubicBezTo>
                    <a:pt x="204203" y="25400"/>
                    <a:pt x="291039" y="22860"/>
                    <a:pt x="381092" y="20320"/>
                  </a:cubicBezTo>
                  <a:cubicBezTo>
                    <a:pt x="442199" y="17780"/>
                    <a:pt x="503306" y="16510"/>
                    <a:pt x="561197" y="13970"/>
                  </a:cubicBezTo>
                  <a:cubicBezTo>
                    <a:pt x="619088" y="11430"/>
                    <a:pt x="680195" y="8890"/>
                    <a:pt x="738086" y="8890"/>
                  </a:cubicBezTo>
                  <a:cubicBezTo>
                    <a:pt x="802409" y="7620"/>
                    <a:pt x="866732" y="10160"/>
                    <a:pt x="931055" y="8890"/>
                  </a:cubicBezTo>
                  <a:cubicBezTo>
                    <a:pt x="1011459" y="8890"/>
                    <a:pt x="2468380" y="6350"/>
                    <a:pt x="2548784" y="5080"/>
                  </a:cubicBezTo>
                  <a:cubicBezTo>
                    <a:pt x="2625971" y="3810"/>
                    <a:pt x="2703159" y="2540"/>
                    <a:pt x="2783563" y="2540"/>
                  </a:cubicBezTo>
                  <a:cubicBezTo>
                    <a:pt x="2915426" y="1270"/>
                    <a:pt x="3044072" y="0"/>
                    <a:pt x="3175935" y="0"/>
                  </a:cubicBezTo>
                  <a:cubicBezTo>
                    <a:pt x="3230610" y="0"/>
                    <a:pt x="3288501" y="2540"/>
                    <a:pt x="3343175" y="2540"/>
                  </a:cubicBezTo>
                  <a:cubicBezTo>
                    <a:pt x="3494335" y="3810"/>
                    <a:pt x="3648710" y="5080"/>
                    <a:pt x="3799870" y="7620"/>
                  </a:cubicBezTo>
                  <a:cubicBezTo>
                    <a:pt x="3880274" y="8890"/>
                    <a:pt x="3960678" y="12700"/>
                    <a:pt x="4041082" y="16510"/>
                  </a:cubicBezTo>
                  <a:cubicBezTo>
                    <a:pt x="4060379" y="16510"/>
                    <a:pt x="4079676" y="16510"/>
                    <a:pt x="4095757" y="16510"/>
                  </a:cubicBezTo>
                  <a:cubicBezTo>
                    <a:pt x="4115146" y="17780"/>
                    <a:pt x="4124036" y="20320"/>
                    <a:pt x="4134196" y="21590"/>
                  </a:cubicBezTo>
                  <a:close/>
                  <a:moveTo>
                    <a:pt x="4144356" y="894743"/>
                  </a:moveTo>
                  <a:cubicBezTo>
                    <a:pt x="4145627" y="878233"/>
                    <a:pt x="4146896" y="865533"/>
                    <a:pt x="4146896" y="852833"/>
                  </a:cubicBezTo>
                  <a:cubicBezTo>
                    <a:pt x="4145627" y="815748"/>
                    <a:pt x="4144356" y="782404"/>
                    <a:pt x="4144356" y="746543"/>
                  </a:cubicBezTo>
                  <a:cubicBezTo>
                    <a:pt x="4144356" y="730185"/>
                    <a:pt x="4146896" y="713828"/>
                    <a:pt x="4145627" y="697470"/>
                  </a:cubicBezTo>
                  <a:cubicBezTo>
                    <a:pt x="4145627" y="682371"/>
                    <a:pt x="4144356" y="666642"/>
                    <a:pt x="4143086" y="651543"/>
                  </a:cubicBezTo>
                  <a:cubicBezTo>
                    <a:pt x="4138006" y="628265"/>
                    <a:pt x="4126577" y="146345"/>
                    <a:pt x="4126577" y="123067"/>
                  </a:cubicBezTo>
                  <a:cubicBezTo>
                    <a:pt x="4124036" y="103564"/>
                    <a:pt x="4121496" y="83431"/>
                    <a:pt x="4118956" y="63500"/>
                  </a:cubicBezTo>
                  <a:cubicBezTo>
                    <a:pt x="4117686" y="44450"/>
                    <a:pt x="4116416" y="43180"/>
                    <a:pt x="4086108" y="41910"/>
                  </a:cubicBezTo>
                  <a:cubicBezTo>
                    <a:pt x="4076460" y="41910"/>
                    <a:pt x="4070028" y="41910"/>
                    <a:pt x="4060379" y="40640"/>
                  </a:cubicBezTo>
                  <a:cubicBezTo>
                    <a:pt x="3979975" y="36830"/>
                    <a:pt x="3896355" y="31750"/>
                    <a:pt x="3815951" y="30480"/>
                  </a:cubicBezTo>
                  <a:cubicBezTo>
                    <a:pt x="3619765" y="26670"/>
                    <a:pt x="3420363" y="25400"/>
                    <a:pt x="3224177" y="22860"/>
                  </a:cubicBezTo>
                  <a:cubicBezTo>
                    <a:pt x="3195232" y="22860"/>
                    <a:pt x="3163070" y="22860"/>
                    <a:pt x="3134125" y="22860"/>
                  </a:cubicBezTo>
                  <a:cubicBezTo>
                    <a:pt x="3085883" y="22860"/>
                    <a:pt x="3037640" y="22860"/>
                    <a:pt x="2992614" y="22860"/>
                  </a:cubicBezTo>
                  <a:cubicBezTo>
                    <a:pt x="2889697" y="22860"/>
                    <a:pt x="2786780" y="22860"/>
                    <a:pt x="2687079" y="24130"/>
                  </a:cubicBezTo>
                  <a:cubicBezTo>
                    <a:pt x="2600242" y="25400"/>
                    <a:pt x="1136889" y="29210"/>
                    <a:pt x="1050053" y="29210"/>
                  </a:cubicBezTo>
                  <a:cubicBezTo>
                    <a:pt x="908542" y="29210"/>
                    <a:pt x="767031" y="26670"/>
                    <a:pt x="625520" y="33020"/>
                  </a:cubicBezTo>
                  <a:cubicBezTo>
                    <a:pt x="551548" y="36830"/>
                    <a:pt x="480793" y="36830"/>
                    <a:pt x="410037" y="38100"/>
                  </a:cubicBezTo>
                  <a:cubicBezTo>
                    <a:pt x="287823" y="41910"/>
                    <a:pt x="165609" y="45720"/>
                    <a:pt x="49530" y="50800"/>
                  </a:cubicBezTo>
                  <a:cubicBezTo>
                    <a:pt x="36830" y="50800"/>
                    <a:pt x="34290" y="53340"/>
                    <a:pt x="33020" y="66445"/>
                  </a:cubicBezTo>
                  <a:cubicBezTo>
                    <a:pt x="31750" y="77769"/>
                    <a:pt x="31750" y="89094"/>
                    <a:pt x="30480" y="100418"/>
                  </a:cubicBezTo>
                  <a:cubicBezTo>
                    <a:pt x="29210" y="119292"/>
                    <a:pt x="26670" y="137537"/>
                    <a:pt x="25400" y="156411"/>
                  </a:cubicBezTo>
                  <a:cubicBezTo>
                    <a:pt x="20320" y="176544"/>
                    <a:pt x="26670" y="668530"/>
                    <a:pt x="29210" y="688662"/>
                  </a:cubicBezTo>
                  <a:cubicBezTo>
                    <a:pt x="29210" y="710053"/>
                    <a:pt x="29210" y="732073"/>
                    <a:pt x="30480" y="753463"/>
                  </a:cubicBezTo>
                  <a:cubicBezTo>
                    <a:pt x="30480" y="769192"/>
                    <a:pt x="33020" y="784920"/>
                    <a:pt x="33020" y="800649"/>
                  </a:cubicBezTo>
                  <a:cubicBezTo>
                    <a:pt x="33020" y="817636"/>
                    <a:pt x="33020" y="834622"/>
                    <a:pt x="31750" y="852833"/>
                  </a:cubicBezTo>
                  <a:cubicBezTo>
                    <a:pt x="31750" y="856643"/>
                    <a:pt x="31750" y="859183"/>
                    <a:pt x="31750" y="862993"/>
                  </a:cubicBezTo>
                  <a:cubicBezTo>
                    <a:pt x="31750" y="873153"/>
                    <a:pt x="35560" y="876963"/>
                    <a:pt x="44450" y="876963"/>
                  </a:cubicBezTo>
                  <a:cubicBezTo>
                    <a:pt x="72340" y="876963"/>
                    <a:pt x="117367" y="878233"/>
                    <a:pt x="159177" y="878233"/>
                  </a:cubicBezTo>
                  <a:cubicBezTo>
                    <a:pt x="220284" y="878233"/>
                    <a:pt x="284607" y="875693"/>
                    <a:pt x="345714" y="878233"/>
                  </a:cubicBezTo>
                  <a:cubicBezTo>
                    <a:pt x="445415" y="882043"/>
                    <a:pt x="545116" y="884583"/>
                    <a:pt x="644817" y="883313"/>
                  </a:cubicBezTo>
                  <a:cubicBezTo>
                    <a:pt x="709140" y="882043"/>
                    <a:pt x="770247" y="884583"/>
                    <a:pt x="834570" y="884583"/>
                  </a:cubicBezTo>
                  <a:cubicBezTo>
                    <a:pt x="927839" y="884583"/>
                    <a:pt x="1021108" y="883313"/>
                    <a:pt x="1114376" y="884583"/>
                  </a:cubicBezTo>
                  <a:cubicBezTo>
                    <a:pt x="1252671" y="885853"/>
                    <a:pt x="2770699" y="875693"/>
                    <a:pt x="2912210" y="878233"/>
                  </a:cubicBezTo>
                  <a:cubicBezTo>
                    <a:pt x="2973317" y="879503"/>
                    <a:pt x="3034424" y="880773"/>
                    <a:pt x="3092315" y="880773"/>
                  </a:cubicBezTo>
                  <a:cubicBezTo>
                    <a:pt x="3198448" y="883313"/>
                    <a:pt x="3301365" y="879503"/>
                    <a:pt x="3407498" y="883313"/>
                  </a:cubicBezTo>
                  <a:cubicBezTo>
                    <a:pt x="3494335" y="885853"/>
                    <a:pt x="3581171" y="885853"/>
                    <a:pt x="3668008" y="888393"/>
                  </a:cubicBezTo>
                  <a:cubicBezTo>
                    <a:pt x="3796654" y="892203"/>
                    <a:pt x="3925300" y="894743"/>
                    <a:pt x="4053947" y="896013"/>
                  </a:cubicBezTo>
                  <a:cubicBezTo>
                    <a:pt x="4102189" y="896013"/>
                    <a:pt x="4124036" y="894743"/>
                    <a:pt x="4144356" y="894743"/>
                  </a:cubicBezTo>
                  <a:close/>
                </a:path>
              </a:pathLst>
            </a:custGeom>
            <a:solidFill>
              <a:srgbClr val="F8D738"/>
            </a:solidFill>
          </p:spPr>
        </p:sp>
      </p:grpSp>
      <p:grpSp>
        <p:nvGrpSpPr>
          <p:cNvPr id="5" name="Group 5"/>
          <p:cNvGrpSpPr/>
          <p:nvPr/>
        </p:nvGrpSpPr>
        <p:grpSpPr>
          <a:xfrm>
            <a:off x="1410516" y="3559868"/>
            <a:ext cx="15277284" cy="5518861"/>
            <a:chOff x="0" y="0"/>
            <a:chExt cx="2662477" cy="822693"/>
          </a:xfrm>
        </p:grpSpPr>
        <p:sp>
          <p:nvSpPr>
            <p:cNvPr id="6" name="Freeform 6"/>
            <p:cNvSpPr/>
            <p:nvPr/>
          </p:nvSpPr>
          <p:spPr>
            <a:xfrm>
              <a:off x="0" y="0"/>
              <a:ext cx="2662477" cy="822693"/>
            </a:xfrm>
            <a:custGeom>
              <a:avLst/>
              <a:gdLst/>
              <a:ahLst/>
              <a:cxnLst/>
              <a:rect l="l" t="t" r="r" b="b"/>
              <a:pathLst>
                <a:path w="2662477" h="822693">
                  <a:moveTo>
                    <a:pt x="0" y="0"/>
                  </a:moveTo>
                  <a:lnTo>
                    <a:pt x="2662477" y="0"/>
                  </a:lnTo>
                  <a:lnTo>
                    <a:pt x="2662477" y="822693"/>
                  </a:lnTo>
                  <a:lnTo>
                    <a:pt x="0" y="822693"/>
                  </a:lnTo>
                  <a:close/>
                </a:path>
              </a:pathLst>
            </a:custGeom>
            <a:solidFill>
              <a:srgbClr val="FFFFFF"/>
            </a:solidFill>
          </p:spPr>
        </p:sp>
      </p:grpSp>
      <p:sp>
        <p:nvSpPr>
          <p:cNvPr id="13" name="TextBox 13"/>
          <p:cNvSpPr txBox="1"/>
          <p:nvPr/>
        </p:nvSpPr>
        <p:spPr>
          <a:xfrm>
            <a:off x="4096475" y="1169973"/>
            <a:ext cx="10391775" cy="832600"/>
          </a:xfrm>
          <a:prstGeom prst="rect">
            <a:avLst/>
          </a:prstGeom>
        </p:spPr>
        <p:txBody>
          <a:bodyPr wrap="square" lIns="0" tIns="0" rIns="0" bIns="0" rtlCol="0" anchor="t">
            <a:spAutoFit/>
          </a:bodyPr>
          <a:lstStyle/>
          <a:p>
            <a:pPr marL="0" lvl="0" indent="0" algn="ctr">
              <a:lnSpc>
                <a:spcPts val="7200"/>
              </a:lnSpc>
              <a:spcBef>
                <a:spcPct val="0"/>
              </a:spcBef>
            </a:pPr>
            <a:r>
              <a:rPr lang="en-US" sz="4800" b="1" i="1" u="none" dirty="0" smtClean="0">
                <a:solidFill>
                  <a:srgbClr val="312249"/>
                </a:solidFill>
                <a:latin typeface="Arial" panose="020B0604020202020204" pitchFamily="34" charset="0"/>
                <a:cs typeface="Arial" panose="020B0604020202020204" pitchFamily="34" charset="0"/>
              </a:rPr>
              <a:t>1. </a:t>
            </a:r>
            <a:r>
              <a:rPr lang="en-US" sz="4800" b="1" i="1" u="none" dirty="0" err="1" smtClean="0">
                <a:solidFill>
                  <a:srgbClr val="312249"/>
                </a:solidFill>
                <a:latin typeface="Arial" panose="020B0604020202020204" pitchFamily="34" charset="0"/>
                <a:cs typeface="Arial" panose="020B0604020202020204" pitchFamily="34" charset="0"/>
              </a:rPr>
              <a:t>Mùa</a:t>
            </a:r>
            <a:r>
              <a:rPr lang="en-US" sz="4800" b="1" i="1" u="none" dirty="0" smtClean="0">
                <a:solidFill>
                  <a:srgbClr val="312249"/>
                </a:solidFill>
                <a:latin typeface="Arial" panose="020B0604020202020204" pitchFamily="34" charset="0"/>
                <a:cs typeface="Arial" panose="020B0604020202020204" pitchFamily="34" charset="0"/>
              </a:rPr>
              <a:t> đông, </a:t>
            </a:r>
            <a:r>
              <a:rPr lang="en-US" sz="4800" b="1" i="1" u="none" dirty="0" err="1" smtClean="0">
                <a:solidFill>
                  <a:srgbClr val="312249"/>
                </a:solidFill>
                <a:latin typeface="Arial" panose="020B0604020202020204" pitchFamily="34" charset="0"/>
                <a:cs typeface="Arial" panose="020B0604020202020204" pitchFamily="34" charset="0"/>
              </a:rPr>
              <a:t>nắng</a:t>
            </a:r>
            <a:r>
              <a:rPr lang="en-US" sz="4800" b="1" i="1" u="none" dirty="0" smtClean="0">
                <a:solidFill>
                  <a:srgbClr val="312249"/>
                </a:solidFill>
                <a:latin typeface="Arial" panose="020B0604020202020204" pitchFamily="34" charset="0"/>
                <a:cs typeface="Arial" panose="020B0604020202020204" pitchFamily="34" charset="0"/>
              </a:rPr>
              <a:t> ở </a:t>
            </a:r>
            <a:r>
              <a:rPr lang="en-US" sz="4800" b="1" i="1" u="none" dirty="0" err="1" smtClean="0">
                <a:solidFill>
                  <a:srgbClr val="312249"/>
                </a:solidFill>
                <a:latin typeface="Arial" panose="020B0604020202020204" pitchFamily="34" charset="0"/>
                <a:cs typeface="Arial" panose="020B0604020202020204" pitchFamily="34" charset="0"/>
              </a:rPr>
              <a:t>những</a:t>
            </a:r>
            <a:r>
              <a:rPr lang="en-US" sz="4800" b="1" i="1" u="none" dirty="0" smtClean="0">
                <a:solidFill>
                  <a:srgbClr val="312249"/>
                </a:solidFill>
                <a:latin typeface="Arial" panose="020B0604020202020204" pitchFamily="34" charset="0"/>
                <a:cs typeface="Arial" panose="020B0604020202020204" pitchFamily="34" charset="0"/>
              </a:rPr>
              <a:t> đâu?</a:t>
            </a:r>
            <a:endParaRPr lang="en-US" sz="4800" b="1" i="1" u="none" dirty="0">
              <a:solidFill>
                <a:srgbClr val="312249"/>
              </a:solidFill>
              <a:latin typeface="Arial" panose="020B0604020202020204" pitchFamily="34" charset="0"/>
              <a:cs typeface="Arial" panose="020B0604020202020204" pitchFamily="34" charset="0"/>
            </a:endParaRPr>
          </a:p>
        </p:txBody>
      </p:sp>
      <p:pic>
        <p:nvPicPr>
          <p:cNvPr id="16" name="Picture 16"/>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16604554" y="7289006"/>
            <a:ext cx="1825001" cy="3186509"/>
          </a:xfrm>
          <a:prstGeom prst="rect">
            <a:avLst/>
          </a:prstGeom>
        </p:spPr>
      </p:pic>
      <p:pic>
        <p:nvPicPr>
          <p:cNvPr id="17" name="Picture 17"/>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a:off x="732845" y="249298"/>
            <a:ext cx="2287160" cy="2377954"/>
          </a:xfrm>
          <a:prstGeom prst="rect">
            <a:avLst/>
          </a:prstGeom>
        </p:spPr>
      </p:pic>
      <p:pic>
        <p:nvPicPr>
          <p:cNvPr id="18" name="Picture 18"/>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flipH="1">
            <a:off x="15267995" y="249298"/>
            <a:ext cx="2287160" cy="2377954"/>
          </a:xfrm>
          <a:prstGeom prst="rect">
            <a:avLst/>
          </a:prstGeom>
        </p:spPr>
      </p:pic>
      <p:pic>
        <p:nvPicPr>
          <p:cNvPr id="19" name="Picture 19"/>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l="33189" b="74190"/>
          <a:stretch>
            <a:fillRect/>
          </a:stretch>
        </p:blipFill>
        <p:spPr>
          <a:xfrm>
            <a:off x="-38100" y="8760497"/>
            <a:ext cx="4328850" cy="1495939"/>
          </a:xfrm>
          <a:prstGeom prst="rect">
            <a:avLst/>
          </a:prstGeom>
        </p:spPr>
      </p:pic>
      <p:pic>
        <p:nvPicPr>
          <p:cNvPr id="20" name="Picture 20"/>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rot="5400000">
            <a:off x="-1345378" y="7487394"/>
            <a:ext cx="2860116" cy="1182030"/>
          </a:xfrm>
          <a:prstGeom prst="rect">
            <a:avLst/>
          </a:prstGeom>
        </p:spPr>
      </p:pic>
      <p:pic>
        <p:nvPicPr>
          <p:cNvPr id="21" name="Picture 21"/>
          <p:cNvPicPr>
            <a:picLocks noChangeAspect="1"/>
          </p:cNvPicPr>
          <p:nvPr/>
        </p:nvPicPr>
        <p:blipFill>
          <a:blip r:embed="rId14">
            <a:extLst>
              <a:ext uri="{28A0092B-C50C-407E-A947-70E740481C1C}">
                <a14:useLocalDpi xmlns:a14="http://schemas.microsoft.com/office/drawing/2010/main" val="0"/>
              </a:ext>
              <a:ext uri="{96DAC541-7B7A-43D3-8B79-37D633B846F1}">
                <asvg:svgBlip xmlns="" xmlns:asvg="http://schemas.microsoft.com/office/drawing/2016/SVG/main" r:embed="rId15"/>
              </a:ext>
            </a:extLst>
          </a:blip>
          <a:srcRect/>
          <a:stretch>
            <a:fillRect/>
          </a:stretch>
        </p:blipFill>
        <p:spPr>
          <a:xfrm>
            <a:off x="14558823" y="8825111"/>
            <a:ext cx="1897715" cy="1863211"/>
          </a:xfrm>
          <a:prstGeom prst="rect">
            <a:avLst/>
          </a:prstGeom>
        </p:spPr>
      </p:pic>
      <p:grpSp>
        <p:nvGrpSpPr>
          <p:cNvPr id="22" name="Group 22"/>
          <p:cNvGrpSpPr>
            <a:grpSpLocks noChangeAspect="1"/>
          </p:cNvGrpSpPr>
          <p:nvPr/>
        </p:nvGrpSpPr>
        <p:grpSpPr>
          <a:xfrm rot="-1502603">
            <a:off x="5703228" y="9325957"/>
            <a:ext cx="391415" cy="323080"/>
            <a:chOff x="0" y="0"/>
            <a:chExt cx="2138680" cy="1765300"/>
          </a:xfrm>
        </p:grpSpPr>
        <p:sp>
          <p:nvSpPr>
            <p:cNvPr id="23" name="Freeform 23"/>
            <p:cNvSpPr/>
            <p:nvPr/>
          </p:nvSpPr>
          <p:spPr>
            <a:xfrm>
              <a:off x="-49530" y="-55880"/>
              <a:ext cx="2237740" cy="1819910"/>
            </a:xfrm>
            <a:custGeom>
              <a:avLst/>
              <a:gdLst/>
              <a:ahLst/>
              <a:cxnLst/>
              <a:rect l="l" t="t" r="r" b="b"/>
              <a:pathLst>
                <a:path w="2237740" h="1819910">
                  <a:moveTo>
                    <a:pt x="1789430" y="69850"/>
                  </a:moveTo>
                  <a:cubicBezTo>
                    <a:pt x="1540510" y="0"/>
                    <a:pt x="1233170" y="191770"/>
                    <a:pt x="1118870" y="495300"/>
                  </a:cubicBezTo>
                  <a:cubicBezTo>
                    <a:pt x="1004570" y="190500"/>
                    <a:pt x="697230" y="0"/>
                    <a:pt x="448310" y="69850"/>
                  </a:cubicBezTo>
                  <a:cubicBezTo>
                    <a:pt x="127000" y="160020"/>
                    <a:pt x="0" y="447040"/>
                    <a:pt x="66040" y="796290"/>
                  </a:cubicBezTo>
                  <a:cubicBezTo>
                    <a:pt x="120650" y="1079500"/>
                    <a:pt x="448310" y="1574800"/>
                    <a:pt x="1117600" y="1819910"/>
                  </a:cubicBezTo>
                  <a:cubicBezTo>
                    <a:pt x="1786890" y="1574800"/>
                    <a:pt x="2115820" y="1079500"/>
                    <a:pt x="2169160" y="796290"/>
                  </a:cubicBezTo>
                  <a:cubicBezTo>
                    <a:pt x="2237740" y="447040"/>
                    <a:pt x="2110740" y="160020"/>
                    <a:pt x="1789430" y="69850"/>
                  </a:cubicBezTo>
                  <a:close/>
                </a:path>
              </a:pathLst>
            </a:custGeom>
            <a:solidFill>
              <a:srgbClr val="FA3D56"/>
            </a:solidFill>
          </p:spPr>
        </p:sp>
      </p:grpSp>
      <p:pic>
        <p:nvPicPr>
          <p:cNvPr id="24" name="Picture 24"/>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 xmlns:asvg="http://schemas.microsoft.com/office/drawing/2016/SVG/main" r:embed="rId17"/>
              </a:ext>
            </a:extLst>
          </a:blip>
          <a:srcRect/>
          <a:stretch>
            <a:fillRect/>
          </a:stretch>
        </p:blipFill>
        <p:spPr>
          <a:xfrm>
            <a:off x="16902912" y="4701204"/>
            <a:ext cx="712775" cy="712775"/>
          </a:xfrm>
          <a:prstGeom prst="rect">
            <a:avLst/>
          </a:prstGeom>
        </p:spPr>
      </p:pic>
      <p:pic>
        <p:nvPicPr>
          <p:cNvPr id="25" name="Picture 25"/>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 xmlns:asvg="http://schemas.microsoft.com/office/drawing/2016/SVG/main" r:embed="rId17"/>
              </a:ext>
            </a:extLst>
          </a:blip>
          <a:srcRect/>
          <a:stretch>
            <a:fillRect/>
          </a:stretch>
        </p:blipFill>
        <p:spPr>
          <a:xfrm>
            <a:off x="400270" y="4868075"/>
            <a:ext cx="550850" cy="550850"/>
          </a:xfrm>
          <a:prstGeom prst="rect">
            <a:avLst/>
          </a:prstGeom>
        </p:spPr>
      </p:pic>
      <p:sp>
        <p:nvSpPr>
          <p:cNvPr id="26" name="Rectangle 25"/>
          <p:cNvSpPr/>
          <p:nvPr/>
        </p:nvSpPr>
        <p:spPr>
          <a:xfrm>
            <a:off x="2420663" y="3721151"/>
            <a:ext cx="13472102" cy="5196294"/>
          </a:xfrm>
          <a:prstGeom prst="rect">
            <a:avLst/>
          </a:prstGeom>
        </p:spPr>
        <p:txBody>
          <a:bodyPr wrap="square">
            <a:spAutoFit/>
          </a:bodyPr>
          <a:lstStyle/>
          <a:p>
            <a:pPr algn="just">
              <a:lnSpc>
                <a:spcPct val="150000"/>
              </a:lnSpc>
              <a:spcBef>
                <a:spcPts val="700"/>
              </a:spcBef>
              <a:spcAft>
                <a:spcPts val="700"/>
              </a:spcAft>
            </a:pPr>
            <a:r>
              <a:rPr lang="en-US" sz="3800" dirty="0">
                <a:latin typeface="Arial" panose="020B0604020202020204" pitchFamily="34" charset="0"/>
                <a:ea typeface="Calibri" panose="020F0502020204030204" pitchFamily="34" charset="0"/>
                <a:cs typeface="Arial" panose="020B0604020202020204" pitchFamily="34" charset="0"/>
              </a:rPr>
              <a:t>- </a:t>
            </a:r>
            <a:r>
              <a:rPr lang="en-US" sz="3800" dirty="0" err="1">
                <a:latin typeface="Arial" panose="020B0604020202020204" pitchFamily="34" charset="0"/>
                <a:ea typeface="Calibri" panose="020F0502020204030204" pitchFamily="34" charset="0"/>
                <a:cs typeface="Arial" panose="020B0604020202020204" pitchFamily="34" charset="0"/>
              </a:rPr>
              <a:t>Nắng</a:t>
            </a:r>
            <a:r>
              <a:rPr lang="en-US" sz="3800" dirty="0">
                <a:latin typeface="Arial" panose="020B0604020202020204" pitchFamily="34" charset="0"/>
                <a:ea typeface="Calibri" panose="020F0502020204030204" pitchFamily="34" charset="0"/>
                <a:cs typeface="Arial" panose="020B0604020202020204" pitchFamily="34" charset="0"/>
              </a:rPr>
              <a:t> ở </a:t>
            </a:r>
            <a:r>
              <a:rPr lang="en-US" sz="3800" dirty="0" err="1">
                <a:latin typeface="Arial" panose="020B0604020202020204" pitchFamily="34" charset="0"/>
                <a:ea typeface="Calibri" panose="020F0502020204030204" pitchFamily="34" charset="0"/>
                <a:cs typeface="Arial" panose="020B0604020202020204" pitchFamily="34" charset="0"/>
              </a:rPr>
              <a:t>xung</a:t>
            </a:r>
            <a:r>
              <a:rPr lang="en-US" sz="3800" dirty="0">
                <a:latin typeface="Arial" panose="020B0604020202020204" pitchFamily="34" charset="0"/>
                <a:ea typeface="Calibri" panose="020F0502020204030204" pitchFamily="34" charset="0"/>
                <a:cs typeface="Arial" panose="020B0604020202020204" pitchFamily="34" charset="0"/>
              </a:rPr>
              <a:t> </a:t>
            </a:r>
            <a:r>
              <a:rPr lang="en-US" sz="3800" dirty="0" err="1">
                <a:latin typeface="Arial" panose="020B0604020202020204" pitchFamily="34" charset="0"/>
                <a:ea typeface="Calibri" panose="020F0502020204030204" pitchFamily="34" charset="0"/>
                <a:cs typeface="Arial" panose="020B0604020202020204" pitchFamily="34" charset="0"/>
              </a:rPr>
              <a:t>quanh</a:t>
            </a:r>
            <a:r>
              <a:rPr lang="en-US" sz="3800" dirty="0">
                <a:latin typeface="Arial" panose="020B0604020202020204" pitchFamily="34" charset="0"/>
                <a:ea typeface="Calibri" panose="020F0502020204030204" pitchFamily="34" charset="0"/>
                <a:cs typeface="Arial" panose="020B0604020202020204" pitchFamily="34" charset="0"/>
              </a:rPr>
              <a:t> </a:t>
            </a:r>
            <a:r>
              <a:rPr lang="en-US" sz="3800" dirty="0" err="1">
                <a:latin typeface="Arial" panose="020B0604020202020204" pitchFamily="34" charset="0"/>
                <a:ea typeface="Calibri" panose="020F0502020204030204" pitchFamily="34" charset="0"/>
                <a:cs typeface="Arial" panose="020B0604020202020204" pitchFamily="34" charset="0"/>
              </a:rPr>
              <a:t>bình</a:t>
            </a:r>
            <a:r>
              <a:rPr lang="en-US" sz="3800" dirty="0">
                <a:latin typeface="Arial" panose="020B0604020202020204" pitchFamily="34" charset="0"/>
                <a:ea typeface="Calibri" panose="020F0502020204030204" pitchFamily="34" charset="0"/>
                <a:cs typeface="Arial" panose="020B0604020202020204" pitchFamily="34" charset="0"/>
              </a:rPr>
              <a:t> </a:t>
            </a:r>
            <a:r>
              <a:rPr lang="en-US" sz="3800" dirty="0" err="1">
                <a:latin typeface="Arial" panose="020B0604020202020204" pitchFamily="34" charset="0"/>
                <a:ea typeface="Calibri" panose="020F0502020204030204" pitchFamily="34" charset="0"/>
                <a:cs typeface="Arial" panose="020B0604020202020204" pitchFamily="34" charset="0"/>
              </a:rPr>
              <a:t>tích</a:t>
            </a:r>
            <a:r>
              <a:rPr lang="en-US" sz="3800" dirty="0">
                <a:latin typeface="Arial" panose="020B0604020202020204" pitchFamily="34" charset="0"/>
                <a:ea typeface="Calibri" panose="020F0502020204030204" pitchFamily="34" charset="0"/>
                <a:cs typeface="Arial" panose="020B0604020202020204" pitchFamily="34" charset="0"/>
              </a:rPr>
              <a:t>/ủ </a:t>
            </a:r>
            <a:r>
              <a:rPr lang="en-US" sz="3800" dirty="0" err="1">
                <a:latin typeface="Arial" panose="020B0604020202020204" pitchFamily="34" charset="0"/>
                <a:ea typeface="Calibri" panose="020F0502020204030204" pitchFamily="34" charset="0"/>
                <a:cs typeface="Arial" panose="020B0604020202020204" pitchFamily="34" charset="0"/>
              </a:rPr>
              <a:t>nước</a:t>
            </a:r>
            <a:r>
              <a:rPr lang="en-US" sz="3800" dirty="0">
                <a:latin typeface="Arial" panose="020B0604020202020204" pitchFamily="34" charset="0"/>
                <a:ea typeface="Calibri" panose="020F0502020204030204" pitchFamily="34" charset="0"/>
                <a:cs typeface="Arial" panose="020B0604020202020204" pitchFamily="34" charset="0"/>
              </a:rPr>
              <a:t> </a:t>
            </a:r>
            <a:r>
              <a:rPr lang="en-US" sz="3800" dirty="0" err="1">
                <a:latin typeface="Arial" panose="020B0604020202020204" pitchFamily="34" charset="0"/>
                <a:ea typeface="Calibri" panose="020F0502020204030204" pitchFamily="34" charset="0"/>
                <a:cs typeface="Arial" panose="020B0604020202020204" pitchFamily="34" charset="0"/>
              </a:rPr>
              <a:t>chè</a:t>
            </a:r>
            <a:r>
              <a:rPr lang="en-US" sz="3800" dirty="0">
                <a:latin typeface="Arial" panose="020B0604020202020204" pitchFamily="34" charset="0"/>
                <a:ea typeface="Calibri" panose="020F0502020204030204" pitchFamily="34" charset="0"/>
                <a:cs typeface="Arial" panose="020B0604020202020204" pitchFamily="34" charset="0"/>
              </a:rPr>
              <a:t> </a:t>
            </a:r>
            <a:r>
              <a:rPr lang="en-US" sz="3800" dirty="0" err="1">
                <a:latin typeface="Arial" panose="020B0604020202020204" pitchFamily="34" charset="0"/>
                <a:ea typeface="Calibri" panose="020F0502020204030204" pitchFamily="34" charset="0"/>
                <a:cs typeface="Arial" panose="020B0604020202020204" pitchFamily="34" charset="0"/>
              </a:rPr>
              <a:t>tươi</a:t>
            </a:r>
            <a:r>
              <a:rPr lang="en-US" sz="3800" dirty="0">
                <a:latin typeface="Arial" panose="020B0604020202020204" pitchFamily="34" charset="0"/>
                <a:ea typeface="Calibri" panose="020F0502020204030204" pitchFamily="34" charset="0"/>
                <a:cs typeface="Arial" panose="020B0604020202020204" pitchFamily="34" charset="0"/>
              </a:rPr>
              <a:t> </a:t>
            </a:r>
            <a:r>
              <a:rPr lang="en-US" sz="3800" dirty="0" err="1">
                <a:latin typeface="Arial" panose="020B0604020202020204" pitchFamily="34" charset="0"/>
                <a:ea typeface="Calibri" panose="020F0502020204030204" pitchFamily="34" charset="0"/>
                <a:cs typeface="Arial" panose="020B0604020202020204" pitchFamily="34" charset="0"/>
              </a:rPr>
              <a:t>cho</a:t>
            </a:r>
            <a:r>
              <a:rPr lang="en-US" sz="3800" dirty="0">
                <a:latin typeface="Arial" panose="020B0604020202020204" pitchFamily="34" charset="0"/>
                <a:ea typeface="Calibri" panose="020F0502020204030204" pitchFamily="34" charset="0"/>
                <a:cs typeface="Arial" panose="020B0604020202020204" pitchFamily="34" charset="0"/>
              </a:rPr>
              <a:t> bà.</a:t>
            </a:r>
          </a:p>
          <a:p>
            <a:pPr algn="just">
              <a:lnSpc>
                <a:spcPct val="150000"/>
              </a:lnSpc>
              <a:spcBef>
                <a:spcPts val="700"/>
              </a:spcBef>
              <a:spcAft>
                <a:spcPts val="700"/>
              </a:spcAft>
            </a:pPr>
            <a:r>
              <a:rPr lang="en-US" sz="3800" dirty="0">
                <a:latin typeface="Arial" panose="020B0604020202020204" pitchFamily="34" charset="0"/>
                <a:ea typeface="Calibri" panose="020F0502020204030204" pitchFamily="34" charset="0"/>
                <a:cs typeface="Arial" panose="020B0604020202020204" pitchFamily="34" charset="0"/>
              </a:rPr>
              <a:t>- </a:t>
            </a:r>
            <a:r>
              <a:rPr lang="en-US" sz="3800" dirty="0" err="1">
                <a:latin typeface="Arial" panose="020B0604020202020204" pitchFamily="34" charset="0"/>
                <a:ea typeface="Calibri" panose="020F0502020204030204" pitchFamily="34" charset="0"/>
                <a:cs typeface="Arial" panose="020B0604020202020204" pitchFamily="34" charset="0"/>
              </a:rPr>
              <a:t>Nắng</a:t>
            </a:r>
            <a:r>
              <a:rPr lang="en-US" sz="3800" dirty="0">
                <a:latin typeface="Arial" panose="020B0604020202020204" pitchFamily="34" charset="0"/>
                <a:ea typeface="Calibri" panose="020F0502020204030204" pitchFamily="34" charset="0"/>
                <a:cs typeface="Arial" panose="020B0604020202020204" pitchFamily="34" charset="0"/>
              </a:rPr>
              <a:t> trong </a:t>
            </a:r>
            <a:r>
              <a:rPr lang="en-US" sz="3800" dirty="0" err="1">
                <a:latin typeface="Arial" panose="020B0604020202020204" pitchFamily="34" charset="0"/>
                <a:ea typeface="Calibri" panose="020F0502020204030204" pitchFamily="34" charset="0"/>
                <a:cs typeface="Arial" panose="020B0604020202020204" pitchFamily="34" charset="0"/>
              </a:rPr>
              <a:t>nước</a:t>
            </a:r>
            <a:r>
              <a:rPr lang="en-US" sz="3800" dirty="0">
                <a:latin typeface="Arial" panose="020B0604020202020204" pitchFamily="34" charset="0"/>
                <a:ea typeface="Calibri" panose="020F0502020204030204" pitchFamily="34" charset="0"/>
                <a:cs typeface="Arial" panose="020B0604020202020204" pitchFamily="34" charset="0"/>
              </a:rPr>
              <a:t> </a:t>
            </a:r>
            <a:r>
              <a:rPr lang="en-US" sz="3800" dirty="0" err="1">
                <a:latin typeface="Arial" panose="020B0604020202020204" pitchFamily="34" charset="0"/>
                <a:ea typeface="Calibri" panose="020F0502020204030204" pitchFamily="34" charset="0"/>
                <a:cs typeface="Arial" panose="020B0604020202020204" pitchFamily="34" charset="0"/>
              </a:rPr>
              <a:t>chè</a:t>
            </a:r>
            <a:r>
              <a:rPr lang="en-US" sz="3800" dirty="0">
                <a:latin typeface="Arial" panose="020B0604020202020204" pitchFamily="34" charset="0"/>
                <a:ea typeface="Calibri" panose="020F0502020204030204" pitchFamily="34" charset="0"/>
                <a:cs typeface="Arial" panose="020B0604020202020204" pitchFamily="34" charset="0"/>
              </a:rPr>
              <a:t> </a:t>
            </a:r>
            <a:r>
              <a:rPr lang="en-US" sz="3800" dirty="0" err="1">
                <a:latin typeface="Arial" panose="020B0604020202020204" pitchFamily="34" charset="0"/>
                <a:ea typeface="Calibri" panose="020F0502020204030204" pitchFamily="34" charset="0"/>
                <a:cs typeface="Arial" panose="020B0604020202020204" pitchFamily="34" charset="0"/>
              </a:rPr>
              <a:t>chan</a:t>
            </a:r>
            <a:r>
              <a:rPr lang="en-US" sz="3800" dirty="0">
                <a:latin typeface="Arial" panose="020B0604020202020204" pitchFamily="34" charset="0"/>
                <a:ea typeface="Calibri" panose="020F0502020204030204" pitchFamily="34" charset="0"/>
                <a:cs typeface="Arial" panose="020B0604020202020204" pitchFamily="34" charset="0"/>
              </a:rPr>
              <a:t> </a:t>
            </a:r>
            <a:r>
              <a:rPr lang="en-US" sz="3800" dirty="0" err="1">
                <a:latin typeface="Arial" panose="020B0604020202020204" pitchFamily="34" charset="0"/>
                <a:ea typeface="Calibri" panose="020F0502020204030204" pitchFamily="34" charset="0"/>
                <a:cs typeface="Arial" panose="020B0604020202020204" pitchFamily="34" charset="0"/>
              </a:rPr>
              <a:t>chát</a:t>
            </a:r>
            <a:r>
              <a:rPr lang="en-US" sz="3800" dirty="0">
                <a:latin typeface="Arial" panose="020B0604020202020204" pitchFamily="34" charset="0"/>
                <a:ea typeface="Calibri" panose="020F0502020204030204" pitchFamily="34" charset="0"/>
                <a:cs typeface="Arial" panose="020B0604020202020204" pitchFamily="34" charset="0"/>
              </a:rPr>
              <a:t>.</a:t>
            </a:r>
          </a:p>
          <a:p>
            <a:pPr algn="just">
              <a:lnSpc>
                <a:spcPct val="150000"/>
              </a:lnSpc>
              <a:spcBef>
                <a:spcPts val="700"/>
              </a:spcBef>
              <a:spcAft>
                <a:spcPts val="700"/>
              </a:spcAft>
            </a:pPr>
            <a:r>
              <a:rPr lang="en-US" sz="3800" dirty="0">
                <a:latin typeface="Arial" panose="020B0604020202020204" pitchFamily="34" charset="0"/>
                <a:ea typeface="Calibri" panose="020F0502020204030204" pitchFamily="34" charset="0"/>
                <a:cs typeface="Arial" panose="020B0604020202020204" pitchFamily="34" charset="0"/>
              </a:rPr>
              <a:t>- </a:t>
            </a:r>
            <a:r>
              <a:rPr lang="en-US" sz="3800" dirty="0" err="1">
                <a:latin typeface="Arial" panose="020B0604020202020204" pitchFamily="34" charset="0"/>
                <a:ea typeface="Calibri" panose="020F0502020204030204" pitchFamily="34" charset="0"/>
                <a:cs typeface="Arial" panose="020B0604020202020204" pitchFamily="34" charset="0"/>
              </a:rPr>
              <a:t>Nắng</a:t>
            </a:r>
            <a:r>
              <a:rPr lang="en-US" sz="3800" dirty="0">
                <a:latin typeface="Arial" panose="020B0604020202020204" pitchFamily="34" charset="0"/>
                <a:ea typeface="Calibri" panose="020F0502020204030204" pitchFamily="34" charset="0"/>
                <a:cs typeface="Arial" panose="020B0604020202020204" pitchFamily="34" charset="0"/>
              </a:rPr>
              <a:t> vào quả cam </a:t>
            </a:r>
            <a:r>
              <a:rPr lang="en-US" sz="3800" dirty="0" err="1">
                <a:latin typeface="Arial" panose="020B0604020202020204" pitchFamily="34" charset="0"/>
                <a:ea typeface="Calibri" panose="020F0502020204030204" pitchFamily="34" charset="0"/>
                <a:cs typeface="Arial" panose="020B0604020202020204" pitchFamily="34" charset="0"/>
              </a:rPr>
              <a:t>nắng</a:t>
            </a:r>
            <a:r>
              <a:rPr lang="en-US" sz="3800" dirty="0">
                <a:latin typeface="Arial" panose="020B0604020202020204" pitchFamily="34" charset="0"/>
                <a:ea typeface="Calibri" panose="020F0502020204030204" pitchFamily="34" charset="0"/>
                <a:cs typeface="Arial" panose="020B0604020202020204" pitchFamily="34" charset="0"/>
              </a:rPr>
              <a:t> </a:t>
            </a:r>
            <a:r>
              <a:rPr lang="en-US" sz="3800" dirty="0" err="1">
                <a:latin typeface="Arial" panose="020B0604020202020204" pitchFamily="34" charset="0"/>
                <a:ea typeface="Calibri" panose="020F0502020204030204" pitchFamily="34" charset="0"/>
                <a:cs typeface="Arial" panose="020B0604020202020204" pitchFamily="34" charset="0"/>
              </a:rPr>
              <a:t>ngọt</a:t>
            </a:r>
            <a:r>
              <a:rPr lang="en-US" sz="3800" dirty="0">
                <a:latin typeface="Arial" panose="020B0604020202020204" pitchFamily="34" charset="0"/>
                <a:ea typeface="Calibri" panose="020F0502020204030204" pitchFamily="34" charset="0"/>
                <a:cs typeface="Arial" panose="020B0604020202020204" pitchFamily="34" charset="0"/>
              </a:rPr>
              <a:t>.</a:t>
            </a:r>
          </a:p>
          <a:p>
            <a:pPr algn="just">
              <a:lnSpc>
                <a:spcPct val="150000"/>
              </a:lnSpc>
              <a:spcBef>
                <a:spcPts val="700"/>
              </a:spcBef>
              <a:spcAft>
                <a:spcPts val="700"/>
              </a:spcAft>
            </a:pPr>
            <a:r>
              <a:rPr lang="en-US" sz="3800" dirty="0">
                <a:latin typeface="Arial" panose="020B0604020202020204" pitchFamily="34" charset="0"/>
                <a:ea typeface="Calibri" panose="020F0502020204030204" pitchFamily="34" charset="0"/>
                <a:cs typeface="Arial" panose="020B0604020202020204" pitchFamily="34" charset="0"/>
              </a:rPr>
              <a:t>- </a:t>
            </a:r>
            <a:r>
              <a:rPr lang="en-US" sz="3800" dirty="0" err="1">
                <a:latin typeface="Arial" panose="020B0604020202020204" pitchFamily="34" charset="0"/>
                <a:ea typeface="Calibri" panose="020F0502020204030204" pitchFamily="34" charset="0"/>
                <a:cs typeface="Arial" panose="020B0604020202020204" pitchFamily="34" charset="0"/>
              </a:rPr>
              <a:t>Nắng</a:t>
            </a:r>
            <a:r>
              <a:rPr lang="en-US" sz="3800" dirty="0">
                <a:latin typeface="Arial" panose="020B0604020202020204" pitchFamily="34" charset="0"/>
                <a:ea typeface="Calibri" panose="020F0502020204030204" pitchFamily="34" charset="0"/>
                <a:cs typeface="Arial" panose="020B0604020202020204" pitchFamily="34" charset="0"/>
              </a:rPr>
              <a:t> </a:t>
            </a:r>
            <a:r>
              <a:rPr lang="en-US" sz="3800" dirty="0" err="1">
                <a:latin typeface="Arial" panose="020B0604020202020204" pitchFamily="34" charset="0"/>
                <a:ea typeface="Calibri" panose="020F0502020204030204" pitchFamily="34" charset="0"/>
                <a:cs typeface="Arial" panose="020B0604020202020204" pitchFamily="34" charset="0"/>
              </a:rPr>
              <a:t>lặn</a:t>
            </a:r>
            <a:r>
              <a:rPr lang="en-US" sz="3800" dirty="0">
                <a:latin typeface="Arial" panose="020B0604020202020204" pitchFamily="34" charset="0"/>
                <a:ea typeface="Calibri" panose="020F0502020204030204" pitchFamily="34" charset="0"/>
                <a:cs typeface="Arial" panose="020B0604020202020204" pitchFamily="34" charset="0"/>
              </a:rPr>
              <a:t> vào trong </a:t>
            </a:r>
            <a:r>
              <a:rPr lang="en-US" sz="3800" dirty="0" err="1">
                <a:latin typeface="Arial" panose="020B0604020202020204" pitchFamily="34" charset="0"/>
                <a:ea typeface="Calibri" panose="020F0502020204030204" pitchFamily="34" charset="0"/>
                <a:cs typeface="Arial" panose="020B0604020202020204" pitchFamily="34" charset="0"/>
              </a:rPr>
              <a:t>mùi</a:t>
            </a:r>
            <a:r>
              <a:rPr lang="en-US" sz="3800" dirty="0">
                <a:latin typeface="Arial" panose="020B0604020202020204" pitchFamily="34" charset="0"/>
                <a:ea typeface="Calibri" panose="020F0502020204030204" pitchFamily="34" charset="0"/>
                <a:cs typeface="Arial" panose="020B0604020202020204" pitchFamily="34" charset="0"/>
              </a:rPr>
              <a:t> </a:t>
            </a:r>
            <a:r>
              <a:rPr lang="en-US" sz="3800" dirty="0" err="1">
                <a:latin typeface="Arial" panose="020B0604020202020204" pitchFamily="34" charset="0"/>
                <a:ea typeface="Calibri" panose="020F0502020204030204" pitchFamily="34" charset="0"/>
                <a:cs typeface="Arial" panose="020B0604020202020204" pitchFamily="34" charset="0"/>
              </a:rPr>
              <a:t>thơm</a:t>
            </a:r>
            <a:r>
              <a:rPr lang="en-US" sz="3800" dirty="0">
                <a:latin typeface="Arial" panose="020B0604020202020204" pitchFamily="34" charset="0"/>
                <a:ea typeface="Calibri" panose="020F0502020204030204" pitchFamily="34" charset="0"/>
                <a:cs typeface="Arial" panose="020B0604020202020204" pitchFamily="34" charset="0"/>
              </a:rPr>
              <a:t>/ Của </a:t>
            </a:r>
            <a:r>
              <a:rPr lang="en-US" sz="3800" dirty="0" err="1">
                <a:latin typeface="Arial" panose="020B0604020202020204" pitchFamily="34" charset="0"/>
                <a:ea typeface="Calibri" panose="020F0502020204030204" pitchFamily="34" charset="0"/>
                <a:cs typeface="Arial" panose="020B0604020202020204" pitchFamily="34" charset="0"/>
              </a:rPr>
              <a:t>trăm</a:t>
            </a:r>
            <a:r>
              <a:rPr lang="en-US" sz="3800" dirty="0">
                <a:latin typeface="Arial" panose="020B0604020202020204" pitchFamily="34" charset="0"/>
                <a:ea typeface="Calibri" panose="020F0502020204030204" pitchFamily="34" charset="0"/>
                <a:cs typeface="Arial" panose="020B0604020202020204" pitchFamily="34" charset="0"/>
              </a:rPr>
              <a:t> </a:t>
            </a:r>
            <a:r>
              <a:rPr lang="en-US" sz="3800" dirty="0" err="1">
                <a:latin typeface="Arial" panose="020B0604020202020204" pitchFamily="34" charset="0"/>
                <a:ea typeface="Calibri" panose="020F0502020204030204" pitchFamily="34" charset="0"/>
                <a:cs typeface="Arial" panose="020B0604020202020204" pitchFamily="34" charset="0"/>
              </a:rPr>
              <a:t>ngàn</a:t>
            </a:r>
            <a:r>
              <a:rPr lang="en-US" sz="3800" dirty="0">
                <a:latin typeface="Arial" panose="020B0604020202020204" pitchFamily="34" charset="0"/>
                <a:ea typeface="Calibri" panose="020F0502020204030204" pitchFamily="34" charset="0"/>
                <a:cs typeface="Arial" panose="020B0604020202020204" pitchFamily="34" charset="0"/>
              </a:rPr>
              <a:t> </a:t>
            </a:r>
            <a:r>
              <a:rPr lang="en-US" sz="3800" dirty="0" err="1">
                <a:latin typeface="Arial" panose="020B0604020202020204" pitchFamily="34" charset="0"/>
                <a:ea typeface="Calibri" panose="020F0502020204030204" pitchFamily="34" charset="0"/>
                <a:cs typeface="Arial" panose="020B0604020202020204" pitchFamily="34" charset="0"/>
              </a:rPr>
              <a:t>bông</a:t>
            </a:r>
            <a:r>
              <a:rPr lang="en-US" sz="3800" dirty="0">
                <a:latin typeface="Arial" panose="020B0604020202020204" pitchFamily="34" charset="0"/>
                <a:ea typeface="Calibri" panose="020F0502020204030204" pitchFamily="34" charset="0"/>
                <a:cs typeface="Arial" panose="020B0604020202020204" pitchFamily="34" charset="0"/>
              </a:rPr>
              <a:t> </a:t>
            </a:r>
            <a:r>
              <a:rPr lang="en-US" sz="3800" dirty="0" err="1">
                <a:latin typeface="Arial" panose="020B0604020202020204" pitchFamily="34" charset="0"/>
                <a:ea typeface="Calibri" panose="020F0502020204030204" pitchFamily="34" charset="0"/>
                <a:cs typeface="Arial" panose="020B0604020202020204" pitchFamily="34" charset="0"/>
              </a:rPr>
              <a:t>hoa</a:t>
            </a:r>
            <a:r>
              <a:rPr lang="en-US" sz="3800" dirty="0">
                <a:latin typeface="Arial" panose="020B0604020202020204" pitchFamily="34" charset="0"/>
                <a:ea typeface="Calibri" panose="020F0502020204030204" pitchFamily="34" charset="0"/>
                <a:cs typeface="Arial" panose="020B0604020202020204" pitchFamily="34" charset="0"/>
              </a:rPr>
              <a:t> </a:t>
            </a:r>
            <a:r>
              <a:rPr lang="en-US" sz="3800" dirty="0" err="1">
                <a:latin typeface="Arial" panose="020B0604020202020204" pitchFamily="34" charset="0"/>
                <a:ea typeface="Calibri" panose="020F0502020204030204" pitchFamily="34" charset="0"/>
                <a:cs typeface="Arial" panose="020B0604020202020204" pitchFamily="34" charset="0"/>
              </a:rPr>
              <a:t>cúc</a:t>
            </a:r>
            <a:r>
              <a:rPr lang="en-US" sz="3800" dirty="0">
                <a:latin typeface="Arial" panose="020B0604020202020204" pitchFamily="34" charset="0"/>
                <a:ea typeface="Calibri" panose="020F0502020204030204" pitchFamily="34" charset="0"/>
                <a:cs typeface="Arial" panose="020B0604020202020204" pitchFamily="34" charset="0"/>
              </a:rPr>
              <a:t>.</a:t>
            </a:r>
          </a:p>
          <a:p>
            <a:pPr algn="just">
              <a:lnSpc>
                <a:spcPct val="150000"/>
              </a:lnSpc>
              <a:spcBef>
                <a:spcPts val="700"/>
              </a:spcBef>
              <a:spcAft>
                <a:spcPts val="700"/>
              </a:spcAft>
            </a:pPr>
            <a:r>
              <a:rPr lang="en-US" sz="3800" dirty="0">
                <a:latin typeface="Arial" panose="020B0604020202020204" pitchFamily="34" charset="0"/>
                <a:ea typeface="Calibri" panose="020F0502020204030204" pitchFamily="34" charset="0"/>
                <a:cs typeface="Arial" panose="020B0604020202020204" pitchFamily="34" charset="0"/>
              </a:rPr>
              <a:t>- </a:t>
            </a:r>
            <a:r>
              <a:rPr lang="en-US" sz="3800" dirty="0" err="1">
                <a:latin typeface="Arial" panose="020B0604020202020204" pitchFamily="34" charset="0"/>
                <a:ea typeface="Calibri" panose="020F0502020204030204" pitchFamily="34" charset="0"/>
                <a:cs typeface="Arial" panose="020B0604020202020204" pitchFamily="34" charset="0"/>
              </a:rPr>
              <a:t>Nắng</a:t>
            </a:r>
            <a:r>
              <a:rPr lang="en-US" sz="3800" dirty="0">
                <a:latin typeface="Arial" panose="020B0604020202020204" pitchFamily="34" charset="0"/>
                <a:ea typeface="Calibri" panose="020F0502020204030204" pitchFamily="34" charset="0"/>
                <a:cs typeface="Arial" panose="020B0604020202020204" pitchFamily="34" charset="0"/>
              </a:rPr>
              <a:t> ở trong </a:t>
            </a:r>
            <a:r>
              <a:rPr lang="en-US" sz="3800" dirty="0" err="1">
                <a:latin typeface="Arial" panose="020B0604020202020204" pitchFamily="34" charset="0"/>
                <a:ea typeface="Calibri" panose="020F0502020204030204" pitchFamily="34" charset="0"/>
                <a:cs typeface="Arial" panose="020B0604020202020204" pitchFamily="34" charset="0"/>
              </a:rPr>
              <a:t>lòng</a:t>
            </a:r>
            <a:r>
              <a:rPr lang="en-US" sz="3800" dirty="0">
                <a:latin typeface="Arial" panose="020B0604020202020204" pitchFamily="34" charset="0"/>
                <a:ea typeface="Calibri" panose="020F0502020204030204" pitchFamily="34" charset="0"/>
                <a:cs typeface="Arial" panose="020B0604020202020204" pitchFamily="34" charset="0"/>
              </a:rPr>
              <a:t> mẹ </a:t>
            </a:r>
            <a:r>
              <a:rPr lang="en-US" sz="3800" dirty="0" err="1">
                <a:latin typeface="Arial" panose="020B0604020202020204" pitchFamily="34" charset="0"/>
                <a:ea typeface="Calibri" panose="020F0502020204030204" pitchFamily="34" charset="0"/>
                <a:cs typeface="Arial" panose="020B0604020202020204" pitchFamily="34" charset="0"/>
              </a:rPr>
              <a:t>rất</a:t>
            </a:r>
            <a:r>
              <a:rPr lang="en-US" sz="3800" dirty="0">
                <a:latin typeface="Arial" panose="020B0604020202020204" pitchFamily="34" charset="0"/>
                <a:ea typeface="Calibri" panose="020F0502020204030204" pitchFamily="34" charset="0"/>
                <a:cs typeface="Arial" panose="020B0604020202020204" pitchFamily="34" charset="0"/>
              </a:rPr>
              <a:t> </a:t>
            </a:r>
            <a:r>
              <a:rPr lang="en-US" sz="3800" dirty="0" smtClean="0">
                <a:latin typeface="Arial" panose="020B0604020202020204" pitchFamily="34" charset="0"/>
                <a:ea typeface="Calibri" panose="020F0502020204030204" pitchFamily="34" charset="0"/>
                <a:cs typeface="Arial" panose="020B0604020202020204" pitchFamily="34" charset="0"/>
              </a:rPr>
              <a:t>nhiều</a:t>
            </a:r>
            <a:endParaRPr lang="en-US" sz="3800" dirty="0">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500"/>
                                        <p:tgtEl>
                                          <p:spTgt spid="26"/>
                                        </p:tgtEl>
                                        <p:attrNameLst>
                                          <p:attrName>ppt_y</p:attrName>
                                        </p:attrNameLst>
                                      </p:cBhvr>
                                      <p:tavLst>
                                        <p:tav tm="0">
                                          <p:val>
                                            <p:strVal val="#ppt_y+#ppt_h*1.125000"/>
                                          </p:val>
                                        </p:tav>
                                        <p:tav tm="100000">
                                          <p:val>
                                            <p:strVal val="#ppt_y"/>
                                          </p:val>
                                        </p:tav>
                                      </p:tavLst>
                                    </p:anim>
                                    <p:animEffect transition="in" filter="wipe(up)">
                                      <p:cBhvr>
                                        <p:cTn id="2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6"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312249"/>
        </a:solidFill>
        <a:effectLst/>
      </p:bgPr>
    </p:bg>
    <p:spTree>
      <p:nvGrpSpPr>
        <p:cNvPr id="1" name=""/>
        <p:cNvGrpSpPr/>
        <p:nvPr/>
      </p:nvGrpSpPr>
      <p:grpSpPr>
        <a:xfrm>
          <a:off x="0" y="0"/>
          <a:ext cx="0" cy="0"/>
          <a:chOff x="0" y="0"/>
          <a:chExt cx="0" cy="0"/>
        </a:xfrm>
      </p:grpSpPr>
      <p:grpSp>
        <p:nvGrpSpPr>
          <p:cNvPr id="2" name="Group 2"/>
          <p:cNvGrpSpPr/>
          <p:nvPr/>
        </p:nvGrpSpPr>
        <p:grpSpPr>
          <a:xfrm>
            <a:off x="2304908" y="249298"/>
            <a:ext cx="13735050" cy="3015517"/>
            <a:chOff x="0" y="0"/>
            <a:chExt cx="4162136" cy="913793"/>
          </a:xfrm>
        </p:grpSpPr>
        <p:sp>
          <p:nvSpPr>
            <p:cNvPr id="3" name="Freeform 3"/>
            <p:cNvSpPr/>
            <p:nvPr/>
          </p:nvSpPr>
          <p:spPr>
            <a:xfrm>
              <a:off x="10160" y="16510"/>
              <a:ext cx="4139276" cy="885853"/>
            </a:xfrm>
            <a:custGeom>
              <a:avLst/>
              <a:gdLst/>
              <a:ahLst/>
              <a:cxnLst/>
              <a:rect l="l" t="t" r="r" b="b"/>
              <a:pathLst>
                <a:path w="4139276" h="885853">
                  <a:moveTo>
                    <a:pt x="4139276" y="885853"/>
                  </a:moveTo>
                  <a:lnTo>
                    <a:pt x="0" y="878233"/>
                  </a:lnTo>
                  <a:lnTo>
                    <a:pt x="0" y="320464"/>
                  </a:lnTo>
                  <a:lnTo>
                    <a:pt x="17780" y="19050"/>
                  </a:lnTo>
                  <a:lnTo>
                    <a:pt x="2062038" y="0"/>
                  </a:lnTo>
                  <a:lnTo>
                    <a:pt x="4120226" y="5080"/>
                  </a:lnTo>
                  <a:close/>
                </a:path>
              </a:pathLst>
            </a:custGeom>
            <a:solidFill>
              <a:srgbClr val="F8D738"/>
            </a:solidFill>
          </p:spPr>
        </p:sp>
        <p:sp>
          <p:nvSpPr>
            <p:cNvPr id="4" name="Freeform 4"/>
            <p:cNvSpPr/>
            <p:nvPr/>
          </p:nvSpPr>
          <p:spPr>
            <a:xfrm>
              <a:off x="-3810" y="0"/>
              <a:ext cx="4168486" cy="912523"/>
            </a:xfrm>
            <a:custGeom>
              <a:avLst/>
              <a:gdLst/>
              <a:ahLst/>
              <a:cxnLst/>
              <a:rect l="l" t="t" r="r" b="b"/>
              <a:pathLst>
                <a:path w="4168486" h="912523">
                  <a:moveTo>
                    <a:pt x="4134196" y="21590"/>
                  </a:moveTo>
                  <a:cubicBezTo>
                    <a:pt x="4135466" y="34290"/>
                    <a:pt x="4135466" y="44450"/>
                    <a:pt x="4136736" y="54610"/>
                  </a:cubicBezTo>
                  <a:cubicBezTo>
                    <a:pt x="4139276" y="76511"/>
                    <a:pt x="4140546" y="94127"/>
                    <a:pt x="4143086" y="111113"/>
                  </a:cubicBezTo>
                  <a:cubicBezTo>
                    <a:pt x="4143086" y="135650"/>
                    <a:pt x="4155786" y="619457"/>
                    <a:pt x="4162136" y="643993"/>
                  </a:cubicBezTo>
                  <a:cubicBezTo>
                    <a:pt x="4168486" y="681112"/>
                    <a:pt x="4164676" y="718861"/>
                    <a:pt x="4164676" y="755980"/>
                  </a:cubicBezTo>
                  <a:cubicBezTo>
                    <a:pt x="4164676" y="788695"/>
                    <a:pt x="4165946" y="818894"/>
                    <a:pt x="4167216" y="851563"/>
                  </a:cubicBezTo>
                  <a:cubicBezTo>
                    <a:pt x="4167216" y="873153"/>
                    <a:pt x="4167216" y="887123"/>
                    <a:pt x="4167216" y="911253"/>
                  </a:cubicBezTo>
                  <a:cubicBezTo>
                    <a:pt x="4144356" y="911253"/>
                    <a:pt x="4124036" y="912523"/>
                    <a:pt x="4095757" y="911253"/>
                  </a:cubicBezTo>
                  <a:cubicBezTo>
                    <a:pt x="3886706" y="906173"/>
                    <a:pt x="3674440" y="912523"/>
                    <a:pt x="3465389" y="907443"/>
                  </a:cubicBezTo>
                  <a:cubicBezTo>
                    <a:pt x="3339959" y="903633"/>
                    <a:pt x="3217745" y="906173"/>
                    <a:pt x="3092315" y="903633"/>
                  </a:cubicBezTo>
                  <a:cubicBezTo>
                    <a:pt x="3034424" y="902363"/>
                    <a:pt x="2976533" y="901093"/>
                    <a:pt x="2918642" y="899823"/>
                  </a:cubicBezTo>
                  <a:cubicBezTo>
                    <a:pt x="2883264" y="899823"/>
                    <a:pt x="2851103" y="901093"/>
                    <a:pt x="2815725" y="901093"/>
                  </a:cubicBezTo>
                  <a:cubicBezTo>
                    <a:pt x="2725673" y="899823"/>
                    <a:pt x="2478028" y="901093"/>
                    <a:pt x="2387976" y="899823"/>
                  </a:cubicBezTo>
                  <a:cubicBezTo>
                    <a:pt x="2323653" y="898553"/>
                    <a:pt x="1037188" y="907443"/>
                    <a:pt x="972865" y="906173"/>
                  </a:cubicBezTo>
                  <a:cubicBezTo>
                    <a:pt x="956784" y="906173"/>
                    <a:pt x="937487" y="907443"/>
                    <a:pt x="921407" y="907443"/>
                  </a:cubicBezTo>
                  <a:cubicBezTo>
                    <a:pt x="882813" y="907443"/>
                    <a:pt x="847435" y="908713"/>
                    <a:pt x="808841" y="908713"/>
                  </a:cubicBezTo>
                  <a:cubicBezTo>
                    <a:pt x="712356" y="908713"/>
                    <a:pt x="619088" y="907443"/>
                    <a:pt x="522603" y="906173"/>
                  </a:cubicBezTo>
                  <a:cubicBezTo>
                    <a:pt x="464712" y="904903"/>
                    <a:pt x="406821" y="903633"/>
                    <a:pt x="352146" y="902363"/>
                  </a:cubicBezTo>
                  <a:cubicBezTo>
                    <a:pt x="249229" y="901093"/>
                    <a:pt x="146312" y="899823"/>
                    <a:pt x="48260" y="899823"/>
                  </a:cubicBezTo>
                  <a:cubicBezTo>
                    <a:pt x="38100" y="899823"/>
                    <a:pt x="29210" y="899823"/>
                    <a:pt x="19050" y="898553"/>
                  </a:cubicBezTo>
                  <a:cubicBezTo>
                    <a:pt x="10160" y="897283"/>
                    <a:pt x="5080" y="890933"/>
                    <a:pt x="7620" y="882043"/>
                  </a:cubicBezTo>
                  <a:cubicBezTo>
                    <a:pt x="16510" y="850351"/>
                    <a:pt x="12700" y="834622"/>
                    <a:pt x="11430" y="818265"/>
                  </a:cubicBezTo>
                  <a:cubicBezTo>
                    <a:pt x="10160" y="784920"/>
                    <a:pt x="6350" y="752205"/>
                    <a:pt x="7620" y="718861"/>
                  </a:cubicBezTo>
                  <a:cubicBezTo>
                    <a:pt x="5080" y="677338"/>
                    <a:pt x="0" y="163332"/>
                    <a:pt x="7620" y="121180"/>
                  </a:cubicBezTo>
                  <a:cubicBezTo>
                    <a:pt x="8890" y="113001"/>
                    <a:pt x="7620" y="104193"/>
                    <a:pt x="8890" y="96014"/>
                  </a:cubicBezTo>
                  <a:cubicBezTo>
                    <a:pt x="10160" y="82802"/>
                    <a:pt x="12700" y="68332"/>
                    <a:pt x="13970" y="44450"/>
                  </a:cubicBezTo>
                  <a:cubicBezTo>
                    <a:pt x="13970" y="41910"/>
                    <a:pt x="15240" y="39370"/>
                    <a:pt x="16510" y="38100"/>
                  </a:cubicBezTo>
                  <a:cubicBezTo>
                    <a:pt x="38100" y="35560"/>
                    <a:pt x="65908" y="30480"/>
                    <a:pt x="117367" y="29210"/>
                  </a:cubicBezTo>
                  <a:cubicBezTo>
                    <a:pt x="204203" y="25400"/>
                    <a:pt x="291039" y="22860"/>
                    <a:pt x="381092" y="20320"/>
                  </a:cubicBezTo>
                  <a:cubicBezTo>
                    <a:pt x="442199" y="17780"/>
                    <a:pt x="503306" y="16510"/>
                    <a:pt x="561197" y="13970"/>
                  </a:cubicBezTo>
                  <a:cubicBezTo>
                    <a:pt x="619088" y="11430"/>
                    <a:pt x="680195" y="8890"/>
                    <a:pt x="738086" y="8890"/>
                  </a:cubicBezTo>
                  <a:cubicBezTo>
                    <a:pt x="802409" y="7620"/>
                    <a:pt x="866732" y="10160"/>
                    <a:pt x="931055" y="8890"/>
                  </a:cubicBezTo>
                  <a:cubicBezTo>
                    <a:pt x="1011459" y="8890"/>
                    <a:pt x="2468380" y="6350"/>
                    <a:pt x="2548784" y="5080"/>
                  </a:cubicBezTo>
                  <a:cubicBezTo>
                    <a:pt x="2625971" y="3810"/>
                    <a:pt x="2703159" y="2540"/>
                    <a:pt x="2783563" y="2540"/>
                  </a:cubicBezTo>
                  <a:cubicBezTo>
                    <a:pt x="2915426" y="1270"/>
                    <a:pt x="3044072" y="0"/>
                    <a:pt x="3175935" y="0"/>
                  </a:cubicBezTo>
                  <a:cubicBezTo>
                    <a:pt x="3230610" y="0"/>
                    <a:pt x="3288501" y="2540"/>
                    <a:pt x="3343175" y="2540"/>
                  </a:cubicBezTo>
                  <a:cubicBezTo>
                    <a:pt x="3494335" y="3810"/>
                    <a:pt x="3648710" y="5080"/>
                    <a:pt x="3799870" y="7620"/>
                  </a:cubicBezTo>
                  <a:cubicBezTo>
                    <a:pt x="3880274" y="8890"/>
                    <a:pt x="3960678" y="12700"/>
                    <a:pt x="4041082" y="16510"/>
                  </a:cubicBezTo>
                  <a:cubicBezTo>
                    <a:pt x="4060379" y="16510"/>
                    <a:pt x="4079676" y="16510"/>
                    <a:pt x="4095757" y="16510"/>
                  </a:cubicBezTo>
                  <a:cubicBezTo>
                    <a:pt x="4115146" y="17780"/>
                    <a:pt x="4124036" y="20320"/>
                    <a:pt x="4134196" y="21590"/>
                  </a:cubicBezTo>
                  <a:close/>
                  <a:moveTo>
                    <a:pt x="4144356" y="894743"/>
                  </a:moveTo>
                  <a:cubicBezTo>
                    <a:pt x="4145627" y="878233"/>
                    <a:pt x="4146896" y="865533"/>
                    <a:pt x="4146896" y="852833"/>
                  </a:cubicBezTo>
                  <a:cubicBezTo>
                    <a:pt x="4145627" y="815748"/>
                    <a:pt x="4144356" y="782404"/>
                    <a:pt x="4144356" y="746543"/>
                  </a:cubicBezTo>
                  <a:cubicBezTo>
                    <a:pt x="4144356" y="730185"/>
                    <a:pt x="4146896" y="713828"/>
                    <a:pt x="4145627" y="697470"/>
                  </a:cubicBezTo>
                  <a:cubicBezTo>
                    <a:pt x="4145627" y="682371"/>
                    <a:pt x="4144356" y="666642"/>
                    <a:pt x="4143086" y="651543"/>
                  </a:cubicBezTo>
                  <a:cubicBezTo>
                    <a:pt x="4138006" y="628265"/>
                    <a:pt x="4126577" y="146345"/>
                    <a:pt x="4126577" y="123067"/>
                  </a:cubicBezTo>
                  <a:cubicBezTo>
                    <a:pt x="4124036" y="103564"/>
                    <a:pt x="4121496" y="83431"/>
                    <a:pt x="4118956" y="63500"/>
                  </a:cubicBezTo>
                  <a:cubicBezTo>
                    <a:pt x="4117686" y="44450"/>
                    <a:pt x="4116416" y="43180"/>
                    <a:pt x="4086108" y="41910"/>
                  </a:cubicBezTo>
                  <a:cubicBezTo>
                    <a:pt x="4076460" y="41910"/>
                    <a:pt x="4070028" y="41910"/>
                    <a:pt x="4060379" y="40640"/>
                  </a:cubicBezTo>
                  <a:cubicBezTo>
                    <a:pt x="3979975" y="36830"/>
                    <a:pt x="3896355" y="31750"/>
                    <a:pt x="3815951" y="30480"/>
                  </a:cubicBezTo>
                  <a:cubicBezTo>
                    <a:pt x="3619765" y="26670"/>
                    <a:pt x="3420363" y="25400"/>
                    <a:pt x="3224177" y="22860"/>
                  </a:cubicBezTo>
                  <a:cubicBezTo>
                    <a:pt x="3195232" y="22860"/>
                    <a:pt x="3163070" y="22860"/>
                    <a:pt x="3134125" y="22860"/>
                  </a:cubicBezTo>
                  <a:cubicBezTo>
                    <a:pt x="3085883" y="22860"/>
                    <a:pt x="3037640" y="22860"/>
                    <a:pt x="2992614" y="22860"/>
                  </a:cubicBezTo>
                  <a:cubicBezTo>
                    <a:pt x="2889697" y="22860"/>
                    <a:pt x="2786780" y="22860"/>
                    <a:pt x="2687079" y="24130"/>
                  </a:cubicBezTo>
                  <a:cubicBezTo>
                    <a:pt x="2600242" y="25400"/>
                    <a:pt x="1136889" y="29210"/>
                    <a:pt x="1050053" y="29210"/>
                  </a:cubicBezTo>
                  <a:cubicBezTo>
                    <a:pt x="908542" y="29210"/>
                    <a:pt x="767031" y="26670"/>
                    <a:pt x="625520" y="33020"/>
                  </a:cubicBezTo>
                  <a:cubicBezTo>
                    <a:pt x="551548" y="36830"/>
                    <a:pt x="480793" y="36830"/>
                    <a:pt x="410037" y="38100"/>
                  </a:cubicBezTo>
                  <a:cubicBezTo>
                    <a:pt x="287823" y="41910"/>
                    <a:pt x="165609" y="45720"/>
                    <a:pt x="49530" y="50800"/>
                  </a:cubicBezTo>
                  <a:cubicBezTo>
                    <a:pt x="36830" y="50800"/>
                    <a:pt x="34290" y="53340"/>
                    <a:pt x="33020" y="66445"/>
                  </a:cubicBezTo>
                  <a:cubicBezTo>
                    <a:pt x="31750" y="77769"/>
                    <a:pt x="31750" y="89094"/>
                    <a:pt x="30480" y="100418"/>
                  </a:cubicBezTo>
                  <a:cubicBezTo>
                    <a:pt x="29210" y="119292"/>
                    <a:pt x="26670" y="137537"/>
                    <a:pt x="25400" y="156411"/>
                  </a:cubicBezTo>
                  <a:cubicBezTo>
                    <a:pt x="20320" y="176544"/>
                    <a:pt x="26670" y="668530"/>
                    <a:pt x="29210" y="688662"/>
                  </a:cubicBezTo>
                  <a:cubicBezTo>
                    <a:pt x="29210" y="710053"/>
                    <a:pt x="29210" y="732073"/>
                    <a:pt x="30480" y="753463"/>
                  </a:cubicBezTo>
                  <a:cubicBezTo>
                    <a:pt x="30480" y="769192"/>
                    <a:pt x="33020" y="784920"/>
                    <a:pt x="33020" y="800649"/>
                  </a:cubicBezTo>
                  <a:cubicBezTo>
                    <a:pt x="33020" y="817636"/>
                    <a:pt x="33020" y="834622"/>
                    <a:pt x="31750" y="852833"/>
                  </a:cubicBezTo>
                  <a:cubicBezTo>
                    <a:pt x="31750" y="856643"/>
                    <a:pt x="31750" y="859183"/>
                    <a:pt x="31750" y="862993"/>
                  </a:cubicBezTo>
                  <a:cubicBezTo>
                    <a:pt x="31750" y="873153"/>
                    <a:pt x="35560" y="876963"/>
                    <a:pt x="44450" y="876963"/>
                  </a:cubicBezTo>
                  <a:cubicBezTo>
                    <a:pt x="72340" y="876963"/>
                    <a:pt x="117367" y="878233"/>
                    <a:pt x="159177" y="878233"/>
                  </a:cubicBezTo>
                  <a:cubicBezTo>
                    <a:pt x="220284" y="878233"/>
                    <a:pt x="284607" y="875693"/>
                    <a:pt x="345714" y="878233"/>
                  </a:cubicBezTo>
                  <a:cubicBezTo>
                    <a:pt x="445415" y="882043"/>
                    <a:pt x="545116" y="884583"/>
                    <a:pt x="644817" y="883313"/>
                  </a:cubicBezTo>
                  <a:cubicBezTo>
                    <a:pt x="709140" y="882043"/>
                    <a:pt x="770247" y="884583"/>
                    <a:pt x="834570" y="884583"/>
                  </a:cubicBezTo>
                  <a:cubicBezTo>
                    <a:pt x="927839" y="884583"/>
                    <a:pt x="1021108" y="883313"/>
                    <a:pt x="1114376" y="884583"/>
                  </a:cubicBezTo>
                  <a:cubicBezTo>
                    <a:pt x="1252671" y="885853"/>
                    <a:pt x="2770699" y="875693"/>
                    <a:pt x="2912210" y="878233"/>
                  </a:cubicBezTo>
                  <a:cubicBezTo>
                    <a:pt x="2973317" y="879503"/>
                    <a:pt x="3034424" y="880773"/>
                    <a:pt x="3092315" y="880773"/>
                  </a:cubicBezTo>
                  <a:cubicBezTo>
                    <a:pt x="3198448" y="883313"/>
                    <a:pt x="3301365" y="879503"/>
                    <a:pt x="3407498" y="883313"/>
                  </a:cubicBezTo>
                  <a:cubicBezTo>
                    <a:pt x="3494335" y="885853"/>
                    <a:pt x="3581171" y="885853"/>
                    <a:pt x="3668008" y="888393"/>
                  </a:cubicBezTo>
                  <a:cubicBezTo>
                    <a:pt x="3796654" y="892203"/>
                    <a:pt x="3925300" y="894743"/>
                    <a:pt x="4053947" y="896013"/>
                  </a:cubicBezTo>
                  <a:cubicBezTo>
                    <a:pt x="4102189" y="896013"/>
                    <a:pt x="4124036" y="894743"/>
                    <a:pt x="4144356" y="894743"/>
                  </a:cubicBezTo>
                  <a:close/>
                </a:path>
              </a:pathLst>
            </a:custGeom>
            <a:solidFill>
              <a:srgbClr val="F8D738"/>
            </a:solidFill>
          </p:spPr>
        </p:sp>
      </p:grpSp>
      <p:grpSp>
        <p:nvGrpSpPr>
          <p:cNvPr id="5" name="Group 5"/>
          <p:cNvGrpSpPr/>
          <p:nvPr/>
        </p:nvGrpSpPr>
        <p:grpSpPr>
          <a:xfrm>
            <a:off x="1410516" y="3559868"/>
            <a:ext cx="15277284" cy="5518861"/>
            <a:chOff x="0" y="0"/>
            <a:chExt cx="2662477" cy="822693"/>
          </a:xfrm>
        </p:grpSpPr>
        <p:sp>
          <p:nvSpPr>
            <p:cNvPr id="6" name="Freeform 6"/>
            <p:cNvSpPr/>
            <p:nvPr/>
          </p:nvSpPr>
          <p:spPr>
            <a:xfrm>
              <a:off x="0" y="0"/>
              <a:ext cx="2662477" cy="822693"/>
            </a:xfrm>
            <a:custGeom>
              <a:avLst/>
              <a:gdLst/>
              <a:ahLst/>
              <a:cxnLst/>
              <a:rect l="l" t="t" r="r" b="b"/>
              <a:pathLst>
                <a:path w="2662477" h="822693">
                  <a:moveTo>
                    <a:pt x="0" y="0"/>
                  </a:moveTo>
                  <a:lnTo>
                    <a:pt x="2662477" y="0"/>
                  </a:lnTo>
                  <a:lnTo>
                    <a:pt x="2662477" y="822693"/>
                  </a:lnTo>
                  <a:lnTo>
                    <a:pt x="0" y="822693"/>
                  </a:lnTo>
                  <a:close/>
                </a:path>
              </a:pathLst>
            </a:custGeom>
            <a:solidFill>
              <a:srgbClr val="FFFFFF"/>
            </a:solidFill>
          </p:spPr>
        </p:sp>
      </p:grpSp>
      <p:sp>
        <p:nvSpPr>
          <p:cNvPr id="13" name="TextBox 13"/>
          <p:cNvSpPr txBox="1"/>
          <p:nvPr/>
        </p:nvSpPr>
        <p:spPr>
          <a:xfrm>
            <a:off x="3443333" y="831631"/>
            <a:ext cx="11211650" cy="1846659"/>
          </a:xfrm>
          <a:prstGeom prst="rect">
            <a:avLst/>
          </a:prstGeom>
        </p:spPr>
        <p:txBody>
          <a:bodyPr wrap="square" lIns="0" tIns="0" rIns="0" bIns="0" rtlCol="0" anchor="t">
            <a:spAutoFit/>
          </a:bodyPr>
          <a:lstStyle/>
          <a:p>
            <a:pPr marL="0" lvl="0" indent="0" algn="just">
              <a:lnSpc>
                <a:spcPts val="7200"/>
              </a:lnSpc>
              <a:spcBef>
                <a:spcPct val="0"/>
              </a:spcBef>
            </a:pPr>
            <a:r>
              <a:rPr lang="en-US" sz="4800" b="1" i="1" u="none" dirty="0" smtClean="0">
                <a:solidFill>
                  <a:srgbClr val="312249"/>
                </a:solidFill>
                <a:latin typeface="Arial" panose="020B0604020202020204" pitchFamily="34" charset="0"/>
                <a:cs typeface="Arial" panose="020B0604020202020204" pitchFamily="34" charset="0"/>
              </a:rPr>
              <a:t>2. </a:t>
            </a:r>
            <a:r>
              <a:rPr lang="en-US" sz="4800" b="1" i="1" u="none" dirty="0" err="1" smtClean="0">
                <a:solidFill>
                  <a:srgbClr val="312249"/>
                </a:solidFill>
                <a:latin typeface="Arial" panose="020B0604020202020204" pitchFamily="34" charset="0"/>
                <a:cs typeface="Arial" panose="020B0604020202020204" pitchFamily="34" charset="0"/>
              </a:rPr>
              <a:t>Những</a:t>
            </a:r>
            <a:r>
              <a:rPr lang="en-US" sz="4800" b="1" i="1" u="none" dirty="0" smtClean="0">
                <a:solidFill>
                  <a:srgbClr val="312249"/>
                </a:solidFill>
                <a:latin typeface="Arial" panose="020B0604020202020204" pitchFamily="34" charset="0"/>
                <a:cs typeface="Arial" panose="020B0604020202020204" pitchFamily="34" charset="0"/>
              </a:rPr>
              <a:t> từ nào có thể </a:t>
            </a:r>
            <a:r>
              <a:rPr lang="en-US" sz="4800" b="1" i="1" u="none" dirty="0" err="1" smtClean="0">
                <a:solidFill>
                  <a:srgbClr val="312249"/>
                </a:solidFill>
                <a:latin typeface="Arial" panose="020B0604020202020204" pitchFamily="34" charset="0"/>
                <a:cs typeface="Arial" panose="020B0604020202020204" pitchFamily="34" charset="0"/>
              </a:rPr>
              <a:t>thay</a:t>
            </a:r>
            <a:r>
              <a:rPr lang="en-US" sz="4800" b="1" i="1" u="none" dirty="0" smtClean="0">
                <a:solidFill>
                  <a:srgbClr val="312249"/>
                </a:solidFill>
                <a:latin typeface="Arial" panose="020B0604020202020204" pitchFamily="34" charset="0"/>
                <a:cs typeface="Arial" panose="020B0604020202020204" pitchFamily="34" charset="0"/>
              </a:rPr>
              <a:t> thế từ </a:t>
            </a:r>
            <a:r>
              <a:rPr lang="en-US" sz="4800" b="1" i="1" u="none" dirty="0" err="1" smtClean="0">
                <a:solidFill>
                  <a:srgbClr val="312249"/>
                </a:solidFill>
                <a:latin typeface="Arial" panose="020B0604020202020204" pitchFamily="34" charset="0"/>
                <a:cs typeface="Arial" panose="020B0604020202020204" pitchFamily="34" charset="0"/>
              </a:rPr>
              <a:t>lặn</a:t>
            </a:r>
            <a:r>
              <a:rPr lang="en-US" sz="4800" b="1" i="1" u="none" dirty="0" smtClean="0">
                <a:solidFill>
                  <a:srgbClr val="312249"/>
                </a:solidFill>
                <a:latin typeface="Arial" panose="020B0604020202020204" pitchFamily="34" charset="0"/>
                <a:cs typeface="Arial" panose="020B0604020202020204" pitchFamily="34" charset="0"/>
              </a:rPr>
              <a:t> trong câu </a:t>
            </a:r>
            <a:r>
              <a:rPr lang="en-US" sz="4800" b="1" i="1" u="none" dirty="0" err="1" smtClean="0">
                <a:solidFill>
                  <a:srgbClr val="312249"/>
                </a:solidFill>
                <a:latin typeface="Arial" panose="020B0604020202020204" pitchFamily="34" charset="0"/>
                <a:cs typeface="Arial" panose="020B0604020202020204" pitchFamily="34" charset="0"/>
              </a:rPr>
              <a:t>thơ</a:t>
            </a:r>
            <a:r>
              <a:rPr lang="en-US" sz="4800" b="1" i="1" u="none" dirty="0" smtClean="0">
                <a:solidFill>
                  <a:srgbClr val="312249"/>
                </a:solidFill>
                <a:latin typeface="Arial" panose="020B0604020202020204" pitchFamily="34" charset="0"/>
                <a:cs typeface="Arial" panose="020B0604020202020204" pitchFamily="34" charset="0"/>
              </a:rPr>
              <a:t> </a:t>
            </a:r>
            <a:r>
              <a:rPr lang="en-US" sz="4800" b="1" i="1" u="none" dirty="0" err="1" smtClean="0">
                <a:solidFill>
                  <a:srgbClr val="312249"/>
                </a:solidFill>
                <a:latin typeface="Arial" panose="020B0604020202020204" pitchFamily="34" charset="0"/>
                <a:cs typeface="Arial" panose="020B0604020202020204" pitchFamily="34" charset="0"/>
              </a:rPr>
              <a:t>sau</a:t>
            </a:r>
            <a:r>
              <a:rPr lang="en-US" sz="4800" b="1" i="1" dirty="0">
                <a:solidFill>
                  <a:srgbClr val="312249"/>
                </a:solidFill>
                <a:latin typeface="Arial" panose="020B0604020202020204" pitchFamily="34" charset="0"/>
                <a:cs typeface="Arial" panose="020B0604020202020204" pitchFamily="34" charset="0"/>
              </a:rPr>
              <a:t>?</a:t>
            </a:r>
            <a:endParaRPr lang="en-US" sz="4800" b="1" i="1" u="none" dirty="0">
              <a:solidFill>
                <a:srgbClr val="312249"/>
              </a:solidFill>
              <a:latin typeface="Arial" panose="020B0604020202020204" pitchFamily="34" charset="0"/>
              <a:cs typeface="Arial" panose="020B0604020202020204" pitchFamily="34" charset="0"/>
            </a:endParaRPr>
          </a:p>
        </p:txBody>
      </p:sp>
      <p:pic>
        <p:nvPicPr>
          <p:cNvPr id="16" name="Picture 16"/>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16604554" y="7289006"/>
            <a:ext cx="1825001" cy="3186509"/>
          </a:xfrm>
          <a:prstGeom prst="rect">
            <a:avLst/>
          </a:prstGeom>
        </p:spPr>
      </p:pic>
      <p:pic>
        <p:nvPicPr>
          <p:cNvPr id="17" name="Picture 17"/>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a:off x="732845" y="249298"/>
            <a:ext cx="2287160" cy="2377954"/>
          </a:xfrm>
          <a:prstGeom prst="rect">
            <a:avLst/>
          </a:prstGeom>
        </p:spPr>
      </p:pic>
      <p:pic>
        <p:nvPicPr>
          <p:cNvPr id="18" name="Picture 18"/>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flipH="1">
            <a:off x="15267995" y="249298"/>
            <a:ext cx="2287160" cy="2377954"/>
          </a:xfrm>
          <a:prstGeom prst="rect">
            <a:avLst/>
          </a:prstGeom>
        </p:spPr>
      </p:pic>
      <p:pic>
        <p:nvPicPr>
          <p:cNvPr id="19" name="Picture 19"/>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l="33189" b="74190"/>
          <a:stretch>
            <a:fillRect/>
          </a:stretch>
        </p:blipFill>
        <p:spPr>
          <a:xfrm>
            <a:off x="-38100" y="8760497"/>
            <a:ext cx="4328850" cy="1495939"/>
          </a:xfrm>
          <a:prstGeom prst="rect">
            <a:avLst/>
          </a:prstGeom>
        </p:spPr>
      </p:pic>
      <p:pic>
        <p:nvPicPr>
          <p:cNvPr id="20" name="Picture 20"/>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rot="5400000">
            <a:off x="-1345378" y="7487394"/>
            <a:ext cx="2860116" cy="1182030"/>
          </a:xfrm>
          <a:prstGeom prst="rect">
            <a:avLst/>
          </a:prstGeom>
        </p:spPr>
      </p:pic>
      <p:pic>
        <p:nvPicPr>
          <p:cNvPr id="21" name="Picture 21"/>
          <p:cNvPicPr>
            <a:picLocks noChangeAspect="1"/>
          </p:cNvPicPr>
          <p:nvPr/>
        </p:nvPicPr>
        <p:blipFill>
          <a:blip r:embed="rId14">
            <a:extLst>
              <a:ext uri="{28A0092B-C50C-407E-A947-70E740481C1C}">
                <a14:useLocalDpi xmlns:a14="http://schemas.microsoft.com/office/drawing/2010/main" val="0"/>
              </a:ext>
              <a:ext uri="{96DAC541-7B7A-43D3-8B79-37D633B846F1}">
                <asvg:svgBlip xmlns="" xmlns:asvg="http://schemas.microsoft.com/office/drawing/2016/SVG/main" r:embed="rId15"/>
              </a:ext>
            </a:extLst>
          </a:blip>
          <a:srcRect/>
          <a:stretch>
            <a:fillRect/>
          </a:stretch>
        </p:blipFill>
        <p:spPr>
          <a:xfrm>
            <a:off x="14558823" y="8825111"/>
            <a:ext cx="1897715" cy="1863211"/>
          </a:xfrm>
          <a:prstGeom prst="rect">
            <a:avLst/>
          </a:prstGeom>
        </p:spPr>
      </p:pic>
      <p:grpSp>
        <p:nvGrpSpPr>
          <p:cNvPr id="22" name="Group 22"/>
          <p:cNvGrpSpPr>
            <a:grpSpLocks noChangeAspect="1"/>
          </p:cNvGrpSpPr>
          <p:nvPr/>
        </p:nvGrpSpPr>
        <p:grpSpPr>
          <a:xfrm rot="-1502603">
            <a:off x="5703228" y="9325957"/>
            <a:ext cx="391415" cy="323080"/>
            <a:chOff x="0" y="0"/>
            <a:chExt cx="2138680" cy="1765300"/>
          </a:xfrm>
        </p:grpSpPr>
        <p:sp>
          <p:nvSpPr>
            <p:cNvPr id="23" name="Freeform 23"/>
            <p:cNvSpPr/>
            <p:nvPr/>
          </p:nvSpPr>
          <p:spPr>
            <a:xfrm>
              <a:off x="-49530" y="-55880"/>
              <a:ext cx="2237740" cy="1819910"/>
            </a:xfrm>
            <a:custGeom>
              <a:avLst/>
              <a:gdLst/>
              <a:ahLst/>
              <a:cxnLst/>
              <a:rect l="l" t="t" r="r" b="b"/>
              <a:pathLst>
                <a:path w="2237740" h="1819910">
                  <a:moveTo>
                    <a:pt x="1789430" y="69850"/>
                  </a:moveTo>
                  <a:cubicBezTo>
                    <a:pt x="1540510" y="0"/>
                    <a:pt x="1233170" y="191770"/>
                    <a:pt x="1118870" y="495300"/>
                  </a:cubicBezTo>
                  <a:cubicBezTo>
                    <a:pt x="1004570" y="190500"/>
                    <a:pt x="697230" y="0"/>
                    <a:pt x="448310" y="69850"/>
                  </a:cubicBezTo>
                  <a:cubicBezTo>
                    <a:pt x="127000" y="160020"/>
                    <a:pt x="0" y="447040"/>
                    <a:pt x="66040" y="796290"/>
                  </a:cubicBezTo>
                  <a:cubicBezTo>
                    <a:pt x="120650" y="1079500"/>
                    <a:pt x="448310" y="1574800"/>
                    <a:pt x="1117600" y="1819910"/>
                  </a:cubicBezTo>
                  <a:cubicBezTo>
                    <a:pt x="1786890" y="1574800"/>
                    <a:pt x="2115820" y="1079500"/>
                    <a:pt x="2169160" y="796290"/>
                  </a:cubicBezTo>
                  <a:cubicBezTo>
                    <a:pt x="2237740" y="447040"/>
                    <a:pt x="2110740" y="160020"/>
                    <a:pt x="1789430" y="69850"/>
                  </a:cubicBezTo>
                  <a:close/>
                </a:path>
              </a:pathLst>
            </a:custGeom>
            <a:solidFill>
              <a:srgbClr val="FA3D56"/>
            </a:solidFill>
          </p:spPr>
        </p:sp>
      </p:grpSp>
      <p:pic>
        <p:nvPicPr>
          <p:cNvPr id="24" name="Picture 24"/>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 xmlns:asvg="http://schemas.microsoft.com/office/drawing/2016/SVG/main" r:embed="rId17"/>
              </a:ext>
            </a:extLst>
          </a:blip>
          <a:srcRect/>
          <a:stretch>
            <a:fillRect/>
          </a:stretch>
        </p:blipFill>
        <p:spPr>
          <a:xfrm>
            <a:off x="16902912" y="4701204"/>
            <a:ext cx="712775" cy="712775"/>
          </a:xfrm>
          <a:prstGeom prst="rect">
            <a:avLst/>
          </a:prstGeom>
        </p:spPr>
      </p:pic>
      <p:pic>
        <p:nvPicPr>
          <p:cNvPr id="25" name="Picture 25"/>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 xmlns:asvg="http://schemas.microsoft.com/office/drawing/2016/SVG/main" r:embed="rId17"/>
              </a:ext>
            </a:extLst>
          </a:blip>
          <a:srcRect/>
          <a:stretch>
            <a:fillRect/>
          </a:stretch>
        </p:blipFill>
        <p:spPr>
          <a:xfrm>
            <a:off x="400270" y="4868075"/>
            <a:ext cx="550850" cy="550850"/>
          </a:xfrm>
          <a:prstGeom prst="rect">
            <a:avLst/>
          </a:prstGeom>
        </p:spPr>
      </p:pic>
      <p:pic>
        <p:nvPicPr>
          <p:cNvPr id="7" name="Picture 6"/>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2040826" y="4369951"/>
            <a:ext cx="14254831" cy="3898693"/>
          </a:xfrm>
          <a:prstGeom prst="rect">
            <a:avLst/>
          </a:prstGeom>
        </p:spPr>
      </p:pic>
    </p:spTree>
    <p:extLst>
      <p:ext uri="{BB962C8B-B14F-4D97-AF65-F5344CB8AC3E}">
        <p14:creationId xmlns:p14="http://schemas.microsoft.com/office/powerpoint/2010/main" val="3925448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p:tgtEl>
                                          <p:spTgt spid="7"/>
                                        </p:tgtEl>
                                        <p:attrNameLst>
                                          <p:attrName>ppt_y</p:attrName>
                                        </p:attrNameLst>
                                      </p:cBhvr>
                                      <p:tavLst>
                                        <p:tav tm="0">
                                          <p:val>
                                            <p:strVal val="#ppt_y+#ppt_h*1.125000"/>
                                          </p:val>
                                        </p:tav>
                                        <p:tav tm="100000">
                                          <p:val>
                                            <p:strVal val="#ppt_y"/>
                                          </p:val>
                                        </p:tav>
                                      </p:tavLst>
                                    </p:anim>
                                    <p:animEffect transition="in" filter="wipe(up)">
                                      <p:cBhvr>
                                        <p:cTn id="18" dur="500"/>
                                        <p:tgtEl>
                                          <p:spTgt spid="7"/>
                                        </p:tgtEl>
                                      </p:cBhvr>
                                    </p:animEffect>
                                  </p:childTnLst>
                                </p:cTn>
                              </p:par>
                              <p:par>
                                <p:cTn id="19" presetID="12" presetClass="entr" presetSubtype="4"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p:tgtEl>
                                          <p:spTgt spid="5"/>
                                        </p:tgtEl>
                                        <p:attrNameLst>
                                          <p:attrName>ppt_y</p:attrName>
                                        </p:attrNameLst>
                                      </p:cBhvr>
                                      <p:tavLst>
                                        <p:tav tm="0">
                                          <p:val>
                                            <p:strVal val="#ppt_y+#ppt_h*1.125000"/>
                                          </p:val>
                                        </p:tav>
                                        <p:tav tm="100000">
                                          <p:val>
                                            <p:strVal val="#ppt_y"/>
                                          </p:val>
                                        </p:tav>
                                      </p:tavLst>
                                    </p:anim>
                                    <p:animEffect transition="in" filter="wipe(up)">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312249"/>
        </a:solidFill>
        <a:effectLst/>
      </p:bgPr>
    </p:bg>
    <p:spTree>
      <p:nvGrpSpPr>
        <p:cNvPr id="1" name=""/>
        <p:cNvGrpSpPr/>
        <p:nvPr/>
      </p:nvGrpSpPr>
      <p:grpSpPr>
        <a:xfrm>
          <a:off x="0" y="0"/>
          <a:ext cx="0" cy="0"/>
          <a:chOff x="0" y="0"/>
          <a:chExt cx="0" cy="0"/>
        </a:xfrm>
      </p:grpSpPr>
      <p:grpSp>
        <p:nvGrpSpPr>
          <p:cNvPr id="2" name="Group 2"/>
          <p:cNvGrpSpPr/>
          <p:nvPr/>
        </p:nvGrpSpPr>
        <p:grpSpPr>
          <a:xfrm>
            <a:off x="2304908" y="249298"/>
            <a:ext cx="13735050" cy="3015517"/>
            <a:chOff x="0" y="0"/>
            <a:chExt cx="4162136" cy="913793"/>
          </a:xfrm>
        </p:grpSpPr>
        <p:sp>
          <p:nvSpPr>
            <p:cNvPr id="3" name="Freeform 3"/>
            <p:cNvSpPr/>
            <p:nvPr/>
          </p:nvSpPr>
          <p:spPr>
            <a:xfrm>
              <a:off x="10160" y="16510"/>
              <a:ext cx="4139276" cy="885853"/>
            </a:xfrm>
            <a:custGeom>
              <a:avLst/>
              <a:gdLst/>
              <a:ahLst/>
              <a:cxnLst/>
              <a:rect l="l" t="t" r="r" b="b"/>
              <a:pathLst>
                <a:path w="4139276" h="885853">
                  <a:moveTo>
                    <a:pt x="4139276" y="885853"/>
                  </a:moveTo>
                  <a:lnTo>
                    <a:pt x="0" y="878233"/>
                  </a:lnTo>
                  <a:lnTo>
                    <a:pt x="0" y="320464"/>
                  </a:lnTo>
                  <a:lnTo>
                    <a:pt x="17780" y="19050"/>
                  </a:lnTo>
                  <a:lnTo>
                    <a:pt x="2062038" y="0"/>
                  </a:lnTo>
                  <a:lnTo>
                    <a:pt x="4120226" y="5080"/>
                  </a:lnTo>
                  <a:close/>
                </a:path>
              </a:pathLst>
            </a:custGeom>
            <a:solidFill>
              <a:srgbClr val="F8D738"/>
            </a:solidFill>
          </p:spPr>
        </p:sp>
        <p:sp>
          <p:nvSpPr>
            <p:cNvPr id="4" name="Freeform 4"/>
            <p:cNvSpPr/>
            <p:nvPr/>
          </p:nvSpPr>
          <p:spPr>
            <a:xfrm>
              <a:off x="-3810" y="0"/>
              <a:ext cx="4168486" cy="912523"/>
            </a:xfrm>
            <a:custGeom>
              <a:avLst/>
              <a:gdLst/>
              <a:ahLst/>
              <a:cxnLst/>
              <a:rect l="l" t="t" r="r" b="b"/>
              <a:pathLst>
                <a:path w="4168486" h="912523">
                  <a:moveTo>
                    <a:pt x="4134196" y="21590"/>
                  </a:moveTo>
                  <a:cubicBezTo>
                    <a:pt x="4135466" y="34290"/>
                    <a:pt x="4135466" y="44450"/>
                    <a:pt x="4136736" y="54610"/>
                  </a:cubicBezTo>
                  <a:cubicBezTo>
                    <a:pt x="4139276" y="76511"/>
                    <a:pt x="4140546" y="94127"/>
                    <a:pt x="4143086" y="111113"/>
                  </a:cubicBezTo>
                  <a:cubicBezTo>
                    <a:pt x="4143086" y="135650"/>
                    <a:pt x="4155786" y="619457"/>
                    <a:pt x="4162136" y="643993"/>
                  </a:cubicBezTo>
                  <a:cubicBezTo>
                    <a:pt x="4168486" y="681112"/>
                    <a:pt x="4164676" y="718861"/>
                    <a:pt x="4164676" y="755980"/>
                  </a:cubicBezTo>
                  <a:cubicBezTo>
                    <a:pt x="4164676" y="788695"/>
                    <a:pt x="4165946" y="818894"/>
                    <a:pt x="4167216" y="851563"/>
                  </a:cubicBezTo>
                  <a:cubicBezTo>
                    <a:pt x="4167216" y="873153"/>
                    <a:pt x="4167216" y="887123"/>
                    <a:pt x="4167216" y="911253"/>
                  </a:cubicBezTo>
                  <a:cubicBezTo>
                    <a:pt x="4144356" y="911253"/>
                    <a:pt x="4124036" y="912523"/>
                    <a:pt x="4095757" y="911253"/>
                  </a:cubicBezTo>
                  <a:cubicBezTo>
                    <a:pt x="3886706" y="906173"/>
                    <a:pt x="3674440" y="912523"/>
                    <a:pt x="3465389" y="907443"/>
                  </a:cubicBezTo>
                  <a:cubicBezTo>
                    <a:pt x="3339959" y="903633"/>
                    <a:pt x="3217745" y="906173"/>
                    <a:pt x="3092315" y="903633"/>
                  </a:cubicBezTo>
                  <a:cubicBezTo>
                    <a:pt x="3034424" y="902363"/>
                    <a:pt x="2976533" y="901093"/>
                    <a:pt x="2918642" y="899823"/>
                  </a:cubicBezTo>
                  <a:cubicBezTo>
                    <a:pt x="2883264" y="899823"/>
                    <a:pt x="2851103" y="901093"/>
                    <a:pt x="2815725" y="901093"/>
                  </a:cubicBezTo>
                  <a:cubicBezTo>
                    <a:pt x="2725673" y="899823"/>
                    <a:pt x="2478028" y="901093"/>
                    <a:pt x="2387976" y="899823"/>
                  </a:cubicBezTo>
                  <a:cubicBezTo>
                    <a:pt x="2323653" y="898553"/>
                    <a:pt x="1037188" y="907443"/>
                    <a:pt x="972865" y="906173"/>
                  </a:cubicBezTo>
                  <a:cubicBezTo>
                    <a:pt x="956784" y="906173"/>
                    <a:pt x="937487" y="907443"/>
                    <a:pt x="921407" y="907443"/>
                  </a:cubicBezTo>
                  <a:cubicBezTo>
                    <a:pt x="882813" y="907443"/>
                    <a:pt x="847435" y="908713"/>
                    <a:pt x="808841" y="908713"/>
                  </a:cubicBezTo>
                  <a:cubicBezTo>
                    <a:pt x="712356" y="908713"/>
                    <a:pt x="619088" y="907443"/>
                    <a:pt x="522603" y="906173"/>
                  </a:cubicBezTo>
                  <a:cubicBezTo>
                    <a:pt x="464712" y="904903"/>
                    <a:pt x="406821" y="903633"/>
                    <a:pt x="352146" y="902363"/>
                  </a:cubicBezTo>
                  <a:cubicBezTo>
                    <a:pt x="249229" y="901093"/>
                    <a:pt x="146312" y="899823"/>
                    <a:pt x="48260" y="899823"/>
                  </a:cubicBezTo>
                  <a:cubicBezTo>
                    <a:pt x="38100" y="899823"/>
                    <a:pt x="29210" y="899823"/>
                    <a:pt x="19050" y="898553"/>
                  </a:cubicBezTo>
                  <a:cubicBezTo>
                    <a:pt x="10160" y="897283"/>
                    <a:pt x="5080" y="890933"/>
                    <a:pt x="7620" y="882043"/>
                  </a:cubicBezTo>
                  <a:cubicBezTo>
                    <a:pt x="16510" y="850351"/>
                    <a:pt x="12700" y="834622"/>
                    <a:pt x="11430" y="818265"/>
                  </a:cubicBezTo>
                  <a:cubicBezTo>
                    <a:pt x="10160" y="784920"/>
                    <a:pt x="6350" y="752205"/>
                    <a:pt x="7620" y="718861"/>
                  </a:cubicBezTo>
                  <a:cubicBezTo>
                    <a:pt x="5080" y="677338"/>
                    <a:pt x="0" y="163332"/>
                    <a:pt x="7620" y="121180"/>
                  </a:cubicBezTo>
                  <a:cubicBezTo>
                    <a:pt x="8890" y="113001"/>
                    <a:pt x="7620" y="104193"/>
                    <a:pt x="8890" y="96014"/>
                  </a:cubicBezTo>
                  <a:cubicBezTo>
                    <a:pt x="10160" y="82802"/>
                    <a:pt x="12700" y="68332"/>
                    <a:pt x="13970" y="44450"/>
                  </a:cubicBezTo>
                  <a:cubicBezTo>
                    <a:pt x="13970" y="41910"/>
                    <a:pt x="15240" y="39370"/>
                    <a:pt x="16510" y="38100"/>
                  </a:cubicBezTo>
                  <a:cubicBezTo>
                    <a:pt x="38100" y="35560"/>
                    <a:pt x="65908" y="30480"/>
                    <a:pt x="117367" y="29210"/>
                  </a:cubicBezTo>
                  <a:cubicBezTo>
                    <a:pt x="204203" y="25400"/>
                    <a:pt x="291039" y="22860"/>
                    <a:pt x="381092" y="20320"/>
                  </a:cubicBezTo>
                  <a:cubicBezTo>
                    <a:pt x="442199" y="17780"/>
                    <a:pt x="503306" y="16510"/>
                    <a:pt x="561197" y="13970"/>
                  </a:cubicBezTo>
                  <a:cubicBezTo>
                    <a:pt x="619088" y="11430"/>
                    <a:pt x="680195" y="8890"/>
                    <a:pt x="738086" y="8890"/>
                  </a:cubicBezTo>
                  <a:cubicBezTo>
                    <a:pt x="802409" y="7620"/>
                    <a:pt x="866732" y="10160"/>
                    <a:pt x="931055" y="8890"/>
                  </a:cubicBezTo>
                  <a:cubicBezTo>
                    <a:pt x="1011459" y="8890"/>
                    <a:pt x="2468380" y="6350"/>
                    <a:pt x="2548784" y="5080"/>
                  </a:cubicBezTo>
                  <a:cubicBezTo>
                    <a:pt x="2625971" y="3810"/>
                    <a:pt x="2703159" y="2540"/>
                    <a:pt x="2783563" y="2540"/>
                  </a:cubicBezTo>
                  <a:cubicBezTo>
                    <a:pt x="2915426" y="1270"/>
                    <a:pt x="3044072" y="0"/>
                    <a:pt x="3175935" y="0"/>
                  </a:cubicBezTo>
                  <a:cubicBezTo>
                    <a:pt x="3230610" y="0"/>
                    <a:pt x="3288501" y="2540"/>
                    <a:pt x="3343175" y="2540"/>
                  </a:cubicBezTo>
                  <a:cubicBezTo>
                    <a:pt x="3494335" y="3810"/>
                    <a:pt x="3648710" y="5080"/>
                    <a:pt x="3799870" y="7620"/>
                  </a:cubicBezTo>
                  <a:cubicBezTo>
                    <a:pt x="3880274" y="8890"/>
                    <a:pt x="3960678" y="12700"/>
                    <a:pt x="4041082" y="16510"/>
                  </a:cubicBezTo>
                  <a:cubicBezTo>
                    <a:pt x="4060379" y="16510"/>
                    <a:pt x="4079676" y="16510"/>
                    <a:pt x="4095757" y="16510"/>
                  </a:cubicBezTo>
                  <a:cubicBezTo>
                    <a:pt x="4115146" y="17780"/>
                    <a:pt x="4124036" y="20320"/>
                    <a:pt x="4134196" y="21590"/>
                  </a:cubicBezTo>
                  <a:close/>
                  <a:moveTo>
                    <a:pt x="4144356" y="894743"/>
                  </a:moveTo>
                  <a:cubicBezTo>
                    <a:pt x="4145627" y="878233"/>
                    <a:pt x="4146896" y="865533"/>
                    <a:pt x="4146896" y="852833"/>
                  </a:cubicBezTo>
                  <a:cubicBezTo>
                    <a:pt x="4145627" y="815748"/>
                    <a:pt x="4144356" y="782404"/>
                    <a:pt x="4144356" y="746543"/>
                  </a:cubicBezTo>
                  <a:cubicBezTo>
                    <a:pt x="4144356" y="730185"/>
                    <a:pt x="4146896" y="713828"/>
                    <a:pt x="4145627" y="697470"/>
                  </a:cubicBezTo>
                  <a:cubicBezTo>
                    <a:pt x="4145627" y="682371"/>
                    <a:pt x="4144356" y="666642"/>
                    <a:pt x="4143086" y="651543"/>
                  </a:cubicBezTo>
                  <a:cubicBezTo>
                    <a:pt x="4138006" y="628265"/>
                    <a:pt x="4126577" y="146345"/>
                    <a:pt x="4126577" y="123067"/>
                  </a:cubicBezTo>
                  <a:cubicBezTo>
                    <a:pt x="4124036" y="103564"/>
                    <a:pt x="4121496" y="83431"/>
                    <a:pt x="4118956" y="63500"/>
                  </a:cubicBezTo>
                  <a:cubicBezTo>
                    <a:pt x="4117686" y="44450"/>
                    <a:pt x="4116416" y="43180"/>
                    <a:pt x="4086108" y="41910"/>
                  </a:cubicBezTo>
                  <a:cubicBezTo>
                    <a:pt x="4076460" y="41910"/>
                    <a:pt x="4070028" y="41910"/>
                    <a:pt x="4060379" y="40640"/>
                  </a:cubicBezTo>
                  <a:cubicBezTo>
                    <a:pt x="3979975" y="36830"/>
                    <a:pt x="3896355" y="31750"/>
                    <a:pt x="3815951" y="30480"/>
                  </a:cubicBezTo>
                  <a:cubicBezTo>
                    <a:pt x="3619765" y="26670"/>
                    <a:pt x="3420363" y="25400"/>
                    <a:pt x="3224177" y="22860"/>
                  </a:cubicBezTo>
                  <a:cubicBezTo>
                    <a:pt x="3195232" y="22860"/>
                    <a:pt x="3163070" y="22860"/>
                    <a:pt x="3134125" y="22860"/>
                  </a:cubicBezTo>
                  <a:cubicBezTo>
                    <a:pt x="3085883" y="22860"/>
                    <a:pt x="3037640" y="22860"/>
                    <a:pt x="2992614" y="22860"/>
                  </a:cubicBezTo>
                  <a:cubicBezTo>
                    <a:pt x="2889697" y="22860"/>
                    <a:pt x="2786780" y="22860"/>
                    <a:pt x="2687079" y="24130"/>
                  </a:cubicBezTo>
                  <a:cubicBezTo>
                    <a:pt x="2600242" y="25400"/>
                    <a:pt x="1136889" y="29210"/>
                    <a:pt x="1050053" y="29210"/>
                  </a:cubicBezTo>
                  <a:cubicBezTo>
                    <a:pt x="908542" y="29210"/>
                    <a:pt x="767031" y="26670"/>
                    <a:pt x="625520" y="33020"/>
                  </a:cubicBezTo>
                  <a:cubicBezTo>
                    <a:pt x="551548" y="36830"/>
                    <a:pt x="480793" y="36830"/>
                    <a:pt x="410037" y="38100"/>
                  </a:cubicBezTo>
                  <a:cubicBezTo>
                    <a:pt x="287823" y="41910"/>
                    <a:pt x="165609" y="45720"/>
                    <a:pt x="49530" y="50800"/>
                  </a:cubicBezTo>
                  <a:cubicBezTo>
                    <a:pt x="36830" y="50800"/>
                    <a:pt x="34290" y="53340"/>
                    <a:pt x="33020" y="66445"/>
                  </a:cubicBezTo>
                  <a:cubicBezTo>
                    <a:pt x="31750" y="77769"/>
                    <a:pt x="31750" y="89094"/>
                    <a:pt x="30480" y="100418"/>
                  </a:cubicBezTo>
                  <a:cubicBezTo>
                    <a:pt x="29210" y="119292"/>
                    <a:pt x="26670" y="137537"/>
                    <a:pt x="25400" y="156411"/>
                  </a:cubicBezTo>
                  <a:cubicBezTo>
                    <a:pt x="20320" y="176544"/>
                    <a:pt x="26670" y="668530"/>
                    <a:pt x="29210" y="688662"/>
                  </a:cubicBezTo>
                  <a:cubicBezTo>
                    <a:pt x="29210" y="710053"/>
                    <a:pt x="29210" y="732073"/>
                    <a:pt x="30480" y="753463"/>
                  </a:cubicBezTo>
                  <a:cubicBezTo>
                    <a:pt x="30480" y="769192"/>
                    <a:pt x="33020" y="784920"/>
                    <a:pt x="33020" y="800649"/>
                  </a:cubicBezTo>
                  <a:cubicBezTo>
                    <a:pt x="33020" y="817636"/>
                    <a:pt x="33020" y="834622"/>
                    <a:pt x="31750" y="852833"/>
                  </a:cubicBezTo>
                  <a:cubicBezTo>
                    <a:pt x="31750" y="856643"/>
                    <a:pt x="31750" y="859183"/>
                    <a:pt x="31750" y="862993"/>
                  </a:cubicBezTo>
                  <a:cubicBezTo>
                    <a:pt x="31750" y="873153"/>
                    <a:pt x="35560" y="876963"/>
                    <a:pt x="44450" y="876963"/>
                  </a:cubicBezTo>
                  <a:cubicBezTo>
                    <a:pt x="72340" y="876963"/>
                    <a:pt x="117367" y="878233"/>
                    <a:pt x="159177" y="878233"/>
                  </a:cubicBezTo>
                  <a:cubicBezTo>
                    <a:pt x="220284" y="878233"/>
                    <a:pt x="284607" y="875693"/>
                    <a:pt x="345714" y="878233"/>
                  </a:cubicBezTo>
                  <a:cubicBezTo>
                    <a:pt x="445415" y="882043"/>
                    <a:pt x="545116" y="884583"/>
                    <a:pt x="644817" y="883313"/>
                  </a:cubicBezTo>
                  <a:cubicBezTo>
                    <a:pt x="709140" y="882043"/>
                    <a:pt x="770247" y="884583"/>
                    <a:pt x="834570" y="884583"/>
                  </a:cubicBezTo>
                  <a:cubicBezTo>
                    <a:pt x="927839" y="884583"/>
                    <a:pt x="1021108" y="883313"/>
                    <a:pt x="1114376" y="884583"/>
                  </a:cubicBezTo>
                  <a:cubicBezTo>
                    <a:pt x="1252671" y="885853"/>
                    <a:pt x="2770699" y="875693"/>
                    <a:pt x="2912210" y="878233"/>
                  </a:cubicBezTo>
                  <a:cubicBezTo>
                    <a:pt x="2973317" y="879503"/>
                    <a:pt x="3034424" y="880773"/>
                    <a:pt x="3092315" y="880773"/>
                  </a:cubicBezTo>
                  <a:cubicBezTo>
                    <a:pt x="3198448" y="883313"/>
                    <a:pt x="3301365" y="879503"/>
                    <a:pt x="3407498" y="883313"/>
                  </a:cubicBezTo>
                  <a:cubicBezTo>
                    <a:pt x="3494335" y="885853"/>
                    <a:pt x="3581171" y="885853"/>
                    <a:pt x="3668008" y="888393"/>
                  </a:cubicBezTo>
                  <a:cubicBezTo>
                    <a:pt x="3796654" y="892203"/>
                    <a:pt x="3925300" y="894743"/>
                    <a:pt x="4053947" y="896013"/>
                  </a:cubicBezTo>
                  <a:cubicBezTo>
                    <a:pt x="4102189" y="896013"/>
                    <a:pt x="4124036" y="894743"/>
                    <a:pt x="4144356" y="894743"/>
                  </a:cubicBezTo>
                  <a:close/>
                </a:path>
              </a:pathLst>
            </a:custGeom>
            <a:solidFill>
              <a:srgbClr val="F8D738"/>
            </a:solidFill>
          </p:spPr>
        </p:sp>
      </p:grpSp>
      <p:grpSp>
        <p:nvGrpSpPr>
          <p:cNvPr id="5" name="Group 5"/>
          <p:cNvGrpSpPr/>
          <p:nvPr/>
        </p:nvGrpSpPr>
        <p:grpSpPr>
          <a:xfrm>
            <a:off x="1410516" y="3559868"/>
            <a:ext cx="15277284" cy="5518861"/>
            <a:chOff x="0" y="0"/>
            <a:chExt cx="2662477" cy="822693"/>
          </a:xfrm>
        </p:grpSpPr>
        <p:sp>
          <p:nvSpPr>
            <p:cNvPr id="6" name="Freeform 6"/>
            <p:cNvSpPr/>
            <p:nvPr/>
          </p:nvSpPr>
          <p:spPr>
            <a:xfrm>
              <a:off x="0" y="0"/>
              <a:ext cx="2662477" cy="822693"/>
            </a:xfrm>
            <a:custGeom>
              <a:avLst/>
              <a:gdLst/>
              <a:ahLst/>
              <a:cxnLst/>
              <a:rect l="l" t="t" r="r" b="b"/>
              <a:pathLst>
                <a:path w="2662477" h="822693">
                  <a:moveTo>
                    <a:pt x="0" y="0"/>
                  </a:moveTo>
                  <a:lnTo>
                    <a:pt x="2662477" y="0"/>
                  </a:lnTo>
                  <a:lnTo>
                    <a:pt x="2662477" y="822693"/>
                  </a:lnTo>
                  <a:lnTo>
                    <a:pt x="0" y="822693"/>
                  </a:lnTo>
                  <a:close/>
                </a:path>
              </a:pathLst>
            </a:custGeom>
            <a:solidFill>
              <a:srgbClr val="FFFFFF"/>
            </a:solidFill>
          </p:spPr>
        </p:sp>
      </p:grpSp>
      <p:sp>
        <p:nvSpPr>
          <p:cNvPr id="13" name="TextBox 13"/>
          <p:cNvSpPr txBox="1"/>
          <p:nvPr/>
        </p:nvSpPr>
        <p:spPr>
          <a:xfrm>
            <a:off x="3443333" y="831631"/>
            <a:ext cx="11211650" cy="1846659"/>
          </a:xfrm>
          <a:prstGeom prst="rect">
            <a:avLst/>
          </a:prstGeom>
        </p:spPr>
        <p:txBody>
          <a:bodyPr wrap="square" lIns="0" tIns="0" rIns="0" bIns="0" rtlCol="0" anchor="t">
            <a:spAutoFit/>
          </a:bodyPr>
          <a:lstStyle/>
          <a:p>
            <a:pPr marL="0" lvl="0" indent="0" algn="just">
              <a:lnSpc>
                <a:spcPts val="7200"/>
              </a:lnSpc>
              <a:spcBef>
                <a:spcPct val="0"/>
              </a:spcBef>
            </a:pPr>
            <a:r>
              <a:rPr lang="en-US" sz="4800" b="1" i="1" u="none" dirty="0" smtClean="0">
                <a:solidFill>
                  <a:srgbClr val="312249"/>
                </a:solidFill>
                <a:latin typeface="Arial" panose="020B0604020202020204" pitchFamily="34" charset="0"/>
                <a:cs typeface="Arial" panose="020B0604020202020204" pitchFamily="34" charset="0"/>
              </a:rPr>
              <a:t>2. </a:t>
            </a:r>
            <a:r>
              <a:rPr lang="en-US" sz="4800" b="1" i="1" u="none" dirty="0" err="1" smtClean="0">
                <a:solidFill>
                  <a:srgbClr val="312249"/>
                </a:solidFill>
                <a:latin typeface="Arial" panose="020B0604020202020204" pitchFamily="34" charset="0"/>
                <a:cs typeface="Arial" panose="020B0604020202020204" pitchFamily="34" charset="0"/>
              </a:rPr>
              <a:t>Những</a:t>
            </a:r>
            <a:r>
              <a:rPr lang="en-US" sz="4800" b="1" i="1" u="none" dirty="0" smtClean="0">
                <a:solidFill>
                  <a:srgbClr val="312249"/>
                </a:solidFill>
                <a:latin typeface="Arial" panose="020B0604020202020204" pitchFamily="34" charset="0"/>
                <a:cs typeface="Arial" panose="020B0604020202020204" pitchFamily="34" charset="0"/>
              </a:rPr>
              <a:t> từ nào có thể </a:t>
            </a:r>
            <a:r>
              <a:rPr lang="en-US" sz="4800" b="1" i="1" u="none" dirty="0" err="1" smtClean="0">
                <a:solidFill>
                  <a:srgbClr val="312249"/>
                </a:solidFill>
                <a:latin typeface="Arial" panose="020B0604020202020204" pitchFamily="34" charset="0"/>
                <a:cs typeface="Arial" panose="020B0604020202020204" pitchFamily="34" charset="0"/>
              </a:rPr>
              <a:t>thay</a:t>
            </a:r>
            <a:r>
              <a:rPr lang="en-US" sz="4800" b="1" i="1" u="none" dirty="0" smtClean="0">
                <a:solidFill>
                  <a:srgbClr val="312249"/>
                </a:solidFill>
                <a:latin typeface="Arial" panose="020B0604020202020204" pitchFamily="34" charset="0"/>
                <a:cs typeface="Arial" panose="020B0604020202020204" pitchFamily="34" charset="0"/>
              </a:rPr>
              <a:t> thế từ </a:t>
            </a:r>
            <a:r>
              <a:rPr lang="en-US" sz="4800" b="1" i="1" u="none" dirty="0" err="1" smtClean="0">
                <a:solidFill>
                  <a:srgbClr val="312249"/>
                </a:solidFill>
                <a:latin typeface="Arial" panose="020B0604020202020204" pitchFamily="34" charset="0"/>
                <a:cs typeface="Arial" panose="020B0604020202020204" pitchFamily="34" charset="0"/>
              </a:rPr>
              <a:t>lặn</a:t>
            </a:r>
            <a:r>
              <a:rPr lang="en-US" sz="4800" b="1" i="1" u="none" dirty="0" smtClean="0">
                <a:solidFill>
                  <a:srgbClr val="312249"/>
                </a:solidFill>
                <a:latin typeface="Arial" panose="020B0604020202020204" pitchFamily="34" charset="0"/>
                <a:cs typeface="Arial" panose="020B0604020202020204" pitchFamily="34" charset="0"/>
              </a:rPr>
              <a:t> trong câu </a:t>
            </a:r>
            <a:r>
              <a:rPr lang="en-US" sz="4800" b="1" i="1" u="none" dirty="0" err="1" smtClean="0">
                <a:solidFill>
                  <a:srgbClr val="312249"/>
                </a:solidFill>
                <a:latin typeface="Arial" panose="020B0604020202020204" pitchFamily="34" charset="0"/>
                <a:cs typeface="Arial" panose="020B0604020202020204" pitchFamily="34" charset="0"/>
              </a:rPr>
              <a:t>thơ</a:t>
            </a:r>
            <a:r>
              <a:rPr lang="en-US" sz="4800" b="1" i="1" u="none" dirty="0" smtClean="0">
                <a:solidFill>
                  <a:srgbClr val="312249"/>
                </a:solidFill>
                <a:latin typeface="Arial" panose="020B0604020202020204" pitchFamily="34" charset="0"/>
                <a:cs typeface="Arial" panose="020B0604020202020204" pitchFamily="34" charset="0"/>
              </a:rPr>
              <a:t> </a:t>
            </a:r>
            <a:r>
              <a:rPr lang="en-US" sz="4800" b="1" i="1" u="none" dirty="0" err="1" smtClean="0">
                <a:solidFill>
                  <a:srgbClr val="312249"/>
                </a:solidFill>
                <a:latin typeface="Arial" panose="020B0604020202020204" pitchFamily="34" charset="0"/>
                <a:cs typeface="Arial" panose="020B0604020202020204" pitchFamily="34" charset="0"/>
              </a:rPr>
              <a:t>sau</a:t>
            </a:r>
            <a:r>
              <a:rPr lang="en-US" sz="4800" b="1" i="1" dirty="0">
                <a:solidFill>
                  <a:srgbClr val="312249"/>
                </a:solidFill>
                <a:latin typeface="Arial" panose="020B0604020202020204" pitchFamily="34" charset="0"/>
                <a:cs typeface="Arial" panose="020B0604020202020204" pitchFamily="34" charset="0"/>
              </a:rPr>
              <a:t>?</a:t>
            </a:r>
            <a:endParaRPr lang="en-US" sz="4800" b="1" i="1" u="none" dirty="0">
              <a:solidFill>
                <a:srgbClr val="312249"/>
              </a:solidFill>
              <a:latin typeface="Arial" panose="020B0604020202020204" pitchFamily="34" charset="0"/>
              <a:cs typeface="Arial" panose="020B0604020202020204" pitchFamily="34" charset="0"/>
            </a:endParaRPr>
          </a:p>
        </p:txBody>
      </p:sp>
      <p:pic>
        <p:nvPicPr>
          <p:cNvPr id="16" name="Picture 16"/>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16604554" y="7289006"/>
            <a:ext cx="1825001" cy="3186509"/>
          </a:xfrm>
          <a:prstGeom prst="rect">
            <a:avLst/>
          </a:prstGeom>
        </p:spPr>
      </p:pic>
      <p:pic>
        <p:nvPicPr>
          <p:cNvPr id="17" name="Picture 17"/>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a:off x="732845" y="249298"/>
            <a:ext cx="2287160" cy="2377954"/>
          </a:xfrm>
          <a:prstGeom prst="rect">
            <a:avLst/>
          </a:prstGeom>
        </p:spPr>
      </p:pic>
      <p:pic>
        <p:nvPicPr>
          <p:cNvPr id="18" name="Picture 18"/>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flipH="1">
            <a:off x="15267995" y="249298"/>
            <a:ext cx="2287160" cy="2377954"/>
          </a:xfrm>
          <a:prstGeom prst="rect">
            <a:avLst/>
          </a:prstGeom>
        </p:spPr>
      </p:pic>
      <p:pic>
        <p:nvPicPr>
          <p:cNvPr id="19" name="Picture 19"/>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l="33189" b="74190"/>
          <a:stretch>
            <a:fillRect/>
          </a:stretch>
        </p:blipFill>
        <p:spPr>
          <a:xfrm>
            <a:off x="-38100" y="8760497"/>
            <a:ext cx="4328850" cy="1495939"/>
          </a:xfrm>
          <a:prstGeom prst="rect">
            <a:avLst/>
          </a:prstGeom>
        </p:spPr>
      </p:pic>
      <p:pic>
        <p:nvPicPr>
          <p:cNvPr id="20" name="Picture 20"/>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rot="5400000">
            <a:off x="-1345378" y="7487394"/>
            <a:ext cx="2860116" cy="1182030"/>
          </a:xfrm>
          <a:prstGeom prst="rect">
            <a:avLst/>
          </a:prstGeom>
        </p:spPr>
      </p:pic>
      <p:pic>
        <p:nvPicPr>
          <p:cNvPr id="21" name="Picture 21"/>
          <p:cNvPicPr>
            <a:picLocks noChangeAspect="1"/>
          </p:cNvPicPr>
          <p:nvPr/>
        </p:nvPicPr>
        <p:blipFill>
          <a:blip r:embed="rId14">
            <a:extLst>
              <a:ext uri="{28A0092B-C50C-407E-A947-70E740481C1C}">
                <a14:useLocalDpi xmlns:a14="http://schemas.microsoft.com/office/drawing/2010/main" val="0"/>
              </a:ext>
              <a:ext uri="{96DAC541-7B7A-43D3-8B79-37D633B846F1}">
                <asvg:svgBlip xmlns="" xmlns:asvg="http://schemas.microsoft.com/office/drawing/2016/SVG/main" r:embed="rId15"/>
              </a:ext>
            </a:extLst>
          </a:blip>
          <a:srcRect/>
          <a:stretch>
            <a:fillRect/>
          </a:stretch>
        </p:blipFill>
        <p:spPr>
          <a:xfrm>
            <a:off x="14558823" y="8825111"/>
            <a:ext cx="1897715" cy="1863211"/>
          </a:xfrm>
          <a:prstGeom prst="rect">
            <a:avLst/>
          </a:prstGeom>
        </p:spPr>
      </p:pic>
      <p:grpSp>
        <p:nvGrpSpPr>
          <p:cNvPr id="22" name="Group 22"/>
          <p:cNvGrpSpPr>
            <a:grpSpLocks noChangeAspect="1"/>
          </p:cNvGrpSpPr>
          <p:nvPr/>
        </p:nvGrpSpPr>
        <p:grpSpPr>
          <a:xfrm rot="-1502603">
            <a:off x="5703228" y="9325957"/>
            <a:ext cx="391415" cy="323080"/>
            <a:chOff x="0" y="0"/>
            <a:chExt cx="2138680" cy="1765300"/>
          </a:xfrm>
        </p:grpSpPr>
        <p:sp>
          <p:nvSpPr>
            <p:cNvPr id="23" name="Freeform 23"/>
            <p:cNvSpPr/>
            <p:nvPr/>
          </p:nvSpPr>
          <p:spPr>
            <a:xfrm>
              <a:off x="-49530" y="-55880"/>
              <a:ext cx="2237740" cy="1819910"/>
            </a:xfrm>
            <a:custGeom>
              <a:avLst/>
              <a:gdLst/>
              <a:ahLst/>
              <a:cxnLst/>
              <a:rect l="l" t="t" r="r" b="b"/>
              <a:pathLst>
                <a:path w="2237740" h="1819910">
                  <a:moveTo>
                    <a:pt x="1789430" y="69850"/>
                  </a:moveTo>
                  <a:cubicBezTo>
                    <a:pt x="1540510" y="0"/>
                    <a:pt x="1233170" y="191770"/>
                    <a:pt x="1118870" y="495300"/>
                  </a:cubicBezTo>
                  <a:cubicBezTo>
                    <a:pt x="1004570" y="190500"/>
                    <a:pt x="697230" y="0"/>
                    <a:pt x="448310" y="69850"/>
                  </a:cubicBezTo>
                  <a:cubicBezTo>
                    <a:pt x="127000" y="160020"/>
                    <a:pt x="0" y="447040"/>
                    <a:pt x="66040" y="796290"/>
                  </a:cubicBezTo>
                  <a:cubicBezTo>
                    <a:pt x="120650" y="1079500"/>
                    <a:pt x="448310" y="1574800"/>
                    <a:pt x="1117600" y="1819910"/>
                  </a:cubicBezTo>
                  <a:cubicBezTo>
                    <a:pt x="1786890" y="1574800"/>
                    <a:pt x="2115820" y="1079500"/>
                    <a:pt x="2169160" y="796290"/>
                  </a:cubicBezTo>
                  <a:cubicBezTo>
                    <a:pt x="2237740" y="447040"/>
                    <a:pt x="2110740" y="160020"/>
                    <a:pt x="1789430" y="69850"/>
                  </a:cubicBezTo>
                  <a:close/>
                </a:path>
              </a:pathLst>
            </a:custGeom>
            <a:solidFill>
              <a:srgbClr val="FA3D56"/>
            </a:solidFill>
          </p:spPr>
        </p:sp>
      </p:grpSp>
      <p:pic>
        <p:nvPicPr>
          <p:cNvPr id="24" name="Picture 24"/>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 xmlns:asvg="http://schemas.microsoft.com/office/drawing/2016/SVG/main" r:embed="rId17"/>
              </a:ext>
            </a:extLst>
          </a:blip>
          <a:srcRect/>
          <a:stretch>
            <a:fillRect/>
          </a:stretch>
        </p:blipFill>
        <p:spPr>
          <a:xfrm>
            <a:off x="16902912" y="4701204"/>
            <a:ext cx="712775" cy="712775"/>
          </a:xfrm>
          <a:prstGeom prst="rect">
            <a:avLst/>
          </a:prstGeom>
        </p:spPr>
      </p:pic>
      <p:pic>
        <p:nvPicPr>
          <p:cNvPr id="25" name="Picture 25"/>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 xmlns:asvg="http://schemas.microsoft.com/office/drawing/2016/SVG/main" r:embed="rId17"/>
              </a:ext>
            </a:extLst>
          </a:blip>
          <a:srcRect/>
          <a:stretch>
            <a:fillRect/>
          </a:stretch>
        </p:blipFill>
        <p:spPr>
          <a:xfrm>
            <a:off x="400270" y="4868075"/>
            <a:ext cx="550850" cy="550850"/>
          </a:xfrm>
          <a:prstGeom prst="rect">
            <a:avLst/>
          </a:prstGeom>
        </p:spPr>
      </p:pic>
      <p:sp>
        <p:nvSpPr>
          <p:cNvPr id="26" name="Rectangle 25"/>
          <p:cNvSpPr/>
          <p:nvPr/>
        </p:nvSpPr>
        <p:spPr>
          <a:xfrm>
            <a:off x="2338436" y="4679626"/>
            <a:ext cx="13472102" cy="2896499"/>
          </a:xfrm>
          <a:prstGeom prst="rect">
            <a:avLst/>
          </a:prstGeom>
        </p:spPr>
        <p:txBody>
          <a:bodyPr wrap="square">
            <a:spAutoFit/>
          </a:bodyPr>
          <a:lstStyle/>
          <a:p>
            <a:pPr marL="571500" indent="-571500" algn="just">
              <a:lnSpc>
                <a:spcPct val="150000"/>
              </a:lnSpc>
              <a:spcBef>
                <a:spcPts val="700"/>
              </a:spcBef>
              <a:spcAft>
                <a:spcPts val="700"/>
              </a:spcAft>
              <a:buFont typeface="Symbol" panose="05050102010706020507" pitchFamily="18" charset="2"/>
              <a:buChar char="Þ"/>
            </a:pPr>
            <a:r>
              <a:rPr lang="vi-VN" sz="4200" dirty="0" smtClean="0">
                <a:ea typeface="Calibri" panose="020F0502020204030204" pitchFamily="34" charset="0"/>
                <a:cs typeface="Arial" panose="020B0604020202020204" pitchFamily="34" charset="0"/>
              </a:rPr>
              <a:t>Những </a:t>
            </a:r>
            <a:r>
              <a:rPr lang="vi-VN" sz="4200" dirty="0">
                <a:ea typeface="Calibri" panose="020F0502020204030204" pitchFamily="34" charset="0"/>
                <a:cs typeface="Arial" panose="020B0604020202020204" pitchFamily="34" charset="0"/>
              </a:rPr>
              <a:t>từ </a:t>
            </a:r>
            <a:r>
              <a:rPr lang="vi-VN" sz="4200" b="1" i="1" dirty="0">
                <a:ea typeface="Calibri" panose="020F0502020204030204" pitchFamily="34" charset="0"/>
                <a:cs typeface="Arial" panose="020B0604020202020204" pitchFamily="34" charset="0"/>
              </a:rPr>
              <a:t>chìm, nấp, ẩn </a:t>
            </a:r>
            <a:r>
              <a:rPr lang="vi-VN" sz="4200" dirty="0">
                <a:ea typeface="Calibri" panose="020F0502020204030204" pitchFamily="34" charset="0"/>
                <a:cs typeface="Arial" panose="020B0604020202020204" pitchFamily="34" charset="0"/>
              </a:rPr>
              <a:t>có thể thay thế cho từ “lặn” trong câu thơ: Nắng lặn (chìm, nấp, ẩn) vào trong mùi thơm /Của trăm ngàn bông hoa cúc</a:t>
            </a:r>
            <a:r>
              <a:rPr lang="vi-VN" sz="4200" dirty="0" smtClean="0">
                <a:ea typeface="Calibri" panose="020F0502020204030204" pitchFamily="34" charset="0"/>
                <a:cs typeface="Arial" panose="020B0604020202020204" pitchFamily="34" charset="0"/>
              </a:rPr>
              <a:t>.</a:t>
            </a:r>
            <a:endParaRPr lang="en-US" sz="4200" dirty="0" smtClean="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499899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p:tgtEl>
                                          <p:spTgt spid="26"/>
                                        </p:tgtEl>
                                        <p:attrNameLst>
                                          <p:attrName>ppt_y</p:attrName>
                                        </p:attrNameLst>
                                      </p:cBhvr>
                                      <p:tavLst>
                                        <p:tav tm="0">
                                          <p:val>
                                            <p:strVal val="#ppt_y+#ppt_h*1.125000"/>
                                          </p:val>
                                        </p:tav>
                                        <p:tav tm="100000">
                                          <p:val>
                                            <p:strVal val="#ppt_y"/>
                                          </p:val>
                                        </p:tav>
                                      </p:tavLst>
                                    </p:anim>
                                    <p:animEffect transition="in" filter="wipe(up)">
                                      <p:cBhvr>
                                        <p:cTn id="1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312249"/>
        </a:solidFill>
        <a:effectLst/>
      </p:bgPr>
    </p:bg>
    <p:spTree>
      <p:nvGrpSpPr>
        <p:cNvPr id="1" name=""/>
        <p:cNvGrpSpPr/>
        <p:nvPr/>
      </p:nvGrpSpPr>
      <p:grpSpPr>
        <a:xfrm>
          <a:off x="0" y="0"/>
          <a:ext cx="0" cy="0"/>
          <a:chOff x="0" y="0"/>
          <a:chExt cx="0" cy="0"/>
        </a:xfrm>
      </p:grpSpPr>
      <p:grpSp>
        <p:nvGrpSpPr>
          <p:cNvPr id="2" name="Group 2"/>
          <p:cNvGrpSpPr/>
          <p:nvPr/>
        </p:nvGrpSpPr>
        <p:grpSpPr>
          <a:xfrm>
            <a:off x="2057400" y="249298"/>
            <a:ext cx="14399138" cy="3015517"/>
            <a:chOff x="0" y="0"/>
            <a:chExt cx="4162136" cy="913793"/>
          </a:xfrm>
        </p:grpSpPr>
        <p:sp>
          <p:nvSpPr>
            <p:cNvPr id="3" name="Freeform 3"/>
            <p:cNvSpPr/>
            <p:nvPr/>
          </p:nvSpPr>
          <p:spPr>
            <a:xfrm>
              <a:off x="10160" y="16510"/>
              <a:ext cx="4139276" cy="885853"/>
            </a:xfrm>
            <a:custGeom>
              <a:avLst/>
              <a:gdLst/>
              <a:ahLst/>
              <a:cxnLst/>
              <a:rect l="l" t="t" r="r" b="b"/>
              <a:pathLst>
                <a:path w="4139276" h="885853">
                  <a:moveTo>
                    <a:pt x="4139276" y="885853"/>
                  </a:moveTo>
                  <a:lnTo>
                    <a:pt x="0" y="878233"/>
                  </a:lnTo>
                  <a:lnTo>
                    <a:pt x="0" y="320464"/>
                  </a:lnTo>
                  <a:lnTo>
                    <a:pt x="17780" y="19050"/>
                  </a:lnTo>
                  <a:lnTo>
                    <a:pt x="2062038" y="0"/>
                  </a:lnTo>
                  <a:lnTo>
                    <a:pt x="4120226" y="5080"/>
                  </a:lnTo>
                  <a:close/>
                </a:path>
              </a:pathLst>
            </a:custGeom>
            <a:solidFill>
              <a:srgbClr val="F8D738"/>
            </a:solidFill>
          </p:spPr>
        </p:sp>
        <p:sp>
          <p:nvSpPr>
            <p:cNvPr id="4" name="Freeform 4"/>
            <p:cNvSpPr/>
            <p:nvPr/>
          </p:nvSpPr>
          <p:spPr>
            <a:xfrm>
              <a:off x="-3810" y="0"/>
              <a:ext cx="4168486" cy="912523"/>
            </a:xfrm>
            <a:custGeom>
              <a:avLst/>
              <a:gdLst/>
              <a:ahLst/>
              <a:cxnLst/>
              <a:rect l="l" t="t" r="r" b="b"/>
              <a:pathLst>
                <a:path w="4168486" h="912523">
                  <a:moveTo>
                    <a:pt x="4134196" y="21590"/>
                  </a:moveTo>
                  <a:cubicBezTo>
                    <a:pt x="4135466" y="34290"/>
                    <a:pt x="4135466" y="44450"/>
                    <a:pt x="4136736" y="54610"/>
                  </a:cubicBezTo>
                  <a:cubicBezTo>
                    <a:pt x="4139276" y="76511"/>
                    <a:pt x="4140546" y="94127"/>
                    <a:pt x="4143086" y="111113"/>
                  </a:cubicBezTo>
                  <a:cubicBezTo>
                    <a:pt x="4143086" y="135650"/>
                    <a:pt x="4155786" y="619457"/>
                    <a:pt x="4162136" y="643993"/>
                  </a:cubicBezTo>
                  <a:cubicBezTo>
                    <a:pt x="4168486" y="681112"/>
                    <a:pt x="4164676" y="718861"/>
                    <a:pt x="4164676" y="755980"/>
                  </a:cubicBezTo>
                  <a:cubicBezTo>
                    <a:pt x="4164676" y="788695"/>
                    <a:pt x="4165946" y="818894"/>
                    <a:pt x="4167216" y="851563"/>
                  </a:cubicBezTo>
                  <a:cubicBezTo>
                    <a:pt x="4167216" y="873153"/>
                    <a:pt x="4167216" y="887123"/>
                    <a:pt x="4167216" y="911253"/>
                  </a:cubicBezTo>
                  <a:cubicBezTo>
                    <a:pt x="4144356" y="911253"/>
                    <a:pt x="4124036" y="912523"/>
                    <a:pt x="4095757" y="911253"/>
                  </a:cubicBezTo>
                  <a:cubicBezTo>
                    <a:pt x="3886706" y="906173"/>
                    <a:pt x="3674440" y="912523"/>
                    <a:pt x="3465389" y="907443"/>
                  </a:cubicBezTo>
                  <a:cubicBezTo>
                    <a:pt x="3339959" y="903633"/>
                    <a:pt x="3217745" y="906173"/>
                    <a:pt x="3092315" y="903633"/>
                  </a:cubicBezTo>
                  <a:cubicBezTo>
                    <a:pt x="3034424" y="902363"/>
                    <a:pt x="2976533" y="901093"/>
                    <a:pt x="2918642" y="899823"/>
                  </a:cubicBezTo>
                  <a:cubicBezTo>
                    <a:pt x="2883264" y="899823"/>
                    <a:pt x="2851103" y="901093"/>
                    <a:pt x="2815725" y="901093"/>
                  </a:cubicBezTo>
                  <a:cubicBezTo>
                    <a:pt x="2725673" y="899823"/>
                    <a:pt x="2478028" y="901093"/>
                    <a:pt x="2387976" y="899823"/>
                  </a:cubicBezTo>
                  <a:cubicBezTo>
                    <a:pt x="2323653" y="898553"/>
                    <a:pt x="1037188" y="907443"/>
                    <a:pt x="972865" y="906173"/>
                  </a:cubicBezTo>
                  <a:cubicBezTo>
                    <a:pt x="956784" y="906173"/>
                    <a:pt x="937487" y="907443"/>
                    <a:pt x="921407" y="907443"/>
                  </a:cubicBezTo>
                  <a:cubicBezTo>
                    <a:pt x="882813" y="907443"/>
                    <a:pt x="847435" y="908713"/>
                    <a:pt x="808841" y="908713"/>
                  </a:cubicBezTo>
                  <a:cubicBezTo>
                    <a:pt x="712356" y="908713"/>
                    <a:pt x="619088" y="907443"/>
                    <a:pt x="522603" y="906173"/>
                  </a:cubicBezTo>
                  <a:cubicBezTo>
                    <a:pt x="464712" y="904903"/>
                    <a:pt x="406821" y="903633"/>
                    <a:pt x="352146" y="902363"/>
                  </a:cubicBezTo>
                  <a:cubicBezTo>
                    <a:pt x="249229" y="901093"/>
                    <a:pt x="146312" y="899823"/>
                    <a:pt x="48260" y="899823"/>
                  </a:cubicBezTo>
                  <a:cubicBezTo>
                    <a:pt x="38100" y="899823"/>
                    <a:pt x="29210" y="899823"/>
                    <a:pt x="19050" y="898553"/>
                  </a:cubicBezTo>
                  <a:cubicBezTo>
                    <a:pt x="10160" y="897283"/>
                    <a:pt x="5080" y="890933"/>
                    <a:pt x="7620" y="882043"/>
                  </a:cubicBezTo>
                  <a:cubicBezTo>
                    <a:pt x="16510" y="850351"/>
                    <a:pt x="12700" y="834622"/>
                    <a:pt x="11430" y="818265"/>
                  </a:cubicBezTo>
                  <a:cubicBezTo>
                    <a:pt x="10160" y="784920"/>
                    <a:pt x="6350" y="752205"/>
                    <a:pt x="7620" y="718861"/>
                  </a:cubicBezTo>
                  <a:cubicBezTo>
                    <a:pt x="5080" y="677338"/>
                    <a:pt x="0" y="163332"/>
                    <a:pt x="7620" y="121180"/>
                  </a:cubicBezTo>
                  <a:cubicBezTo>
                    <a:pt x="8890" y="113001"/>
                    <a:pt x="7620" y="104193"/>
                    <a:pt x="8890" y="96014"/>
                  </a:cubicBezTo>
                  <a:cubicBezTo>
                    <a:pt x="10160" y="82802"/>
                    <a:pt x="12700" y="68332"/>
                    <a:pt x="13970" y="44450"/>
                  </a:cubicBezTo>
                  <a:cubicBezTo>
                    <a:pt x="13970" y="41910"/>
                    <a:pt x="15240" y="39370"/>
                    <a:pt x="16510" y="38100"/>
                  </a:cubicBezTo>
                  <a:cubicBezTo>
                    <a:pt x="38100" y="35560"/>
                    <a:pt x="65908" y="30480"/>
                    <a:pt x="117367" y="29210"/>
                  </a:cubicBezTo>
                  <a:cubicBezTo>
                    <a:pt x="204203" y="25400"/>
                    <a:pt x="291039" y="22860"/>
                    <a:pt x="381092" y="20320"/>
                  </a:cubicBezTo>
                  <a:cubicBezTo>
                    <a:pt x="442199" y="17780"/>
                    <a:pt x="503306" y="16510"/>
                    <a:pt x="561197" y="13970"/>
                  </a:cubicBezTo>
                  <a:cubicBezTo>
                    <a:pt x="619088" y="11430"/>
                    <a:pt x="680195" y="8890"/>
                    <a:pt x="738086" y="8890"/>
                  </a:cubicBezTo>
                  <a:cubicBezTo>
                    <a:pt x="802409" y="7620"/>
                    <a:pt x="866732" y="10160"/>
                    <a:pt x="931055" y="8890"/>
                  </a:cubicBezTo>
                  <a:cubicBezTo>
                    <a:pt x="1011459" y="8890"/>
                    <a:pt x="2468380" y="6350"/>
                    <a:pt x="2548784" y="5080"/>
                  </a:cubicBezTo>
                  <a:cubicBezTo>
                    <a:pt x="2625971" y="3810"/>
                    <a:pt x="2703159" y="2540"/>
                    <a:pt x="2783563" y="2540"/>
                  </a:cubicBezTo>
                  <a:cubicBezTo>
                    <a:pt x="2915426" y="1270"/>
                    <a:pt x="3044072" y="0"/>
                    <a:pt x="3175935" y="0"/>
                  </a:cubicBezTo>
                  <a:cubicBezTo>
                    <a:pt x="3230610" y="0"/>
                    <a:pt x="3288501" y="2540"/>
                    <a:pt x="3343175" y="2540"/>
                  </a:cubicBezTo>
                  <a:cubicBezTo>
                    <a:pt x="3494335" y="3810"/>
                    <a:pt x="3648710" y="5080"/>
                    <a:pt x="3799870" y="7620"/>
                  </a:cubicBezTo>
                  <a:cubicBezTo>
                    <a:pt x="3880274" y="8890"/>
                    <a:pt x="3960678" y="12700"/>
                    <a:pt x="4041082" y="16510"/>
                  </a:cubicBezTo>
                  <a:cubicBezTo>
                    <a:pt x="4060379" y="16510"/>
                    <a:pt x="4079676" y="16510"/>
                    <a:pt x="4095757" y="16510"/>
                  </a:cubicBezTo>
                  <a:cubicBezTo>
                    <a:pt x="4115146" y="17780"/>
                    <a:pt x="4124036" y="20320"/>
                    <a:pt x="4134196" y="21590"/>
                  </a:cubicBezTo>
                  <a:close/>
                  <a:moveTo>
                    <a:pt x="4144356" y="894743"/>
                  </a:moveTo>
                  <a:cubicBezTo>
                    <a:pt x="4145627" y="878233"/>
                    <a:pt x="4146896" y="865533"/>
                    <a:pt x="4146896" y="852833"/>
                  </a:cubicBezTo>
                  <a:cubicBezTo>
                    <a:pt x="4145627" y="815748"/>
                    <a:pt x="4144356" y="782404"/>
                    <a:pt x="4144356" y="746543"/>
                  </a:cubicBezTo>
                  <a:cubicBezTo>
                    <a:pt x="4144356" y="730185"/>
                    <a:pt x="4146896" y="713828"/>
                    <a:pt x="4145627" y="697470"/>
                  </a:cubicBezTo>
                  <a:cubicBezTo>
                    <a:pt x="4145627" y="682371"/>
                    <a:pt x="4144356" y="666642"/>
                    <a:pt x="4143086" y="651543"/>
                  </a:cubicBezTo>
                  <a:cubicBezTo>
                    <a:pt x="4138006" y="628265"/>
                    <a:pt x="4126577" y="146345"/>
                    <a:pt x="4126577" y="123067"/>
                  </a:cubicBezTo>
                  <a:cubicBezTo>
                    <a:pt x="4124036" y="103564"/>
                    <a:pt x="4121496" y="83431"/>
                    <a:pt x="4118956" y="63500"/>
                  </a:cubicBezTo>
                  <a:cubicBezTo>
                    <a:pt x="4117686" y="44450"/>
                    <a:pt x="4116416" y="43180"/>
                    <a:pt x="4086108" y="41910"/>
                  </a:cubicBezTo>
                  <a:cubicBezTo>
                    <a:pt x="4076460" y="41910"/>
                    <a:pt x="4070028" y="41910"/>
                    <a:pt x="4060379" y="40640"/>
                  </a:cubicBezTo>
                  <a:cubicBezTo>
                    <a:pt x="3979975" y="36830"/>
                    <a:pt x="3896355" y="31750"/>
                    <a:pt x="3815951" y="30480"/>
                  </a:cubicBezTo>
                  <a:cubicBezTo>
                    <a:pt x="3619765" y="26670"/>
                    <a:pt x="3420363" y="25400"/>
                    <a:pt x="3224177" y="22860"/>
                  </a:cubicBezTo>
                  <a:cubicBezTo>
                    <a:pt x="3195232" y="22860"/>
                    <a:pt x="3163070" y="22860"/>
                    <a:pt x="3134125" y="22860"/>
                  </a:cubicBezTo>
                  <a:cubicBezTo>
                    <a:pt x="3085883" y="22860"/>
                    <a:pt x="3037640" y="22860"/>
                    <a:pt x="2992614" y="22860"/>
                  </a:cubicBezTo>
                  <a:cubicBezTo>
                    <a:pt x="2889697" y="22860"/>
                    <a:pt x="2786780" y="22860"/>
                    <a:pt x="2687079" y="24130"/>
                  </a:cubicBezTo>
                  <a:cubicBezTo>
                    <a:pt x="2600242" y="25400"/>
                    <a:pt x="1136889" y="29210"/>
                    <a:pt x="1050053" y="29210"/>
                  </a:cubicBezTo>
                  <a:cubicBezTo>
                    <a:pt x="908542" y="29210"/>
                    <a:pt x="767031" y="26670"/>
                    <a:pt x="625520" y="33020"/>
                  </a:cubicBezTo>
                  <a:cubicBezTo>
                    <a:pt x="551548" y="36830"/>
                    <a:pt x="480793" y="36830"/>
                    <a:pt x="410037" y="38100"/>
                  </a:cubicBezTo>
                  <a:cubicBezTo>
                    <a:pt x="287823" y="41910"/>
                    <a:pt x="165609" y="45720"/>
                    <a:pt x="49530" y="50800"/>
                  </a:cubicBezTo>
                  <a:cubicBezTo>
                    <a:pt x="36830" y="50800"/>
                    <a:pt x="34290" y="53340"/>
                    <a:pt x="33020" y="66445"/>
                  </a:cubicBezTo>
                  <a:cubicBezTo>
                    <a:pt x="31750" y="77769"/>
                    <a:pt x="31750" y="89094"/>
                    <a:pt x="30480" y="100418"/>
                  </a:cubicBezTo>
                  <a:cubicBezTo>
                    <a:pt x="29210" y="119292"/>
                    <a:pt x="26670" y="137537"/>
                    <a:pt x="25400" y="156411"/>
                  </a:cubicBezTo>
                  <a:cubicBezTo>
                    <a:pt x="20320" y="176544"/>
                    <a:pt x="26670" y="668530"/>
                    <a:pt x="29210" y="688662"/>
                  </a:cubicBezTo>
                  <a:cubicBezTo>
                    <a:pt x="29210" y="710053"/>
                    <a:pt x="29210" y="732073"/>
                    <a:pt x="30480" y="753463"/>
                  </a:cubicBezTo>
                  <a:cubicBezTo>
                    <a:pt x="30480" y="769192"/>
                    <a:pt x="33020" y="784920"/>
                    <a:pt x="33020" y="800649"/>
                  </a:cubicBezTo>
                  <a:cubicBezTo>
                    <a:pt x="33020" y="817636"/>
                    <a:pt x="33020" y="834622"/>
                    <a:pt x="31750" y="852833"/>
                  </a:cubicBezTo>
                  <a:cubicBezTo>
                    <a:pt x="31750" y="856643"/>
                    <a:pt x="31750" y="859183"/>
                    <a:pt x="31750" y="862993"/>
                  </a:cubicBezTo>
                  <a:cubicBezTo>
                    <a:pt x="31750" y="873153"/>
                    <a:pt x="35560" y="876963"/>
                    <a:pt x="44450" y="876963"/>
                  </a:cubicBezTo>
                  <a:cubicBezTo>
                    <a:pt x="72340" y="876963"/>
                    <a:pt x="117367" y="878233"/>
                    <a:pt x="159177" y="878233"/>
                  </a:cubicBezTo>
                  <a:cubicBezTo>
                    <a:pt x="220284" y="878233"/>
                    <a:pt x="284607" y="875693"/>
                    <a:pt x="345714" y="878233"/>
                  </a:cubicBezTo>
                  <a:cubicBezTo>
                    <a:pt x="445415" y="882043"/>
                    <a:pt x="545116" y="884583"/>
                    <a:pt x="644817" y="883313"/>
                  </a:cubicBezTo>
                  <a:cubicBezTo>
                    <a:pt x="709140" y="882043"/>
                    <a:pt x="770247" y="884583"/>
                    <a:pt x="834570" y="884583"/>
                  </a:cubicBezTo>
                  <a:cubicBezTo>
                    <a:pt x="927839" y="884583"/>
                    <a:pt x="1021108" y="883313"/>
                    <a:pt x="1114376" y="884583"/>
                  </a:cubicBezTo>
                  <a:cubicBezTo>
                    <a:pt x="1252671" y="885853"/>
                    <a:pt x="2770699" y="875693"/>
                    <a:pt x="2912210" y="878233"/>
                  </a:cubicBezTo>
                  <a:cubicBezTo>
                    <a:pt x="2973317" y="879503"/>
                    <a:pt x="3034424" y="880773"/>
                    <a:pt x="3092315" y="880773"/>
                  </a:cubicBezTo>
                  <a:cubicBezTo>
                    <a:pt x="3198448" y="883313"/>
                    <a:pt x="3301365" y="879503"/>
                    <a:pt x="3407498" y="883313"/>
                  </a:cubicBezTo>
                  <a:cubicBezTo>
                    <a:pt x="3494335" y="885853"/>
                    <a:pt x="3581171" y="885853"/>
                    <a:pt x="3668008" y="888393"/>
                  </a:cubicBezTo>
                  <a:cubicBezTo>
                    <a:pt x="3796654" y="892203"/>
                    <a:pt x="3925300" y="894743"/>
                    <a:pt x="4053947" y="896013"/>
                  </a:cubicBezTo>
                  <a:cubicBezTo>
                    <a:pt x="4102189" y="896013"/>
                    <a:pt x="4124036" y="894743"/>
                    <a:pt x="4144356" y="894743"/>
                  </a:cubicBezTo>
                  <a:close/>
                </a:path>
              </a:pathLst>
            </a:custGeom>
            <a:solidFill>
              <a:srgbClr val="F8D738"/>
            </a:solidFill>
          </p:spPr>
        </p:sp>
      </p:grpSp>
      <p:grpSp>
        <p:nvGrpSpPr>
          <p:cNvPr id="5" name="Group 5"/>
          <p:cNvGrpSpPr/>
          <p:nvPr/>
        </p:nvGrpSpPr>
        <p:grpSpPr>
          <a:xfrm>
            <a:off x="1410516" y="3559868"/>
            <a:ext cx="15277284" cy="5518861"/>
            <a:chOff x="0" y="0"/>
            <a:chExt cx="2662477" cy="822693"/>
          </a:xfrm>
        </p:grpSpPr>
        <p:sp>
          <p:nvSpPr>
            <p:cNvPr id="6" name="Freeform 6"/>
            <p:cNvSpPr/>
            <p:nvPr/>
          </p:nvSpPr>
          <p:spPr>
            <a:xfrm>
              <a:off x="0" y="0"/>
              <a:ext cx="2662477" cy="822693"/>
            </a:xfrm>
            <a:custGeom>
              <a:avLst/>
              <a:gdLst/>
              <a:ahLst/>
              <a:cxnLst/>
              <a:rect l="l" t="t" r="r" b="b"/>
              <a:pathLst>
                <a:path w="2662477" h="822693">
                  <a:moveTo>
                    <a:pt x="0" y="0"/>
                  </a:moveTo>
                  <a:lnTo>
                    <a:pt x="2662477" y="0"/>
                  </a:lnTo>
                  <a:lnTo>
                    <a:pt x="2662477" y="822693"/>
                  </a:lnTo>
                  <a:lnTo>
                    <a:pt x="0" y="822693"/>
                  </a:lnTo>
                  <a:close/>
                </a:path>
              </a:pathLst>
            </a:custGeom>
            <a:solidFill>
              <a:srgbClr val="FFFFFF"/>
            </a:solidFill>
          </p:spPr>
        </p:sp>
      </p:grpSp>
      <p:sp>
        <p:nvSpPr>
          <p:cNvPr id="13" name="TextBox 13"/>
          <p:cNvSpPr txBox="1"/>
          <p:nvPr/>
        </p:nvSpPr>
        <p:spPr>
          <a:xfrm>
            <a:off x="2546237" y="797506"/>
            <a:ext cx="13264301" cy="1846659"/>
          </a:xfrm>
          <a:prstGeom prst="rect">
            <a:avLst/>
          </a:prstGeom>
        </p:spPr>
        <p:txBody>
          <a:bodyPr wrap="square" lIns="0" tIns="0" rIns="0" bIns="0" rtlCol="0" anchor="t">
            <a:spAutoFit/>
          </a:bodyPr>
          <a:lstStyle/>
          <a:p>
            <a:pPr marL="0" lvl="0" indent="0" algn="just">
              <a:lnSpc>
                <a:spcPts val="7200"/>
              </a:lnSpc>
              <a:spcBef>
                <a:spcPct val="0"/>
              </a:spcBef>
            </a:pPr>
            <a:r>
              <a:rPr lang="en-US" sz="4800" b="1" i="1" u="none" dirty="0" smtClean="0">
                <a:solidFill>
                  <a:srgbClr val="312249"/>
                </a:solidFill>
                <a:latin typeface="Arial" panose="020B0604020202020204" pitchFamily="34" charset="0"/>
                <a:cs typeface="Arial" panose="020B0604020202020204" pitchFamily="34" charset="0"/>
              </a:rPr>
              <a:t>3. Vì </a:t>
            </a:r>
            <a:r>
              <a:rPr lang="en-US" sz="4800" b="1" i="1" u="none" dirty="0" err="1" smtClean="0">
                <a:solidFill>
                  <a:srgbClr val="312249"/>
                </a:solidFill>
                <a:latin typeface="Arial" panose="020B0604020202020204" pitchFamily="34" charset="0"/>
                <a:cs typeface="Arial" panose="020B0604020202020204" pitchFamily="34" charset="0"/>
              </a:rPr>
              <a:t>sao</a:t>
            </a:r>
            <a:r>
              <a:rPr lang="en-US" sz="4800" b="1" i="1" u="none" dirty="0" smtClean="0">
                <a:solidFill>
                  <a:srgbClr val="312249"/>
                </a:solidFill>
                <a:latin typeface="Arial" panose="020B0604020202020204" pitchFamily="34" charset="0"/>
                <a:cs typeface="Arial" panose="020B0604020202020204" pitchFamily="34" charset="0"/>
              </a:rPr>
              <a:t> mỗi lần </a:t>
            </a:r>
            <a:r>
              <a:rPr lang="en-US" sz="4800" b="1" i="1" u="none" dirty="0" err="1" smtClean="0">
                <a:solidFill>
                  <a:srgbClr val="312249"/>
                </a:solidFill>
                <a:latin typeface="Arial" panose="020B0604020202020204" pitchFamily="34" charset="0"/>
                <a:cs typeface="Arial" panose="020B0604020202020204" pitchFamily="34" charset="0"/>
              </a:rPr>
              <a:t>ôm</a:t>
            </a:r>
            <a:r>
              <a:rPr lang="en-US" sz="4800" b="1" i="1" u="none" dirty="0" smtClean="0">
                <a:solidFill>
                  <a:srgbClr val="312249"/>
                </a:solidFill>
                <a:latin typeface="Arial" panose="020B0604020202020204" pitchFamily="34" charset="0"/>
                <a:cs typeface="Arial" panose="020B0604020202020204" pitchFamily="34" charset="0"/>
              </a:rPr>
              <a:t> mẹ </a:t>
            </a:r>
            <a:r>
              <a:rPr lang="en-US" sz="4800" b="1" i="1" u="none" dirty="0" err="1" smtClean="0">
                <a:solidFill>
                  <a:srgbClr val="312249"/>
                </a:solidFill>
                <a:latin typeface="Arial" panose="020B0604020202020204" pitchFamily="34" charset="0"/>
                <a:cs typeface="Arial" panose="020B0604020202020204" pitchFamily="34" charset="0"/>
              </a:rPr>
              <a:t>và</a:t>
            </a:r>
            <a:r>
              <a:rPr lang="en-US" sz="4800" b="1" i="1" u="none" dirty="0" smtClean="0">
                <a:solidFill>
                  <a:srgbClr val="312249"/>
                </a:solidFill>
                <a:latin typeface="Arial" panose="020B0604020202020204" pitchFamily="34" charset="0"/>
                <a:cs typeface="Arial" panose="020B0604020202020204" pitchFamily="34" charset="0"/>
              </a:rPr>
              <a:t> </a:t>
            </a:r>
            <a:r>
              <a:rPr lang="en-US" sz="4800" b="1" i="1" u="none" dirty="0" err="1" smtClean="0">
                <a:solidFill>
                  <a:srgbClr val="312249"/>
                </a:solidFill>
                <a:latin typeface="Arial" panose="020B0604020202020204" pitchFamily="34" charset="0"/>
                <a:cs typeface="Arial" panose="020B0604020202020204" pitchFamily="34" charset="0"/>
              </a:rPr>
              <a:t>được</a:t>
            </a:r>
            <a:r>
              <a:rPr lang="en-US" sz="4800" b="1" i="1" u="none" dirty="0" smtClean="0">
                <a:solidFill>
                  <a:srgbClr val="312249"/>
                </a:solidFill>
                <a:latin typeface="Arial" panose="020B0604020202020204" pitchFamily="34" charset="0"/>
                <a:cs typeface="Arial" panose="020B0604020202020204" pitchFamily="34" charset="0"/>
              </a:rPr>
              <a:t> mẹ </a:t>
            </a:r>
            <a:r>
              <a:rPr lang="en-US" sz="4800" b="1" i="1" u="none" dirty="0" err="1" smtClean="0">
                <a:solidFill>
                  <a:srgbClr val="312249"/>
                </a:solidFill>
                <a:latin typeface="Arial" panose="020B0604020202020204" pitchFamily="34" charset="0"/>
                <a:cs typeface="Arial" panose="020B0604020202020204" pitchFamily="34" charset="0"/>
              </a:rPr>
              <a:t>yêu</a:t>
            </a:r>
            <a:r>
              <a:rPr lang="en-US" sz="4800" b="1" i="1" u="none" dirty="0" smtClean="0">
                <a:solidFill>
                  <a:srgbClr val="312249"/>
                </a:solidFill>
                <a:latin typeface="Arial" panose="020B0604020202020204" pitchFamily="34" charset="0"/>
                <a:cs typeface="Arial" panose="020B0604020202020204" pitchFamily="34" charset="0"/>
              </a:rPr>
              <a:t>, bạn </a:t>
            </a:r>
            <a:r>
              <a:rPr lang="en-US" sz="4800" b="1" i="1" u="none" dirty="0" err="1" smtClean="0">
                <a:solidFill>
                  <a:srgbClr val="312249"/>
                </a:solidFill>
                <a:latin typeface="Arial" panose="020B0604020202020204" pitchFamily="34" charset="0"/>
                <a:cs typeface="Arial" panose="020B0604020202020204" pitchFamily="34" charset="0"/>
              </a:rPr>
              <a:t>nhỏ</a:t>
            </a:r>
            <a:r>
              <a:rPr lang="en-US" sz="4800" b="1" i="1" u="none" dirty="0" smtClean="0">
                <a:solidFill>
                  <a:srgbClr val="312249"/>
                </a:solidFill>
                <a:latin typeface="Arial" panose="020B0604020202020204" pitchFamily="34" charset="0"/>
                <a:cs typeface="Arial" panose="020B0604020202020204" pitchFamily="34" charset="0"/>
              </a:rPr>
              <a:t> thấy như có </a:t>
            </a:r>
            <a:r>
              <a:rPr lang="en-US" sz="4800" b="1" i="1" u="none" dirty="0" err="1" smtClean="0">
                <a:solidFill>
                  <a:srgbClr val="312249"/>
                </a:solidFill>
                <a:latin typeface="Arial" panose="020B0604020202020204" pitchFamily="34" charset="0"/>
                <a:cs typeface="Arial" panose="020B0604020202020204" pitchFamily="34" charset="0"/>
              </a:rPr>
              <a:t>nắng</a:t>
            </a:r>
            <a:r>
              <a:rPr lang="en-US" sz="4800" b="1" i="1" u="none" dirty="0" smtClean="0">
                <a:solidFill>
                  <a:srgbClr val="312249"/>
                </a:solidFill>
                <a:latin typeface="Arial" panose="020B0604020202020204" pitchFamily="34" charset="0"/>
                <a:cs typeface="Arial" panose="020B0604020202020204" pitchFamily="34" charset="0"/>
              </a:rPr>
              <a:t> trong vòng </a:t>
            </a:r>
            <a:r>
              <a:rPr lang="en-US" sz="4800" b="1" i="1" u="none" dirty="0" err="1" smtClean="0">
                <a:solidFill>
                  <a:srgbClr val="312249"/>
                </a:solidFill>
                <a:latin typeface="Arial" panose="020B0604020202020204" pitchFamily="34" charset="0"/>
                <a:cs typeface="Arial" panose="020B0604020202020204" pitchFamily="34" charset="0"/>
              </a:rPr>
              <a:t>tay</a:t>
            </a:r>
            <a:r>
              <a:rPr lang="en-US" sz="4800" b="1" i="1" u="none" dirty="0" smtClean="0">
                <a:solidFill>
                  <a:srgbClr val="312249"/>
                </a:solidFill>
                <a:latin typeface="Arial" panose="020B0604020202020204" pitchFamily="34" charset="0"/>
                <a:cs typeface="Arial" panose="020B0604020202020204" pitchFamily="34" charset="0"/>
              </a:rPr>
              <a:t> mẹ?</a:t>
            </a:r>
            <a:endParaRPr lang="en-US" sz="4800" b="1" i="1" u="none" dirty="0">
              <a:solidFill>
                <a:srgbClr val="312249"/>
              </a:solidFill>
              <a:latin typeface="Arial" panose="020B0604020202020204" pitchFamily="34" charset="0"/>
              <a:cs typeface="Arial" panose="020B0604020202020204" pitchFamily="34" charset="0"/>
            </a:endParaRPr>
          </a:p>
        </p:txBody>
      </p:sp>
      <p:pic>
        <p:nvPicPr>
          <p:cNvPr id="16" name="Picture 16"/>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16604554" y="7289006"/>
            <a:ext cx="1825001" cy="3186509"/>
          </a:xfrm>
          <a:prstGeom prst="rect">
            <a:avLst/>
          </a:prstGeom>
        </p:spPr>
      </p:pic>
      <p:pic>
        <p:nvPicPr>
          <p:cNvPr id="17" name="Picture 17"/>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a:off x="235193" y="464962"/>
            <a:ext cx="2287160" cy="2377954"/>
          </a:xfrm>
          <a:prstGeom prst="rect">
            <a:avLst/>
          </a:prstGeom>
        </p:spPr>
      </p:pic>
      <p:pic>
        <p:nvPicPr>
          <p:cNvPr id="18" name="Picture 18"/>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flipH="1">
            <a:off x="15987055" y="392086"/>
            <a:ext cx="2287160" cy="2377954"/>
          </a:xfrm>
          <a:prstGeom prst="rect">
            <a:avLst/>
          </a:prstGeom>
        </p:spPr>
      </p:pic>
      <p:pic>
        <p:nvPicPr>
          <p:cNvPr id="19" name="Picture 19"/>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l="33189" b="74190"/>
          <a:stretch>
            <a:fillRect/>
          </a:stretch>
        </p:blipFill>
        <p:spPr>
          <a:xfrm>
            <a:off x="-38100" y="8760497"/>
            <a:ext cx="4328850" cy="1495939"/>
          </a:xfrm>
          <a:prstGeom prst="rect">
            <a:avLst/>
          </a:prstGeom>
        </p:spPr>
      </p:pic>
      <p:pic>
        <p:nvPicPr>
          <p:cNvPr id="20" name="Picture 20"/>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rot="5400000">
            <a:off x="-1345378" y="7487394"/>
            <a:ext cx="2860116" cy="1182030"/>
          </a:xfrm>
          <a:prstGeom prst="rect">
            <a:avLst/>
          </a:prstGeom>
        </p:spPr>
      </p:pic>
      <p:pic>
        <p:nvPicPr>
          <p:cNvPr id="21" name="Picture 21"/>
          <p:cNvPicPr>
            <a:picLocks noChangeAspect="1"/>
          </p:cNvPicPr>
          <p:nvPr/>
        </p:nvPicPr>
        <p:blipFill>
          <a:blip r:embed="rId14">
            <a:extLst>
              <a:ext uri="{28A0092B-C50C-407E-A947-70E740481C1C}">
                <a14:useLocalDpi xmlns:a14="http://schemas.microsoft.com/office/drawing/2010/main" val="0"/>
              </a:ext>
              <a:ext uri="{96DAC541-7B7A-43D3-8B79-37D633B846F1}">
                <asvg:svgBlip xmlns="" xmlns:asvg="http://schemas.microsoft.com/office/drawing/2016/SVG/main" r:embed="rId15"/>
              </a:ext>
            </a:extLst>
          </a:blip>
          <a:srcRect/>
          <a:stretch>
            <a:fillRect/>
          </a:stretch>
        </p:blipFill>
        <p:spPr>
          <a:xfrm>
            <a:off x="14558823" y="8825111"/>
            <a:ext cx="1897715" cy="1863211"/>
          </a:xfrm>
          <a:prstGeom prst="rect">
            <a:avLst/>
          </a:prstGeom>
        </p:spPr>
      </p:pic>
      <p:grpSp>
        <p:nvGrpSpPr>
          <p:cNvPr id="22" name="Group 22"/>
          <p:cNvGrpSpPr>
            <a:grpSpLocks noChangeAspect="1"/>
          </p:cNvGrpSpPr>
          <p:nvPr/>
        </p:nvGrpSpPr>
        <p:grpSpPr>
          <a:xfrm rot="-1502603">
            <a:off x="5703228" y="9325957"/>
            <a:ext cx="391415" cy="323080"/>
            <a:chOff x="0" y="0"/>
            <a:chExt cx="2138680" cy="1765300"/>
          </a:xfrm>
        </p:grpSpPr>
        <p:sp>
          <p:nvSpPr>
            <p:cNvPr id="23" name="Freeform 23"/>
            <p:cNvSpPr/>
            <p:nvPr/>
          </p:nvSpPr>
          <p:spPr>
            <a:xfrm>
              <a:off x="-49530" y="-55880"/>
              <a:ext cx="2237740" cy="1819910"/>
            </a:xfrm>
            <a:custGeom>
              <a:avLst/>
              <a:gdLst/>
              <a:ahLst/>
              <a:cxnLst/>
              <a:rect l="l" t="t" r="r" b="b"/>
              <a:pathLst>
                <a:path w="2237740" h="1819910">
                  <a:moveTo>
                    <a:pt x="1789430" y="69850"/>
                  </a:moveTo>
                  <a:cubicBezTo>
                    <a:pt x="1540510" y="0"/>
                    <a:pt x="1233170" y="191770"/>
                    <a:pt x="1118870" y="495300"/>
                  </a:cubicBezTo>
                  <a:cubicBezTo>
                    <a:pt x="1004570" y="190500"/>
                    <a:pt x="697230" y="0"/>
                    <a:pt x="448310" y="69850"/>
                  </a:cubicBezTo>
                  <a:cubicBezTo>
                    <a:pt x="127000" y="160020"/>
                    <a:pt x="0" y="447040"/>
                    <a:pt x="66040" y="796290"/>
                  </a:cubicBezTo>
                  <a:cubicBezTo>
                    <a:pt x="120650" y="1079500"/>
                    <a:pt x="448310" y="1574800"/>
                    <a:pt x="1117600" y="1819910"/>
                  </a:cubicBezTo>
                  <a:cubicBezTo>
                    <a:pt x="1786890" y="1574800"/>
                    <a:pt x="2115820" y="1079500"/>
                    <a:pt x="2169160" y="796290"/>
                  </a:cubicBezTo>
                  <a:cubicBezTo>
                    <a:pt x="2237740" y="447040"/>
                    <a:pt x="2110740" y="160020"/>
                    <a:pt x="1789430" y="69850"/>
                  </a:cubicBezTo>
                  <a:close/>
                </a:path>
              </a:pathLst>
            </a:custGeom>
            <a:solidFill>
              <a:srgbClr val="FA3D56"/>
            </a:solidFill>
          </p:spPr>
        </p:sp>
      </p:grpSp>
      <p:pic>
        <p:nvPicPr>
          <p:cNvPr id="24" name="Picture 24"/>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 xmlns:asvg="http://schemas.microsoft.com/office/drawing/2016/SVG/main" r:embed="rId17"/>
              </a:ext>
            </a:extLst>
          </a:blip>
          <a:srcRect/>
          <a:stretch>
            <a:fillRect/>
          </a:stretch>
        </p:blipFill>
        <p:spPr>
          <a:xfrm>
            <a:off x="16902912" y="4701204"/>
            <a:ext cx="712775" cy="712775"/>
          </a:xfrm>
          <a:prstGeom prst="rect">
            <a:avLst/>
          </a:prstGeom>
        </p:spPr>
      </p:pic>
      <p:pic>
        <p:nvPicPr>
          <p:cNvPr id="25" name="Picture 25"/>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 xmlns:asvg="http://schemas.microsoft.com/office/drawing/2016/SVG/main" r:embed="rId17"/>
              </a:ext>
            </a:extLst>
          </a:blip>
          <a:srcRect/>
          <a:stretch>
            <a:fillRect/>
          </a:stretch>
        </p:blipFill>
        <p:spPr>
          <a:xfrm>
            <a:off x="400270" y="4868075"/>
            <a:ext cx="550850" cy="550850"/>
          </a:xfrm>
          <a:prstGeom prst="rect">
            <a:avLst/>
          </a:prstGeom>
        </p:spPr>
      </p:pic>
      <p:sp>
        <p:nvSpPr>
          <p:cNvPr id="26" name="Rectangle 25"/>
          <p:cNvSpPr/>
          <p:nvPr/>
        </p:nvSpPr>
        <p:spPr>
          <a:xfrm>
            <a:off x="2338435" y="4679626"/>
            <a:ext cx="13648619" cy="3000821"/>
          </a:xfrm>
          <a:prstGeom prst="rect">
            <a:avLst/>
          </a:prstGeom>
        </p:spPr>
        <p:txBody>
          <a:bodyPr wrap="square">
            <a:spAutoFit/>
          </a:bodyPr>
          <a:lstStyle/>
          <a:p>
            <a:pPr marL="571500" indent="-571500" algn="just">
              <a:lnSpc>
                <a:spcPct val="150000"/>
              </a:lnSpc>
              <a:spcBef>
                <a:spcPts val="700"/>
              </a:spcBef>
              <a:spcAft>
                <a:spcPts val="700"/>
              </a:spcAft>
              <a:buFont typeface="Symbol" panose="05050102010706020507" pitchFamily="18" charset="2"/>
              <a:buChar char="Þ"/>
            </a:pPr>
            <a:r>
              <a:rPr lang="vi-VN" sz="4200" dirty="0">
                <a:ea typeface="Calibri" panose="020F0502020204030204" pitchFamily="34" charset="0"/>
                <a:cs typeface="Arial" panose="020B0604020202020204" pitchFamily="34" charset="0"/>
              </a:rPr>
              <a:t>Mỗi lần ôm mẹ và được mẹ yêu, bạn nhỏ thấy như có nắng trong vòng tay mẹ vì mỗi lần ôm mẹ và được mẹ yêu, bạn nhỏ thấy ấm ơi là ấm. Vì lòng mẹ rất </a:t>
            </a:r>
            <a:r>
              <a:rPr lang="vi-VN" sz="4200" dirty="0" smtClean="0">
                <a:ea typeface="Calibri" panose="020F0502020204030204" pitchFamily="34" charset="0"/>
                <a:cs typeface="Arial" panose="020B0604020202020204" pitchFamily="34" charset="0"/>
              </a:rPr>
              <a:t>ấm</a:t>
            </a:r>
            <a:r>
              <a:rPr lang="en-US" sz="4200" dirty="0" smtClean="0">
                <a:ea typeface="Calibri" panose="020F0502020204030204" pitchFamily="34" charset="0"/>
                <a:cs typeface="Arial" panose="020B0604020202020204" pitchFamily="34" charset="0"/>
              </a:rPr>
              <a:t>.</a:t>
            </a:r>
          </a:p>
        </p:txBody>
      </p:sp>
    </p:spTree>
    <p:extLst>
      <p:ext uri="{BB962C8B-B14F-4D97-AF65-F5344CB8AC3E}">
        <p14:creationId xmlns:p14="http://schemas.microsoft.com/office/powerpoint/2010/main" val="297083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500"/>
                                        <p:tgtEl>
                                          <p:spTgt spid="26"/>
                                        </p:tgtEl>
                                        <p:attrNameLst>
                                          <p:attrName>ppt_y</p:attrName>
                                        </p:attrNameLst>
                                      </p:cBhvr>
                                      <p:tavLst>
                                        <p:tav tm="0">
                                          <p:val>
                                            <p:strVal val="#ppt_y+#ppt_h*1.125000"/>
                                          </p:val>
                                        </p:tav>
                                        <p:tav tm="100000">
                                          <p:val>
                                            <p:strVal val="#ppt_y"/>
                                          </p:val>
                                        </p:tav>
                                      </p:tavLst>
                                    </p:anim>
                                    <p:animEffect transition="in" filter="wipe(up)">
                                      <p:cBhvr>
                                        <p:cTn id="2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6"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312249"/>
        </a:solidFill>
        <a:effectLst/>
      </p:bgPr>
    </p:bg>
    <p:spTree>
      <p:nvGrpSpPr>
        <p:cNvPr id="1" name=""/>
        <p:cNvGrpSpPr/>
        <p:nvPr/>
      </p:nvGrpSpPr>
      <p:grpSpPr>
        <a:xfrm>
          <a:off x="0" y="0"/>
          <a:ext cx="0" cy="0"/>
          <a:chOff x="0" y="0"/>
          <a:chExt cx="0" cy="0"/>
        </a:xfrm>
      </p:grpSpPr>
      <p:grpSp>
        <p:nvGrpSpPr>
          <p:cNvPr id="2" name="Group 2"/>
          <p:cNvGrpSpPr/>
          <p:nvPr/>
        </p:nvGrpSpPr>
        <p:grpSpPr>
          <a:xfrm>
            <a:off x="2057400" y="249298"/>
            <a:ext cx="14399138" cy="3015517"/>
            <a:chOff x="0" y="0"/>
            <a:chExt cx="4162136" cy="913793"/>
          </a:xfrm>
        </p:grpSpPr>
        <p:sp>
          <p:nvSpPr>
            <p:cNvPr id="3" name="Freeform 3"/>
            <p:cNvSpPr/>
            <p:nvPr/>
          </p:nvSpPr>
          <p:spPr>
            <a:xfrm>
              <a:off x="10160" y="16510"/>
              <a:ext cx="4139276" cy="885853"/>
            </a:xfrm>
            <a:custGeom>
              <a:avLst/>
              <a:gdLst/>
              <a:ahLst/>
              <a:cxnLst/>
              <a:rect l="l" t="t" r="r" b="b"/>
              <a:pathLst>
                <a:path w="4139276" h="885853">
                  <a:moveTo>
                    <a:pt x="4139276" y="885853"/>
                  </a:moveTo>
                  <a:lnTo>
                    <a:pt x="0" y="878233"/>
                  </a:lnTo>
                  <a:lnTo>
                    <a:pt x="0" y="320464"/>
                  </a:lnTo>
                  <a:lnTo>
                    <a:pt x="17780" y="19050"/>
                  </a:lnTo>
                  <a:lnTo>
                    <a:pt x="2062038" y="0"/>
                  </a:lnTo>
                  <a:lnTo>
                    <a:pt x="4120226" y="5080"/>
                  </a:lnTo>
                  <a:close/>
                </a:path>
              </a:pathLst>
            </a:custGeom>
            <a:solidFill>
              <a:srgbClr val="F8D738"/>
            </a:solidFill>
          </p:spPr>
        </p:sp>
        <p:sp>
          <p:nvSpPr>
            <p:cNvPr id="4" name="Freeform 4"/>
            <p:cNvSpPr/>
            <p:nvPr/>
          </p:nvSpPr>
          <p:spPr>
            <a:xfrm>
              <a:off x="-3810" y="0"/>
              <a:ext cx="4168486" cy="912523"/>
            </a:xfrm>
            <a:custGeom>
              <a:avLst/>
              <a:gdLst/>
              <a:ahLst/>
              <a:cxnLst/>
              <a:rect l="l" t="t" r="r" b="b"/>
              <a:pathLst>
                <a:path w="4168486" h="912523">
                  <a:moveTo>
                    <a:pt x="4134196" y="21590"/>
                  </a:moveTo>
                  <a:cubicBezTo>
                    <a:pt x="4135466" y="34290"/>
                    <a:pt x="4135466" y="44450"/>
                    <a:pt x="4136736" y="54610"/>
                  </a:cubicBezTo>
                  <a:cubicBezTo>
                    <a:pt x="4139276" y="76511"/>
                    <a:pt x="4140546" y="94127"/>
                    <a:pt x="4143086" y="111113"/>
                  </a:cubicBezTo>
                  <a:cubicBezTo>
                    <a:pt x="4143086" y="135650"/>
                    <a:pt x="4155786" y="619457"/>
                    <a:pt x="4162136" y="643993"/>
                  </a:cubicBezTo>
                  <a:cubicBezTo>
                    <a:pt x="4168486" y="681112"/>
                    <a:pt x="4164676" y="718861"/>
                    <a:pt x="4164676" y="755980"/>
                  </a:cubicBezTo>
                  <a:cubicBezTo>
                    <a:pt x="4164676" y="788695"/>
                    <a:pt x="4165946" y="818894"/>
                    <a:pt x="4167216" y="851563"/>
                  </a:cubicBezTo>
                  <a:cubicBezTo>
                    <a:pt x="4167216" y="873153"/>
                    <a:pt x="4167216" y="887123"/>
                    <a:pt x="4167216" y="911253"/>
                  </a:cubicBezTo>
                  <a:cubicBezTo>
                    <a:pt x="4144356" y="911253"/>
                    <a:pt x="4124036" y="912523"/>
                    <a:pt x="4095757" y="911253"/>
                  </a:cubicBezTo>
                  <a:cubicBezTo>
                    <a:pt x="3886706" y="906173"/>
                    <a:pt x="3674440" y="912523"/>
                    <a:pt x="3465389" y="907443"/>
                  </a:cubicBezTo>
                  <a:cubicBezTo>
                    <a:pt x="3339959" y="903633"/>
                    <a:pt x="3217745" y="906173"/>
                    <a:pt x="3092315" y="903633"/>
                  </a:cubicBezTo>
                  <a:cubicBezTo>
                    <a:pt x="3034424" y="902363"/>
                    <a:pt x="2976533" y="901093"/>
                    <a:pt x="2918642" y="899823"/>
                  </a:cubicBezTo>
                  <a:cubicBezTo>
                    <a:pt x="2883264" y="899823"/>
                    <a:pt x="2851103" y="901093"/>
                    <a:pt x="2815725" y="901093"/>
                  </a:cubicBezTo>
                  <a:cubicBezTo>
                    <a:pt x="2725673" y="899823"/>
                    <a:pt x="2478028" y="901093"/>
                    <a:pt x="2387976" y="899823"/>
                  </a:cubicBezTo>
                  <a:cubicBezTo>
                    <a:pt x="2323653" y="898553"/>
                    <a:pt x="1037188" y="907443"/>
                    <a:pt x="972865" y="906173"/>
                  </a:cubicBezTo>
                  <a:cubicBezTo>
                    <a:pt x="956784" y="906173"/>
                    <a:pt x="937487" y="907443"/>
                    <a:pt x="921407" y="907443"/>
                  </a:cubicBezTo>
                  <a:cubicBezTo>
                    <a:pt x="882813" y="907443"/>
                    <a:pt x="847435" y="908713"/>
                    <a:pt x="808841" y="908713"/>
                  </a:cubicBezTo>
                  <a:cubicBezTo>
                    <a:pt x="712356" y="908713"/>
                    <a:pt x="619088" y="907443"/>
                    <a:pt x="522603" y="906173"/>
                  </a:cubicBezTo>
                  <a:cubicBezTo>
                    <a:pt x="464712" y="904903"/>
                    <a:pt x="406821" y="903633"/>
                    <a:pt x="352146" y="902363"/>
                  </a:cubicBezTo>
                  <a:cubicBezTo>
                    <a:pt x="249229" y="901093"/>
                    <a:pt x="146312" y="899823"/>
                    <a:pt x="48260" y="899823"/>
                  </a:cubicBezTo>
                  <a:cubicBezTo>
                    <a:pt x="38100" y="899823"/>
                    <a:pt x="29210" y="899823"/>
                    <a:pt x="19050" y="898553"/>
                  </a:cubicBezTo>
                  <a:cubicBezTo>
                    <a:pt x="10160" y="897283"/>
                    <a:pt x="5080" y="890933"/>
                    <a:pt x="7620" y="882043"/>
                  </a:cubicBezTo>
                  <a:cubicBezTo>
                    <a:pt x="16510" y="850351"/>
                    <a:pt x="12700" y="834622"/>
                    <a:pt x="11430" y="818265"/>
                  </a:cubicBezTo>
                  <a:cubicBezTo>
                    <a:pt x="10160" y="784920"/>
                    <a:pt x="6350" y="752205"/>
                    <a:pt x="7620" y="718861"/>
                  </a:cubicBezTo>
                  <a:cubicBezTo>
                    <a:pt x="5080" y="677338"/>
                    <a:pt x="0" y="163332"/>
                    <a:pt x="7620" y="121180"/>
                  </a:cubicBezTo>
                  <a:cubicBezTo>
                    <a:pt x="8890" y="113001"/>
                    <a:pt x="7620" y="104193"/>
                    <a:pt x="8890" y="96014"/>
                  </a:cubicBezTo>
                  <a:cubicBezTo>
                    <a:pt x="10160" y="82802"/>
                    <a:pt x="12700" y="68332"/>
                    <a:pt x="13970" y="44450"/>
                  </a:cubicBezTo>
                  <a:cubicBezTo>
                    <a:pt x="13970" y="41910"/>
                    <a:pt x="15240" y="39370"/>
                    <a:pt x="16510" y="38100"/>
                  </a:cubicBezTo>
                  <a:cubicBezTo>
                    <a:pt x="38100" y="35560"/>
                    <a:pt x="65908" y="30480"/>
                    <a:pt x="117367" y="29210"/>
                  </a:cubicBezTo>
                  <a:cubicBezTo>
                    <a:pt x="204203" y="25400"/>
                    <a:pt x="291039" y="22860"/>
                    <a:pt x="381092" y="20320"/>
                  </a:cubicBezTo>
                  <a:cubicBezTo>
                    <a:pt x="442199" y="17780"/>
                    <a:pt x="503306" y="16510"/>
                    <a:pt x="561197" y="13970"/>
                  </a:cubicBezTo>
                  <a:cubicBezTo>
                    <a:pt x="619088" y="11430"/>
                    <a:pt x="680195" y="8890"/>
                    <a:pt x="738086" y="8890"/>
                  </a:cubicBezTo>
                  <a:cubicBezTo>
                    <a:pt x="802409" y="7620"/>
                    <a:pt x="866732" y="10160"/>
                    <a:pt x="931055" y="8890"/>
                  </a:cubicBezTo>
                  <a:cubicBezTo>
                    <a:pt x="1011459" y="8890"/>
                    <a:pt x="2468380" y="6350"/>
                    <a:pt x="2548784" y="5080"/>
                  </a:cubicBezTo>
                  <a:cubicBezTo>
                    <a:pt x="2625971" y="3810"/>
                    <a:pt x="2703159" y="2540"/>
                    <a:pt x="2783563" y="2540"/>
                  </a:cubicBezTo>
                  <a:cubicBezTo>
                    <a:pt x="2915426" y="1270"/>
                    <a:pt x="3044072" y="0"/>
                    <a:pt x="3175935" y="0"/>
                  </a:cubicBezTo>
                  <a:cubicBezTo>
                    <a:pt x="3230610" y="0"/>
                    <a:pt x="3288501" y="2540"/>
                    <a:pt x="3343175" y="2540"/>
                  </a:cubicBezTo>
                  <a:cubicBezTo>
                    <a:pt x="3494335" y="3810"/>
                    <a:pt x="3648710" y="5080"/>
                    <a:pt x="3799870" y="7620"/>
                  </a:cubicBezTo>
                  <a:cubicBezTo>
                    <a:pt x="3880274" y="8890"/>
                    <a:pt x="3960678" y="12700"/>
                    <a:pt x="4041082" y="16510"/>
                  </a:cubicBezTo>
                  <a:cubicBezTo>
                    <a:pt x="4060379" y="16510"/>
                    <a:pt x="4079676" y="16510"/>
                    <a:pt x="4095757" y="16510"/>
                  </a:cubicBezTo>
                  <a:cubicBezTo>
                    <a:pt x="4115146" y="17780"/>
                    <a:pt x="4124036" y="20320"/>
                    <a:pt x="4134196" y="21590"/>
                  </a:cubicBezTo>
                  <a:close/>
                  <a:moveTo>
                    <a:pt x="4144356" y="894743"/>
                  </a:moveTo>
                  <a:cubicBezTo>
                    <a:pt x="4145627" y="878233"/>
                    <a:pt x="4146896" y="865533"/>
                    <a:pt x="4146896" y="852833"/>
                  </a:cubicBezTo>
                  <a:cubicBezTo>
                    <a:pt x="4145627" y="815748"/>
                    <a:pt x="4144356" y="782404"/>
                    <a:pt x="4144356" y="746543"/>
                  </a:cubicBezTo>
                  <a:cubicBezTo>
                    <a:pt x="4144356" y="730185"/>
                    <a:pt x="4146896" y="713828"/>
                    <a:pt x="4145627" y="697470"/>
                  </a:cubicBezTo>
                  <a:cubicBezTo>
                    <a:pt x="4145627" y="682371"/>
                    <a:pt x="4144356" y="666642"/>
                    <a:pt x="4143086" y="651543"/>
                  </a:cubicBezTo>
                  <a:cubicBezTo>
                    <a:pt x="4138006" y="628265"/>
                    <a:pt x="4126577" y="146345"/>
                    <a:pt x="4126577" y="123067"/>
                  </a:cubicBezTo>
                  <a:cubicBezTo>
                    <a:pt x="4124036" y="103564"/>
                    <a:pt x="4121496" y="83431"/>
                    <a:pt x="4118956" y="63500"/>
                  </a:cubicBezTo>
                  <a:cubicBezTo>
                    <a:pt x="4117686" y="44450"/>
                    <a:pt x="4116416" y="43180"/>
                    <a:pt x="4086108" y="41910"/>
                  </a:cubicBezTo>
                  <a:cubicBezTo>
                    <a:pt x="4076460" y="41910"/>
                    <a:pt x="4070028" y="41910"/>
                    <a:pt x="4060379" y="40640"/>
                  </a:cubicBezTo>
                  <a:cubicBezTo>
                    <a:pt x="3979975" y="36830"/>
                    <a:pt x="3896355" y="31750"/>
                    <a:pt x="3815951" y="30480"/>
                  </a:cubicBezTo>
                  <a:cubicBezTo>
                    <a:pt x="3619765" y="26670"/>
                    <a:pt x="3420363" y="25400"/>
                    <a:pt x="3224177" y="22860"/>
                  </a:cubicBezTo>
                  <a:cubicBezTo>
                    <a:pt x="3195232" y="22860"/>
                    <a:pt x="3163070" y="22860"/>
                    <a:pt x="3134125" y="22860"/>
                  </a:cubicBezTo>
                  <a:cubicBezTo>
                    <a:pt x="3085883" y="22860"/>
                    <a:pt x="3037640" y="22860"/>
                    <a:pt x="2992614" y="22860"/>
                  </a:cubicBezTo>
                  <a:cubicBezTo>
                    <a:pt x="2889697" y="22860"/>
                    <a:pt x="2786780" y="22860"/>
                    <a:pt x="2687079" y="24130"/>
                  </a:cubicBezTo>
                  <a:cubicBezTo>
                    <a:pt x="2600242" y="25400"/>
                    <a:pt x="1136889" y="29210"/>
                    <a:pt x="1050053" y="29210"/>
                  </a:cubicBezTo>
                  <a:cubicBezTo>
                    <a:pt x="908542" y="29210"/>
                    <a:pt x="767031" y="26670"/>
                    <a:pt x="625520" y="33020"/>
                  </a:cubicBezTo>
                  <a:cubicBezTo>
                    <a:pt x="551548" y="36830"/>
                    <a:pt x="480793" y="36830"/>
                    <a:pt x="410037" y="38100"/>
                  </a:cubicBezTo>
                  <a:cubicBezTo>
                    <a:pt x="287823" y="41910"/>
                    <a:pt x="165609" y="45720"/>
                    <a:pt x="49530" y="50800"/>
                  </a:cubicBezTo>
                  <a:cubicBezTo>
                    <a:pt x="36830" y="50800"/>
                    <a:pt x="34290" y="53340"/>
                    <a:pt x="33020" y="66445"/>
                  </a:cubicBezTo>
                  <a:cubicBezTo>
                    <a:pt x="31750" y="77769"/>
                    <a:pt x="31750" y="89094"/>
                    <a:pt x="30480" y="100418"/>
                  </a:cubicBezTo>
                  <a:cubicBezTo>
                    <a:pt x="29210" y="119292"/>
                    <a:pt x="26670" y="137537"/>
                    <a:pt x="25400" y="156411"/>
                  </a:cubicBezTo>
                  <a:cubicBezTo>
                    <a:pt x="20320" y="176544"/>
                    <a:pt x="26670" y="668530"/>
                    <a:pt x="29210" y="688662"/>
                  </a:cubicBezTo>
                  <a:cubicBezTo>
                    <a:pt x="29210" y="710053"/>
                    <a:pt x="29210" y="732073"/>
                    <a:pt x="30480" y="753463"/>
                  </a:cubicBezTo>
                  <a:cubicBezTo>
                    <a:pt x="30480" y="769192"/>
                    <a:pt x="33020" y="784920"/>
                    <a:pt x="33020" y="800649"/>
                  </a:cubicBezTo>
                  <a:cubicBezTo>
                    <a:pt x="33020" y="817636"/>
                    <a:pt x="33020" y="834622"/>
                    <a:pt x="31750" y="852833"/>
                  </a:cubicBezTo>
                  <a:cubicBezTo>
                    <a:pt x="31750" y="856643"/>
                    <a:pt x="31750" y="859183"/>
                    <a:pt x="31750" y="862993"/>
                  </a:cubicBezTo>
                  <a:cubicBezTo>
                    <a:pt x="31750" y="873153"/>
                    <a:pt x="35560" y="876963"/>
                    <a:pt x="44450" y="876963"/>
                  </a:cubicBezTo>
                  <a:cubicBezTo>
                    <a:pt x="72340" y="876963"/>
                    <a:pt x="117367" y="878233"/>
                    <a:pt x="159177" y="878233"/>
                  </a:cubicBezTo>
                  <a:cubicBezTo>
                    <a:pt x="220284" y="878233"/>
                    <a:pt x="284607" y="875693"/>
                    <a:pt x="345714" y="878233"/>
                  </a:cubicBezTo>
                  <a:cubicBezTo>
                    <a:pt x="445415" y="882043"/>
                    <a:pt x="545116" y="884583"/>
                    <a:pt x="644817" y="883313"/>
                  </a:cubicBezTo>
                  <a:cubicBezTo>
                    <a:pt x="709140" y="882043"/>
                    <a:pt x="770247" y="884583"/>
                    <a:pt x="834570" y="884583"/>
                  </a:cubicBezTo>
                  <a:cubicBezTo>
                    <a:pt x="927839" y="884583"/>
                    <a:pt x="1021108" y="883313"/>
                    <a:pt x="1114376" y="884583"/>
                  </a:cubicBezTo>
                  <a:cubicBezTo>
                    <a:pt x="1252671" y="885853"/>
                    <a:pt x="2770699" y="875693"/>
                    <a:pt x="2912210" y="878233"/>
                  </a:cubicBezTo>
                  <a:cubicBezTo>
                    <a:pt x="2973317" y="879503"/>
                    <a:pt x="3034424" y="880773"/>
                    <a:pt x="3092315" y="880773"/>
                  </a:cubicBezTo>
                  <a:cubicBezTo>
                    <a:pt x="3198448" y="883313"/>
                    <a:pt x="3301365" y="879503"/>
                    <a:pt x="3407498" y="883313"/>
                  </a:cubicBezTo>
                  <a:cubicBezTo>
                    <a:pt x="3494335" y="885853"/>
                    <a:pt x="3581171" y="885853"/>
                    <a:pt x="3668008" y="888393"/>
                  </a:cubicBezTo>
                  <a:cubicBezTo>
                    <a:pt x="3796654" y="892203"/>
                    <a:pt x="3925300" y="894743"/>
                    <a:pt x="4053947" y="896013"/>
                  </a:cubicBezTo>
                  <a:cubicBezTo>
                    <a:pt x="4102189" y="896013"/>
                    <a:pt x="4124036" y="894743"/>
                    <a:pt x="4144356" y="894743"/>
                  </a:cubicBezTo>
                  <a:close/>
                </a:path>
              </a:pathLst>
            </a:custGeom>
            <a:solidFill>
              <a:srgbClr val="F8D738"/>
            </a:solidFill>
          </p:spPr>
        </p:sp>
      </p:grpSp>
      <p:grpSp>
        <p:nvGrpSpPr>
          <p:cNvPr id="5" name="Group 5"/>
          <p:cNvGrpSpPr/>
          <p:nvPr/>
        </p:nvGrpSpPr>
        <p:grpSpPr>
          <a:xfrm>
            <a:off x="1410516" y="3559868"/>
            <a:ext cx="15277284" cy="5518861"/>
            <a:chOff x="0" y="0"/>
            <a:chExt cx="2662477" cy="822693"/>
          </a:xfrm>
        </p:grpSpPr>
        <p:sp>
          <p:nvSpPr>
            <p:cNvPr id="6" name="Freeform 6"/>
            <p:cNvSpPr/>
            <p:nvPr/>
          </p:nvSpPr>
          <p:spPr>
            <a:xfrm>
              <a:off x="0" y="0"/>
              <a:ext cx="2662477" cy="822693"/>
            </a:xfrm>
            <a:custGeom>
              <a:avLst/>
              <a:gdLst/>
              <a:ahLst/>
              <a:cxnLst/>
              <a:rect l="l" t="t" r="r" b="b"/>
              <a:pathLst>
                <a:path w="2662477" h="822693">
                  <a:moveTo>
                    <a:pt x="0" y="0"/>
                  </a:moveTo>
                  <a:lnTo>
                    <a:pt x="2662477" y="0"/>
                  </a:lnTo>
                  <a:lnTo>
                    <a:pt x="2662477" y="822693"/>
                  </a:lnTo>
                  <a:lnTo>
                    <a:pt x="0" y="822693"/>
                  </a:lnTo>
                  <a:close/>
                </a:path>
              </a:pathLst>
            </a:custGeom>
            <a:solidFill>
              <a:srgbClr val="FFFFFF"/>
            </a:solidFill>
          </p:spPr>
        </p:sp>
      </p:grpSp>
      <p:sp>
        <p:nvSpPr>
          <p:cNvPr id="13" name="TextBox 13"/>
          <p:cNvSpPr txBox="1"/>
          <p:nvPr/>
        </p:nvSpPr>
        <p:spPr>
          <a:xfrm>
            <a:off x="2622553" y="1214405"/>
            <a:ext cx="13264301" cy="832600"/>
          </a:xfrm>
          <a:prstGeom prst="rect">
            <a:avLst/>
          </a:prstGeom>
        </p:spPr>
        <p:txBody>
          <a:bodyPr wrap="square" lIns="0" tIns="0" rIns="0" bIns="0" rtlCol="0" anchor="t">
            <a:spAutoFit/>
          </a:bodyPr>
          <a:lstStyle/>
          <a:p>
            <a:pPr marL="0" lvl="0" indent="0" algn="ctr">
              <a:lnSpc>
                <a:spcPts val="7200"/>
              </a:lnSpc>
              <a:spcBef>
                <a:spcPct val="0"/>
              </a:spcBef>
            </a:pPr>
            <a:r>
              <a:rPr lang="en-US" sz="4800" b="1" i="1" u="none" dirty="0" smtClean="0">
                <a:solidFill>
                  <a:srgbClr val="312249"/>
                </a:solidFill>
                <a:latin typeface="Arial" panose="020B0604020202020204" pitchFamily="34" charset="0"/>
                <a:cs typeface="Arial" panose="020B0604020202020204" pitchFamily="34" charset="0"/>
              </a:rPr>
              <a:t>4. </a:t>
            </a:r>
            <a:r>
              <a:rPr lang="en-US" sz="4800" b="1" i="1" u="none" dirty="0" err="1" smtClean="0">
                <a:solidFill>
                  <a:srgbClr val="312249"/>
                </a:solidFill>
                <a:latin typeface="Arial" panose="020B0604020202020204" pitchFamily="34" charset="0"/>
                <a:cs typeface="Arial" panose="020B0604020202020204" pitchFamily="34" charset="0"/>
              </a:rPr>
              <a:t>Em</a:t>
            </a:r>
            <a:r>
              <a:rPr lang="en-US" sz="4800" b="1" i="1" u="none" dirty="0" smtClean="0">
                <a:solidFill>
                  <a:srgbClr val="312249"/>
                </a:solidFill>
                <a:latin typeface="Arial" panose="020B0604020202020204" pitchFamily="34" charset="0"/>
                <a:cs typeface="Arial" panose="020B0604020202020204" pitchFamily="34" charset="0"/>
              </a:rPr>
              <a:t> hiểu “</a:t>
            </a:r>
            <a:r>
              <a:rPr lang="en-US" sz="4800" b="1" i="1" u="none" dirty="0" err="1" smtClean="0">
                <a:solidFill>
                  <a:srgbClr val="312249"/>
                </a:solidFill>
                <a:latin typeface="Arial" panose="020B0604020202020204" pitchFamily="34" charset="0"/>
                <a:cs typeface="Arial" panose="020B0604020202020204" pitchFamily="34" charset="0"/>
              </a:rPr>
              <a:t>ấm</a:t>
            </a:r>
            <a:r>
              <a:rPr lang="en-US" sz="4800" b="1" i="1" u="none" dirty="0" smtClean="0">
                <a:solidFill>
                  <a:srgbClr val="312249"/>
                </a:solidFill>
                <a:latin typeface="Arial" panose="020B0604020202020204" pitchFamily="34" charset="0"/>
                <a:cs typeface="Arial" panose="020B0604020202020204" pitchFamily="34" charset="0"/>
              </a:rPr>
              <a:t> ơi là </a:t>
            </a:r>
            <a:r>
              <a:rPr lang="en-US" sz="4800" b="1" i="1" u="none" dirty="0" err="1" smtClean="0">
                <a:solidFill>
                  <a:srgbClr val="312249"/>
                </a:solidFill>
                <a:latin typeface="Arial" panose="020B0604020202020204" pitchFamily="34" charset="0"/>
                <a:cs typeface="Arial" panose="020B0604020202020204" pitchFamily="34" charset="0"/>
              </a:rPr>
              <a:t>ấm</a:t>
            </a:r>
            <a:r>
              <a:rPr lang="en-US" sz="4800" b="1" i="1" dirty="0" smtClean="0">
                <a:solidFill>
                  <a:srgbClr val="312249"/>
                </a:solidFill>
                <a:latin typeface="Arial" panose="020B0604020202020204" pitchFamily="34" charset="0"/>
                <a:cs typeface="Arial" panose="020B0604020202020204" pitchFamily="34" charset="0"/>
              </a:rPr>
              <a:t>” có </a:t>
            </a:r>
            <a:r>
              <a:rPr lang="en-US" sz="4800" b="1" i="1" dirty="0" err="1" smtClean="0">
                <a:solidFill>
                  <a:srgbClr val="312249"/>
                </a:solidFill>
                <a:latin typeface="Arial" panose="020B0604020202020204" pitchFamily="34" charset="0"/>
                <a:cs typeface="Arial" panose="020B0604020202020204" pitchFamily="34" charset="0"/>
              </a:rPr>
              <a:t>nghĩa</a:t>
            </a:r>
            <a:r>
              <a:rPr lang="en-US" sz="4800" b="1" i="1" dirty="0" smtClean="0">
                <a:solidFill>
                  <a:srgbClr val="312249"/>
                </a:solidFill>
                <a:latin typeface="Arial" panose="020B0604020202020204" pitchFamily="34" charset="0"/>
                <a:cs typeface="Arial" panose="020B0604020202020204" pitchFamily="34" charset="0"/>
              </a:rPr>
              <a:t> là gì?</a:t>
            </a:r>
            <a:endParaRPr lang="en-US" sz="4800" b="1" i="1" u="none" dirty="0">
              <a:solidFill>
                <a:srgbClr val="312249"/>
              </a:solidFill>
              <a:latin typeface="Arial" panose="020B0604020202020204" pitchFamily="34" charset="0"/>
              <a:cs typeface="Arial" panose="020B0604020202020204" pitchFamily="34" charset="0"/>
            </a:endParaRPr>
          </a:p>
        </p:txBody>
      </p:sp>
      <p:pic>
        <p:nvPicPr>
          <p:cNvPr id="16" name="Picture 16"/>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16604554" y="7289006"/>
            <a:ext cx="1825001" cy="3186509"/>
          </a:xfrm>
          <a:prstGeom prst="rect">
            <a:avLst/>
          </a:prstGeom>
        </p:spPr>
      </p:pic>
      <p:pic>
        <p:nvPicPr>
          <p:cNvPr id="17" name="Picture 17"/>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a:off x="235193" y="464962"/>
            <a:ext cx="2287160" cy="2377954"/>
          </a:xfrm>
          <a:prstGeom prst="rect">
            <a:avLst/>
          </a:prstGeom>
        </p:spPr>
      </p:pic>
      <p:pic>
        <p:nvPicPr>
          <p:cNvPr id="18" name="Picture 18"/>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flipH="1">
            <a:off x="15987055" y="392086"/>
            <a:ext cx="2287160" cy="2377954"/>
          </a:xfrm>
          <a:prstGeom prst="rect">
            <a:avLst/>
          </a:prstGeom>
        </p:spPr>
      </p:pic>
      <p:pic>
        <p:nvPicPr>
          <p:cNvPr id="19" name="Picture 19"/>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l="33189" b="74190"/>
          <a:stretch>
            <a:fillRect/>
          </a:stretch>
        </p:blipFill>
        <p:spPr>
          <a:xfrm>
            <a:off x="-38100" y="8760497"/>
            <a:ext cx="4328850" cy="1495939"/>
          </a:xfrm>
          <a:prstGeom prst="rect">
            <a:avLst/>
          </a:prstGeom>
        </p:spPr>
      </p:pic>
      <p:pic>
        <p:nvPicPr>
          <p:cNvPr id="20" name="Picture 20"/>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rot="5400000">
            <a:off x="-1345378" y="7487394"/>
            <a:ext cx="2860116" cy="1182030"/>
          </a:xfrm>
          <a:prstGeom prst="rect">
            <a:avLst/>
          </a:prstGeom>
        </p:spPr>
      </p:pic>
      <p:pic>
        <p:nvPicPr>
          <p:cNvPr id="21" name="Picture 21"/>
          <p:cNvPicPr>
            <a:picLocks noChangeAspect="1"/>
          </p:cNvPicPr>
          <p:nvPr/>
        </p:nvPicPr>
        <p:blipFill>
          <a:blip r:embed="rId14">
            <a:extLst>
              <a:ext uri="{28A0092B-C50C-407E-A947-70E740481C1C}">
                <a14:useLocalDpi xmlns:a14="http://schemas.microsoft.com/office/drawing/2010/main" val="0"/>
              </a:ext>
              <a:ext uri="{96DAC541-7B7A-43D3-8B79-37D633B846F1}">
                <asvg:svgBlip xmlns="" xmlns:asvg="http://schemas.microsoft.com/office/drawing/2016/SVG/main" r:embed="rId15"/>
              </a:ext>
            </a:extLst>
          </a:blip>
          <a:srcRect/>
          <a:stretch>
            <a:fillRect/>
          </a:stretch>
        </p:blipFill>
        <p:spPr>
          <a:xfrm>
            <a:off x="14558823" y="8825111"/>
            <a:ext cx="1897715" cy="1863211"/>
          </a:xfrm>
          <a:prstGeom prst="rect">
            <a:avLst/>
          </a:prstGeom>
        </p:spPr>
      </p:pic>
      <p:grpSp>
        <p:nvGrpSpPr>
          <p:cNvPr id="22" name="Group 22"/>
          <p:cNvGrpSpPr>
            <a:grpSpLocks noChangeAspect="1"/>
          </p:cNvGrpSpPr>
          <p:nvPr/>
        </p:nvGrpSpPr>
        <p:grpSpPr>
          <a:xfrm rot="-1502603">
            <a:off x="5703228" y="9325957"/>
            <a:ext cx="391415" cy="323080"/>
            <a:chOff x="0" y="0"/>
            <a:chExt cx="2138680" cy="1765300"/>
          </a:xfrm>
        </p:grpSpPr>
        <p:sp>
          <p:nvSpPr>
            <p:cNvPr id="23" name="Freeform 23"/>
            <p:cNvSpPr/>
            <p:nvPr/>
          </p:nvSpPr>
          <p:spPr>
            <a:xfrm>
              <a:off x="-49530" y="-55880"/>
              <a:ext cx="2237740" cy="1819910"/>
            </a:xfrm>
            <a:custGeom>
              <a:avLst/>
              <a:gdLst/>
              <a:ahLst/>
              <a:cxnLst/>
              <a:rect l="l" t="t" r="r" b="b"/>
              <a:pathLst>
                <a:path w="2237740" h="1819910">
                  <a:moveTo>
                    <a:pt x="1789430" y="69850"/>
                  </a:moveTo>
                  <a:cubicBezTo>
                    <a:pt x="1540510" y="0"/>
                    <a:pt x="1233170" y="191770"/>
                    <a:pt x="1118870" y="495300"/>
                  </a:cubicBezTo>
                  <a:cubicBezTo>
                    <a:pt x="1004570" y="190500"/>
                    <a:pt x="697230" y="0"/>
                    <a:pt x="448310" y="69850"/>
                  </a:cubicBezTo>
                  <a:cubicBezTo>
                    <a:pt x="127000" y="160020"/>
                    <a:pt x="0" y="447040"/>
                    <a:pt x="66040" y="796290"/>
                  </a:cubicBezTo>
                  <a:cubicBezTo>
                    <a:pt x="120650" y="1079500"/>
                    <a:pt x="448310" y="1574800"/>
                    <a:pt x="1117600" y="1819910"/>
                  </a:cubicBezTo>
                  <a:cubicBezTo>
                    <a:pt x="1786890" y="1574800"/>
                    <a:pt x="2115820" y="1079500"/>
                    <a:pt x="2169160" y="796290"/>
                  </a:cubicBezTo>
                  <a:cubicBezTo>
                    <a:pt x="2237740" y="447040"/>
                    <a:pt x="2110740" y="160020"/>
                    <a:pt x="1789430" y="69850"/>
                  </a:cubicBezTo>
                  <a:close/>
                </a:path>
              </a:pathLst>
            </a:custGeom>
            <a:solidFill>
              <a:srgbClr val="FA3D56"/>
            </a:solidFill>
          </p:spPr>
        </p:sp>
      </p:grpSp>
      <p:pic>
        <p:nvPicPr>
          <p:cNvPr id="24" name="Picture 24"/>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 xmlns:asvg="http://schemas.microsoft.com/office/drawing/2016/SVG/main" r:embed="rId17"/>
              </a:ext>
            </a:extLst>
          </a:blip>
          <a:srcRect/>
          <a:stretch>
            <a:fillRect/>
          </a:stretch>
        </p:blipFill>
        <p:spPr>
          <a:xfrm>
            <a:off x="16902912" y="4701204"/>
            <a:ext cx="712775" cy="712775"/>
          </a:xfrm>
          <a:prstGeom prst="rect">
            <a:avLst/>
          </a:prstGeom>
        </p:spPr>
      </p:pic>
      <p:pic>
        <p:nvPicPr>
          <p:cNvPr id="25" name="Picture 25"/>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 xmlns:asvg="http://schemas.microsoft.com/office/drawing/2016/SVG/main" r:embed="rId17"/>
              </a:ext>
            </a:extLst>
          </a:blip>
          <a:srcRect/>
          <a:stretch>
            <a:fillRect/>
          </a:stretch>
        </p:blipFill>
        <p:spPr>
          <a:xfrm>
            <a:off x="400270" y="4868075"/>
            <a:ext cx="550850" cy="550850"/>
          </a:xfrm>
          <a:prstGeom prst="rect">
            <a:avLst/>
          </a:prstGeom>
        </p:spPr>
      </p:pic>
      <p:sp>
        <p:nvSpPr>
          <p:cNvPr id="26" name="Rectangle 25"/>
          <p:cNvSpPr/>
          <p:nvPr/>
        </p:nvSpPr>
        <p:spPr>
          <a:xfrm>
            <a:off x="2224848" y="5611162"/>
            <a:ext cx="13648619" cy="957506"/>
          </a:xfrm>
          <a:prstGeom prst="rect">
            <a:avLst/>
          </a:prstGeom>
        </p:spPr>
        <p:txBody>
          <a:bodyPr wrap="square">
            <a:spAutoFit/>
          </a:bodyPr>
          <a:lstStyle/>
          <a:p>
            <a:pPr marL="571500" indent="-571500" algn="ctr">
              <a:lnSpc>
                <a:spcPct val="150000"/>
              </a:lnSpc>
              <a:spcBef>
                <a:spcPts val="700"/>
              </a:spcBef>
              <a:spcAft>
                <a:spcPts val="700"/>
              </a:spcAft>
              <a:buFont typeface="Symbol" panose="05050102010706020507" pitchFamily="18" charset="2"/>
              <a:buChar char="Þ"/>
            </a:pPr>
            <a:r>
              <a:rPr lang="vi-VN" sz="4200" dirty="0" smtClean="0">
                <a:ea typeface="Calibri" panose="020F0502020204030204" pitchFamily="34" charset="0"/>
                <a:cs typeface="Arial" panose="020B0604020202020204" pitchFamily="34" charset="0"/>
              </a:rPr>
              <a:t>“</a:t>
            </a:r>
            <a:r>
              <a:rPr lang="en-US" sz="4200" dirty="0" smtClean="0">
                <a:latin typeface="Arial" panose="020B0604020202020204" pitchFamily="34" charset="0"/>
                <a:ea typeface="Calibri" panose="020F0502020204030204" pitchFamily="34" charset="0"/>
                <a:cs typeface="Arial" panose="020B0604020202020204" pitchFamily="34" charset="0"/>
              </a:rPr>
              <a:t>Ấ</a:t>
            </a:r>
            <a:r>
              <a:rPr lang="vi-VN" sz="4200" dirty="0" smtClean="0">
                <a:ea typeface="Calibri" panose="020F0502020204030204" pitchFamily="34" charset="0"/>
                <a:cs typeface="Arial" panose="020B0604020202020204" pitchFamily="34" charset="0"/>
              </a:rPr>
              <a:t>m </a:t>
            </a:r>
            <a:r>
              <a:rPr lang="vi-VN" sz="4200" dirty="0">
                <a:ea typeface="Calibri" panose="020F0502020204030204" pitchFamily="34" charset="0"/>
                <a:cs typeface="Arial" panose="020B0604020202020204" pitchFamily="34" charset="0"/>
              </a:rPr>
              <a:t>ơi là ấm” có nghĩa là rất ấm.</a:t>
            </a:r>
            <a:endParaRPr lang="en-US" sz="4200" dirty="0" smtClean="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961462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500"/>
                                        <p:tgtEl>
                                          <p:spTgt spid="26"/>
                                        </p:tgtEl>
                                        <p:attrNameLst>
                                          <p:attrName>ppt_y</p:attrName>
                                        </p:attrNameLst>
                                      </p:cBhvr>
                                      <p:tavLst>
                                        <p:tav tm="0">
                                          <p:val>
                                            <p:strVal val="#ppt_y+#ppt_h*1.125000"/>
                                          </p:val>
                                        </p:tav>
                                        <p:tav tm="100000">
                                          <p:val>
                                            <p:strVal val="#ppt_y"/>
                                          </p:val>
                                        </p:tav>
                                      </p:tavLst>
                                    </p:anim>
                                    <p:animEffect transition="in" filter="wipe(up)">
                                      <p:cBhvr>
                                        <p:cTn id="2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6"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TotalTime>
  <Words>454</Words>
  <Application>Microsoft Office PowerPoint</Application>
  <PresentationFormat>Custom</PresentationFormat>
  <Paragraphs>42</Paragraphs>
  <Slides>12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Calibri</vt:lpstr>
      <vt:lpstr>Arial</vt:lpstr>
      <vt:lpstr>Times New Roman</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Ha_PC</cp:lastModifiedBy>
  <cp:revision>7</cp:revision>
  <dcterms:created xsi:type="dcterms:W3CDTF">2006-08-16T00:00:00Z</dcterms:created>
  <dcterms:modified xsi:type="dcterms:W3CDTF">2021-11-09T01:25:33Z</dcterms:modified>
  <dc:identifier>DAEt-d3kjac</dc:identifier>
</cp:coreProperties>
</file>