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8" r:id="rId2"/>
    <p:sldId id="256" r:id="rId3"/>
    <p:sldId id="257" r:id="rId4"/>
    <p:sldId id="275" r:id="rId5"/>
    <p:sldId id="274" r:id="rId6"/>
    <p:sldId id="259" r:id="rId7"/>
    <p:sldId id="263" r:id="rId8"/>
    <p:sldId id="276" r:id="rId9"/>
    <p:sldId id="260" r:id="rId10"/>
    <p:sldId id="277" r:id="rId11"/>
    <p:sldId id="265" r:id="rId12"/>
    <p:sldId id="278" r:id="rId13"/>
    <p:sldId id="262" r:id="rId14"/>
    <p:sldId id="261" r:id="rId15"/>
    <p:sldId id="273" r:id="rId16"/>
  </p:sldIdLst>
  <p:sldSz cx="18288000" cy="10287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61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3.svg"/><Relationship Id="rId7" Type="http://schemas.openxmlformats.org/officeDocument/2006/relationships/image" Target="../media/image10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11.svg"/><Relationship Id="rId5" Type="http://schemas.openxmlformats.org/officeDocument/2006/relationships/image" Target="../media/image105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109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40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8.sv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78.svg"/><Relationship Id="rId7" Type="http://schemas.openxmlformats.org/officeDocument/2006/relationships/image" Target="../media/image82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80.svg"/><Relationship Id="rId10" Type="http://schemas.openxmlformats.org/officeDocument/2006/relationships/image" Target="../media/image31.png"/><Relationship Id="rId4" Type="http://schemas.openxmlformats.org/officeDocument/2006/relationships/image" Target="../media/image28.png"/><Relationship Id="rId9" Type="http://schemas.openxmlformats.org/officeDocument/2006/relationships/image" Target="../media/image26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8.sv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7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svg"/><Relationship Id="rId5" Type="http://schemas.openxmlformats.org/officeDocument/2006/relationships/image" Target="../media/image33.png"/><Relationship Id="rId10" Type="http://schemas.openxmlformats.org/officeDocument/2006/relationships/image" Target="../media/image63.svg"/><Relationship Id="rId4" Type="http://schemas.openxmlformats.org/officeDocument/2006/relationships/image" Target="../media/image14.sv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52.sv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12" Type="http://schemas.openxmlformats.org/officeDocument/2006/relationships/image" Target="../media/image41.png"/><Relationship Id="rId17" Type="http://schemas.openxmlformats.org/officeDocument/2006/relationships/image" Target="../media/image56.svg"/><Relationship Id="rId2" Type="http://schemas.openxmlformats.org/officeDocument/2006/relationships/image" Target="../media/image36.png"/><Relationship Id="rId16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50.svg"/><Relationship Id="rId5" Type="http://schemas.openxmlformats.org/officeDocument/2006/relationships/image" Target="../media/image44.svg"/><Relationship Id="rId15" Type="http://schemas.openxmlformats.org/officeDocument/2006/relationships/image" Target="../media/image54.svg"/><Relationship Id="rId10" Type="http://schemas.openxmlformats.org/officeDocument/2006/relationships/image" Target="../media/image40.png"/><Relationship Id="rId4" Type="http://schemas.openxmlformats.org/officeDocument/2006/relationships/image" Target="../media/image37.png"/><Relationship Id="rId9" Type="http://schemas.openxmlformats.org/officeDocument/2006/relationships/image" Target="../media/image48.svg"/><Relationship Id="rId1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03.svg"/><Relationship Id="rId7" Type="http://schemas.openxmlformats.org/officeDocument/2006/relationships/image" Target="../media/image10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11.svg"/><Relationship Id="rId5" Type="http://schemas.openxmlformats.org/officeDocument/2006/relationships/image" Target="../media/image105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109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8.sv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8.sv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8.sv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8.sv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32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0.svg"/><Relationship Id="rId4" Type="http://schemas.openxmlformats.org/officeDocument/2006/relationships/image" Target="../media/image17.png"/><Relationship Id="rId9" Type="http://schemas.openxmlformats.org/officeDocument/2006/relationships/image" Target="../media/image3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5.svg"/><Relationship Id="rId7" Type="http://schemas.openxmlformats.org/officeDocument/2006/relationships/image" Target="../media/image69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67.svg"/><Relationship Id="rId4" Type="http://schemas.openxmlformats.org/officeDocument/2006/relationships/image" Target="../media/image21.png"/><Relationship Id="rId9" Type="http://schemas.openxmlformats.org/officeDocument/2006/relationships/image" Target="../media/image71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65.svg"/><Relationship Id="rId7" Type="http://schemas.openxmlformats.org/officeDocument/2006/relationships/image" Target="../media/image69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67.svg"/><Relationship Id="rId4" Type="http://schemas.openxmlformats.org/officeDocument/2006/relationships/image" Target="../media/image21.png"/><Relationship Id="rId9" Type="http://schemas.openxmlformats.org/officeDocument/2006/relationships/image" Target="../media/image7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40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8.sv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D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456860" y="29171"/>
            <a:ext cx="3962643" cy="4256745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600200" y="3100460"/>
            <a:ext cx="15408692" cy="4873945"/>
            <a:chOff x="0" y="0"/>
            <a:chExt cx="47364712" cy="6091581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47301212" cy="6028081"/>
            </a:xfrm>
            <a:custGeom>
              <a:avLst/>
              <a:gdLst/>
              <a:ahLst/>
              <a:cxnLst/>
              <a:rect l="l" t="t" r="r" b="b"/>
              <a:pathLst>
                <a:path w="47301212" h="6028081">
                  <a:moveTo>
                    <a:pt x="47208501" y="6028081"/>
                  </a:moveTo>
                  <a:lnTo>
                    <a:pt x="92710" y="6028081"/>
                  </a:lnTo>
                  <a:cubicBezTo>
                    <a:pt x="41910" y="6028081"/>
                    <a:pt x="0" y="5986171"/>
                    <a:pt x="0" y="593537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7207233" y="0"/>
                  </a:lnTo>
                  <a:cubicBezTo>
                    <a:pt x="47258033" y="0"/>
                    <a:pt x="47299941" y="41910"/>
                    <a:pt x="47299941" y="92710"/>
                  </a:cubicBezTo>
                  <a:lnTo>
                    <a:pt x="47299941" y="5934101"/>
                  </a:lnTo>
                  <a:cubicBezTo>
                    <a:pt x="47301212" y="5986171"/>
                    <a:pt x="47259301" y="6028081"/>
                    <a:pt x="47208501" y="6028081"/>
                  </a:cubicBezTo>
                  <a:close/>
                </a:path>
              </a:pathLst>
            </a:custGeom>
            <a:solidFill>
              <a:srgbClr val="F5F5EF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47364712" cy="6091581"/>
            </a:xfrm>
            <a:custGeom>
              <a:avLst/>
              <a:gdLst/>
              <a:ahLst/>
              <a:cxnLst/>
              <a:rect l="l" t="t" r="r" b="b"/>
              <a:pathLst>
                <a:path w="47364712" h="6091581">
                  <a:moveTo>
                    <a:pt x="47240251" y="59690"/>
                  </a:moveTo>
                  <a:cubicBezTo>
                    <a:pt x="47275812" y="59690"/>
                    <a:pt x="47305023" y="88900"/>
                    <a:pt x="47305023" y="124460"/>
                  </a:cubicBezTo>
                  <a:lnTo>
                    <a:pt x="47305023" y="5967121"/>
                  </a:lnTo>
                  <a:cubicBezTo>
                    <a:pt x="47305023" y="6002681"/>
                    <a:pt x="47275812" y="6031891"/>
                    <a:pt x="47240251" y="6031891"/>
                  </a:cubicBezTo>
                  <a:lnTo>
                    <a:pt x="124460" y="6031891"/>
                  </a:lnTo>
                  <a:cubicBezTo>
                    <a:pt x="88900" y="6031891"/>
                    <a:pt x="59690" y="6002681"/>
                    <a:pt x="59690" y="596712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7240251" y="59690"/>
                  </a:lnTo>
                  <a:moveTo>
                    <a:pt x="4724025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967121"/>
                  </a:lnTo>
                  <a:cubicBezTo>
                    <a:pt x="0" y="6035701"/>
                    <a:pt x="55880" y="6091581"/>
                    <a:pt x="124460" y="6091581"/>
                  </a:cubicBezTo>
                  <a:lnTo>
                    <a:pt x="47240251" y="6091581"/>
                  </a:lnTo>
                  <a:cubicBezTo>
                    <a:pt x="47308833" y="6091581"/>
                    <a:pt x="47364712" y="6035701"/>
                    <a:pt x="47364712" y="5967121"/>
                  </a:cubicBezTo>
                  <a:lnTo>
                    <a:pt x="47364712" y="124460"/>
                  </a:lnTo>
                  <a:cubicBezTo>
                    <a:pt x="47364712" y="55880"/>
                    <a:pt x="47308833" y="0"/>
                    <a:pt x="47240251" y="0"/>
                  </a:cubicBezTo>
                  <a:close/>
                </a:path>
              </a:pathLst>
            </a:custGeom>
            <a:solidFill>
              <a:srgbClr val="253140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238220" y="3766162"/>
            <a:ext cx="14257255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  <a:endParaRPr lang="en-US" sz="7200" b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061124">
            <a:off x="10256491" y="7448917"/>
            <a:ext cx="2530199" cy="119609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622057" y="7465340"/>
            <a:ext cx="3121006" cy="203149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811263">
            <a:off x="9208277" y="-899624"/>
            <a:ext cx="2505508" cy="272337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07535">
            <a:off x="16285007" y="164895"/>
            <a:ext cx="1581760" cy="15098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510610" y="1113093"/>
            <a:ext cx="14554200" cy="9711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Câu nào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đây thể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của Hà?</a:t>
            </a:r>
            <a:endParaRPr lang="en-US" sz="4800" b="1" i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365618" y="1487275"/>
            <a:ext cx="2147210" cy="2376188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350262" y="3467100"/>
            <a:ext cx="15702429" cy="5379602"/>
            <a:chOff x="0" y="0"/>
            <a:chExt cx="23364948" cy="14896718"/>
          </a:xfrm>
        </p:grpSpPr>
        <p:sp>
          <p:nvSpPr>
            <p:cNvPr id="9" name="Freeform 9"/>
            <p:cNvSpPr/>
            <p:nvPr/>
          </p:nvSpPr>
          <p:spPr>
            <a:xfrm>
              <a:off x="31750" y="31750"/>
              <a:ext cx="23301449" cy="14833219"/>
            </a:xfrm>
            <a:custGeom>
              <a:avLst/>
              <a:gdLst/>
              <a:ahLst/>
              <a:cxnLst/>
              <a:rect l="l" t="t" r="r" b="b"/>
              <a:pathLst>
                <a:path w="23301449" h="14833219">
                  <a:moveTo>
                    <a:pt x="23208738" y="14833219"/>
                  </a:moveTo>
                  <a:lnTo>
                    <a:pt x="92710" y="14833219"/>
                  </a:lnTo>
                  <a:cubicBezTo>
                    <a:pt x="41910" y="14833219"/>
                    <a:pt x="0" y="14791308"/>
                    <a:pt x="0" y="14740508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3207469" y="0"/>
                  </a:lnTo>
                  <a:cubicBezTo>
                    <a:pt x="23258269" y="0"/>
                    <a:pt x="23300178" y="41910"/>
                    <a:pt x="23300178" y="92710"/>
                  </a:cubicBezTo>
                  <a:lnTo>
                    <a:pt x="23300178" y="14739238"/>
                  </a:lnTo>
                  <a:cubicBezTo>
                    <a:pt x="23301449" y="14791308"/>
                    <a:pt x="23259538" y="14833219"/>
                    <a:pt x="23208738" y="14833219"/>
                  </a:cubicBezTo>
                  <a:close/>
                </a:path>
              </a:pathLst>
            </a:custGeom>
            <a:solidFill>
              <a:srgbClr val="F5F5EF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23364949" cy="14896719"/>
            </a:xfrm>
            <a:custGeom>
              <a:avLst/>
              <a:gdLst/>
              <a:ahLst/>
              <a:cxnLst/>
              <a:rect l="l" t="t" r="r" b="b"/>
              <a:pathLst>
                <a:path w="23364949" h="14896719">
                  <a:moveTo>
                    <a:pt x="23240488" y="59690"/>
                  </a:moveTo>
                  <a:cubicBezTo>
                    <a:pt x="23276049" y="59690"/>
                    <a:pt x="23305258" y="88900"/>
                    <a:pt x="23305258" y="124460"/>
                  </a:cubicBezTo>
                  <a:lnTo>
                    <a:pt x="23305258" y="14772258"/>
                  </a:lnTo>
                  <a:cubicBezTo>
                    <a:pt x="23305258" y="14807819"/>
                    <a:pt x="23276049" y="14837029"/>
                    <a:pt x="23240488" y="14837029"/>
                  </a:cubicBezTo>
                  <a:lnTo>
                    <a:pt x="124460" y="14837029"/>
                  </a:lnTo>
                  <a:cubicBezTo>
                    <a:pt x="88900" y="14837029"/>
                    <a:pt x="59690" y="14807819"/>
                    <a:pt x="59690" y="14772258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3240488" y="59690"/>
                  </a:lnTo>
                  <a:moveTo>
                    <a:pt x="2324048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772258"/>
                  </a:lnTo>
                  <a:cubicBezTo>
                    <a:pt x="0" y="14840838"/>
                    <a:pt x="55880" y="14896719"/>
                    <a:pt x="124460" y="14896719"/>
                  </a:cubicBezTo>
                  <a:lnTo>
                    <a:pt x="23240488" y="14896719"/>
                  </a:lnTo>
                  <a:cubicBezTo>
                    <a:pt x="23309069" y="14896719"/>
                    <a:pt x="23364949" y="14840838"/>
                    <a:pt x="23364949" y="14772258"/>
                  </a:cubicBezTo>
                  <a:lnTo>
                    <a:pt x="23364949" y="124460"/>
                  </a:lnTo>
                  <a:cubicBezTo>
                    <a:pt x="23364949" y="55880"/>
                    <a:pt x="23309069" y="0"/>
                    <a:pt x="23240488" y="0"/>
                  </a:cubicBezTo>
                  <a:close/>
                </a:path>
              </a:pathLst>
            </a:custGeom>
            <a:solidFill>
              <a:srgbClr val="253140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731179" y="8466408"/>
            <a:ext cx="1658133" cy="78384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814335">
            <a:off x="16944758" y="319497"/>
            <a:ext cx="1701825" cy="17430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33800" y="4064018"/>
            <a:ext cx="11784218" cy="3769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xin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hứa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sẽ làm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việc để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ạ!</a:t>
            </a:r>
          </a:p>
          <a:p>
            <a:pPr>
              <a:lnSpc>
                <a:spcPct val="200000"/>
              </a:lnSpc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chắc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chắn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nhé?</a:t>
            </a:r>
          </a:p>
          <a:p>
            <a:pPr>
              <a:lnSpc>
                <a:spcPct val="200000"/>
              </a:lnSpc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Thật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tuyệt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930764" y="4533900"/>
            <a:ext cx="685800" cy="685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930764" y="5790743"/>
            <a:ext cx="685800" cy="685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930764" y="7047586"/>
            <a:ext cx="685800" cy="685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930764" y="4545366"/>
            <a:ext cx="685800" cy="685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07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66800" y="1423820"/>
            <a:ext cx="10629900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100"/>
              </a:lnSpc>
            </a:pP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– 2 câu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xét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về bạn Hà.</a:t>
            </a:r>
            <a:endParaRPr lang="en-US" sz="4800" b="1" i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1162834" y="4706593"/>
            <a:ext cx="5625705" cy="455170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779287">
            <a:off x="15088020" y="1368691"/>
            <a:ext cx="2190590" cy="273823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132685">
            <a:off x="11314180" y="3288640"/>
            <a:ext cx="2561825" cy="121104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804199">
            <a:off x="12682647" y="-174875"/>
            <a:ext cx="1735769" cy="20226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149" y="3162300"/>
            <a:ext cx="5791201" cy="5791201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95400" y="700326"/>
            <a:ext cx="16002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endParaRPr lang="en-US" sz="5600" b="1" i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849600" y="2483642"/>
            <a:ext cx="3105018" cy="281709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904080">
            <a:off x="16931505" y="6599326"/>
            <a:ext cx="2712990" cy="12825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154400" y="-952500"/>
            <a:ext cx="3021176" cy="297173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67000" y="1562100"/>
            <a:ext cx="11506200" cy="2171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1. Nghe –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đông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nắng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ở đâu? (2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khổ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đầu)</a:t>
            </a:r>
            <a:endParaRPr lang="en-US" sz="4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05620" y="4127917"/>
            <a:ext cx="5494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hè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nắng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ở nhà ta</a:t>
            </a:r>
          </a:p>
          <a:p>
            <a:pPr>
              <a:lnSpc>
                <a:spcPct val="150000"/>
              </a:lnSpc>
            </a:pP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đông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nắng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đi đâu mất?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93110" y="6057900"/>
            <a:ext cx="608871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Nắng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quanh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tích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Ủ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chè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tươi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bà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Bà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nhấp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ngụm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rồi “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khà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>
              <a:lnSpc>
                <a:spcPct val="150000"/>
              </a:lnSpc>
            </a:pP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Nắng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trong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chè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chan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chát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2545"/>
            <a:ext cx="51530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36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DF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028700" y="1727016"/>
            <a:ext cx="15811500" cy="7531285"/>
            <a:chOff x="0" y="0"/>
            <a:chExt cx="29599275" cy="14177976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29535775" cy="14114476"/>
            </a:xfrm>
            <a:custGeom>
              <a:avLst/>
              <a:gdLst/>
              <a:ahLst/>
              <a:cxnLst/>
              <a:rect l="l" t="t" r="r" b="b"/>
              <a:pathLst>
                <a:path w="29535775" h="14114476">
                  <a:moveTo>
                    <a:pt x="29443068" y="14114476"/>
                  </a:moveTo>
                  <a:lnTo>
                    <a:pt x="92710" y="14114476"/>
                  </a:lnTo>
                  <a:cubicBezTo>
                    <a:pt x="41910" y="14114476"/>
                    <a:pt x="0" y="14072566"/>
                    <a:pt x="0" y="14021766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9441797" y="0"/>
                  </a:lnTo>
                  <a:cubicBezTo>
                    <a:pt x="29492597" y="0"/>
                    <a:pt x="29534507" y="41910"/>
                    <a:pt x="29534507" y="92710"/>
                  </a:cubicBezTo>
                  <a:lnTo>
                    <a:pt x="29534507" y="14020496"/>
                  </a:lnTo>
                  <a:cubicBezTo>
                    <a:pt x="29535775" y="14072566"/>
                    <a:pt x="29493868" y="14114476"/>
                    <a:pt x="29443068" y="14114476"/>
                  </a:cubicBezTo>
                  <a:close/>
                </a:path>
              </a:pathLst>
            </a:custGeom>
            <a:solidFill>
              <a:srgbClr val="F5F5EF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29599275" cy="14177976"/>
            </a:xfrm>
            <a:custGeom>
              <a:avLst/>
              <a:gdLst/>
              <a:ahLst/>
              <a:cxnLst/>
              <a:rect l="l" t="t" r="r" b="b"/>
              <a:pathLst>
                <a:path w="29599275" h="14177976">
                  <a:moveTo>
                    <a:pt x="29474818" y="59690"/>
                  </a:moveTo>
                  <a:cubicBezTo>
                    <a:pt x="29510375" y="59690"/>
                    <a:pt x="29539586" y="88900"/>
                    <a:pt x="29539586" y="124460"/>
                  </a:cubicBezTo>
                  <a:lnTo>
                    <a:pt x="29539586" y="14053516"/>
                  </a:lnTo>
                  <a:cubicBezTo>
                    <a:pt x="29539586" y="14089076"/>
                    <a:pt x="29510375" y="14118286"/>
                    <a:pt x="29474818" y="14118286"/>
                  </a:cubicBezTo>
                  <a:lnTo>
                    <a:pt x="124460" y="14118286"/>
                  </a:lnTo>
                  <a:cubicBezTo>
                    <a:pt x="88900" y="14118286"/>
                    <a:pt x="59690" y="14089076"/>
                    <a:pt x="59690" y="14053516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9474818" y="59690"/>
                  </a:lnTo>
                  <a:moveTo>
                    <a:pt x="2947481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053516"/>
                  </a:lnTo>
                  <a:cubicBezTo>
                    <a:pt x="0" y="14122096"/>
                    <a:pt x="55880" y="14177976"/>
                    <a:pt x="124460" y="14177976"/>
                  </a:cubicBezTo>
                  <a:lnTo>
                    <a:pt x="29474818" y="14177976"/>
                  </a:lnTo>
                  <a:cubicBezTo>
                    <a:pt x="29543397" y="14177976"/>
                    <a:pt x="29599275" y="14122096"/>
                    <a:pt x="29599275" y="14053516"/>
                  </a:cubicBezTo>
                  <a:lnTo>
                    <a:pt x="29599275" y="124460"/>
                  </a:lnTo>
                  <a:cubicBezTo>
                    <a:pt x="29599275" y="55880"/>
                    <a:pt x="29543397" y="0"/>
                    <a:pt x="29474818" y="0"/>
                  </a:cubicBezTo>
                  <a:close/>
                </a:path>
              </a:pathLst>
            </a:custGeom>
            <a:solidFill>
              <a:srgbClr val="253140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6172200" y="263987"/>
            <a:ext cx="6507119" cy="10387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100"/>
              </a:lnSpc>
            </a:pP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trong 2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4800" b="1" i="1" dirty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 rot="8705059" flipV="1">
            <a:off x="514737" y="708781"/>
            <a:ext cx="2365875" cy="2124986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838531" y="-201827"/>
            <a:ext cx="2841539" cy="305243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1854078">
            <a:off x="270173" y="8341904"/>
            <a:ext cx="1591328" cy="1629852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5666593" y="8751682"/>
            <a:ext cx="2490678" cy="117741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209800" y="2163704"/>
            <a:ext cx="137948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văn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ngắn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về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(hoặc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2 của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09800" y="4112249"/>
            <a:ext cx="13982701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8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GỢI Ý: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gì?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nhớ nhất ở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) trong năm học là gì?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Nói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chúc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) hoặc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hứa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với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79093" y="7707250"/>
            <a:ext cx="13794869" cy="942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đoạn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văn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ngắn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về người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thân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của </a:t>
            </a:r>
            <a:r>
              <a:rPr lang="en-US" sz="4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D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028700" y="1926560"/>
            <a:ext cx="16230600" cy="6433877"/>
            <a:chOff x="0" y="0"/>
            <a:chExt cx="49891173" cy="4146097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49827672" cy="4082597"/>
            </a:xfrm>
            <a:custGeom>
              <a:avLst/>
              <a:gdLst/>
              <a:ahLst/>
              <a:cxnLst/>
              <a:rect l="l" t="t" r="r" b="b"/>
              <a:pathLst>
                <a:path w="49827672" h="4082597">
                  <a:moveTo>
                    <a:pt x="49734964" y="4082597"/>
                  </a:moveTo>
                  <a:lnTo>
                    <a:pt x="92710" y="4082597"/>
                  </a:lnTo>
                  <a:cubicBezTo>
                    <a:pt x="41910" y="4082597"/>
                    <a:pt x="0" y="4040687"/>
                    <a:pt x="0" y="3989887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9733693" y="0"/>
                  </a:lnTo>
                  <a:cubicBezTo>
                    <a:pt x="49784493" y="0"/>
                    <a:pt x="49826404" y="41910"/>
                    <a:pt x="49826404" y="92710"/>
                  </a:cubicBezTo>
                  <a:lnTo>
                    <a:pt x="49826404" y="3988617"/>
                  </a:lnTo>
                  <a:cubicBezTo>
                    <a:pt x="49827672" y="4040687"/>
                    <a:pt x="49785764" y="4082597"/>
                    <a:pt x="49734964" y="4082597"/>
                  </a:cubicBezTo>
                  <a:close/>
                </a:path>
              </a:pathLst>
            </a:custGeom>
            <a:solidFill>
              <a:srgbClr val="F5F5EF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49891172" cy="4146097"/>
            </a:xfrm>
            <a:custGeom>
              <a:avLst/>
              <a:gdLst/>
              <a:ahLst/>
              <a:cxnLst/>
              <a:rect l="l" t="t" r="r" b="b"/>
              <a:pathLst>
                <a:path w="49891172" h="4146097">
                  <a:moveTo>
                    <a:pt x="49766714" y="59690"/>
                  </a:moveTo>
                  <a:cubicBezTo>
                    <a:pt x="49802272" y="59690"/>
                    <a:pt x="49831482" y="88900"/>
                    <a:pt x="49831482" y="124460"/>
                  </a:cubicBezTo>
                  <a:lnTo>
                    <a:pt x="49831482" y="4021637"/>
                  </a:lnTo>
                  <a:cubicBezTo>
                    <a:pt x="49831482" y="4057197"/>
                    <a:pt x="49802272" y="4086407"/>
                    <a:pt x="49766714" y="4086407"/>
                  </a:cubicBezTo>
                  <a:lnTo>
                    <a:pt x="124460" y="4086407"/>
                  </a:lnTo>
                  <a:cubicBezTo>
                    <a:pt x="88900" y="4086407"/>
                    <a:pt x="59690" y="4057197"/>
                    <a:pt x="59690" y="4021637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9766714" y="59690"/>
                  </a:lnTo>
                  <a:moveTo>
                    <a:pt x="49766714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4021637"/>
                  </a:lnTo>
                  <a:cubicBezTo>
                    <a:pt x="0" y="4090217"/>
                    <a:pt x="55880" y="4146097"/>
                    <a:pt x="124460" y="4146097"/>
                  </a:cubicBezTo>
                  <a:lnTo>
                    <a:pt x="49766714" y="4146097"/>
                  </a:lnTo>
                  <a:cubicBezTo>
                    <a:pt x="49835293" y="4146097"/>
                    <a:pt x="49891172" y="4090217"/>
                    <a:pt x="49891172" y="4021637"/>
                  </a:cubicBezTo>
                  <a:lnTo>
                    <a:pt x="49891172" y="124460"/>
                  </a:lnTo>
                  <a:cubicBezTo>
                    <a:pt x="49891172" y="55880"/>
                    <a:pt x="49835293" y="0"/>
                    <a:pt x="49766714" y="0"/>
                  </a:cubicBezTo>
                  <a:close/>
                </a:path>
              </a:pathLst>
            </a:custGeom>
            <a:solidFill>
              <a:srgbClr val="253140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3487165" y="223112"/>
            <a:ext cx="11313670" cy="1341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00"/>
              </a:lnSpc>
            </a:pPr>
            <a:r>
              <a:rPr lang="en-US" sz="6400" b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CỐ, DẶN DÒ</a:t>
            </a:r>
            <a:endParaRPr lang="en-US" sz="6400" b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799640">
            <a:off x="14396531" y="7799418"/>
            <a:ext cx="1804614" cy="1220575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910089" y="6253507"/>
            <a:ext cx="3049403" cy="383792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841028" y="7221814"/>
            <a:ext cx="1836553" cy="286961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4194286">
            <a:off x="10028793" y="7294389"/>
            <a:ext cx="2213151" cy="144056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2191999" y="6727983"/>
            <a:ext cx="2501180" cy="336344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79318">
            <a:off x="13125625" y="1267873"/>
            <a:ext cx="2309052" cy="49959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1112012">
            <a:off x="508016" y="7624440"/>
            <a:ext cx="1680529" cy="1570531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893489">
            <a:off x="5281342" y="6873876"/>
            <a:ext cx="1315116" cy="13751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D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456860" y="29171"/>
            <a:ext cx="3962643" cy="4256745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600200" y="3100460"/>
            <a:ext cx="15408692" cy="4873945"/>
            <a:chOff x="0" y="0"/>
            <a:chExt cx="47364712" cy="6091581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47301212" cy="6028081"/>
            </a:xfrm>
            <a:custGeom>
              <a:avLst/>
              <a:gdLst/>
              <a:ahLst/>
              <a:cxnLst/>
              <a:rect l="l" t="t" r="r" b="b"/>
              <a:pathLst>
                <a:path w="47301212" h="6028081">
                  <a:moveTo>
                    <a:pt x="47208501" y="6028081"/>
                  </a:moveTo>
                  <a:lnTo>
                    <a:pt x="92710" y="6028081"/>
                  </a:lnTo>
                  <a:cubicBezTo>
                    <a:pt x="41910" y="6028081"/>
                    <a:pt x="0" y="5986171"/>
                    <a:pt x="0" y="593537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7207233" y="0"/>
                  </a:lnTo>
                  <a:cubicBezTo>
                    <a:pt x="47258033" y="0"/>
                    <a:pt x="47299941" y="41910"/>
                    <a:pt x="47299941" y="92710"/>
                  </a:cubicBezTo>
                  <a:lnTo>
                    <a:pt x="47299941" y="5934101"/>
                  </a:lnTo>
                  <a:cubicBezTo>
                    <a:pt x="47301212" y="5986171"/>
                    <a:pt x="47259301" y="6028081"/>
                    <a:pt x="47208501" y="6028081"/>
                  </a:cubicBezTo>
                  <a:close/>
                </a:path>
              </a:pathLst>
            </a:custGeom>
            <a:solidFill>
              <a:srgbClr val="F5F5EF"/>
            </a:solid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47364712" cy="6091581"/>
            </a:xfrm>
            <a:custGeom>
              <a:avLst/>
              <a:gdLst/>
              <a:ahLst/>
              <a:cxnLst/>
              <a:rect l="l" t="t" r="r" b="b"/>
              <a:pathLst>
                <a:path w="47364712" h="6091581">
                  <a:moveTo>
                    <a:pt x="47240251" y="59690"/>
                  </a:moveTo>
                  <a:cubicBezTo>
                    <a:pt x="47275812" y="59690"/>
                    <a:pt x="47305023" y="88900"/>
                    <a:pt x="47305023" y="124460"/>
                  </a:cubicBezTo>
                  <a:lnTo>
                    <a:pt x="47305023" y="5967121"/>
                  </a:lnTo>
                  <a:cubicBezTo>
                    <a:pt x="47305023" y="6002681"/>
                    <a:pt x="47275812" y="6031891"/>
                    <a:pt x="47240251" y="6031891"/>
                  </a:cubicBezTo>
                  <a:lnTo>
                    <a:pt x="124460" y="6031891"/>
                  </a:lnTo>
                  <a:cubicBezTo>
                    <a:pt x="88900" y="6031891"/>
                    <a:pt x="59690" y="6002681"/>
                    <a:pt x="59690" y="596712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7240251" y="59690"/>
                  </a:lnTo>
                  <a:moveTo>
                    <a:pt x="47240251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5967121"/>
                  </a:lnTo>
                  <a:cubicBezTo>
                    <a:pt x="0" y="6035701"/>
                    <a:pt x="55880" y="6091581"/>
                    <a:pt x="124460" y="6091581"/>
                  </a:cubicBezTo>
                  <a:lnTo>
                    <a:pt x="47240251" y="6091581"/>
                  </a:lnTo>
                  <a:cubicBezTo>
                    <a:pt x="47308833" y="6091581"/>
                    <a:pt x="47364712" y="6035701"/>
                    <a:pt x="47364712" y="5967121"/>
                  </a:cubicBezTo>
                  <a:lnTo>
                    <a:pt x="47364712" y="124460"/>
                  </a:lnTo>
                  <a:cubicBezTo>
                    <a:pt x="47364712" y="55880"/>
                    <a:pt x="47308833" y="0"/>
                    <a:pt x="47240251" y="0"/>
                  </a:cubicBezTo>
                  <a:close/>
                </a:path>
              </a:pathLst>
            </a:custGeom>
            <a:solidFill>
              <a:srgbClr val="253140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2238220" y="3766162"/>
            <a:ext cx="14257255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HẸN GẶP LẠI CÁC EM</a:t>
            </a:r>
          </a:p>
          <a:p>
            <a:pPr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TRONG BÀI HỌC SAU!</a:t>
            </a:r>
            <a:endParaRPr lang="en-US" sz="7200" b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061124">
            <a:off x="10256491" y="7448917"/>
            <a:ext cx="2530199" cy="119609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622057" y="7465340"/>
            <a:ext cx="3121006" cy="203149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811263">
            <a:off x="9208277" y="-899624"/>
            <a:ext cx="2505508" cy="272337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07535">
            <a:off x="16285007" y="164895"/>
            <a:ext cx="1581760" cy="150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17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DF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90425">
            <a:off x="17209635" y="2222353"/>
            <a:ext cx="1252020" cy="191813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20880">
            <a:off x="6140400" y="392173"/>
            <a:ext cx="2767353" cy="25610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1437166">
            <a:off x="10752105" y="8499879"/>
            <a:ext cx="2439686" cy="247113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71250">
            <a:off x="14515877" y="6925017"/>
            <a:ext cx="2902667" cy="2765450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3573757" y="1672703"/>
            <a:ext cx="13037371" cy="6290197"/>
            <a:chOff x="0" y="0"/>
            <a:chExt cx="40075520" cy="14703904"/>
          </a:xfrm>
        </p:grpSpPr>
        <p:sp>
          <p:nvSpPr>
            <p:cNvPr id="7" name="Freeform 7"/>
            <p:cNvSpPr/>
            <p:nvPr/>
          </p:nvSpPr>
          <p:spPr>
            <a:xfrm>
              <a:off x="31750" y="31750"/>
              <a:ext cx="40012020" cy="14640404"/>
            </a:xfrm>
            <a:custGeom>
              <a:avLst/>
              <a:gdLst/>
              <a:ahLst/>
              <a:cxnLst/>
              <a:rect l="l" t="t" r="r" b="b"/>
              <a:pathLst>
                <a:path w="40012020" h="14640404">
                  <a:moveTo>
                    <a:pt x="39919309" y="14640404"/>
                  </a:moveTo>
                  <a:lnTo>
                    <a:pt x="92710" y="14640404"/>
                  </a:lnTo>
                  <a:cubicBezTo>
                    <a:pt x="41910" y="14640404"/>
                    <a:pt x="0" y="14598493"/>
                    <a:pt x="0" y="14547693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39918041" y="0"/>
                  </a:lnTo>
                  <a:cubicBezTo>
                    <a:pt x="39968841" y="0"/>
                    <a:pt x="40010748" y="41910"/>
                    <a:pt x="40010748" y="92710"/>
                  </a:cubicBezTo>
                  <a:lnTo>
                    <a:pt x="40010748" y="14546424"/>
                  </a:lnTo>
                  <a:cubicBezTo>
                    <a:pt x="40012020" y="14598495"/>
                    <a:pt x="39970109" y="14640404"/>
                    <a:pt x="39919309" y="14640404"/>
                  </a:cubicBezTo>
                  <a:close/>
                </a:path>
              </a:pathLst>
            </a:custGeom>
            <a:solidFill>
              <a:srgbClr val="F5F5EF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0" y="0"/>
              <a:ext cx="40075520" cy="14703904"/>
            </a:xfrm>
            <a:custGeom>
              <a:avLst/>
              <a:gdLst/>
              <a:ahLst/>
              <a:cxnLst/>
              <a:rect l="l" t="t" r="r" b="b"/>
              <a:pathLst>
                <a:path w="40075520" h="14703904">
                  <a:moveTo>
                    <a:pt x="39951059" y="59690"/>
                  </a:moveTo>
                  <a:cubicBezTo>
                    <a:pt x="39986620" y="59690"/>
                    <a:pt x="40015830" y="88900"/>
                    <a:pt x="40015830" y="124460"/>
                  </a:cubicBezTo>
                  <a:lnTo>
                    <a:pt x="40015830" y="14579445"/>
                  </a:lnTo>
                  <a:cubicBezTo>
                    <a:pt x="40015830" y="14615004"/>
                    <a:pt x="39986620" y="14644215"/>
                    <a:pt x="39951059" y="14644215"/>
                  </a:cubicBezTo>
                  <a:lnTo>
                    <a:pt x="124460" y="14644215"/>
                  </a:lnTo>
                  <a:cubicBezTo>
                    <a:pt x="88900" y="14644215"/>
                    <a:pt x="59690" y="14615004"/>
                    <a:pt x="59690" y="1457944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39951059" y="59690"/>
                  </a:lnTo>
                  <a:moveTo>
                    <a:pt x="39951059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579445"/>
                  </a:lnTo>
                  <a:cubicBezTo>
                    <a:pt x="0" y="14648024"/>
                    <a:pt x="55880" y="14703904"/>
                    <a:pt x="124460" y="14703904"/>
                  </a:cubicBezTo>
                  <a:lnTo>
                    <a:pt x="39951059" y="14703904"/>
                  </a:lnTo>
                  <a:cubicBezTo>
                    <a:pt x="40019641" y="14703904"/>
                    <a:pt x="40075520" y="14648024"/>
                    <a:pt x="40075520" y="14579445"/>
                  </a:cubicBezTo>
                  <a:lnTo>
                    <a:pt x="40075520" y="124460"/>
                  </a:lnTo>
                  <a:cubicBezTo>
                    <a:pt x="40075520" y="55880"/>
                    <a:pt x="40019641" y="0"/>
                    <a:pt x="39951059" y="0"/>
                  </a:cubicBezTo>
                  <a:close/>
                </a:path>
              </a:pathLst>
            </a:custGeom>
            <a:solidFill>
              <a:srgbClr val="253140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4531487" y="2561300"/>
            <a:ext cx="11435723" cy="4473512"/>
            <a:chOff x="209209" y="-26883"/>
            <a:chExt cx="15247631" cy="5964682"/>
          </a:xfrm>
        </p:grpSpPr>
        <p:sp>
          <p:nvSpPr>
            <p:cNvPr id="10" name="TextBox 10"/>
            <p:cNvSpPr txBox="1"/>
            <p:nvPr/>
          </p:nvSpPr>
          <p:spPr>
            <a:xfrm>
              <a:off x="209209" y="3024950"/>
              <a:ext cx="15247631" cy="29128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9800"/>
                </a:lnSpc>
              </a:pPr>
              <a:r>
                <a:rPr lang="en-US" sz="9600" b="1" dirty="0" smtClean="0">
                  <a:solidFill>
                    <a:srgbClr val="25314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ÔN TẬP CUỐI NĂM</a:t>
              </a:r>
              <a:endParaRPr lang="en-US" sz="9600" b="1" dirty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29979" y="-26883"/>
              <a:ext cx="14206091" cy="8188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en-US" sz="7200" dirty="0" smtClean="0">
                  <a:solidFill>
                    <a:srgbClr val="25314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BÀI 35</a:t>
              </a:r>
              <a:endParaRPr lang="en-US" sz="7200" dirty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1343575">
            <a:off x="1459906" y="1580833"/>
            <a:ext cx="1674700" cy="1751113"/>
          </a:xfrm>
          <a:prstGeom prst="rect">
            <a:avLst/>
          </a:prstGeom>
        </p:spPr>
      </p:pic>
      <p:grpSp>
        <p:nvGrpSpPr>
          <p:cNvPr id="13" name="Group 13"/>
          <p:cNvGrpSpPr/>
          <p:nvPr/>
        </p:nvGrpSpPr>
        <p:grpSpPr>
          <a:xfrm>
            <a:off x="-24875" y="-311375"/>
            <a:ext cx="2044424" cy="10909749"/>
            <a:chOff x="0" y="0"/>
            <a:chExt cx="6284347" cy="33535433"/>
          </a:xfrm>
        </p:grpSpPr>
        <p:sp>
          <p:nvSpPr>
            <p:cNvPr id="14" name="Freeform 14"/>
            <p:cNvSpPr/>
            <p:nvPr/>
          </p:nvSpPr>
          <p:spPr>
            <a:xfrm>
              <a:off x="31750" y="31750"/>
              <a:ext cx="6220847" cy="33471932"/>
            </a:xfrm>
            <a:custGeom>
              <a:avLst/>
              <a:gdLst/>
              <a:ahLst/>
              <a:cxnLst/>
              <a:rect l="l" t="t" r="r" b="b"/>
              <a:pathLst>
                <a:path w="6220847" h="33471932">
                  <a:moveTo>
                    <a:pt x="6128137" y="33471932"/>
                  </a:moveTo>
                  <a:lnTo>
                    <a:pt x="92710" y="33471932"/>
                  </a:lnTo>
                  <a:cubicBezTo>
                    <a:pt x="41910" y="33471932"/>
                    <a:pt x="0" y="33430021"/>
                    <a:pt x="0" y="33379221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6126867" y="0"/>
                  </a:lnTo>
                  <a:cubicBezTo>
                    <a:pt x="6177667" y="0"/>
                    <a:pt x="6219577" y="41910"/>
                    <a:pt x="6219577" y="92710"/>
                  </a:cubicBezTo>
                  <a:lnTo>
                    <a:pt x="6219577" y="33377953"/>
                  </a:lnTo>
                  <a:cubicBezTo>
                    <a:pt x="6220847" y="33430021"/>
                    <a:pt x="6178937" y="33471932"/>
                    <a:pt x="6128137" y="33471932"/>
                  </a:cubicBezTo>
                  <a:close/>
                </a:path>
              </a:pathLst>
            </a:custGeom>
            <a:solidFill>
              <a:srgbClr val="5DA1DF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6284347" cy="33535432"/>
            </a:xfrm>
            <a:custGeom>
              <a:avLst/>
              <a:gdLst/>
              <a:ahLst/>
              <a:cxnLst/>
              <a:rect l="l" t="t" r="r" b="b"/>
              <a:pathLst>
                <a:path w="6284347" h="33535432">
                  <a:moveTo>
                    <a:pt x="6159887" y="59690"/>
                  </a:moveTo>
                  <a:cubicBezTo>
                    <a:pt x="6195447" y="59690"/>
                    <a:pt x="6224657" y="88900"/>
                    <a:pt x="6224657" y="124460"/>
                  </a:cubicBezTo>
                  <a:lnTo>
                    <a:pt x="6224657" y="33410971"/>
                  </a:lnTo>
                  <a:cubicBezTo>
                    <a:pt x="6224657" y="33446532"/>
                    <a:pt x="6195447" y="33475743"/>
                    <a:pt x="6159887" y="33475743"/>
                  </a:cubicBezTo>
                  <a:lnTo>
                    <a:pt x="124460" y="33475743"/>
                  </a:lnTo>
                  <a:cubicBezTo>
                    <a:pt x="88900" y="33475743"/>
                    <a:pt x="59690" y="33446532"/>
                    <a:pt x="59690" y="33410971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6159887" y="59690"/>
                  </a:lnTo>
                  <a:moveTo>
                    <a:pt x="6159887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33410971"/>
                  </a:lnTo>
                  <a:cubicBezTo>
                    <a:pt x="0" y="33479553"/>
                    <a:pt x="55880" y="33535432"/>
                    <a:pt x="124460" y="33535432"/>
                  </a:cubicBezTo>
                  <a:lnTo>
                    <a:pt x="6159887" y="33535432"/>
                  </a:lnTo>
                  <a:cubicBezTo>
                    <a:pt x="6228467" y="33535432"/>
                    <a:pt x="6284347" y="33479553"/>
                    <a:pt x="6284347" y="33410971"/>
                  </a:cubicBezTo>
                  <a:lnTo>
                    <a:pt x="6284347" y="124460"/>
                  </a:lnTo>
                  <a:cubicBezTo>
                    <a:pt x="6284347" y="55880"/>
                    <a:pt x="6228467" y="0"/>
                    <a:pt x="6159887" y="0"/>
                  </a:cubicBezTo>
                  <a:close/>
                </a:path>
              </a:pathLst>
            </a:custGeom>
            <a:solidFill>
              <a:srgbClr val="253140"/>
            </a:solidFill>
          </p:spPr>
        </p:sp>
      </p:grpSp>
      <p:sp>
        <p:nvSpPr>
          <p:cNvPr id="17" name="AutoShape 17"/>
          <p:cNvSpPr/>
          <p:nvPr/>
        </p:nvSpPr>
        <p:spPr>
          <a:xfrm>
            <a:off x="3573757" y="8725524"/>
            <a:ext cx="5280252" cy="0"/>
          </a:xfrm>
          <a:prstGeom prst="line">
            <a:avLst/>
          </a:prstGeom>
          <a:ln w="28575" cap="rnd">
            <a:solidFill>
              <a:srgbClr val="253140"/>
            </a:solidFill>
            <a:prstDash val="sysDash"/>
            <a:headEnd type="none" w="sm" len="sm"/>
            <a:tailEnd type="none" w="sm" len="sm"/>
          </a:ln>
        </p:spPr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702352">
            <a:off x="11849522" y="-794032"/>
            <a:ext cx="2845948" cy="1852453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3401726">
            <a:off x="2339072" y="5498769"/>
            <a:ext cx="2131882" cy="1914818"/>
          </a:xfrm>
          <a:prstGeom prst="rect">
            <a:avLst/>
          </a:prstGeom>
        </p:spPr>
      </p:pic>
      <p:sp>
        <p:nvSpPr>
          <p:cNvPr id="20" name="TextBox 11"/>
          <p:cNvSpPr txBox="1"/>
          <p:nvPr/>
        </p:nvSpPr>
        <p:spPr>
          <a:xfrm>
            <a:off x="4765158" y="4237083"/>
            <a:ext cx="10654568" cy="614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64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64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9,10</a:t>
            </a:r>
            <a:endParaRPr lang="en-US" sz="6400" b="1" i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0" y="533369"/>
            <a:ext cx="83820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6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</a:t>
            </a:r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thầm</a:t>
            </a:r>
            <a:r>
              <a:rPr lang="en-US" sz="56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56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làm bài </a:t>
            </a:r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en-US" sz="5600" b="1" i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849600" y="2483642"/>
            <a:ext cx="3105018" cy="281709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904080">
            <a:off x="16931505" y="6599326"/>
            <a:ext cx="2712990" cy="12825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154400" y="-952500"/>
            <a:ext cx="3021176" cy="29717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62600" y="1714500"/>
            <a:ext cx="746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MUỐN LÀM CÔ GIÁO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59"/>
          <a:stretch/>
        </p:blipFill>
        <p:spPr>
          <a:xfrm>
            <a:off x="1600200" y="2850638"/>
            <a:ext cx="13433263" cy="7395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0" y="533369"/>
            <a:ext cx="83820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6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</a:t>
            </a:r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thầm</a:t>
            </a:r>
            <a:r>
              <a:rPr lang="en-US" sz="56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56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làm bài </a:t>
            </a:r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en-US" sz="5600" b="1" i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849600" y="2483642"/>
            <a:ext cx="3105018" cy="281709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904080">
            <a:off x="16931505" y="6599326"/>
            <a:ext cx="2712990" cy="12825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154400" y="-952500"/>
            <a:ext cx="3021176" cy="29717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62600" y="1714500"/>
            <a:ext cx="746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MUỐN LÀM CÔ GIÁO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2600699"/>
            <a:ext cx="137922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vi-VN" sz="4200" dirty="0" smtClean="0"/>
              <a:t>Trưa</a:t>
            </a:r>
            <a:r>
              <a:rPr lang="en-US" sz="4200" dirty="0" smtClean="0"/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ấy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Hà đến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gặp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vẻ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hỏi: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có việc gì đấy?</a:t>
            </a:r>
          </a:p>
          <a:p>
            <a:pPr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Hà ngồi trên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ghế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với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nói chậm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rãi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rành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rọt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như người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lớn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Thưa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muốn say này sẽ làm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giao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dạy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ở trường mình ạ.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2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50794" y="266700"/>
            <a:ext cx="8382000" cy="8617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6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</a:t>
            </a:r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thầm</a:t>
            </a:r>
            <a:r>
              <a:rPr lang="en-US" sz="56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56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làm bài </a:t>
            </a:r>
            <a:r>
              <a:rPr lang="en-US" sz="56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en-US" sz="5600" b="1" i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849600" y="2483642"/>
            <a:ext cx="3105018" cy="2817098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1904080">
            <a:off x="16931505" y="6599326"/>
            <a:ext cx="2712990" cy="12825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154400" y="-952500"/>
            <a:ext cx="3021176" cy="29717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98994" y="1435190"/>
            <a:ext cx="746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 MUỐN LÀM CÔ GIÁO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2266187"/>
            <a:ext cx="14401800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2. Hà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tưởng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sẽ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cười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nhưng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lại hỏi:</a:t>
            </a:r>
          </a:p>
          <a:p>
            <a:pPr marL="571500" indent="-571500" algn="just">
              <a:lnSpc>
                <a:spcPct val="150000"/>
              </a:lnSpc>
              <a:buFontTx/>
              <a:buChar char="-"/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chắc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chắn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nhé?</a:t>
            </a:r>
          </a:p>
          <a:p>
            <a:pPr algn="just"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Hà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gật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đầu quả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71500" indent="-571500" algn="just">
              <a:lnSpc>
                <a:spcPct val="150000"/>
              </a:lnSpc>
              <a:buFontTx/>
              <a:buChar char="-"/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xin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hứa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sẽ làm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việc để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ạ!</a:t>
            </a:r>
          </a:p>
          <a:p>
            <a:pPr algn="just"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3. Nghe Hà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hứa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gật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đầu.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ra.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Hai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bé của Hà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nắm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lấy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Hai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cười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sẽ là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Thật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tuyệt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r">
              <a:lnSpc>
                <a:spcPct val="150000"/>
              </a:lnSpc>
            </a:pP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Theo KU-RÔ-YA-NA-GI (</a:t>
            </a:r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Phí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Văn </a:t>
            </a:r>
            <a:r>
              <a:rPr lang="en-US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Gừng</a:t>
            </a:r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dịch)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97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DF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28222" y="945527"/>
            <a:ext cx="13031556" cy="1317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00"/>
              </a:lnSpc>
            </a:pPr>
            <a:r>
              <a:rPr lang="en-US" sz="5600" b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 THÍCH</a:t>
            </a:r>
            <a:endParaRPr lang="en-US" sz="5600" b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399243" y="3261771"/>
            <a:ext cx="15274611" cy="5661644"/>
            <a:chOff x="0" y="0"/>
            <a:chExt cx="46952562" cy="17403304"/>
          </a:xfrm>
        </p:grpSpPr>
        <p:sp>
          <p:nvSpPr>
            <p:cNvPr id="4" name="Freeform 4"/>
            <p:cNvSpPr/>
            <p:nvPr/>
          </p:nvSpPr>
          <p:spPr>
            <a:xfrm>
              <a:off x="31750" y="31750"/>
              <a:ext cx="46889064" cy="17339804"/>
            </a:xfrm>
            <a:custGeom>
              <a:avLst/>
              <a:gdLst/>
              <a:ahLst/>
              <a:cxnLst/>
              <a:rect l="l" t="t" r="r" b="b"/>
              <a:pathLst>
                <a:path w="46889064" h="17339804">
                  <a:moveTo>
                    <a:pt x="46796353" y="17339804"/>
                  </a:moveTo>
                  <a:lnTo>
                    <a:pt x="92710" y="17339804"/>
                  </a:lnTo>
                  <a:cubicBezTo>
                    <a:pt x="41910" y="17339804"/>
                    <a:pt x="0" y="17297895"/>
                    <a:pt x="0" y="17247095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46795082" y="0"/>
                  </a:lnTo>
                  <a:cubicBezTo>
                    <a:pt x="46845882" y="0"/>
                    <a:pt x="46887792" y="41910"/>
                    <a:pt x="46887792" y="92710"/>
                  </a:cubicBezTo>
                  <a:lnTo>
                    <a:pt x="46887792" y="17245825"/>
                  </a:lnTo>
                  <a:cubicBezTo>
                    <a:pt x="46889064" y="17297895"/>
                    <a:pt x="46847153" y="17339804"/>
                    <a:pt x="46796353" y="17339804"/>
                  </a:cubicBezTo>
                  <a:close/>
                </a:path>
              </a:pathLst>
            </a:custGeom>
            <a:solidFill>
              <a:srgbClr val="F5F5EF"/>
            </a:solidFill>
          </p:spPr>
        </p:sp>
        <p:sp>
          <p:nvSpPr>
            <p:cNvPr id="5" name="Freeform 5"/>
            <p:cNvSpPr/>
            <p:nvPr/>
          </p:nvSpPr>
          <p:spPr>
            <a:xfrm>
              <a:off x="0" y="0"/>
              <a:ext cx="46952564" cy="17403304"/>
            </a:xfrm>
            <a:custGeom>
              <a:avLst/>
              <a:gdLst/>
              <a:ahLst/>
              <a:cxnLst/>
              <a:rect l="l" t="t" r="r" b="b"/>
              <a:pathLst>
                <a:path w="46952564" h="17403304">
                  <a:moveTo>
                    <a:pt x="46828103" y="59690"/>
                  </a:moveTo>
                  <a:cubicBezTo>
                    <a:pt x="46863664" y="59690"/>
                    <a:pt x="46892871" y="88900"/>
                    <a:pt x="46892871" y="124460"/>
                  </a:cubicBezTo>
                  <a:lnTo>
                    <a:pt x="46892871" y="17278845"/>
                  </a:lnTo>
                  <a:cubicBezTo>
                    <a:pt x="46892871" y="17314404"/>
                    <a:pt x="46863664" y="17343614"/>
                    <a:pt x="46828103" y="17343614"/>
                  </a:cubicBezTo>
                  <a:lnTo>
                    <a:pt x="124460" y="17343614"/>
                  </a:lnTo>
                  <a:cubicBezTo>
                    <a:pt x="88900" y="17343614"/>
                    <a:pt x="59690" y="17314404"/>
                    <a:pt x="59690" y="17278845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46828103" y="59690"/>
                  </a:lnTo>
                  <a:moveTo>
                    <a:pt x="46828103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7278845"/>
                  </a:lnTo>
                  <a:cubicBezTo>
                    <a:pt x="0" y="17347425"/>
                    <a:pt x="55880" y="17403304"/>
                    <a:pt x="124460" y="17403304"/>
                  </a:cubicBezTo>
                  <a:lnTo>
                    <a:pt x="46828103" y="17403304"/>
                  </a:lnTo>
                  <a:cubicBezTo>
                    <a:pt x="46896682" y="17403304"/>
                    <a:pt x="46952564" y="17347425"/>
                    <a:pt x="46952564" y="17278845"/>
                  </a:cubicBezTo>
                  <a:lnTo>
                    <a:pt x="46952564" y="124460"/>
                  </a:lnTo>
                  <a:cubicBezTo>
                    <a:pt x="46952564" y="55880"/>
                    <a:pt x="46896682" y="0"/>
                    <a:pt x="46828103" y="0"/>
                  </a:cubicBezTo>
                  <a:close/>
                </a:path>
              </a:pathLst>
            </a:custGeom>
            <a:solidFill>
              <a:srgbClr val="253140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2478895" y="3945049"/>
            <a:ext cx="13330210" cy="4295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lvl="0" indent="-457200" algn="just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sz="4800" b="1" u="none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Chậm </a:t>
            </a:r>
            <a:r>
              <a:rPr lang="en-US" sz="4800" b="1" u="none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rãi</a:t>
            </a:r>
            <a:r>
              <a:rPr lang="en-US" sz="4800" b="1" u="none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800" u="none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hơi</a:t>
            </a:r>
            <a:r>
              <a:rPr lang="en-US" sz="4800" u="none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chậm, </a:t>
            </a:r>
            <a:r>
              <a:rPr lang="en-US" sz="4800" u="none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4800" u="none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u="none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vội</a:t>
            </a:r>
            <a:r>
              <a:rPr lang="en-US" sz="4800" u="none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u="none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vàng</a:t>
            </a:r>
            <a:endParaRPr lang="en-US" sz="4800" u="none" dirty="0" smtClean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sz="4800" b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Rành</a:t>
            </a:r>
            <a:r>
              <a:rPr lang="en-US" sz="4800" b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rọt</a:t>
            </a:r>
            <a:r>
              <a:rPr lang="en-US" sz="4800" b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800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nói </a:t>
            </a:r>
            <a:r>
              <a:rPr lang="en-US" sz="4800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4800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rõ</a:t>
            </a:r>
            <a:r>
              <a:rPr lang="en-US" sz="4800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ràng</a:t>
            </a:r>
            <a:endParaRPr lang="en-US" sz="4800" dirty="0" smtClean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lnSpc>
                <a:spcPct val="150000"/>
              </a:lnSpc>
              <a:spcBef>
                <a:spcPct val="0"/>
              </a:spcBef>
              <a:buFontTx/>
              <a:buChar char="-"/>
            </a:pPr>
            <a:r>
              <a:rPr lang="en-US" sz="4800" b="1" u="none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Quả </a:t>
            </a:r>
            <a:r>
              <a:rPr lang="en-US" sz="4800" b="1" u="none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sz="4800" b="1" u="none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4800" u="none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4800" u="none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định chắc </a:t>
            </a:r>
            <a:r>
              <a:rPr lang="en-US" sz="4800" u="none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chắn</a:t>
            </a:r>
            <a:r>
              <a:rPr lang="en-US" sz="4800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thể </a:t>
            </a:r>
            <a:r>
              <a:rPr lang="en-US" sz="4800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4800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4800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quyết</a:t>
            </a:r>
            <a:r>
              <a:rPr lang="en-US" sz="4800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tâm</a:t>
            </a:r>
            <a:endParaRPr lang="en-US" sz="4800" u="none" dirty="0" smtClean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401726">
            <a:off x="750005" y="2109546"/>
            <a:ext cx="2131882" cy="191481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408391" y="7137232"/>
            <a:ext cx="2177389" cy="287875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961650" flipH="1">
            <a:off x="17433777" y="6398113"/>
            <a:ext cx="908448" cy="139177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961650">
            <a:off x="14204639" y="8227529"/>
            <a:ext cx="908448" cy="1391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1843" y="7734300"/>
            <a:ext cx="3549557" cy="16058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15354" y="4423631"/>
            <a:ext cx="2967427" cy="35566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332389">
            <a:off x="15938826" y="7981199"/>
            <a:ext cx="3067944" cy="199695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9820163">
            <a:off x="167919" y="811192"/>
            <a:ext cx="3262295" cy="21234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53000" y="1457424"/>
            <a:ext cx="1307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 vào    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trước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câu trả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lời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đúng:</a:t>
            </a:r>
            <a:endParaRPr lang="en-US" sz="4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97320" y="2799624"/>
            <a:ext cx="110380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a. Hà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xin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gặp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để làm gì?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3741222"/>
            <a:ext cx="130984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Để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bày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tỏ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ước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mơ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này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trở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thành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giáo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của trường.</a:t>
            </a:r>
          </a:p>
          <a:p>
            <a:pPr>
              <a:lnSpc>
                <a:spcPct val="200000"/>
              </a:lnSpc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Để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ngồi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diện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với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Để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bắt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591800" y="1606222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98988" y="4229100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98988" y="5367348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98988" y="6667500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98988" y="4229100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1843" y="7734300"/>
            <a:ext cx="3549557" cy="16058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15354" y="4423631"/>
            <a:ext cx="2967427" cy="355661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332389">
            <a:off x="15938826" y="7981199"/>
            <a:ext cx="3067944" cy="199695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9820163">
            <a:off x="167919" y="811192"/>
            <a:ext cx="3262295" cy="21234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53000" y="1457424"/>
            <a:ext cx="130761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Đánh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 vào    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trước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câu trả </a:t>
            </a:r>
            <a:r>
              <a:rPr lang="en-US" sz="4800" b="1" i="1" dirty="0" err="1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lời</a:t>
            </a:r>
            <a:r>
              <a:rPr lang="en-US" sz="4800" b="1" i="1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đúng:</a:t>
            </a:r>
            <a:endParaRPr lang="en-US" sz="4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81180" y="2486757"/>
            <a:ext cx="1242102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khi nghe Hà nói,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tỏ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thái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độ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 thế nào?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4528213"/>
            <a:ext cx="130984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tỏ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bất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ngờ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của Hà.</a:t>
            </a:r>
          </a:p>
          <a:p>
            <a:pPr>
              <a:lnSpc>
                <a:spcPct val="200000"/>
              </a:lnSpc>
            </a:pP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mỉm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cười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ngộ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nghĩnh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của Hà.</a:t>
            </a:r>
          </a:p>
          <a:p>
            <a:pPr>
              <a:lnSpc>
                <a:spcPct val="200000"/>
              </a:lnSpc>
            </a:pP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hỏi lại, rồi bắt </a:t>
            </a:r>
            <a:r>
              <a:rPr lang="en-US" sz="4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tay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Hà.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591800" y="1606222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98988" y="5016091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98988" y="6154339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98988" y="7454491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198988" y="7446848"/>
            <a:ext cx="533400" cy="533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57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1560245" y="596274"/>
            <a:ext cx="14554200" cy="20790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Bộ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phận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đậm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nào trong câu “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Trưa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ấy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Hà đến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gặp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thầy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trưởng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trả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4800" b="1" i="1" dirty="0" smtClean="0">
                <a:solidFill>
                  <a:srgbClr val="2531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câu hỏi nào?</a:t>
            </a:r>
            <a:endParaRPr lang="en-US" sz="4800" b="1" i="1" dirty="0">
              <a:solidFill>
                <a:srgbClr val="2531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365618" y="1487275"/>
            <a:ext cx="2147210" cy="2376188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350262" y="3467100"/>
            <a:ext cx="15702429" cy="5379602"/>
            <a:chOff x="0" y="0"/>
            <a:chExt cx="23364948" cy="14896718"/>
          </a:xfrm>
        </p:grpSpPr>
        <p:sp>
          <p:nvSpPr>
            <p:cNvPr id="9" name="Freeform 9"/>
            <p:cNvSpPr/>
            <p:nvPr/>
          </p:nvSpPr>
          <p:spPr>
            <a:xfrm>
              <a:off x="31750" y="31750"/>
              <a:ext cx="23301449" cy="14833219"/>
            </a:xfrm>
            <a:custGeom>
              <a:avLst/>
              <a:gdLst/>
              <a:ahLst/>
              <a:cxnLst/>
              <a:rect l="l" t="t" r="r" b="b"/>
              <a:pathLst>
                <a:path w="23301449" h="14833219">
                  <a:moveTo>
                    <a:pt x="23208738" y="14833219"/>
                  </a:moveTo>
                  <a:lnTo>
                    <a:pt x="92710" y="14833219"/>
                  </a:lnTo>
                  <a:cubicBezTo>
                    <a:pt x="41910" y="14833219"/>
                    <a:pt x="0" y="14791308"/>
                    <a:pt x="0" y="14740508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3207469" y="0"/>
                  </a:lnTo>
                  <a:cubicBezTo>
                    <a:pt x="23258269" y="0"/>
                    <a:pt x="23300178" y="41910"/>
                    <a:pt x="23300178" y="92710"/>
                  </a:cubicBezTo>
                  <a:lnTo>
                    <a:pt x="23300178" y="14739238"/>
                  </a:lnTo>
                  <a:cubicBezTo>
                    <a:pt x="23301449" y="14791308"/>
                    <a:pt x="23259538" y="14833219"/>
                    <a:pt x="23208738" y="14833219"/>
                  </a:cubicBezTo>
                  <a:close/>
                </a:path>
              </a:pathLst>
            </a:custGeom>
            <a:solidFill>
              <a:srgbClr val="F5F5EF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0" y="0"/>
              <a:ext cx="23364949" cy="14896719"/>
            </a:xfrm>
            <a:custGeom>
              <a:avLst/>
              <a:gdLst/>
              <a:ahLst/>
              <a:cxnLst/>
              <a:rect l="l" t="t" r="r" b="b"/>
              <a:pathLst>
                <a:path w="23364949" h="14896719">
                  <a:moveTo>
                    <a:pt x="23240488" y="59690"/>
                  </a:moveTo>
                  <a:cubicBezTo>
                    <a:pt x="23276049" y="59690"/>
                    <a:pt x="23305258" y="88900"/>
                    <a:pt x="23305258" y="124460"/>
                  </a:cubicBezTo>
                  <a:lnTo>
                    <a:pt x="23305258" y="14772258"/>
                  </a:lnTo>
                  <a:cubicBezTo>
                    <a:pt x="23305258" y="14807819"/>
                    <a:pt x="23276049" y="14837029"/>
                    <a:pt x="23240488" y="14837029"/>
                  </a:cubicBezTo>
                  <a:lnTo>
                    <a:pt x="124460" y="14837029"/>
                  </a:lnTo>
                  <a:cubicBezTo>
                    <a:pt x="88900" y="14837029"/>
                    <a:pt x="59690" y="14807819"/>
                    <a:pt x="59690" y="14772258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3240488" y="59690"/>
                  </a:lnTo>
                  <a:moveTo>
                    <a:pt x="2324048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4772258"/>
                  </a:lnTo>
                  <a:cubicBezTo>
                    <a:pt x="0" y="14840838"/>
                    <a:pt x="55880" y="14896719"/>
                    <a:pt x="124460" y="14896719"/>
                  </a:cubicBezTo>
                  <a:lnTo>
                    <a:pt x="23240488" y="14896719"/>
                  </a:lnTo>
                  <a:cubicBezTo>
                    <a:pt x="23309069" y="14896719"/>
                    <a:pt x="23364949" y="14840838"/>
                    <a:pt x="23364949" y="14772258"/>
                  </a:cubicBezTo>
                  <a:lnTo>
                    <a:pt x="23364949" y="124460"/>
                  </a:lnTo>
                  <a:cubicBezTo>
                    <a:pt x="23364949" y="55880"/>
                    <a:pt x="23309069" y="0"/>
                    <a:pt x="23240488" y="0"/>
                  </a:cubicBezTo>
                  <a:close/>
                </a:path>
              </a:pathLst>
            </a:custGeom>
            <a:solidFill>
              <a:srgbClr val="253140"/>
            </a:solidFill>
          </p:spPr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100000">
            <a:off x="731179" y="8466408"/>
            <a:ext cx="1658133" cy="783845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814335">
            <a:off x="16944758" y="319497"/>
            <a:ext cx="1701825" cy="174302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724400" y="5067300"/>
            <a:ext cx="289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Ở đâu?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582400" y="5078188"/>
            <a:ext cx="289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Khi nào?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05800" y="6819900"/>
            <a:ext cx="289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Vì </a:t>
            </a:r>
            <a:r>
              <a:rPr lang="en-US" sz="4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sao</a:t>
            </a:r>
            <a:r>
              <a:rPr lang="en-US" sz="45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83264" y="5067300"/>
            <a:ext cx="762000" cy="784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820400" y="5078188"/>
            <a:ext cx="762000" cy="784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10123" y="6819900"/>
            <a:ext cx="762000" cy="784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831069" y="5078188"/>
            <a:ext cx="762000" cy="784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611</Words>
  <Application>Microsoft Office PowerPoint</Application>
  <PresentationFormat>Custom</PresentationFormat>
  <Paragraphs>79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Wingdings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Ha_PC</dc:creator>
  <cp:lastModifiedBy>Ha_PC</cp:lastModifiedBy>
  <cp:revision>9</cp:revision>
  <dcterms:created xsi:type="dcterms:W3CDTF">2006-08-16T00:00:00Z</dcterms:created>
  <dcterms:modified xsi:type="dcterms:W3CDTF">2021-11-09T01:27:27Z</dcterms:modified>
  <dc:identifier>DAEt-d3kjac</dc:identifier>
</cp:coreProperties>
</file>