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0"/>
  </p:notesMasterIdLst>
  <p:sldIdLst>
    <p:sldId id="301" r:id="rId3"/>
    <p:sldId id="258" r:id="rId4"/>
    <p:sldId id="304" r:id="rId5"/>
    <p:sldId id="305" r:id="rId6"/>
    <p:sldId id="260" r:id="rId7"/>
    <p:sldId id="306" r:id="rId8"/>
    <p:sldId id="307" r:id="rId9"/>
    <p:sldId id="308" r:id="rId10"/>
    <p:sldId id="309" r:id="rId11"/>
    <p:sldId id="311" r:id="rId12"/>
    <p:sldId id="312" r:id="rId13"/>
    <p:sldId id="313" r:id="rId14"/>
    <p:sldId id="314" r:id="rId15"/>
    <p:sldId id="318" r:id="rId16"/>
    <p:sldId id="319" r:id="rId17"/>
    <p:sldId id="32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3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40" r:id="rId39"/>
  </p:sldIdLst>
  <p:sldSz cx="24384000" cy="13716000"/>
  <p:notesSz cx="6858000" cy="9144000"/>
  <p:custDataLst>
    <p:tags r:id="rId4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504D"/>
    <a:srgbClr val="3333FF"/>
    <a:srgbClr val="135F82"/>
    <a:srgbClr val="FFA700"/>
    <a:srgbClr val="242452"/>
    <a:srgbClr val="270F6B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3978" autoAdjust="0"/>
  </p:normalViewPr>
  <p:slideViewPr>
    <p:cSldViewPr>
      <p:cViewPr varScale="1">
        <p:scale>
          <a:sx n="34" d="100"/>
          <a:sy n="34" d="100"/>
        </p:scale>
        <p:origin x="1200" y="91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 </a:t>
            </a:r>
            <a:r>
              <a:rPr lang="en-GB" dirty="0"/>
              <a:t>Theo </a:t>
            </a:r>
            <a:r>
              <a:rPr lang="en-GB" dirty="0" err="1"/>
              <a:t>nhận</a:t>
            </a:r>
            <a:r>
              <a:rPr lang="en-GB" dirty="0"/>
              <a:t> </a:t>
            </a:r>
            <a:r>
              <a:rPr lang="en-GB" dirty="0" err="1"/>
              <a:t>xét</a:t>
            </a:r>
            <a:r>
              <a:rPr lang="en-GB" dirty="0"/>
              <a:t> </a:t>
            </a:r>
            <a:r>
              <a:rPr lang="en-GB" dirty="0" err="1"/>
              <a:t>trên</a:t>
            </a:r>
            <a:r>
              <a:rPr lang="en-GB" dirty="0"/>
              <a:t>, </a:t>
            </a:r>
            <a:r>
              <a:rPr lang="en-GB" dirty="0" err="1"/>
              <a:t>học</a:t>
            </a:r>
            <a:r>
              <a:rPr lang="en-GB" dirty="0"/>
              <a:t> </a:t>
            </a:r>
            <a:r>
              <a:rPr lang="en-GB" dirty="0" err="1"/>
              <a:t>sinh</a:t>
            </a:r>
            <a:r>
              <a:rPr lang="en-GB" dirty="0"/>
              <a:t> </a:t>
            </a:r>
            <a:r>
              <a:rPr lang="en-GB" dirty="0" err="1"/>
              <a:t>điền</a:t>
            </a:r>
            <a:r>
              <a:rPr lang="en-GB" dirty="0"/>
              <a:t> </a:t>
            </a:r>
            <a:r>
              <a:rPr lang="en-GB" dirty="0" err="1"/>
              <a:t>tiếp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ô </a:t>
            </a:r>
            <a:r>
              <a:rPr lang="en-GB" dirty="0" err="1"/>
              <a:t>còn</a:t>
            </a:r>
            <a:r>
              <a:rPr lang="en-GB" dirty="0"/>
              <a:t> </a:t>
            </a:r>
            <a:r>
              <a:rPr lang="en-GB" dirty="0" err="1"/>
              <a:t>trống</a:t>
            </a:r>
            <a:r>
              <a:rPr lang="en-GB" dirty="0"/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 </a:t>
            </a:r>
            <a:r>
              <a:rPr lang="en-GB" dirty="0" err="1"/>
              <a:t>Gọi</a:t>
            </a:r>
            <a:r>
              <a:rPr lang="en-GB" dirty="0"/>
              <a:t> 4 </a:t>
            </a:r>
            <a:r>
              <a:rPr lang="en-GB" dirty="0" err="1"/>
              <a:t>học</a:t>
            </a:r>
            <a:r>
              <a:rPr lang="en-GB" dirty="0"/>
              <a:t> </a:t>
            </a:r>
            <a:r>
              <a:rPr lang="en-GB" dirty="0" err="1"/>
              <a:t>sinh</a:t>
            </a:r>
            <a:r>
              <a:rPr lang="en-GB" dirty="0"/>
              <a:t> </a:t>
            </a:r>
            <a:r>
              <a:rPr lang="en-GB" dirty="0" err="1"/>
              <a:t>khai</a:t>
            </a:r>
            <a:r>
              <a:rPr lang="en-GB" dirty="0"/>
              <a:t> </a:t>
            </a:r>
            <a:r>
              <a:rPr lang="en-GB" dirty="0" err="1"/>
              <a:t>triển</a:t>
            </a:r>
            <a:r>
              <a:rPr lang="en-GB" dirty="0"/>
              <a:t> 4 </a:t>
            </a:r>
            <a:r>
              <a:rPr lang="en-GB" dirty="0" err="1"/>
              <a:t>nhị</a:t>
            </a:r>
            <a:r>
              <a:rPr lang="en-GB" dirty="0"/>
              <a:t> </a:t>
            </a:r>
            <a:r>
              <a:rPr lang="en-GB" dirty="0" err="1"/>
              <a:t>thức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78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 </a:t>
            </a:r>
            <a:r>
              <a:rPr lang="en-GB" dirty="0" err="1"/>
              <a:t>Gọi</a:t>
            </a:r>
            <a:r>
              <a:rPr lang="en-GB" dirty="0"/>
              <a:t> 4 </a:t>
            </a:r>
            <a:r>
              <a:rPr lang="en-GB" dirty="0" err="1"/>
              <a:t>học</a:t>
            </a:r>
            <a:r>
              <a:rPr lang="en-GB" dirty="0"/>
              <a:t> </a:t>
            </a:r>
            <a:r>
              <a:rPr lang="en-GB" dirty="0" err="1"/>
              <a:t>sinh</a:t>
            </a:r>
            <a:r>
              <a:rPr lang="en-GB" dirty="0"/>
              <a:t> </a:t>
            </a:r>
            <a:r>
              <a:rPr lang="en-GB" dirty="0" err="1"/>
              <a:t>khai</a:t>
            </a:r>
            <a:r>
              <a:rPr lang="en-GB" dirty="0"/>
              <a:t> </a:t>
            </a:r>
            <a:r>
              <a:rPr lang="en-GB" dirty="0" err="1"/>
              <a:t>triển</a:t>
            </a:r>
            <a:r>
              <a:rPr lang="en-GB" dirty="0"/>
              <a:t> 4 </a:t>
            </a:r>
            <a:r>
              <a:rPr lang="en-GB" dirty="0" err="1"/>
              <a:t>nhị</a:t>
            </a:r>
            <a:r>
              <a:rPr lang="en-GB" dirty="0"/>
              <a:t> </a:t>
            </a:r>
            <a:r>
              <a:rPr lang="en-GB" dirty="0" err="1"/>
              <a:t>thức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8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 </a:t>
            </a:r>
            <a:r>
              <a:rPr lang="en-GB" dirty="0" err="1"/>
              <a:t>Gọi</a:t>
            </a:r>
            <a:r>
              <a:rPr lang="en-GB" dirty="0"/>
              <a:t> 4 </a:t>
            </a:r>
            <a:r>
              <a:rPr lang="en-GB" dirty="0" err="1"/>
              <a:t>học</a:t>
            </a:r>
            <a:r>
              <a:rPr lang="en-GB" dirty="0"/>
              <a:t> </a:t>
            </a:r>
            <a:r>
              <a:rPr lang="en-GB" dirty="0" err="1"/>
              <a:t>sinh</a:t>
            </a:r>
            <a:r>
              <a:rPr lang="en-GB" dirty="0"/>
              <a:t> </a:t>
            </a:r>
            <a:r>
              <a:rPr lang="en-GB" dirty="0" err="1"/>
              <a:t>khai</a:t>
            </a:r>
            <a:r>
              <a:rPr lang="en-GB" dirty="0"/>
              <a:t> </a:t>
            </a:r>
            <a:r>
              <a:rPr lang="en-GB" dirty="0" err="1"/>
              <a:t>triển</a:t>
            </a:r>
            <a:r>
              <a:rPr lang="en-GB" dirty="0"/>
              <a:t> 4 </a:t>
            </a:r>
            <a:r>
              <a:rPr lang="en-GB" dirty="0" err="1"/>
              <a:t>nhị</a:t>
            </a:r>
            <a:r>
              <a:rPr lang="en-GB" dirty="0"/>
              <a:t> </a:t>
            </a:r>
            <a:r>
              <a:rPr lang="en-GB" dirty="0" err="1"/>
              <a:t>thức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3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8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 GV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3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3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44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24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6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 Cho 4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4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.</a:t>
            </a:r>
          </a:p>
          <a:p>
            <a:r>
              <a:rPr lang="en-US" dirty="0"/>
              <a:t>          -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3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73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8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50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36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80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56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1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8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7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 GV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( </a:t>
            </a:r>
            <a:r>
              <a:rPr lang="en-US" i="1" dirty="0" err="1">
                <a:solidFill>
                  <a:srgbClr val="FF0000"/>
                </a:solidFill>
              </a:rPr>
              <a:t>không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chứng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minh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7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7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3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118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78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2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29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4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 GV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(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).</a:t>
            </a:r>
          </a:p>
          <a:p>
            <a:r>
              <a:rPr lang="en-US" dirty="0"/>
              <a:t>          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d)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hạng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KT  </a:t>
            </a:r>
            <a:r>
              <a:rPr lang="en-US" dirty="0" err="1"/>
              <a:t>gồm</a:t>
            </a:r>
            <a:r>
              <a:rPr lang="en-US" dirty="0"/>
              <a:t> 3 </a:t>
            </a:r>
            <a:r>
              <a:rPr lang="en-US" dirty="0" err="1"/>
              <a:t>phần</a:t>
            </a:r>
            <a:r>
              <a:rPr lang="en-US" dirty="0"/>
              <a:t>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7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5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Làm</a:t>
            </a:r>
            <a:r>
              <a:rPr lang="en-US" dirty="0"/>
              <a:t> t</a:t>
            </a:r>
            <a:r>
              <a:rPr lang="vi-VN" dirty="0"/>
              <a:t>ươ</a:t>
            </a:r>
            <a:r>
              <a:rPr lang="en-GB" dirty="0"/>
              <a:t>ng </a:t>
            </a:r>
            <a:r>
              <a:rPr lang="en-GB" dirty="0" err="1"/>
              <a:t>tự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ví</a:t>
            </a:r>
            <a:r>
              <a:rPr lang="en-GB" dirty="0"/>
              <a:t> </a:t>
            </a:r>
            <a:r>
              <a:rPr lang="en-GB" dirty="0" err="1"/>
              <a:t>dụ</a:t>
            </a:r>
            <a:r>
              <a:rPr lang="en-GB" dirty="0"/>
              <a:t> </a:t>
            </a:r>
            <a:r>
              <a:rPr lang="en-GB" dirty="0" err="1"/>
              <a:t>trên</a:t>
            </a:r>
            <a:r>
              <a:rPr lang="en-GB" dirty="0"/>
              <a:t>,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đó</a:t>
            </a:r>
            <a:r>
              <a:rPr lang="en-GB" dirty="0"/>
              <a:t> </a:t>
            </a:r>
            <a:r>
              <a:rPr lang="en-GB" dirty="0" err="1"/>
              <a:t>bấm</a:t>
            </a:r>
            <a:r>
              <a:rPr lang="en-GB" dirty="0"/>
              <a:t> </a:t>
            </a:r>
            <a:r>
              <a:rPr lang="en-GB" dirty="0" err="1"/>
              <a:t>máy</a:t>
            </a:r>
            <a:r>
              <a:rPr lang="en-GB" dirty="0"/>
              <a:t> </a:t>
            </a:r>
            <a:r>
              <a:rPr lang="en-GB" dirty="0" err="1"/>
              <a:t>tính</a:t>
            </a:r>
            <a:r>
              <a:rPr lang="en-GB" dirty="0"/>
              <a:t> ta đ</a:t>
            </a:r>
            <a:r>
              <a:rPr lang="vi-VN" dirty="0"/>
              <a:t>ược</a:t>
            </a:r>
            <a:r>
              <a:rPr lang="en-GB" dirty="0"/>
              <a:t> </a:t>
            </a:r>
            <a:r>
              <a:rPr lang="en-GB" dirty="0" err="1"/>
              <a:t>kết</a:t>
            </a:r>
            <a:r>
              <a:rPr lang="en-GB" dirty="0"/>
              <a:t> </a:t>
            </a:r>
            <a:r>
              <a:rPr lang="en-GB" dirty="0" err="1"/>
              <a:t>quả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28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-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(1), </a:t>
            </a:r>
            <a:r>
              <a:rPr lang="en-US" dirty="0" err="1"/>
              <a:t>cho</a:t>
            </a:r>
            <a:r>
              <a:rPr lang="en-US" dirty="0"/>
              <a:t> n=0, 1, 2, …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, ta đ</a:t>
            </a:r>
            <a:r>
              <a:rPr lang="vi-VN" dirty="0"/>
              <a:t>ược</a:t>
            </a:r>
            <a:r>
              <a:rPr lang="en-GB" dirty="0"/>
              <a:t> tam </a:t>
            </a:r>
            <a:r>
              <a:rPr lang="en-GB" dirty="0" err="1"/>
              <a:t>giác</a:t>
            </a:r>
            <a:r>
              <a:rPr lang="en-GB" dirty="0"/>
              <a:t> Pa-</a:t>
            </a:r>
            <a:r>
              <a:rPr lang="en-GB" dirty="0" err="1"/>
              <a:t>xcan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gif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7" Type="http://schemas.openxmlformats.org/officeDocument/2006/relationships/image" Target="../media/image95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09077" y="4633196"/>
            <a:ext cx="19877574" cy="888056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114165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TỔ HỢP  – XÁC SUẤT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62138" y="4213334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52815" y="4446051"/>
              <a:ext cx="1135913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NHỊ THỨC NIU-T</a:t>
              </a:r>
              <a:r>
                <a:rPr lang="vi-VN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r>
                <a:rPr lang="en-GB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058384" y="7165898"/>
            <a:ext cx="11733439" cy="907184"/>
            <a:chOff x="7459670" y="7086600"/>
            <a:chExt cx="11734798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10201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NHỊ THỨC NIU-T</a:t>
              </a:r>
              <a:r>
                <a:rPr lang="vi-VN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r>
                <a:rPr lang="en-GB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058384" y="10788573"/>
            <a:ext cx="7495098" cy="929775"/>
            <a:chOff x="7459670" y="8524495"/>
            <a:chExt cx="749596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586318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GIÁC PA-XCAN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058384" y="12541173"/>
            <a:ext cx="5199599" cy="942109"/>
            <a:chOff x="7459670" y="9982200"/>
            <a:chExt cx="5200200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356741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46089" y="7688759"/>
                  <a:ext cx="53295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582384" y="8422204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Nhị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Niu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-t</a:t>
              </a:r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r>
                <a:rPr lang="en-GB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582384" y="9649708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F687E7-CC27-418F-845F-3BAAD19FECE3}"/>
              </a:ext>
            </a:extLst>
          </p:cNvPr>
          <p:cNvSpPr txBox="1"/>
          <p:nvPr/>
        </p:nvSpPr>
        <p:spPr>
          <a:xfrm>
            <a:off x="10987447" y="4950081"/>
            <a:ext cx="5437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>
                <a:solidFill>
                  <a:srgbClr val="FF0000"/>
                </a:solidFill>
                <a:latin typeface="Time New Roman"/>
              </a:rPr>
              <a:t>TIẾT 1</a:t>
            </a:r>
          </a:p>
        </p:txBody>
      </p:sp>
      <p:grpSp>
        <p:nvGrpSpPr>
          <p:cNvPr id="48" name="Group 74">
            <a:extLst>
              <a:ext uri="{FF2B5EF4-FFF2-40B4-BE49-F238E27FC236}">
                <a16:creationId xmlns:a16="http://schemas.microsoft.com/office/drawing/2014/main" id="{08E558DB-741A-4078-AB55-DCC8A93D243F}"/>
              </a:ext>
            </a:extLst>
          </p:cNvPr>
          <p:cNvGrpSpPr/>
          <p:nvPr/>
        </p:nvGrpSpPr>
        <p:grpSpPr>
          <a:xfrm>
            <a:off x="2037412" y="5835614"/>
            <a:ext cx="9410689" cy="942109"/>
            <a:chOff x="7459670" y="9982200"/>
            <a:chExt cx="9411776" cy="94221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956DC10-0076-431B-BE87-9A6323D0E77A}"/>
                </a:ext>
              </a:extLst>
            </p:cNvPr>
            <p:cNvSpPr/>
            <p:nvPr/>
          </p:nvSpPr>
          <p:spPr>
            <a:xfrm>
              <a:off x="9092456" y="10108716"/>
              <a:ext cx="777899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 KIẾN THỨC CHÍNH</a:t>
              </a:r>
            </a:p>
          </p:txBody>
        </p:sp>
        <p:grpSp>
          <p:nvGrpSpPr>
            <p:cNvPr id="50" name="Group 44">
              <a:extLst>
                <a:ext uri="{FF2B5EF4-FFF2-40B4-BE49-F238E27FC236}">
                  <a16:creationId xmlns:a16="http://schemas.microsoft.com/office/drawing/2014/main" id="{D4DBA1ED-2BAD-4FE2-A2D3-FE3191B9753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16F7FBCC-4C77-4E93-8DF2-DBAB710AEC9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501E116B-28C2-46C1-9132-C24FFD1FF0C0}"/>
                  </a:ext>
                </a:extLst>
              </p:cNvPr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53" name="Round Same Side Corner Rectangle 85">
                  <a:extLst>
                    <a:ext uri="{FF2B5EF4-FFF2-40B4-BE49-F238E27FC236}">
                      <a16:creationId xmlns:a16="http://schemas.microsoft.com/office/drawing/2014/main" id="{4074E886-E6D6-43B8-BADD-E07FEB90132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BE81F4C-0338-4637-B065-3A20E15F233E}"/>
                    </a:ext>
                  </a:extLst>
                </p:cNvPr>
                <p:cNvSpPr txBox="1"/>
                <p:nvPr/>
              </p:nvSpPr>
              <p:spPr>
                <a:xfrm>
                  <a:off x="7946883" y="7688759"/>
                  <a:ext cx="53136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438400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00727" y="11041845"/>
            <a:ext cx="22995479" cy="2516506"/>
            <a:chOff x="1404493" y="4038600"/>
            <a:chExt cx="21948825" cy="2252531"/>
          </a:xfrm>
        </p:grpSpPr>
        <p:grpSp>
          <p:nvGrpSpPr>
            <p:cNvPr id="46" name="Group 45"/>
            <p:cNvGrpSpPr/>
            <p:nvPr/>
          </p:nvGrpSpPr>
          <p:grpSpPr>
            <a:xfrm>
              <a:off x="1404493" y="4076041"/>
              <a:ext cx="21948825" cy="2215090"/>
              <a:chOff x="1246838" y="2495616"/>
              <a:chExt cx="21948825" cy="221509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46838" y="2584815"/>
                <a:ext cx="21948825" cy="2125891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2939753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72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D2F0664-8EB1-4B49-A69A-33AF2059638D}"/>
              </a:ext>
            </a:extLst>
          </p:cNvPr>
          <p:cNvSpPr/>
          <p:nvPr/>
        </p:nvSpPr>
        <p:spPr>
          <a:xfrm>
            <a:off x="2352702" y="1593286"/>
            <a:ext cx="899160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KIẾN THỨC CHÍNH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9F72C5-F340-42E2-8EA2-68C72A7A616D}"/>
              </a:ext>
            </a:extLst>
          </p:cNvPr>
          <p:cNvSpPr/>
          <p:nvPr/>
        </p:nvSpPr>
        <p:spPr>
          <a:xfrm>
            <a:off x="2216489" y="2489038"/>
            <a:ext cx="10100842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THỨC NHỊ THỨC NIU-T</a:t>
            </a:r>
            <a:r>
              <a:rPr lang="vi-VN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GB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en-US" sz="47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9C7271-6B3A-4BC5-ADAF-0AE29A94DD7B}"/>
              </a:ext>
            </a:extLst>
          </p:cNvPr>
          <p:cNvGrpSpPr/>
          <p:nvPr/>
        </p:nvGrpSpPr>
        <p:grpSpPr>
          <a:xfrm>
            <a:off x="593809" y="3276600"/>
            <a:ext cx="1269206" cy="832722"/>
            <a:chOff x="644526" y="2795826"/>
            <a:chExt cx="1269206" cy="832722"/>
          </a:xfrm>
        </p:grpSpPr>
        <p:sp>
          <p:nvSpPr>
            <p:cNvPr id="50" name="Rounded Rectangle 7">
              <a:extLst>
                <a:ext uri="{FF2B5EF4-FFF2-40B4-BE49-F238E27FC236}">
                  <a16:creationId xmlns:a16="http://schemas.microsoft.com/office/drawing/2014/main" id="{9A9A019D-44D0-4ACC-8A31-9B2E93E5431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9587B5-3487-4EFA-AFB5-473A6C7475FD}"/>
                </a:ext>
              </a:extLst>
            </p:cNvPr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1320FF2-49B2-4957-B4DD-9A0089D6C2BB}"/>
              </a:ext>
            </a:extLst>
          </p:cNvPr>
          <p:cNvSpPr/>
          <p:nvPr/>
        </p:nvSpPr>
        <p:spPr>
          <a:xfrm>
            <a:off x="2167358" y="3327238"/>
            <a:ext cx="6170279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 GIÁC PA-XCAN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E539F67-7FC6-481B-8DB3-53B9B6532D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046041"/>
            <a:ext cx="14727555" cy="7056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AD28E6A-6D28-4235-906F-5116898E2E0C}"/>
                  </a:ext>
                </a:extLst>
              </p:cNvPr>
              <p:cNvSpPr/>
              <p:nvPr/>
            </p:nvSpPr>
            <p:spPr>
              <a:xfrm>
                <a:off x="4314985" y="11042969"/>
                <a:ext cx="18461366" cy="2440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AD28E6A-6D28-4235-906F-5116898E2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985" y="11042969"/>
                <a:ext cx="18461366" cy="2440027"/>
              </a:xfrm>
              <a:prstGeom prst="rect">
                <a:avLst/>
              </a:prstGeom>
              <a:blipFill>
                <a:blip r:embed="rId4"/>
                <a:stretch>
                  <a:fillRect t="-4000" r="-13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EF88FF88-ED2B-45CA-A0FA-3972EF101AF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122" y="2347339"/>
            <a:ext cx="9812878" cy="8694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37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17375"/>
            <a:chOff x="168274" y="1892299"/>
            <a:chExt cx="19202401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16772" y="1913523"/>
              <a:ext cx="62727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45" y="2438400"/>
            <a:ext cx="1905001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8844" y="2795826"/>
              <a:ext cx="4904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D2F0664-8EB1-4B49-A69A-33AF2059638D}"/>
              </a:ext>
            </a:extLst>
          </p:cNvPr>
          <p:cNvSpPr/>
          <p:nvPr/>
        </p:nvSpPr>
        <p:spPr>
          <a:xfrm>
            <a:off x="2352702" y="1593286"/>
            <a:ext cx="8991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KIẾN THỨC CHÍNH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9F72C5-F340-42E2-8EA2-68C72A7A616D}"/>
              </a:ext>
            </a:extLst>
          </p:cNvPr>
          <p:cNvSpPr/>
          <p:nvPr/>
        </p:nvSpPr>
        <p:spPr>
          <a:xfrm>
            <a:off x="2216489" y="2489038"/>
            <a:ext cx="33522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FDBACEFC-99D1-4834-86BF-2BE1EE319EBA}"/>
              </a:ext>
            </a:extLst>
          </p:cNvPr>
          <p:cNvGrpSpPr/>
          <p:nvPr/>
        </p:nvGrpSpPr>
        <p:grpSpPr>
          <a:xfrm>
            <a:off x="874759" y="5562600"/>
            <a:ext cx="23509241" cy="7924800"/>
            <a:chOff x="1270511" y="5806667"/>
            <a:chExt cx="21819676" cy="8368883"/>
          </a:xfrm>
        </p:grpSpPr>
        <p:sp>
          <p:nvSpPr>
            <p:cNvPr id="23" name="Rounded Rectangle 52">
              <a:extLst>
                <a:ext uri="{FF2B5EF4-FFF2-40B4-BE49-F238E27FC236}">
                  <a16:creationId xmlns:a16="http://schemas.microsoft.com/office/drawing/2014/main" id="{9FBF9637-BE29-4D06-8FCD-A419E266DA0E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8549B445-5F86-4AD2-95C5-DE0456267DEF}"/>
                </a:ext>
              </a:extLst>
            </p:cNvPr>
            <p:cNvGrpSpPr/>
            <p:nvPr/>
          </p:nvGrpSpPr>
          <p:grpSpPr>
            <a:xfrm>
              <a:off x="1270511" y="5806667"/>
              <a:ext cx="3568118" cy="971173"/>
              <a:chOff x="1224541" y="6245234"/>
              <a:chExt cx="3568118" cy="971173"/>
            </a:xfrm>
          </p:grpSpPr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68377B06-3899-4558-A7F9-A0E1F14D340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F3D253-2B56-4D31-BF60-68132676AAF3}"/>
                  </a:ext>
                </a:extLst>
              </p:cNvPr>
              <p:cNvSpPr txBox="1"/>
              <p:nvPr/>
            </p:nvSpPr>
            <p:spPr>
              <a:xfrm>
                <a:off x="2324707" y="6245234"/>
                <a:ext cx="2114459" cy="812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Round Diagonal Corner Rectangle 58">
                <a:extLst>
                  <a:ext uri="{FF2B5EF4-FFF2-40B4-BE49-F238E27FC236}">
                    <a16:creationId xmlns:a16="http://schemas.microsoft.com/office/drawing/2014/main" id="{24B2D585-12BB-4B87-891F-A2F0056DB38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9360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6D027A00-0DBF-4C06-8209-86F930D274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1483" y="6477073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9" name="Group 54">
            <a:extLst>
              <a:ext uri="{FF2B5EF4-FFF2-40B4-BE49-F238E27FC236}">
                <a16:creationId xmlns:a16="http://schemas.microsoft.com/office/drawing/2014/main" id="{ABC72DD5-E95C-474D-947A-1367F279D645}"/>
              </a:ext>
            </a:extLst>
          </p:cNvPr>
          <p:cNvGrpSpPr/>
          <p:nvPr/>
        </p:nvGrpSpPr>
        <p:grpSpPr>
          <a:xfrm>
            <a:off x="848497" y="3137746"/>
            <a:ext cx="23535503" cy="2120054"/>
            <a:chOff x="1268078" y="3405486"/>
            <a:chExt cx="21841827" cy="1992085"/>
          </a:xfrm>
        </p:grpSpPr>
        <p:sp>
          <p:nvSpPr>
            <p:cNvPr id="30" name="Rounded Rectangle 61">
              <a:extLst>
                <a:ext uri="{FF2B5EF4-FFF2-40B4-BE49-F238E27FC236}">
                  <a16:creationId xmlns:a16="http://schemas.microsoft.com/office/drawing/2014/main" id="{E8E1026A-3D13-4219-B000-B1A699840067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67">
              <a:extLst>
                <a:ext uri="{FF2B5EF4-FFF2-40B4-BE49-F238E27FC236}">
                  <a16:creationId xmlns:a16="http://schemas.microsoft.com/office/drawing/2014/main" id="{420DF12B-46E1-4877-B392-462E197C2263}"/>
                </a:ext>
              </a:extLst>
            </p:cNvPr>
            <p:cNvGrpSpPr/>
            <p:nvPr/>
          </p:nvGrpSpPr>
          <p:grpSpPr>
            <a:xfrm>
              <a:off x="1268078" y="3405486"/>
              <a:ext cx="2858120" cy="940513"/>
              <a:chOff x="1311958" y="3405486"/>
              <a:chExt cx="2858120" cy="940513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5A947A52-AF85-492B-8B91-2FD9EA37BD8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38872" y="2853593"/>
                <a:ext cx="765010" cy="209740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2D5B05-BA12-4D0B-ADEB-0E63A98EA25A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1656048" cy="72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34" name="Group 70">
                <a:extLst>
                  <a:ext uri="{FF2B5EF4-FFF2-40B4-BE49-F238E27FC236}">
                    <a16:creationId xmlns:a16="http://schemas.microsoft.com/office/drawing/2014/main" id="{A530D038-DDA6-4E07-BA91-60A8039812C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F7C8D94-B59A-45D2-9CEF-D70670F9987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id="{1EF343F1-217E-4E0B-BDB0-4A921AA723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14">
                  <a:extLst>
                    <a:ext uri="{FF2B5EF4-FFF2-40B4-BE49-F238E27FC236}">
                      <a16:creationId xmlns:a16="http://schemas.microsoft.com/office/drawing/2014/main" id="{ABF0FBCB-3B7C-4428-A67B-AA20FA8CBA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15">
                  <a:extLst>
                    <a:ext uri="{FF2B5EF4-FFF2-40B4-BE49-F238E27FC236}">
                      <a16:creationId xmlns:a16="http://schemas.microsoft.com/office/drawing/2014/main" id="{07BF7578-6CA4-4415-A780-2F0B2CFD8D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16">
                  <a:extLst>
                    <a:ext uri="{FF2B5EF4-FFF2-40B4-BE49-F238E27FC236}">
                      <a16:creationId xmlns:a16="http://schemas.microsoft.com/office/drawing/2014/main" id="{241E9610-0918-41E3-93F6-C192335E81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17">
                  <a:extLst>
                    <a:ext uri="{FF2B5EF4-FFF2-40B4-BE49-F238E27FC236}">
                      <a16:creationId xmlns:a16="http://schemas.microsoft.com/office/drawing/2014/main" id="{1FE96BEF-771D-43E4-95CB-40B3053C09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Freeform 18">
                  <a:extLst>
                    <a:ext uri="{FF2B5EF4-FFF2-40B4-BE49-F238E27FC236}">
                      <a16:creationId xmlns:a16="http://schemas.microsoft.com/office/drawing/2014/main" id="{002E940E-B810-41F4-806D-C15D0790E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BEB1D8E7-1A45-4BB0-A8D9-3922B75C2D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A51A740E-9D23-4A0D-8D6A-7E6270602D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89BC2939-B423-4D56-BED0-2CA52F1DD3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5612AB27-81D4-4B02-AB9D-E31A018EE0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DF19B8C2-5DA0-4DF0-8E2F-25B6B4304D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6004BC70-CA3C-4988-BA3B-F490611FFD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B52E5E2D-DFC4-421A-98BC-B52F8E17F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7C83BAEA-5DEB-41F6-9A90-48849018B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D18288D5-FC88-4E9C-9530-942178182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CB61C4B6-EDB3-4C31-8F6E-6BC164416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CDAA0390-09BD-49E0-95BB-198A157C4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0D5D331E-BA1E-4CC7-A1BF-541B54B08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B8DD6C64-B73C-4BC8-A9D9-52FBF290A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51915808-1C63-4D15-8CD9-A85881F55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59C97BC7-4924-444C-976E-5DFA01D72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66EB85A5-EB8B-4F2C-9167-FCC0A8173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1857D9F-79D4-4173-99A4-13EE8E2A4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B381EFEB-6644-4E0D-A741-E9F4556DF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5D5F02-B922-4A7F-B580-04EB894953FE}"/>
                  </a:ext>
                </a:extLst>
              </p:cNvPr>
              <p:cNvSpPr/>
              <p:nvPr/>
            </p:nvSpPr>
            <p:spPr>
              <a:xfrm>
                <a:off x="549924" y="3848428"/>
                <a:ext cx="23725273" cy="1328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triển: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	   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5D5F02-B922-4A7F-B580-04EB89495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24" y="3848428"/>
                <a:ext cx="23725273" cy="1328441"/>
              </a:xfrm>
              <a:prstGeom prst="rect">
                <a:avLst/>
              </a:prstGeom>
              <a:blipFill>
                <a:blip r:embed="rId3"/>
                <a:stretch>
                  <a:fillRect r="-257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8CFA0C-34F7-4A1F-A5BD-E1AD950EB0DB}"/>
                  </a:ext>
                </a:extLst>
              </p:cNvPr>
              <p:cNvSpPr/>
              <p:nvPr/>
            </p:nvSpPr>
            <p:spPr>
              <a:xfrm>
                <a:off x="807083" y="7233761"/>
                <a:ext cx="21909254" cy="1648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17030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𝟑𝟐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8CFA0C-34F7-4A1F-A5BD-E1AD950EB0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83" y="7233761"/>
                <a:ext cx="21909254" cy="1648785"/>
              </a:xfrm>
              <a:prstGeom prst="rect">
                <a:avLst/>
              </a:prstGeom>
              <a:blipFill>
                <a:blip r:embed="rId4"/>
                <a:stretch>
                  <a:fillRect t="-6667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1092B9D-D4B0-4EC2-B783-DAC6BF7ADC9C}"/>
                  </a:ext>
                </a:extLst>
              </p:cNvPr>
              <p:cNvSpPr/>
              <p:nvPr/>
            </p:nvSpPr>
            <p:spPr>
              <a:xfrm>
                <a:off x="837193" y="8763141"/>
                <a:ext cx="23318207" cy="373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400" b="1" i="1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64075" indent="-4214813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GB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bSup>
                      <m:sSup>
                        <m:sSup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GB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1092B9D-D4B0-4EC2-B783-DAC6BF7AD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93" y="8763141"/>
                <a:ext cx="23318207" cy="37328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30C1DE0-F734-4864-B18A-6875250192C4}"/>
                  </a:ext>
                </a:extLst>
              </p:cNvPr>
              <p:cNvSpPr/>
              <p:nvPr/>
            </p:nvSpPr>
            <p:spPr>
              <a:xfrm>
                <a:off x="4464843" y="11721467"/>
                <a:ext cx="16794957" cy="767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𝟐𝟒𝟎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𝟕𝟐𝟎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𝟏𝟎𝟖𝟎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𝟖𝟏𝟎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𝟐𝟒𝟑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30C1DE0-F734-4864-B18A-687525019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843" y="11721467"/>
                <a:ext cx="16794957" cy="767069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55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17375"/>
            <a:chOff x="168274" y="1892299"/>
            <a:chExt cx="19202401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16772" y="1913523"/>
              <a:ext cx="62727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45" y="2438400"/>
            <a:ext cx="1905001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8844" y="2795826"/>
              <a:ext cx="4904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D2F0664-8EB1-4B49-A69A-33AF2059638D}"/>
              </a:ext>
            </a:extLst>
          </p:cNvPr>
          <p:cNvSpPr/>
          <p:nvPr/>
        </p:nvSpPr>
        <p:spPr>
          <a:xfrm>
            <a:off x="2352702" y="1593286"/>
            <a:ext cx="8991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KIẾN THỨC CHÍNH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9F72C5-F340-42E2-8EA2-68C72A7A616D}"/>
              </a:ext>
            </a:extLst>
          </p:cNvPr>
          <p:cNvSpPr/>
          <p:nvPr/>
        </p:nvSpPr>
        <p:spPr>
          <a:xfrm>
            <a:off x="2216489" y="2489038"/>
            <a:ext cx="33522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FDBACEFC-99D1-4834-86BF-2BE1EE319EBA}"/>
              </a:ext>
            </a:extLst>
          </p:cNvPr>
          <p:cNvGrpSpPr/>
          <p:nvPr/>
        </p:nvGrpSpPr>
        <p:grpSpPr>
          <a:xfrm>
            <a:off x="874759" y="5465185"/>
            <a:ext cx="23204441" cy="8098415"/>
            <a:chOff x="1270511" y="5806667"/>
            <a:chExt cx="21536781" cy="8368883"/>
          </a:xfrm>
        </p:grpSpPr>
        <p:sp>
          <p:nvSpPr>
            <p:cNvPr id="23" name="Rounded Rectangle 52">
              <a:extLst>
                <a:ext uri="{FF2B5EF4-FFF2-40B4-BE49-F238E27FC236}">
                  <a16:creationId xmlns:a16="http://schemas.microsoft.com/office/drawing/2014/main" id="{9FBF9637-BE29-4D06-8FCD-A419E266DA0E}"/>
                </a:ext>
              </a:extLst>
            </p:cNvPr>
            <p:cNvSpPr/>
            <p:nvPr/>
          </p:nvSpPr>
          <p:spPr>
            <a:xfrm>
              <a:off x="1272210" y="6139009"/>
              <a:ext cx="21535082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8549B445-5F86-4AD2-95C5-DE0456267DEF}"/>
                </a:ext>
              </a:extLst>
            </p:cNvPr>
            <p:cNvGrpSpPr/>
            <p:nvPr/>
          </p:nvGrpSpPr>
          <p:grpSpPr>
            <a:xfrm>
              <a:off x="1270511" y="5806667"/>
              <a:ext cx="3568118" cy="962870"/>
              <a:chOff x="1224541" y="6245234"/>
              <a:chExt cx="3568118" cy="962870"/>
            </a:xfrm>
          </p:grpSpPr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68377B06-3899-4558-A7F9-A0E1F14D340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F3D253-2B56-4D31-BF60-68132676AAF3}"/>
                  </a:ext>
                </a:extLst>
              </p:cNvPr>
              <p:cNvSpPr txBox="1"/>
              <p:nvPr/>
            </p:nvSpPr>
            <p:spPr>
              <a:xfrm>
                <a:off x="2324707" y="6245234"/>
                <a:ext cx="2114459" cy="795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Round Diagonal Corner Rectangle 58">
                <a:extLst>
                  <a:ext uri="{FF2B5EF4-FFF2-40B4-BE49-F238E27FC236}">
                    <a16:creationId xmlns:a16="http://schemas.microsoft.com/office/drawing/2014/main" id="{24B2D585-12BB-4B87-891F-A2F0056DB38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852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6D027A00-0DBF-4C06-8209-86F930D274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9" name="Group 54">
            <a:extLst>
              <a:ext uri="{FF2B5EF4-FFF2-40B4-BE49-F238E27FC236}">
                <a16:creationId xmlns:a16="http://schemas.microsoft.com/office/drawing/2014/main" id="{ABC72DD5-E95C-474D-947A-1367F279D645}"/>
              </a:ext>
            </a:extLst>
          </p:cNvPr>
          <p:cNvGrpSpPr/>
          <p:nvPr/>
        </p:nvGrpSpPr>
        <p:grpSpPr>
          <a:xfrm>
            <a:off x="848497" y="3137746"/>
            <a:ext cx="23230703" cy="2120054"/>
            <a:chOff x="1268078" y="3405486"/>
            <a:chExt cx="21558961" cy="1992085"/>
          </a:xfrm>
        </p:grpSpPr>
        <p:sp>
          <p:nvSpPr>
            <p:cNvPr id="30" name="Rounded Rectangle 61">
              <a:extLst>
                <a:ext uri="{FF2B5EF4-FFF2-40B4-BE49-F238E27FC236}">
                  <a16:creationId xmlns:a16="http://schemas.microsoft.com/office/drawing/2014/main" id="{E8E1026A-3D13-4219-B000-B1A699840067}"/>
                </a:ext>
              </a:extLst>
            </p:cNvPr>
            <p:cNvSpPr/>
            <p:nvPr/>
          </p:nvSpPr>
          <p:spPr>
            <a:xfrm>
              <a:off x="1268078" y="3790951"/>
              <a:ext cx="21558961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67">
              <a:extLst>
                <a:ext uri="{FF2B5EF4-FFF2-40B4-BE49-F238E27FC236}">
                  <a16:creationId xmlns:a16="http://schemas.microsoft.com/office/drawing/2014/main" id="{420DF12B-46E1-4877-B392-462E197C2263}"/>
                </a:ext>
              </a:extLst>
            </p:cNvPr>
            <p:cNvGrpSpPr/>
            <p:nvPr/>
          </p:nvGrpSpPr>
          <p:grpSpPr>
            <a:xfrm>
              <a:off x="1268078" y="3405486"/>
              <a:ext cx="2858121" cy="940513"/>
              <a:chOff x="1311958" y="3405486"/>
              <a:chExt cx="2858121" cy="940513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5A947A52-AF85-492B-8B91-2FD9EA37BD8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33890" y="2758576"/>
                <a:ext cx="574975" cy="209740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2D5B05-BA12-4D0B-ADEB-0E63A98EA25A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1656048" cy="72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34" name="Group 70">
                <a:extLst>
                  <a:ext uri="{FF2B5EF4-FFF2-40B4-BE49-F238E27FC236}">
                    <a16:creationId xmlns:a16="http://schemas.microsoft.com/office/drawing/2014/main" id="{A530D038-DDA6-4E07-BA91-60A8039812C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F7C8D94-B59A-45D2-9CEF-D70670F9987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id="{1EF343F1-217E-4E0B-BDB0-4A921AA723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14">
                  <a:extLst>
                    <a:ext uri="{FF2B5EF4-FFF2-40B4-BE49-F238E27FC236}">
                      <a16:creationId xmlns:a16="http://schemas.microsoft.com/office/drawing/2014/main" id="{ABF0FBCB-3B7C-4428-A67B-AA20FA8CBA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15">
                  <a:extLst>
                    <a:ext uri="{FF2B5EF4-FFF2-40B4-BE49-F238E27FC236}">
                      <a16:creationId xmlns:a16="http://schemas.microsoft.com/office/drawing/2014/main" id="{07BF7578-6CA4-4415-A780-2F0B2CFD8D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16">
                  <a:extLst>
                    <a:ext uri="{FF2B5EF4-FFF2-40B4-BE49-F238E27FC236}">
                      <a16:creationId xmlns:a16="http://schemas.microsoft.com/office/drawing/2014/main" id="{241E9610-0918-41E3-93F6-C192335E81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17">
                  <a:extLst>
                    <a:ext uri="{FF2B5EF4-FFF2-40B4-BE49-F238E27FC236}">
                      <a16:creationId xmlns:a16="http://schemas.microsoft.com/office/drawing/2014/main" id="{1FE96BEF-771D-43E4-95CB-40B3053C09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Freeform 18">
                  <a:extLst>
                    <a:ext uri="{FF2B5EF4-FFF2-40B4-BE49-F238E27FC236}">
                      <a16:creationId xmlns:a16="http://schemas.microsoft.com/office/drawing/2014/main" id="{002E940E-B810-41F4-806D-C15D0790E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BEB1D8E7-1A45-4BB0-A8D9-3922B75C2D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A51A740E-9D23-4A0D-8D6A-7E6270602D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89BC2939-B423-4D56-BED0-2CA52F1DD3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5612AB27-81D4-4B02-AB9D-E31A018EE0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DF19B8C2-5DA0-4DF0-8E2F-25B6B4304D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6004BC70-CA3C-4988-BA3B-F490611FFD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B52E5E2D-DFC4-421A-98BC-B52F8E17F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7C83BAEA-5DEB-41F6-9A90-48849018B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D18288D5-FC88-4E9C-9530-942178182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CB61C4B6-EDB3-4C31-8F6E-6BC164416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CDAA0390-09BD-49E0-95BB-198A157C4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0D5D331E-BA1E-4CC7-A1BF-541B54B08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B8DD6C64-B73C-4BC8-A9D9-52FBF290A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51915808-1C63-4D15-8CD9-A85881F55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59C97BC7-4924-444C-976E-5DFA01D72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66EB85A5-EB8B-4F2C-9167-FCC0A8173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1857D9F-79D4-4173-99A4-13EE8E2A4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B381EFEB-6644-4E0D-A741-E9F4556DF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5D5F02-B922-4A7F-B580-04EB894953FE}"/>
                  </a:ext>
                </a:extLst>
              </p:cNvPr>
              <p:cNvSpPr/>
              <p:nvPr/>
            </p:nvSpPr>
            <p:spPr>
              <a:xfrm>
                <a:off x="812800" y="3581399"/>
                <a:ext cx="23801381" cy="1328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triển: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	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5D5F02-B922-4A7F-B580-04EB89495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3581399"/>
                <a:ext cx="23801381" cy="1328441"/>
              </a:xfrm>
              <a:prstGeom prst="rect">
                <a:avLst/>
              </a:prstGeom>
              <a:blipFill>
                <a:blip r:embed="rId3"/>
                <a:stretch>
                  <a:fillRect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608CA0C-E399-489E-BE51-74E55E66C670}"/>
                  </a:ext>
                </a:extLst>
              </p:cNvPr>
              <p:cNvSpPr/>
              <p:nvPr/>
            </p:nvSpPr>
            <p:spPr>
              <a:xfrm>
                <a:off x="1002802" y="6234626"/>
                <a:ext cx="23507409" cy="2707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𝟐𝟒𝟑</m:t>
                        </m:r>
                      </m:den>
                    </m:f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</m:den>
                    </m:f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𝟖𝟎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𝟖𝟎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𝟑𝟐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608CA0C-E399-489E-BE51-74E55E66C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02" y="6234626"/>
                <a:ext cx="23507409" cy="2707664"/>
              </a:xfrm>
              <a:prstGeom prst="rect">
                <a:avLst/>
              </a:prstGeom>
              <a:blipFill>
                <a:blip r:embed="rId4"/>
                <a:stretch>
                  <a:fillRect b="-4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7273171-AC42-4D04-A2ED-7197FECBB9AF}"/>
                  </a:ext>
                </a:extLst>
              </p:cNvPr>
              <p:cNvSpPr/>
              <p:nvPr/>
            </p:nvSpPr>
            <p:spPr>
              <a:xfrm>
                <a:off x="784047" y="8991600"/>
                <a:ext cx="23830134" cy="4512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64075" indent="-4214813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GB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GB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en-US" sz="48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GB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𝟔𝟎</m:t>
                      </m:r>
                      <m:sSup>
                        <m:sSupPr>
                          <m:ctrlPr>
                            <a:rPr lang="en-GB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𝟏𝟔𝟎</m:t>
                      </m:r>
                      <m:sSup>
                        <m:sSupPr>
                          <m:ctrlPr>
                            <a:rPr lang="en-GB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𝟐𝟒𝟎</m:t>
                      </m:r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4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𝟏𝟗𝟐</m:t>
                          </m:r>
                        </m:num>
                        <m:den>
                          <m:sSup>
                            <m:sSupPr>
                              <m:ctrlPr>
                                <a:rPr lang="en-GB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4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𝟔𝟒</m:t>
                          </m:r>
                        </m:num>
                        <m:den>
                          <m:sSup>
                            <m:sSupPr>
                              <m:ctrlPr>
                                <a:rPr lang="en-GB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7273171-AC42-4D04-A2ED-7197FECBB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47" y="8991600"/>
                <a:ext cx="23830134" cy="45123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75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16772" y="1913523"/>
              <a:ext cx="627275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45" y="2438400"/>
            <a:ext cx="1905001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8844" y="2795826"/>
              <a:ext cx="4904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D2F0664-8EB1-4B49-A69A-33AF2059638D}"/>
              </a:ext>
            </a:extLst>
          </p:cNvPr>
          <p:cNvSpPr/>
          <p:nvPr/>
        </p:nvSpPr>
        <p:spPr>
          <a:xfrm>
            <a:off x="2352702" y="1593286"/>
            <a:ext cx="899160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KIẾN THỨC CHÍNH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9F72C5-F340-42E2-8EA2-68C72A7A616D}"/>
              </a:ext>
            </a:extLst>
          </p:cNvPr>
          <p:cNvSpPr/>
          <p:nvPr/>
        </p:nvSpPr>
        <p:spPr>
          <a:xfrm>
            <a:off x="2216489" y="2489038"/>
            <a:ext cx="3567002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FDBACEFC-99D1-4834-86BF-2BE1EE319EBA}"/>
              </a:ext>
            </a:extLst>
          </p:cNvPr>
          <p:cNvGrpSpPr/>
          <p:nvPr/>
        </p:nvGrpSpPr>
        <p:grpSpPr>
          <a:xfrm>
            <a:off x="424248" y="5417199"/>
            <a:ext cx="23509241" cy="8055353"/>
            <a:chOff x="1270511" y="5851167"/>
            <a:chExt cx="21819676" cy="8324383"/>
          </a:xfrm>
        </p:grpSpPr>
        <p:sp>
          <p:nvSpPr>
            <p:cNvPr id="23" name="Rounded Rectangle 52">
              <a:extLst>
                <a:ext uri="{FF2B5EF4-FFF2-40B4-BE49-F238E27FC236}">
                  <a16:creationId xmlns:a16="http://schemas.microsoft.com/office/drawing/2014/main" id="{9FBF9637-BE29-4D06-8FCD-A419E266DA0E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8549B445-5F86-4AD2-95C5-DE0456267DEF}"/>
                </a:ext>
              </a:extLst>
            </p:cNvPr>
            <p:cNvGrpSpPr/>
            <p:nvPr/>
          </p:nvGrpSpPr>
          <p:grpSpPr>
            <a:xfrm>
              <a:off x="1270511" y="5851167"/>
              <a:ext cx="3568118" cy="885308"/>
              <a:chOff x="1224541" y="6289734"/>
              <a:chExt cx="3568118" cy="885308"/>
            </a:xfrm>
          </p:grpSpPr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68377B06-3899-4558-A7F9-A0E1F14D340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09"/>
                <a:ext cx="82862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F3D253-2B56-4D31-BF60-68132676AAF3}"/>
                  </a:ext>
                </a:extLst>
              </p:cNvPr>
              <p:cNvSpPr txBox="1"/>
              <p:nvPr/>
            </p:nvSpPr>
            <p:spPr>
              <a:xfrm>
                <a:off x="2232772" y="62897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Round Diagonal Corner Rectangle 58">
                <a:extLst>
                  <a:ext uri="{FF2B5EF4-FFF2-40B4-BE49-F238E27FC236}">
                    <a16:creationId xmlns:a16="http://schemas.microsoft.com/office/drawing/2014/main" id="{24B2D585-12BB-4B87-891F-A2F0056DB38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6D027A00-0DBF-4C06-8209-86F930D274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" name="Group 54">
            <a:extLst>
              <a:ext uri="{FF2B5EF4-FFF2-40B4-BE49-F238E27FC236}">
                <a16:creationId xmlns:a16="http://schemas.microsoft.com/office/drawing/2014/main" id="{ABC72DD5-E95C-474D-947A-1367F279D645}"/>
              </a:ext>
            </a:extLst>
          </p:cNvPr>
          <p:cNvGrpSpPr/>
          <p:nvPr/>
        </p:nvGrpSpPr>
        <p:grpSpPr>
          <a:xfrm>
            <a:off x="424248" y="3228587"/>
            <a:ext cx="23535503" cy="2120054"/>
            <a:chOff x="1268078" y="3405486"/>
            <a:chExt cx="21841827" cy="1992085"/>
          </a:xfrm>
        </p:grpSpPr>
        <p:sp>
          <p:nvSpPr>
            <p:cNvPr id="30" name="Rounded Rectangle 61">
              <a:extLst>
                <a:ext uri="{FF2B5EF4-FFF2-40B4-BE49-F238E27FC236}">
                  <a16:creationId xmlns:a16="http://schemas.microsoft.com/office/drawing/2014/main" id="{E8E1026A-3D13-4219-B000-B1A699840067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67">
              <a:extLst>
                <a:ext uri="{FF2B5EF4-FFF2-40B4-BE49-F238E27FC236}">
                  <a16:creationId xmlns:a16="http://schemas.microsoft.com/office/drawing/2014/main" id="{420DF12B-46E1-4877-B392-462E197C2263}"/>
                </a:ext>
              </a:extLst>
            </p:cNvPr>
            <p:cNvGrpSpPr/>
            <p:nvPr/>
          </p:nvGrpSpPr>
          <p:grpSpPr>
            <a:xfrm>
              <a:off x="1268078" y="3405486"/>
              <a:ext cx="2858122" cy="940513"/>
              <a:chOff x="1311958" y="3405486"/>
              <a:chExt cx="2858122" cy="940513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5A947A52-AF85-492B-8B91-2FD9EA37BD8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45419" y="2847049"/>
                <a:ext cx="751919" cy="209740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2D5B05-BA12-4D0B-ADEB-0E63A98EA25A}"/>
                  </a:ext>
                </a:extLst>
              </p:cNvPr>
              <p:cNvSpPr txBox="1"/>
              <p:nvPr/>
            </p:nvSpPr>
            <p:spPr>
              <a:xfrm>
                <a:off x="2255689" y="3445501"/>
                <a:ext cx="1724480" cy="751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4" name="Group 70">
                <a:extLst>
                  <a:ext uri="{FF2B5EF4-FFF2-40B4-BE49-F238E27FC236}">
                    <a16:creationId xmlns:a16="http://schemas.microsoft.com/office/drawing/2014/main" id="{A530D038-DDA6-4E07-BA91-60A8039812C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F7C8D94-B59A-45D2-9CEF-D70670F9987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id="{1EF343F1-217E-4E0B-BDB0-4A921AA723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14">
                  <a:extLst>
                    <a:ext uri="{FF2B5EF4-FFF2-40B4-BE49-F238E27FC236}">
                      <a16:creationId xmlns:a16="http://schemas.microsoft.com/office/drawing/2014/main" id="{ABF0FBCB-3B7C-4428-A67B-AA20FA8CBA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5">
                  <a:extLst>
                    <a:ext uri="{FF2B5EF4-FFF2-40B4-BE49-F238E27FC236}">
                      <a16:creationId xmlns:a16="http://schemas.microsoft.com/office/drawing/2014/main" id="{07BF7578-6CA4-4415-A780-2F0B2CFD8D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6">
                  <a:extLst>
                    <a:ext uri="{FF2B5EF4-FFF2-40B4-BE49-F238E27FC236}">
                      <a16:creationId xmlns:a16="http://schemas.microsoft.com/office/drawing/2014/main" id="{241E9610-0918-41E3-93F6-C192335E81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7">
                  <a:extLst>
                    <a:ext uri="{FF2B5EF4-FFF2-40B4-BE49-F238E27FC236}">
                      <a16:creationId xmlns:a16="http://schemas.microsoft.com/office/drawing/2014/main" id="{1FE96BEF-771D-43E4-95CB-40B3053C09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8">
                  <a:extLst>
                    <a:ext uri="{FF2B5EF4-FFF2-40B4-BE49-F238E27FC236}">
                      <a16:creationId xmlns:a16="http://schemas.microsoft.com/office/drawing/2014/main" id="{002E940E-B810-41F4-806D-C15D0790E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BEB1D8E7-1A45-4BB0-A8D9-3922B75C2D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A51A740E-9D23-4A0D-8D6A-7E6270602D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89BC2939-B423-4D56-BED0-2CA52F1DD3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5612AB27-81D4-4B02-AB9D-E31A018EE0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DF19B8C2-5DA0-4DF0-8E2F-25B6B4304D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6004BC70-CA3C-4988-BA3B-F490611FFD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B52E5E2D-DFC4-421A-98BC-B52F8E17F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7C83BAEA-5DEB-41F6-9A90-48849018B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D18288D5-FC88-4E9C-9530-942178182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CB61C4B6-EDB3-4C31-8F6E-6BC164416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CDAA0390-09BD-49E0-95BB-198A157C4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0D5D331E-BA1E-4CC7-A1BF-541B54B08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B8DD6C64-B73C-4BC8-A9D9-52FBF290A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51915808-1C63-4D15-8CD9-A85881F55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59C97BC7-4924-444C-976E-5DFA01D72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66EB85A5-EB8B-4F2C-9167-FCC0A8173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1857D9F-79D4-4173-99A4-13EE8E2A4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B381EFEB-6644-4E0D-A741-E9F4556DF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E43A7D-AF88-41AF-86A7-07314FB2E173}"/>
                  </a:ext>
                </a:extLst>
              </p:cNvPr>
              <p:cNvSpPr/>
              <p:nvPr/>
            </p:nvSpPr>
            <p:spPr>
              <a:xfrm>
                <a:off x="4327658" y="3919720"/>
                <a:ext cx="20465658" cy="1317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E43A7D-AF88-41AF-86A7-07314FB2E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658" y="3919720"/>
                <a:ext cx="20465658" cy="1317861"/>
              </a:xfrm>
              <a:prstGeom prst="rect">
                <a:avLst/>
              </a:prstGeom>
              <a:blipFill>
                <a:blip r:embed="rId3"/>
                <a:stretch>
                  <a:fillRect l="-1221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27D53C-D939-4D5D-A088-2D47DFDD9DDD}"/>
                  </a:ext>
                </a:extLst>
              </p:cNvPr>
              <p:cNvSpPr/>
              <p:nvPr/>
            </p:nvSpPr>
            <p:spPr>
              <a:xfrm>
                <a:off x="2377811" y="6760904"/>
                <a:ext cx="21581940" cy="6919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Số hạng tổng quát: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ℕ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ℕ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𝟏𝟑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27D53C-D939-4D5D-A088-2D47DFDD9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11" y="6760904"/>
                <a:ext cx="21581940" cy="6919779"/>
              </a:xfrm>
              <a:prstGeom prst="rect">
                <a:avLst/>
              </a:prstGeom>
              <a:blipFill>
                <a:blip r:embed="rId4"/>
                <a:stretch>
                  <a:fillRect t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8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865914"/>
            <a:ext cx="19877574" cy="888056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TỔ HỢP  – XÁC SUẤT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37354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52815" y="4446051"/>
              <a:ext cx="1135913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NHỊ THỨC NIU-T</a:t>
              </a:r>
              <a:r>
                <a:rPr lang="vi-VN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</a:t>
              </a:r>
              <a:r>
                <a:rPr lang="en-GB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868369" y="10522656"/>
            <a:ext cx="7639370" cy="907184"/>
            <a:chOff x="7459670" y="7086600"/>
            <a:chExt cx="764025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0074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vi-VN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HỮA BÀI TẬP SGK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939722" y="11726106"/>
            <a:ext cx="8483454" cy="923094"/>
            <a:chOff x="7459670" y="8524495"/>
            <a:chExt cx="8413682" cy="980583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6780896" cy="8664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104123" y="9238674"/>
            <a:ext cx="5199599" cy="942109"/>
            <a:chOff x="7459670" y="9982200"/>
            <a:chExt cx="5200200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356741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46089" y="7688759"/>
                  <a:ext cx="53295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F687E7-CC27-418F-845F-3BAAD19FECE3}"/>
              </a:ext>
            </a:extLst>
          </p:cNvPr>
          <p:cNvSpPr txBox="1"/>
          <p:nvPr/>
        </p:nvSpPr>
        <p:spPr>
          <a:xfrm>
            <a:off x="9152351" y="5388334"/>
            <a:ext cx="768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i="1" dirty="0">
                <a:solidFill>
                  <a:srgbClr val="FF0000"/>
                </a:solidFill>
                <a:latin typeface="Time New Roman"/>
              </a:rPr>
              <a:t>TIẾT </a:t>
            </a:r>
            <a:r>
              <a:rPr lang="vi-VN" sz="7200" b="1" i="1" dirty="0">
                <a:solidFill>
                  <a:srgbClr val="FF0000"/>
                </a:solidFill>
                <a:latin typeface="Time New Roman"/>
              </a:rPr>
              <a:t>2 : LUYỆN TẬP</a:t>
            </a:r>
            <a:endParaRPr lang="en-GB" sz="7200" b="1" i="1" dirty="0">
              <a:solidFill>
                <a:srgbClr val="FF0000"/>
              </a:solidFill>
              <a:latin typeface="Time New Roman"/>
            </a:endParaRPr>
          </a:p>
        </p:txBody>
      </p:sp>
      <p:grpSp>
        <p:nvGrpSpPr>
          <p:cNvPr id="48" name="Group 74">
            <a:extLst>
              <a:ext uri="{FF2B5EF4-FFF2-40B4-BE49-F238E27FC236}">
                <a16:creationId xmlns:a16="http://schemas.microsoft.com/office/drawing/2014/main" id="{08E558DB-741A-4078-AB55-DCC8A93D243F}"/>
              </a:ext>
            </a:extLst>
          </p:cNvPr>
          <p:cNvGrpSpPr/>
          <p:nvPr/>
        </p:nvGrpSpPr>
        <p:grpSpPr>
          <a:xfrm>
            <a:off x="2112628" y="7762183"/>
            <a:ext cx="7150454" cy="942109"/>
            <a:chOff x="7459670" y="9982200"/>
            <a:chExt cx="7151281" cy="94221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956DC10-0076-431B-BE87-9A6323D0E77A}"/>
                </a:ext>
              </a:extLst>
            </p:cNvPr>
            <p:cNvSpPr/>
            <p:nvPr/>
          </p:nvSpPr>
          <p:spPr>
            <a:xfrm>
              <a:off x="9092456" y="10108716"/>
              <a:ext cx="551849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KIỂM TRA BÀI CŨ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44">
              <a:extLst>
                <a:ext uri="{FF2B5EF4-FFF2-40B4-BE49-F238E27FC236}">
                  <a16:creationId xmlns:a16="http://schemas.microsoft.com/office/drawing/2014/main" id="{D4DBA1ED-2BAD-4FE2-A2D3-FE3191B9753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50"/>
              <a:chOff x="7459669" y="7543800"/>
              <a:chExt cx="1381118" cy="872850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16F7FBCC-4C77-4E93-8DF2-DBAB710AEC9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501E116B-28C2-46C1-9132-C24FFD1FF0C0}"/>
                  </a:ext>
                </a:extLst>
              </p:cNvPr>
              <p:cNvGrpSpPr/>
              <p:nvPr/>
            </p:nvGrpSpPr>
            <p:grpSpPr>
              <a:xfrm>
                <a:off x="7469187" y="7685130"/>
                <a:ext cx="1371600" cy="731520"/>
                <a:chOff x="7469187" y="7685130"/>
                <a:chExt cx="1371600" cy="731520"/>
              </a:xfrm>
            </p:grpSpPr>
            <p:sp>
              <p:nvSpPr>
                <p:cNvPr id="53" name="Round Same Side Corner Rectangle 85">
                  <a:extLst>
                    <a:ext uri="{FF2B5EF4-FFF2-40B4-BE49-F238E27FC236}">
                      <a16:creationId xmlns:a16="http://schemas.microsoft.com/office/drawing/2014/main" id="{4074E886-E6D6-43B8-BADD-E07FEB90132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90"/>
                  <a:ext cx="731520" cy="1371600"/>
                </a:xfrm>
                <a:prstGeom prst="round2SameRect">
                  <a:avLst/>
                </a:prstGeom>
                <a:solidFill>
                  <a:srgbClr val="C0504D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BE81F4C-0338-4637-B065-3A20E15F233E}"/>
                    </a:ext>
                  </a:extLst>
                </p:cNvPr>
                <p:cNvSpPr txBox="1"/>
                <p:nvPr/>
              </p:nvSpPr>
              <p:spPr>
                <a:xfrm>
                  <a:off x="7946883" y="7688759"/>
                  <a:ext cx="53136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319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95786" y="2619943"/>
            <a:ext cx="24327547" cy="3393599"/>
            <a:chOff x="1076414" y="4377894"/>
            <a:chExt cx="22086852" cy="3393599"/>
          </a:xfrm>
        </p:grpSpPr>
        <p:grpSp>
          <p:nvGrpSpPr>
            <p:cNvPr id="22" name="Group 5"/>
            <p:cNvGrpSpPr/>
            <p:nvPr/>
          </p:nvGrpSpPr>
          <p:grpSpPr>
            <a:xfrm>
              <a:off x="1294540" y="4539556"/>
              <a:ext cx="21868726" cy="3231937"/>
              <a:chOff x="543533" y="1032153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43533" y="1032153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16248163" cy="781943"/>
              <a:chOff x="166396" y="8755081"/>
              <a:chExt cx="1624816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603003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5" name="Group 44"/>
          <p:cNvGrpSpPr/>
          <p:nvPr/>
        </p:nvGrpSpPr>
        <p:grpSpPr>
          <a:xfrm>
            <a:off x="88017" y="6477001"/>
            <a:ext cx="24047814" cy="1547283"/>
            <a:chOff x="1390629" y="5015523"/>
            <a:chExt cx="21948825" cy="2165018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629" y="5045440"/>
              <a:ext cx="21948825" cy="1482198"/>
              <a:chOff x="1232974" y="3465015"/>
              <a:chExt cx="21948825" cy="148219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974" y="3465015"/>
                <a:ext cx="21948825" cy="148219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54459" y="3521558"/>
                <a:ext cx="7127734" cy="1193027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677037" y="5015523"/>
                  <a:ext cx="7207340" cy="21650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vi-VN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 triển: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GB" sz="4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7037" y="5015523"/>
                  <a:ext cx="7207340" cy="2165018"/>
                </a:xfrm>
                <a:prstGeom prst="rect">
                  <a:avLst/>
                </a:prstGeom>
                <a:blipFill>
                  <a:blip r:embed="rId3"/>
                  <a:stretch>
                    <a:fillRect l="-3552" t="-9091" r="-2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D2F0664-8EB1-4B49-A69A-33AF2059638D}"/>
              </a:ext>
            </a:extLst>
          </p:cNvPr>
          <p:cNvSpPr/>
          <p:nvPr/>
        </p:nvSpPr>
        <p:spPr>
          <a:xfrm>
            <a:off x="2352702" y="1593286"/>
            <a:ext cx="899160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  <a:endParaRPr lang="en-US" sz="47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6ABF64-5DB7-496B-A296-A39BFE9B90F7}"/>
                  </a:ext>
                </a:extLst>
              </p:cNvPr>
              <p:cNvSpPr/>
              <p:nvPr/>
            </p:nvSpPr>
            <p:spPr>
              <a:xfrm>
                <a:off x="3756172" y="3716779"/>
                <a:ext cx="16154400" cy="84773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+...+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bSup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6ABF64-5DB7-496B-A296-A39BFE9B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172" y="3716779"/>
                <a:ext cx="16154400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18207DF-6C1D-4962-AA77-E41DDADFF3A2}"/>
              </a:ext>
            </a:extLst>
          </p:cNvPr>
          <p:cNvSpPr/>
          <p:nvPr/>
        </p:nvSpPr>
        <p:spPr>
          <a:xfrm>
            <a:off x="952498" y="2618082"/>
            <a:ext cx="16421101" cy="69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1.</a:t>
            </a:r>
            <a:r>
              <a:rPr lang="en-US" sz="4000" b="1" dirty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bày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Niu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tơn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4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F2DF0B0-3621-4D9F-9BCB-EC2DBFB6074B}"/>
                  </a:ext>
                </a:extLst>
              </p:cNvPr>
              <p:cNvSpPr/>
              <p:nvPr/>
            </p:nvSpPr>
            <p:spPr>
              <a:xfrm>
                <a:off x="1402665" y="4959531"/>
                <a:ext cx="12393688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𝐇</m:t>
                    </m:r>
                    <m:r>
                      <a:rPr lang="vi-VN" sz="4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ệ </m:t>
                    </m:r>
                    <m:r>
                      <a:rPr lang="vi-VN" sz="4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𝐪𝐮</m:t>
                    </m:r>
                    <m:r>
                      <a:rPr lang="vi-VN" sz="4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ả:  </m:t>
                    </m:r>
                    <m:sSubSup>
                      <m:sSubSupPr>
                        <m:ctrlPr>
                          <a:rPr lang="en-GB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p>
                    </m:sSubSup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;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F2DF0B0-3621-4D9F-9BCB-EC2DBFB60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65" y="4959531"/>
                <a:ext cx="12393688" cy="847733"/>
              </a:xfrm>
              <a:prstGeom prst="rect">
                <a:avLst/>
              </a:prstGeom>
              <a:blipFill>
                <a:blip r:embed="rId5"/>
                <a:stretch>
                  <a:fillRect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457AF25-1BFE-4D46-A73F-FD4631A13294}"/>
                  </a:ext>
                </a:extLst>
              </p:cNvPr>
              <p:cNvSpPr/>
              <p:nvPr/>
            </p:nvSpPr>
            <p:spPr>
              <a:xfrm>
                <a:off x="12163238" y="5036705"/>
                <a:ext cx="11589968" cy="85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bSup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+...+</m:t>
                      </m:r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𝒌</m:t>
                          </m:r>
                        </m:sup>
                      </m:sSup>
                      <m:sSubSup>
                        <m:sSub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𝒌</m:t>
                          </m:r>
                        </m:sup>
                      </m:sSubSup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+...+</m:t>
                      </m:r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𝒏</m:t>
                          </m:r>
                        </m:sup>
                      </m:sSup>
                      <m:sSubSup>
                        <m:sSub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𝒏</m:t>
                          </m:r>
                        </m:sup>
                      </m:sSubSup>
                      <m:r>
                        <a:rPr lang="vi-VN" sz="4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457AF25-1BFE-4D46-A73F-FD4631A13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238" y="5036705"/>
                <a:ext cx="11589968" cy="858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04504B-F7D1-4F72-9BF2-B04E331D4F75}"/>
                  </a:ext>
                </a:extLst>
              </p:cNvPr>
              <p:cNvSpPr txBox="1"/>
              <p:nvPr/>
            </p:nvSpPr>
            <p:spPr>
              <a:xfrm>
                <a:off x="499271" y="7929170"/>
                <a:ext cx="8158223" cy="1517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4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 triển: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04504B-F7D1-4F72-9BF2-B04E331D4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71" y="7929170"/>
                <a:ext cx="8158223" cy="1517142"/>
              </a:xfrm>
              <a:prstGeom prst="rect">
                <a:avLst/>
              </a:prstGeom>
              <a:blipFill>
                <a:blip r:embed="rId7"/>
                <a:stretch>
                  <a:fillRect l="-3438" t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6F8B27F-7EF4-4A62-8917-A5C20649C08D}"/>
              </a:ext>
            </a:extLst>
          </p:cNvPr>
          <p:cNvGrpSpPr/>
          <p:nvPr/>
        </p:nvGrpSpPr>
        <p:grpSpPr>
          <a:xfrm>
            <a:off x="94714" y="7661008"/>
            <a:ext cx="24137047" cy="5521592"/>
            <a:chOff x="1309184" y="4970432"/>
            <a:chExt cx="22030270" cy="468042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C617467-6EA6-457C-8991-A815A284D2AC}"/>
                </a:ext>
              </a:extLst>
            </p:cNvPr>
            <p:cNvGrpSpPr/>
            <p:nvPr/>
          </p:nvGrpSpPr>
          <p:grpSpPr>
            <a:xfrm>
              <a:off x="1390629" y="5045441"/>
              <a:ext cx="21948825" cy="4605413"/>
              <a:chOff x="1232974" y="3465016"/>
              <a:chExt cx="21948825" cy="4605413"/>
            </a:xfrm>
          </p:grpSpPr>
          <p:sp>
            <p:nvSpPr>
              <p:cNvPr id="55" name="Rounded Rectangle 47">
                <a:extLst>
                  <a:ext uri="{FF2B5EF4-FFF2-40B4-BE49-F238E27FC236}">
                    <a16:creationId xmlns:a16="http://schemas.microsoft.com/office/drawing/2014/main" id="{FFAEC7D1-DF34-44F1-90FC-11941439AFDB}"/>
                  </a:ext>
                </a:extLst>
              </p:cNvPr>
              <p:cNvSpPr/>
              <p:nvPr/>
            </p:nvSpPr>
            <p:spPr>
              <a:xfrm>
                <a:off x="1232974" y="3465016"/>
                <a:ext cx="21948825" cy="460541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5476D6FF-1F2B-48B1-88F7-CE94929CB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458" y="3521558"/>
                <a:ext cx="13146147" cy="925566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5EBA737-A020-4319-AE8F-0F49B826BA94}"/>
                    </a:ext>
                  </a:extLst>
                </p:cNvPr>
                <p:cNvSpPr txBox="1"/>
                <p:nvPr/>
              </p:nvSpPr>
              <p:spPr>
                <a:xfrm>
                  <a:off x="1309184" y="4970432"/>
                  <a:ext cx="14363721" cy="17479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 3</a:t>
                  </a:r>
                  <a:r>
                    <a:rPr lang="vi-VN" sz="48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en-US" sz="48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80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 </a:t>
                  </a:r>
                  <a:r>
                    <a:rPr lang="vi-VN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 số của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 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</a:t>
                  </a:r>
                  <a:r>
                    <a:rPr lang="vi-VN" sz="48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 </a:t>
                  </a:r>
                  <a:r>
                    <a:rPr lang="vi-VN" sz="480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triển:</a:t>
                  </a:r>
                  <a:r>
                    <a:rPr lang="en-US" sz="480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4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4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sup>
                      </m:sSup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endParaRPr lang="en-GB" sz="4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5EBA737-A020-4319-AE8F-0F49B826BA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9184" y="4970432"/>
                  <a:ext cx="14363721" cy="1747958"/>
                </a:xfrm>
                <a:prstGeom prst="rect">
                  <a:avLst/>
                </a:prstGeom>
                <a:blipFill>
                  <a:blip r:embed="rId8"/>
                  <a:stretch>
                    <a:fillRect l="-17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075D320-D67F-4C96-9E2F-BEC99CC22FA9}"/>
                  </a:ext>
                </a:extLst>
              </p:cNvPr>
              <p:cNvSpPr/>
              <p:nvPr/>
            </p:nvSpPr>
            <p:spPr>
              <a:xfrm>
                <a:off x="8298399" y="6608903"/>
                <a:ext cx="16254980" cy="858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vi-VN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𝟕𝟎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𝟐𝟒𝟑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800" b="1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075D320-D67F-4C96-9E2F-BEC99CC22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399" y="6608903"/>
                <a:ext cx="16254980" cy="858697"/>
              </a:xfrm>
              <a:prstGeom prst="rect">
                <a:avLst/>
              </a:prstGeom>
              <a:blipFill>
                <a:blip r:embed="rId9"/>
                <a:stretch>
                  <a:fillRect t="-14184" b="-35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8B5AC2E-95B5-4E02-B811-5149CD39E019}"/>
                  </a:ext>
                </a:extLst>
              </p:cNvPr>
              <p:cNvSpPr/>
              <p:nvPr/>
            </p:nvSpPr>
            <p:spPr>
              <a:xfrm>
                <a:off x="656181" y="9087978"/>
                <a:ext cx="21581940" cy="4662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Số hạng tổng quát: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ℕ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8867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𝟏𝟓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𝟏𝟓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triển trên là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𝟐𝟏𝟖𝟒𝟎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GB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8B5AC2E-95B5-4E02-B811-5149CD39E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81" y="9087978"/>
                <a:ext cx="21581940" cy="4662687"/>
              </a:xfrm>
              <a:prstGeom prst="rect">
                <a:avLst/>
              </a:prstGeom>
              <a:blipFill>
                <a:blip r:embed="rId10"/>
                <a:stretch>
                  <a:fillRect t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1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" grpId="0" animBg="1"/>
      <p:bldP spid="12" grpId="0"/>
      <p:bldP spid="15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0">
            <a:extLst>
              <a:ext uri="{FF2B5EF4-FFF2-40B4-BE49-F238E27FC236}">
                <a16:creationId xmlns:a16="http://schemas.microsoft.com/office/drawing/2014/main" id="{C4B58947-30EE-4529-9E0F-5EBC9EC3384F}"/>
              </a:ext>
            </a:extLst>
          </p:cNvPr>
          <p:cNvGrpSpPr/>
          <p:nvPr/>
        </p:nvGrpSpPr>
        <p:grpSpPr>
          <a:xfrm>
            <a:off x="428180" y="6118497"/>
            <a:ext cx="23527639" cy="6824551"/>
            <a:chOff x="1251737" y="5806667"/>
            <a:chExt cx="21836751" cy="8082722"/>
          </a:xfrm>
        </p:grpSpPr>
        <p:sp>
          <p:nvSpPr>
            <p:cNvPr id="95" name="Rounded Rectangle 52">
              <a:extLst>
                <a:ext uri="{FF2B5EF4-FFF2-40B4-BE49-F238E27FC236}">
                  <a16:creationId xmlns:a16="http://schemas.microsoft.com/office/drawing/2014/main" id="{00AA677D-C767-4659-982D-E718DC4B625A}"/>
                </a:ext>
              </a:extLst>
            </p:cNvPr>
            <p:cNvSpPr/>
            <p:nvPr/>
          </p:nvSpPr>
          <p:spPr>
            <a:xfrm>
              <a:off x="1270511" y="5852848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60">
              <a:extLst>
                <a:ext uri="{FF2B5EF4-FFF2-40B4-BE49-F238E27FC236}">
                  <a16:creationId xmlns:a16="http://schemas.microsoft.com/office/drawing/2014/main" id="{5163BE38-C940-414D-B8B8-8D04ED52C48E}"/>
                </a:ext>
              </a:extLst>
            </p:cNvPr>
            <p:cNvGrpSpPr/>
            <p:nvPr/>
          </p:nvGrpSpPr>
          <p:grpSpPr>
            <a:xfrm>
              <a:off x="1251737" y="5806667"/>
              <a:ext cx="3586892" cy="987462"/>
              <a:chOff x="1205767" y="6245234"/>
              <a:chExt cx="3586892" cy="987462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A2702B96-A19D-413A-B29E-8297D18A33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75A3719-B871-4E1A-8D8B-AD8C33D63544}"/>
                  </a:ext>
                </a:extLst>
              </p:cNvPr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58">
                <a:extLst>
                  <a:ext uri="{FF2B5EF4-FFF2-40B4-BE49-F238E27FC236}">
                    <a16:creationId xmlns:a16="http://schemas.microsoft.com/office/drawing/2014/main" id="{E64979A2-9831-480D-A3BE-2C7B0170D042}"/>
                  </a:ext>
                </a:extLst>
              </p:cNvPr>
              <p:cNvSpPr/>
              <p:nvPr/>
            </p:nvSpPr>
            <p:spPr>
              <a:xfrm flipV="1">
                <a:off x="1205767" y="6316007"/>
                <a:ext cx="903517" cy="91668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D02D77A0-81C8-485F-BD10-217242172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2" name="Group 54">
            <a:extLst>
              <a:ext uri="{FF2B5EF4-FFF2-40B4-BE49-F238E27FC236}">
                <a16:creationId xmlns:a16="http://schemas.microsoft.com/office/drawing/2014/main" id="{E17C8FD2-8B5D-449E-8490-8EAF89D1C0EA}"/>
              </a:ext>
            </a:extLst>
          </p:cNvPr>
          <p:cNvGrpSpPr/>
          <p:nvPr/>
        </p:nvGrpSpPr>
        <p:grpSpPr>
          <a:xfrm>
            <a:off x="448408" y="3430729"/>
            <a:ext cx="23535503" cy="2614952"/>
            <a:chOff x="1268078" y="3405486"/>
            <a:chExt cx="21841827" cy="1992086"/>
          </a:xfrm>
        </p:grpSpPr>
        <p:sp>
          <p:nvSpPr>
            <p:cNvPr id="63" name="Rounded Rectangle 61">
              <a:extLst>
                <a:ext uri="{FF2B5EF4-FFF2-40B4-BE49-F238E27FC236}">
                  <a16:creationId xmlns:a16="http://schemas.microsoft.com/office/drawing/2014/main" id="{039210E9-FD38-41E9-8276-BC409A53498F}"/>
                </a:ext>
              </a:extLst>
            </p:cNvPr>
            <p:cNvSpPr/>
            <p:nvPr/>
          </p:nvSpPr>
          <p:spPr>
            <a:xfrm>
              <a:off x="1268078" y="3625727"/>
              <a:ext cx="21841827" cy="177184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4" name="Group 67">
              <a:extLst>
                <a:ext uri="{FF2B5EF4-FFF2-40B4-BE49-F238E27FC236}">
                  <a16:creationId xmlns:a16="http://schemas.microsoft.com/office/drawing/2014/main" id="{FDDFAC36-119B-4F1C-BCE9-1790863C4762}"/>
                </a:ext>
              </a:extLst>
            </p:cNvPr>
            <p:cNvGrpSpPr/>
            <p:nvPr/>
          </p:nvGrpSpPr>
          <p:grpSpPr>
            <a:xfrm>
              <a:off x="1268078" y="3405486"/>
              <a:ext cx="3502782" cy="940513"/>
              <a:chOff x="1311958" y="3405486"/>
              <a:chExt cx="3502782" cy="940513"/>
            </a:xfrm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F0F6AC23-E951-4692-A1FE-F1D546E541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67749" y="2524720"/>
                <a:ext cx="751919" cy="274206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A40DAF-321D-4B31-A06D-B44516A71122}"/>
                  </a:ext>
                </a:extLst>
              </p:cNvPr>
              <p:cNvSpPr txBox="1"/>
              <p:nvPr/>
            </p:nvSpPr>
            <p:spPr>
              <a:xfrm>
                <a:off x="2237751" y="3547733"/>
                <a:ext cx="2559050" cy="751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1/57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70">
                <a:extLst>
                  <a:ext uri="{FF2B5EF4-FFF2-40B4-BE49-F238E27FC236}">
                    <a16:creationId xmlns:a16="http://schemas.microsoft.com/office/drawing/2014/main" id="{6042BB28-05ED-4884-9749-10FB3836ECC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019F708-D730-4120-BE59-C3FA9FAE030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id="{92A27542-3E09-4662-A1E6-E9AC57F32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id="{E119C2CD-B09A-4D03-B7E7-72FEF4B1C8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F9489F9A-330E-40BE-9B6F-9FB1BF74C4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6">
                  <a:extLst>
                    <a:ext uri="{FF2B5EF4-FFF2-40B4-BE49-F238E27FC236}">
                      <a16:creationId xmlns:a16="http://schemas.microsoft.com/office/drawing/2014/main" id="{D417B084-DD50-4EA6-9BCE-BC0F6E8697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7">
                  <a:extLst>
                    <a:ext uri="{FF2B5EF4-FFF2-40B4-BE49-F238E27FC236}">
                      <a16:creationId xmlns:a16="http://schemas.microsoft.com/office/drawing/2014/main" id="{2EA4FE7F-2600-4B41-B756-DFAE581B36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8">
                  <a:extLst>
                    <a:ext uri="{FF2B5EF4-FFF2-40B4-BE49-F238E27FC236}">
                      <a16:creationId xmlns:a16="http://schemas.microsoft.com/office/drawing/2014/main" id="{7E09D6D7-7E56-4967-A970-E882B10ED6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9">
                  <a:extLst>
                    <a:ext uri="{FF2B5EF4-FFF2-40B4-BE49-F238E27FC236}">
                      <a16:creationId xmlns:a16="http://schemas.microsoft.com/office/drawing/2014/main" id="{101E187C-A962-4AD5-9DE8-0C3C0E32C3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0">
                  <a:extLst>
                    <a:ext uri="{FF2B5EF4-FFF2-40B4-BE49-F238E27FC236}">
                      <a16:creationId xmlns:a16="http://schemas.microsoft.com/office/drawing/2014/main" id="{0BE5B388-CDAD-4A14-AA7D-06A073544D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">
                  <a:extLst>
                    <a:ext uri="{FF2B5EF4-FFF2-40B4-BE49-F238E27FC236}">
                      <a16:creationId xmlns:a16="http://schemas.microsoft.com/office/drawing/2014/main" id="{BE21E0CC-7BCE-49AB-AB75-52E6F1F3FC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2">
                  <a:extLst>
                    <a:ext uri="{FF2B5EF4-FFF2-40B4-BE49-F238E27FC236}">
                      <a16:creationId xmlns:a16="http://schemas.microsoft.com/office/drawing/2014/main" id="{95CD0B70-454C-41EB-A2AF-C13F3324A5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3">
                  <a:extLst>
                    <a:ext uri="{FF2B5EF4-FFF2-40B4-BE49-F238E27FC236}">
                      <a16:creationId xmlns:a16="http://schemas.microsoft.com/office/drawing/2014/main" id="{C9B0212D-6709-4461-9906-1797B6B203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4">
                  <a:extLst>
                    <a:ext uri="{FF2B5EF4-FFF2-40B4-BE49-F238E27FC236}">
                      <a16:creationId xmlns:a16="http://schemas.microsoft.com/office/drawing/2014/main" id="{EB653169-691D-4F9D-8C1D-89F3A16D5B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0698B34D-10A6-43E8-84A7-5CDBA08FE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6">
                  <a:extLst>
                    <a:ext uri="{FF2B5EF4-FFF2-40B4-BE49-F238E27FC236}">
                      <a16:creationId xmlns:a16="http://schemas.microsoft.com/office/drawing/2014/main" id="{CC3F07FC-83B1-43FD-A1C7-6FE662FE9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7">
                  <a:extLst>
                    <a:ext uri="{FF2B5EF4-FFF2-40B4-BE49-F238E27FC236}">
                      <a16:creationId xmlns:a16="http://schemas.microsoft.com/office/drawing/2014/main" id="{80399CC8-6072-4C00-85CA-EAB1FF461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8">
                  <a:extLst>
                    <a:ext uri="{FF2B5EF4-FFF2-40B4-BE49-F238E27FC236}">
                      <a16:creationId xmlns:a16="http://schemas.microsoft.com/office/drawing/2014/main" id="{4A880830-5BE6-4F93-81CA-186174F24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9">
                  <a:extLst>
                    <a:ext uri="{FF2B5EF4-FFF2-40B4-BE49-F238E27FC236}">
                      <a16:creationId xmlns:a16="http://schemas.microsoft.com/office/drawing/2014/main" id="{68E1D288-FE8C-4336-8E14-920845464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0">
                  <a:extLst>
                    <a:ext uri="{FF2B5EF4-FFF2-40B4-BE49-F238E27FC236}">
                      <a16:creationId xmlns:a16="http://schemas.microsoft.com/office/drawing/2014/main" id="{380A751A-8545-4980-AA93-EC694FB1F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1">
                  <a:extLst>
                    <a:ext uri="{FF2B5EF4-FFF2-40B4-BE49-F238E27FC236}">
                      <a16:creationId xmlns:a16="http://schemas.microsoft.com/office/drawing/2014/main" id="{04C1484D-474E-4F4E-95B3-72C5A8D95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2">
                  <a:extLst>
                    <a:ext uri="{FF2B5EF4-FFF2-40B4-BE49-F238E27FC236}">
                      <a16:creationId xmlns:a16="http://schemas.microsoft.com/office/drawing/2014/main" id="{99EBB196-D661-4483-B6A5-FC99E9149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3">
                  <a:extLst>
                    <a:ext uri="{FF2B5EF4-FFF2-40B4-BE49-F238E27FC236}">
                      <a16:creationId xmlns:a16="http://schemas.microsoft.com/office/drawing/2014/main" id="{361B0B6F-3053-41D4-A55E-404DA57F5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4">
                  <a:extLst>
                    <a:ext uri="{FF2B5EF4-FFF2-40B4-BE49-F238E27FC236}">
                      <a16:creationId xmlns:a16="http://schemas.microsoft.com/office/drawing/2014/main" id="{6E1CFCE6-86CE-412E-9A08-A818DBE75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5">
                  <a:extLst>
                    <a:ext uri="{FF2B5EF4-FFF2-40B4-BE49-F238E27FC236}">
                      <a16:creationId xmlns:a16="http://schemas.microsoft.com/office/drawing/2014/main" id="{7E131F26-9605-4BAB-A87F-1F2830D04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6">
                  <a:extLst>
                    <a:ext uri="{FF2B5EF4-FFF2-40B4-BE49-F238E27FC236}">
                      <a16:creationId xmlns:a16="http://schemas.microsoft.com/office/drawing/2014/main" id="{5CE34EDC-9F20-4A82-B18A-A6CA15C45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4FEC332-C49C-474A-8984-7BB8E392C0E0}"/>
                  </a:ext>
                </a:extLst>
              </p:cNvPr>
              <p:cNvSpPr/>
              <p:nvPr/>
            </p:nvSpPr>
            <p:spPr>
              <a:xfrm>
                <a:off x="4314739" y="3719833"/>
                <a:ext cx="18931883" cy="212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khai triển theo công thức nhị thức Niu- tơn: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sup>
                    </m:sSup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4FEC332-C49C-474A-8984-7BB8E392C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39" y="3719833"/>
                <a:ext cx="18931883" cy="2126672"/>
              </a:xfrm>
              <a:prstGeom prst="rect">
                <a:avLst/>
              </a:prstGeom>
              <a:blipFill>
                <a:blip r:embed="rId3"/>
                <a:stretch>
                  <a:fillRect l="-580" t="-6590" b="-4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1C0FEE8-AE5B-4802-962E-831EA5799647}"/>
                  </a:ext>
                </a:extLst>
              </p:cNvPr>
              <p:cNvSpPr/>
              <p:nvPr/>
            </p:nvSpPr>
            <p:spPr>
              <a:xfrm>
                <a:off x="782513" y="7285699"/>
                <a:ext cx="22525896" cy="1689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GB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𝟖𝟎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𝟑𝟐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1C0FEE8-AE5B-4802-962E-831EA5799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3" y="7285699"/>
                <a:ext cx="22525896" cy="1689437"/>
              </a:xfrm>
              <a:prstGeom prst="rect">
                <a:avLst/>
              </a:prstGeom>
              <a:blipFill>
                <a:blip r:embed="rId4"/>
                <a:stretch>
                  <a:fillRect t="-3971" b="-16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1FE66FD-8F64-41C3-8EF5-AE08D61A25F4}"/>
                  </a:ext>
                </a:extLst>
              </p:cNvPr>
              <p:cNvSpPr/>
              <p:nvPr/>
            </p:nvSpPr>
            <p:spPr>
              <a:xfrm>
                <a:off x="448408" y="9700890"/>
                <a:ext cx="25428023" cy="2813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50645" indent="-89344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vi-VN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4000" b="1" i="1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49375" indent="2239963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bSup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3497263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  <m:rad>
                      <m:radPr>
                        <m:degHide m:val="on"/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sSup>
                      <m:sSupPr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</m:t>
                    </m:r>
                    <m:rad>
                      <m:radPr>
                        <m:degHide m:val="on"/>
                        <m:ctrlP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1FE66FD-8F64-41C3-8EF5-AE08D61A2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08" y="9700890"/>
                <a:ext cx="25428023" cy="2813784"/>
              </a:xfrm>
              <a:prstGeom prst="rect">
                <a:avLst/>
              </a:prstGeom>
              <a:blipFill>
                <a:blip r:embed="rId5"/>
                <a:stretch>
                  <a:fillRect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DA2E001C-50BA-472E-A6B9-9E62D5C8A503}"/>
              </a:ext>
            </a:extLst>
          </p:cNvPr>
          <p:cNvGrpSpPr/>
          <p:nvPr/>
        </p:nvGrpSpPr>
        <p:grpSpPr>
          <a:xfrm>
            <a:off x="241741" y="1631421"/>
            <a:ext cx="10979427" cy="830997"/>
            <a:chOff x="168274" y="1892299"/>
            <a:chExt cx="19202401" cy="830995"/>
          </a:xfrm>
        </p:grpSpPr>
        <p:sp>
          <p:nvSpPr>
            <p:cNvPr id="55" name="Rounded Rectangle 2">
              <a:extLst>
                <a:ext uri="{FF2B5EF4-FFF2-40B4-BE49-F238E27FC236}">
                  <a16:creationId xmlns:a16="http://schemas.microsoft.com/office/drawing/2014/main" id="{0143A5BA-42B1-45DB-A49D-D60518E5C20D}"/>
                </a:ext>
              </a:extLst>
            </p:cNvPr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773C722-5ECA-435E-9817-60C061AC6FE6}"/>
                </a:ext>
              </a:extLst>
            </p:cNvPr>
            <p:cNvSpPr txBox="1"/>
            <p:nvPr/>
          </p:nvSpPr>
          <p:spPr>
            <a:xfrm>
              <a:off x="701354" y="1913523"/>
              <a:ext cx="5629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F438E84-6366-4719-93FB-3920E931B5A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430639C1-BDE4-471A-B763-015B546E6379}"/>
              </a:ext>
            </a:extLst>
          </p:cNvPr>
          <p:cNvSpPr/>
          <p:nvPr/>
        </p:nvSpPr>
        <p:spPr>
          <a:xfrm>
            <a:off x="1371599" y="1649316"/>
            <a:ext cx="899160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47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70C9858-E721-42D3-B98F-F123AF89746A}"/>
              </a:ext>
            </a:extLst>
          </p:cNvPr>
          <p:cNvGrpSpPr/>
          <p:nvPr/>
        </p:nvGrpSpPr>
        <p:grpSpPr>
          <a:xfrm>
            <a:off x="642940" y="2533888"/>
            <a:ext cx="1269206" cy="832722"/>
            <a:chOff x="644526" y="2795826"/>
            <a:chExt cx="1269206" cy="832722"/>
          </a:xfrm>
        </p:grpSpPr>
        <p:sp>
          <p:nvSpPr>
            <p:cNvPr id="105" name="Rounded Rectangle 7">
              <a:extLst>
                <a:ext uri="{FF2B5EF4-FFF2-40B4-BE49-F238E27FC236}">
                  <a16:creationId xmlns:a16="http://schemas.microsoft.com/office/drawing/2014/main" id="{4956A084-6BDB-45F4-8ECB-8728282CEBC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EB5550-D3F4-4F53-87E2-E392B53C444A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10BBAB0-198C-4EC6-BE08-6C1D6541BBAD}"/>
              </a:ext>
            </a:extLst>
          </p:cNvPr>
          <p:cNvSpPr/>
          <p:nvPr/>
        </p:nvSpPr>
        <p:spPr>
          <a:xfrm>
            <a:off x="2216489" y="2584526"/>
            <a:ext cx="6006773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HỮA BÀI TẬP SGK</a:t>
            </a:r>
            <a:endParaRPr lang="en-US" sz="47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7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A98553-080B-47B2-9CBE-0B32BB9C97E8}"/>
              </a:ext>
            </a:extLst>
          </p:cNvPr>
          <p:cNvSpPr txBox="1"/>
          <p:nvPr/>
        </p:nvSpPr>
        <p:spPr>
          <a:xfrm>
            <a:off x="457497" y="4817788"/>
            <a:ext cx="158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i="1" dirty="0">
                <a:solidFill>
                  <a:schemeClr val="bg1"/>
                </a:solidFill>
                <a:latin typeface="+mj-lt"/>
              </a:rPr>
              <a:t>Giải</a:t>
            </a:r>
            <a:endParaRPr lang="en-GB" sz="5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2" name="Group 54">
            <a:extLst>
              <a:ext uri="{FF2B5EF4-FFF2-40B4-BE49-F238E27FC236}">
                <a16:creationId xmlns:a16="http://schemas.microsoft.com/office/drawing/2014/main" id="{E17C8FD2-8B5D-449E-8490-8EAF89D1C0EA}"/>
              </a:ext>
            </a:extLst>
          </p:cNvPr>
          <p:cNvGrpSpPr/>
          <p:nvPr/>
        </p:nvGrpSpPr>
        <p:grpSpPr>
          <a:xfrm>
            <a:off x="418860" y="1938866"/>
            <a:ext cx="23535503" cy="2614951"/>
            <a:chOff x="1268078" y="3405486"/>
            <a:chExt cx="21841827" cy="1992085"/>
          </a:xfrm>
        </p:grpSpPr>
        <p:sp>
          <p:nvSpPr>
            <p:cNvPr id="63" name="Rounded Rectangle 61">
              <a:extLst>
                <a:ext uri="{FF2B5EF4-FFF2-40B4-BE49-F238E27FC236}">
                  <a16:creationId xmlns:a16="http://schemas.microsoft.com/office/drawing/2014/main" id="{039210E9-FD38-41E9-8276-BC409A53498F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7">
              <a:extLst>
                <a:ext uri="{FF2B5EF4-FFF2-40B4-BE49-F238E27FC236}">
                  <a16:creationId xmlns:a16="http://schemas.microsoft.com/office/drawing/2014/main" id="{FDDFAC36-119B-4F1C-BCE9-1790863C4762}"/>
                </a:ext>
              </a:extLst>
            </p:cNvPr>
            <p:cNvGrpSpPr/>
            <p:nvPr/>
          </p:nvGrpSpPr>
          <p:grpSpPr>
            <a:xfrm>
              <a:off x="1268078" y="3405486"/>
              <a:ext cx="3520201" cy="949628"/>
              <a:chOff x="1311958" y="3405486"/>
              <a:chExt cx="3520201" cy="949628"/>
            </a:xfrm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F0F6AC23-E951-4692-A1FE-F1D546E541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67749" y="2524720"/>
                <a:ext cx="751919" cy="274206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A40DAF-321D-4B31-A06D-B44516A71122}"/>
                  </a:ext>
                </a:extLst>
              </p:cNvPr>
              <p:cNvSpPr txBox="1"/>
              <p:nvPr/>
            </p:nvSpPr>
            <p:spPr>
              <a:xfrm>
                <a:off x="2273109" y="3603197"/>
                <a:ext cx="2559050" cy="751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1/57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70">
                <a:extLst>
                  <a:ext uri="{FF2B5EF4-FFF2-40B4-BE49-F238E27FC236}">
                    <a16:creationId xmlns:a16="http://schemas.microsoft.com/office/drawing/2014/main" id="{6042BB28-05ED-4884-9749-10FB3836ECC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019F708-D730-4120-BE59-C3FA9FAE030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id="{92A27542-3E09-4662-A1E6-E9AC57F32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id="{E119C2CD-B09A-4D03-B7E7-72FEF4B1C8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F9489F9A-330E-40BE-9B6F-9FB1BF74C4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6">
                  <a:extLst>
                    <a:ext uri="{FF2B5EF4-FFF2-40B4-BE49-F238E27FC236}">
                      <a16:creationId xmlns:a16="http://schemas.microsoft.com/office/drawing/2014/main" id="{D417B084-DD50-4EA6-9BCE-BC0F6E8697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7">
                  <a:extLst>
                    <a:ext uri="{FF2B5EF4-FFF2-40B4-BE49-F238E27FC236}">
                      <a16:creationId xmlns:a16="http://schemas.microsoft.com/office/drawing/2014/main" id="{2EA4FE7F-2600-4B41-B756-DFAE581B36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8">
                  <a:extLst>
                    <a:ext uri="{FF2B5EF4-FFF2-40B4-BE49-F238E27FC236}">
                      <a16:creationId xmlns:a16="http://schemas.microsoft.com/office/drawing/2014/main" id="{7E09D6D7-7E56-4967-A970-E882B10ED6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9">
                  <a:extLst>
                    <a:ext uri="{FF2B5EF4-FFF2-40B4-BE49-F238E27FC236}">
                      <a16:creationId xmlns:a16="http://schemas.microsoft.com/office/drawing/2014/main" id="{101E187C-A962-4AD5-9DE8-0C3C0E32C3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0">
                  <a:extLst>
                    <a:ext uri="{FF2B5EF4-FFF2-40B4-BE49-F238E27FC236}">
                      <a16:creationId xmlns:a16="http://schemas.microsoft.com/office/drawing/2014/main" id="{0BE5B388-CDAD-4A14-AA7D-06A073544D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">
                  <a:extLst>
                    <a:ext uri="{FF2B5EF4-FFF2-40B4-BE49-F238E27FC236}">
                      <a16:creationId xmlns:a16="http://schemas.microsoft.com/office/drawing/2014/main" id="{BE21E0CC-7BCE-49AB-AB75-52E6F1F3FC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2">
                  <a:extLst>
                    <a:ext uri="{FF2B5EF4-FFF2-40B4-BE49-F238E27FC236}">
                      <a16:creationId xmlns:a16="http://schemas.microsoft.com/office/drawing/2014/main" id="{95CD0B70-454C-41EB-A2AF-C13F3324A5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3">
                  <a:extLst>
                    <a:ext uri="{FF2B5EF4-FFF2-40B4-BE49-F238E27FC236}">
                      <a16:creationId xmlns:a16="http://schemas.microsoft.com/office/drawing/2014/main" id="{C9B0212D-6709-4461-9906-1797B6B203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4">
                  <a:extLst>
                    <a:ext uri="{FF2B5EF4-FFF2-40B4-BE49-F238E27FC236}">
                      <a16:creationId xmlns:a16="http://schemas.microsoft.com/office/drawing/2014/main" id="{EB653169-691D-4F9D-8C1D-89F3A16D5B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0698B34D-10A6-43E8-84A7-5CDBA08FE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6">
                  <a:extLst>
                    <a:ext uri="{FF2B5EF4-FFF2-40B4-BE49-F238E27FC236}">
                      <a16:creationId xmlns:a16="http://schemas.microsoft.com/office/drawing/2014/main" id="{CC3F07FC-83B1-43FD-A1C7-6FE662FE9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7">
                  <a:extLst>
                    <a:ext uri="{FF2B5EF4-FFF2-40B4-BE49-F238E27FC236}">
                      <a16:creationId xmlns:a16="http://schemas.microsoft.com/office/drawing/2014/main" id="{80399CC8-6072-4C00-85CA-EAB1FF461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8">
                  <a:extLst>
                    <a:ext uri="{FF2B5EF4-FFF2-40B4-BE49-F238E27FC236}">
                      <a16:creationId xmlns:a16="http://schemas.microsoft.com/office/drawing/2014/main" id="{4A880830-5BE6-4F93-81CA-186174F24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9">
                  <a:extLst>
                    <a:ext uri="{FF2B5EF4-FFF2-40B4-BE49-F238E27FC236}">
                      <a16:creationId xmlns:a16="http://schemas.microsoft.com/office/drawing/2014/main" id="{68E1D288-FE8C-4336-8E14-920845464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0">
                  <a:extLst>
                    <a:ext uri="{FF2B5EF4-FFF2-40B4-BE49-F238E27FC236}">
                      <a16:creationId xmlns:a16="http://schemas.microsoft.com/office/drawing/2014/main" id="{380A751A-8545-4980-AA93-EC694FB1F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1">
                  <a:extLst>
                    <a:ext uri="{FF2B5EF4-FFF2-40B4-BE49-F238E27FC236}">
                      <a16:creationId xmlns:a16="http://schemas.microsoft.com/office/drawing/2014/main" id="{04C1484D-474E-4F4E-95B3-72C5A8D95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2">
                  <a:extLst>
                    <a:ext uri="{FF2B5EF4-FFF2-40B4-BE49-F238E27FC236}">
                      <a16:creationId xmlns:a16="http://schemas.microsoft.com/office/drawing/2014/main" id="{99EBB196-D661-4483-B6A5-FC99E9149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3">
                  <a:extLst>
                    <a:ext uri="{FF2B5EF4-FFF2-40B4-BE49-F238E27FC236}">
                      <a16:creationId xmlns:a16="http://schemas.microsoft.com/office/drawing/2014/main" id="{361B0B6F-3053-41D4-A55E-404DA57F5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4">
                  <a:extLst>
                    <a:ext uri="{FF2B5EF4-FFF2-40B4-BE49-F238E27FC236}">
                      <a16:creationId xmlns:a16="http://schemas.microsoft.com/office/drawing/2014/main" id="{6E1CFCE6-86CE-412E-9A08-A818DBE75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5">
                  <a:extLst>
                    <a:ext uri="{FF2B5EF4-FFF2-40B4-BE49-F238E27FC236}">
                      <a16:creationId xmlns:a16="http://schemas.microsoft.com/office/drawing/2014/main" id="{7E131F26-9605-4BAB-A87F-1F2830D04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6">
                  <a:extLst>
                    <a:ext uri="{FF2B5EF4-FFF2-40B4-BE49-F238E27FC236}">
                      <a16:creationId xmlns:a16="http://schemas.microsoft.com/office/drawing/2014/main" id="{5CE34EDC-9F20-4A82-B18A-A6CA15C45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4FEC332-C49C-474A-8984-7BB8E392C0E0}"/>
                  </a:ext>
                </a:extLst>
              </p:cNvPr>
              <p:cNvSpPr/>
              <p:nvPr/>
            </p:nvSpPr>
            <p:spPr>
              <a:xfrm>
                <a:off x="4267635" y="2466137"/>
                <a:ext cx="18931883" cy="212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khai triển theo công thức nhị thức Niu- tơn: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sup>
                    </m:sSup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4FEC332-C49C-474A-8984-7BB8E392C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35" y="2466137"/>
                <a:ext cx="18931883" cy="2126672"/>
              </a:xfrm>
              <a:prstGeom prst="rect">
                <a:avLst/>
              </a:prstGeom>
              <a:blipFill>
                <a:blip r:embed="rId3"/>
                <a:stretch>
                  <a:fillRect l="-547" t="-6897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10">
            <a:extLst>
              <a:ext uri="{FF2B5EF4-FFF2-40B4-BE49-F238E27FC236}">
                <a16:creationId xmlns:a16="http://schemas.microsoft.com/office/drawing/2014/main" id="{C4B58947-30EE-4529-9E0F-5EBC9EC3384F}"/>
              </a:ext>
            </a:extLst>
          </p:cNvPr>
          <p:cNvGrpSpPr/>
          <p:nvPr/>
        </p:nvGrpSpPr>
        <p:grpSpPr>
          <a:xfrm>
            <a:off x="432905" y="4800600"/>
            <a:ext cx="23507411" cy="6785559"/>
            <a:chOff x="1223649" y="5806667"/>
            <a:chExt cx="21817977" cy="8036541"/>
          </a:xfrm>
        </p:grpSpPr>
        <p:sp>
          <p:nvSpPr>
            <p:cNvPr id="95" name="Rounded Rectangle 52">
              <a:extLst>
                <a:ext uri="{FF2B5EF4-FFF2-40B4-BE49-F238E27FC236}">
                  <a16:creationId xmlns:a16="http://schemas.microsoft.com/office/drawing/2014/main" id="{00AA677D-C767-4659-982D-E718DC4B625A}"/>
                </a:ext>
              </a:extLst>
            </p:cNvPr>
            <p:cNvSpPr/>
            <p:nvPr/>
          </p:nvSpPr>
          <p:spPr>
            <a:xfrm>
              <a:off x="1223649" y="58066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60">
              <a:extLst>
                <a:ext uri="{FF2B5EF4-FFF2-40B4-BE49-F238E27FC236}">
                  <a16:creationId xmlns:a16="http://schemas.microsoft.com/office/drawing/2014/main" id="{5163BE38-C940-414D-B8B8-8D04ED52C48E}"/>
                </a:ext>
              </a:extLst>
            </p:cNvPr>
            <p:cNvGrpSpPr/>
            <p:nvPr/>
          </p:nvGrpSpPr>
          <p:grpSpPr>
            <a:xfrm>
              <a:off x="1270511" y="5806667"/>
              <a:ext cx="3568118" cy="962871"/>
              <a:chOff x="1224541" y="6245234"/>
              <a:chExt cx="3568118" cy="962871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A2702B96-A19D-413A-B29E-8297D18A33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75A3719-B871-4E1A-8D8B-AD8C33D63544}"/>
                  </a:ext>
                </a:extLst>
              </p:cNvPr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58">
                <a:extLst>
                  <a:ext uri="{FF2B5EF4-FFF2-40B4-BE49-F238E27FC236}">
                    <a16:creationId xmlns:a16="http://schemas.microsoft.com/office/drawing/2014/main" id="{E64979A2-9831-480D-A3BE-2C7B0170D04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8530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D02D77A0-81C8-485F-BD10-217242172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071A7F6-68EA-4DD1-97BC-15C52291705D}"/>
                  </a:ext>
                </a:extLst>
              </p:cNvPr>
              <p:cNvSpPr/>
              <p:nvPr/>
            </p:nvSpPr>
            <p:spPr>
              <a:xfrm>
                <a:off x="623631" y="5654717"/>
                <a:ext cx="23779419" cy="4161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06875" indent="-374967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5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vi-VN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sup>
                    </m:sSup>
                    <m:sSup>
                      <m:s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</m:t>
                    </m:r>
                    <m:sSubSup>
                      <m:sSub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p>
                    </m:sSubSup>
                    <m:sSup>
                      <m:s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  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sup>
                    </m:sSubSup>
                    <m:sSup>
                      <m:s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vi-VN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206875" indent="-9207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sup>
                      <m:e>
                        <m:sSubSup>
                          <m:sSubSupPr>
                            <m:ctrlPr>
                              <a:rPr lang="en-GB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sub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GB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GB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endParaRPr lang="en-GB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071A7F6-68EA-4DD1-97BC-15C522917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31" y="5654717"/>
                <a:ext cx="23779419" cy="4161717"/>
              </a:xfrm>
              <a:prstGeom prst="rect">
                <a:avLst/>
              </a:prstGeom>
              <a:blipFill>
                <a:blip r:embed="rId4"/>
                <a:stretch>
                  <a:fillRect b="-7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ectangle 103">
            <a:extLst>
              <a:ext uri="{FF2B5EF4-FFF2-40B4-BE49-F238E27FC236}">
                <a16:creationId xmlns:a16="http://schemas.microsoft.com/office/drawing/2014/main" id="{4487B0B2-51B4-46CC-A963-6B13D0B687C4}"/>
              </a:ext>
            </a:extLst>
          </p:cNvPr>
          <p:cNvSpPr/>
          <p:nvPr/>
        </p:nvSpPr>
        <p:spPr>
          <a:xfrm>
            <a:off x="1068558" y="10768779"/>
            <a:ext cx="22803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 gọn  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)</a:t>
            </a:r>
            <a:endParaRPr lang="en-GB" sz="4400" b="1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A98553-080B-47B2-9CBE-0B32BB9C97E8}"/>
              </a:ext>
            </a:extLst>
          </p:cNvPr>
          <p:cNvSpPr txBox="1"/>
          <p:nvPr/>
        </p:nvSpPr>
        <p:spPr>
          <a:xfrm>
            <a:off x="152400" y="4648200"/>
            <a:ext cx="158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i="1" dirty="0">
                <a:solidFill>
                  <a:schemeClr val="bg1"/>
                </a:solidFill>
                <a:latin typeface="+mj-lt"/>
              </a:rPr>
              <a:t>Giải</a:t>
            </a:r>
            <a:endParaRPr lang="en-GB" sz="5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2" name="Group 54">
            <a:extLst>
              <a:ext uri="{FF2B5EF4-FFF2-40B4-BE49-F238E27FC236}">
                <a16:creationId xmlns:a16="http://schemas.microsoft.com/office/drawing/2014/main" id="{E17C8FD2-8B5D-449E-8490-8EAF89D1C0EA}"/>
              </a:ext>
            </a:extLst>
          </p:cNvPr>
          <p:cNvGrpSpPr/>
          <p:nvPr/>
        </p:nvGrpSpPr>
        <p:grpSpPr>
          <a:xfrm>
            <a:off x="293334" y="1738139"/>
            <a:ext cx="23535503" cy="2614951"/>
            <a:chOff x="1268078" y="3405486"/>
            <a:chExt cx="21841827" cy="1992085"/>
          </a:xfrm>
        </p:grpSpPr>
        <p:sp>
          <p:nvSpPr>
            <p:cNvPr id="63" name="Rounded Rectangle 61">
              <a:extLst>
                <a:ext uri="{FF2B5EF4-FFF2-40B4-BE49-F238E27FC236}">
                  <a16:creationId xmlns:a16="http://schemas.microsoft.com/office/drawing/2014/main" id="{039210E9-FD38-41E9-8276-BC409A53498F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7">
              <a:extLst>
                <a:ext uri="{FF2B5EF4-FFF2-40B4-BE49-F238E27FC236}">
                  <a16:creationId xmlns:a16="http://schemas.microsoft.com/office/drawing/2014/main" id="{FDDFAC36-119B-4F1C-BCE9-1790863C4762}"/>
                </a:ext>
              </a:extLst>
            </p:cNvPr>
            <p:cNvGrpSpPr/>
            <p:nvPr/>
          </p:nvGrpSpPr>
          <p:grpSpPr>
            <a:xfrm>
              <a:off x="1268078" y="3405486"/>
              <a:ext cx="3502782" cy="940513"/>
              <a:chOff x="1311958" y="3405486"/>
              <a:chExt cx="3502782" cy="940513"/>
            </a:xfrm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F0F6AC23-E951-4692-A1FE-F1D546E541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0605" y="2561864"/>
                <a:ext cx="826207" cy="274206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A40DAF-321D-4B31-A06D-B44516A71122}"/>
                  </a:ext>
                </a:extLst>
              </p:cNvPr>
              <p:cNvSpPr txBox="1"/>
              <p:nvPr/>
            </p:nvSpPr>
            <p:spPr>
              <a:xfrm>
                <a:off x="2186440" y="3560964"/>
                <a:ext cx="2559050" cy="60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2/58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70">
                <a:extLst>
                  <a:ext uri="{FF2B5EF4-FFF2-40B4-BE49-F238E27FC236}">
                    <a16:creationId xmlns:a16="http://schemas.microsoft.com/office/drawing/2014/main" id="{6042BB28-05ED-4884-9749-10FB3836ECC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019F708-D730-4120-BE59-C3FA9FAE030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id="{92A27542-3E09-4662-A1E6-E9AC57F32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id="{E119C2CD-B09A-4D03-B7E7-72FEF4B1C8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F9489F9A-330E-40BE-9B6F-9FB1BF74C4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6">
                  <a:extLst>
                    <a:ext uri="{FF2B5EF4-FFF2-40B4-BE49-F238E27FC236}">
                      <a16:creationId xmlns:a16="http://schemas.microsoft.com/office/drawing/2014/main" id="{D417B084-DD50-4EA6-9BCE-BC0F6E8697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7">
                  <a:extLst>
                    <a:ext uri="{FF2B5EF4-FFF2-40B4-BE49-F238E27FC236}">
                      <a16:creationId xmlns:a16="http://schemas.microsoft.com/office/drawing/2014/main" id="{2EA4FE7F-2600-4B41-B756-DFAE581B36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8">
                  <a:extLst>
                    <a:ext uri="{FF2B5EF4-FFF2-40B4-BE49-F238E27FC236}">
                      <a16:creationId xmlns:a16="http://schemas.microsoft.com/office/drawing/2014/main" id="{7E09D6D7-7E56-4967-A970-E882B10ED6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9">
                  <a:extLst>
                    <a:ext uri="{FF2B5EF4-FFF2-40B4-BE49-F238E27FC236}">
                      <a16:creationId xmlns:a16="http://schemas.microsoft.com/office/drawing/2014/main" id="{101E187C-A962-4AD5-9DE8-0C3C0E32C3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0">
                  <a:extLst>
                    <a:ext uri="{FF2B5EF4-FFF2-40B4-BE49-F238E27FC236}">
                      <a16:creationId xmlns:a16="http://schemas.microsoft.com/office/drawing/2014/main" id="{0BE5B388-CDAD-4A14-AA7D-06A073544D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">
                  <a:extLst>
                    <a:ext uri="{FF2B5EF4-FFF2-40B4-BE49-F238E27FC236}">
                      <a16:creationId xmlns:a16="http://schemas.microsoft.com/office/drawing/2014/main" id="{BE21E0CC-7BCE-49AB-AB75-52E6F1F3FC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2">
                  <a:extLst>
                    <a:ext uri="{FF2B5EF4-FFF2-40B4-BE49-F238E27FC236}">
                      <a16:creationId xmlns:a16="http://schemas.microsoft.com/office/drawing/2014/main" id="{95CD0B70-454C-41EB-A2AF-C13F3324A5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3">
                  <a:extLst>
                    <a:ext uri="{FF2B5EF4-FFF2-40B4-BE49-F238E27FC236}">
                      <a16:creationId xmlns:a16="http://schemas.microsoft.com/office/drawing/2014/main" id="{C9B0212D-6709-4461-9906-1797B6B203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4">
                  <a:extLst>
                    <a:ext uri="{FF2B5EF4-FFF2-40B4-BE49-F238E27FC236}">
                      <a16:creationId xmlns:a16="http://schemas.microsoft.com/office/drawing/2014/main" id="{EB653169-691D-4F9D-8C1D-89F3A16D5B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0698B34D-10A6-43E8-84A7-5CDBA08FE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6">
                  <a:extLst>
                    <a:ext uri="{FF2B5EF4-FFF2-40B4-BE49-F238E27FC236}">
                      <a16:creationId xmlns:a16="http://schemas.microsoft.com/office/drawing/2014/main" id="{CC3F07FC-83B1-43FD-A1C7-6FE662FE9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7">
                  <a:extLst>
                    <a:ext uri="{FF2B5EF4-FFF2-40B4-BE49-F238E27FC236}">
                      <a16:creationId xmlns:a16="http://schemas.microsoft.com/office/drawing/2014/main" id="{80399CC8-6072-4C00-85CA-EAB1FF461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8">
                  <a:extLst>
                    <a:ext uri="{FF2B5EF4-FFF2-40B4-BE49-F238E27FC236}">
                      <a16:creationId xmlns:a16="http://schemas.microsoft.com/office/drawing/2014/main" id="{4A880830-5BE6-4F93-81CA-186174F24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9">
                  <a:extLst>
                    <a:ext uri="{FF2B5EF4-FFF2-40B4-BE49-F238E27FC236}">
                      <a16:creationId xmlns:a16="http://schemas.microsoft.com/office/drawing/2014/main" id="{68E1D288-FE8C-4336-8E14-920845464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0">
                  <a:extLst>
                    <a:ext uri="{FF2B5EF4-FFF2-40B4-BE49-F238E27FC236}">
                      <a16:creationId xmlns:a16="http://schemas.microsoft.com/office/drawing/2014/main" id="{380A751A-8545-4980-AA93-EC694FB1F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1">
                  <a:extLst>
                    <a:ext uri="{FF2B5EF4-FFF2-40B4-BE49-F238E27FC236}">
                      <a16:creationId xmlns:a16="http://schemas.microsoft.com/office/drawing/2014/main" id="{04C1484D-474E-4F4E-95B3-72C5A8D95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2">
                  <a:extLst>
                    <a:ext uri="{FF2B5EF4-FFF2-40B4-BE49-F238E27FC236}">
                      <a16:creationId xmlns:a16="http://schemas.microsoft.com/office/drawing/2014/main" id="{99EBB196-D661-4483-B6A5-FC99E9149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3">
                  <a:extLst>
                    <a:ext uri="{FF2B5EF4-FFF2-40B4-BE49-F238E27FC236}">
                      <a16:creationId xmlns:a16="http://schemas.microsoft.com/office/drawing/2014/main" id="{361B0B6F-3053-41D4-A55E-404DA57F5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4">
                  <a:extLst>
                    <a:ext uri="{FF2B5EF4-FFF2-40B4-BE49-F238E27FC236}">
                      <a16:creationId xmlns:a16="http://schemas.microsoft.com/office/drawing/2014/main" id="{6E1CFCE6-86CE-412E-9A08-A818DBE75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5">
                  <a:extLst>
                    <a:ext uri="{FF2B5EF4-FFF2-40B4-BE49-F238E27FC236}">
                      <a16:creationId xmlns:a16="http://schemas.microsoft.com/office/drawing/2014/main" id="{7E131F26-9605-4BAB-A87F-1F2830D04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6">
                  <a:extLst>
                    <a:ext uri="{FF2B5EF4-FFF2-40B4-BE49-F238E27FC236}">
                      <a16:creationId xmlns:a16="http://schemas.microsoft.com/office/drawing/2014/main" id="{5CE34EDC-9F20-4A82-B18A-A6CA15C45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4" name="Group 10">
            <a:extLst>
              <a:ext uri="{FF2B5EF4-FFF2-40B4-BE49-F238E27FC236}">
                <a16:creationId xmlns:a16="http://schemas.microsoft.com/office/drawing/2014/main" id="{C4B58947-30EE-4529-9E0F-5EBC9EC3384F}"/>
              </a:ext>
            </a:extLst>
          </p:cNvPr>
          <p:cNvGrpSpPr/>
          <p:nvPr/>
        </p:nvGrpSpPr>
        <p:grpSpPr>
          <a:xfrm>
            <a:off x="293334" y="4756881"/>
            <a:ext cx="23507411" cy="7784545"/>
            <a:chOff x="1270511" y="5806667"/>
            <a:chExt cx="21817977" cy="9219698"/>
          </a:xfrm>
        </p:grpSpPr>
        <p:sp>
          <p:nvSpPr>
            <p:cNvPr id="95" name="Rounded Rectangle 52">
              <a:extLst>
                <a:ext uri="{FF2B5EF4-FFF2-40B4-BE49-F238E27FC236}">
                  <a16:creationId xmlns:a16="http://schemas.microsoft.com/office/drawing/2014/main" id="{00AA677D-C767-4659-982D-E718DC4B625A}"/>
                </a:ext>
              </a:extLst>
            </p:cNvPr>
            <p:cNvSpPr/>
            <p:nvPr/>
          </p:nvSpPr>
          <p:spPr>
            <a:xfrm>
              <a:off x="1270511" y="5979321"/>
              <a:ext cx="21817977" cy="90470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60">
              <a:extLst>
                <a:ext uri="{FF2B5EF4-FFF2-40B4-BE49-F238E27FC236}">
                  <a16:creationId xmlns:a16="http://schemas.microsoft.com/office/drawing/2014/main" id="{5163BE38-C940-414D-B8B8-8D04ED52C48E}"/>
                </a:ext>
              </a:extLst>
            </p:cNvPr>
            <p:cNvGrpSpPr/>
            <p:nvPr/>
          </p:nvGrpSpPr>
          <p:grpSpPr>
            <a:xfrm>
              <a:off x="1270511" y="5806667"/>
              <a:ext cx="3568118" cy="962871"/>
              <a:chOff x="1224541" y="6245234"/>
              <a:chExt cx="3568118" cy="962871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A2702B96-A19D-413A-B29E-8297D18A33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75A3719-B871-4E1A-8D8B-AD8C33D63544}"/>
                  </a:ext>
                </a:extLst>
              </p:cNvPr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58">
                <a:extLst>
                  <a:ext uri="{FF2B5EF4-FFF2-40B4-BE49-F238E27FC236}">
                    <a16:creationId xmlns:a16="http://schemas.microsoft.com/office/drawing/2014/main" id="{E64979A2-9831-480D-A3BE-2C7B0170D04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8530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D02D77A0-81C8-485F-BD10-217242172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F4A108-31E1-4F88-8F09-BEEDCD7797FF}"/>
                  </a:ext>
                </a:extLst>
              </p:cNvPr>
              <p:cNvSpPr/>
              <p:nvPr/>
            </p:nvSpPr>
            <p:spPr>
              <a:xfrm>
                <a:off x="3276599" y="2647918"/>
                <a:ext cx="19690295" cy="1256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F4A108-31E1-4F88-8F09-BEEDCD779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599" y="2647918"/>
                <a:ext cx="19690295" cy="1256691"/>
              </a:xfrm>
              <a:prstGeom prst="rect">
                <a:avLst/>
              </a:prstGeom>
              <a:blipFill>
                <a:blip r:embed="rId3"/>
                <a:stretch>
                  <a:fillRect l="-1238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716E39-A083-461D-BB66-BE69806BFEE4}"/>
                  </a:ext>
                </a:extLst>
              </p:cNvPr>
              <p:cNvSpPr/>
              <p:nvPr/>
            </p:nvSpPr>
            <p:spPr>
              <a:xfrm>
                <a:off x="1938004" y="5722898"/>
                <a:ext cx="21988796" cy="6144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Số hạng tổng quát: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0≤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ℕ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0≤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≤6,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ℕ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6−3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6−3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=3⇔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1+1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6−3.1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=12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716E39-A083-461D-BB66-BE69806BF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004" y="5722898"/>
                <a:ext cx="21988796" cy="6144439"/>
              </a:xfrm>
              <a:prstGeom prst="rect">
                <a:avLst/>
              </a:prstGeom>
              <a:blipFill>
                <a:blip r:embed="rId4"/>
                <a:stretch>
                  <a:fillRect l="-1137" t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63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8207DF-6C1D-4962-AA77-E41DDADFF3A2}"/>
              </a:ext>
            </a:extLst>
          </p:cNvPr>
          <p:cNvSpPr/>
          <p:nvPr/>
        </p:nvSpPr>
        <p:spPr>
          <a:xfrm>
            <a:off x="499925" y="2428796"/>
            <a:ext cx="14282876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en-US" sz="4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98553-080B-47B2-9CBE-0B32BB9C97E8}"/>
              </a:ext>
            </a:extLst>
          </p:cNvPr>
          <p:cNvSpPr txBox="1"/>
          <p:nvPr/>
        </p:nvSpPr>
        <p:spPr>
          <a:xfrm>
            <a:off x="387209" y="4648200"/>
            <a:ext cx="158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i="1" dirty="0">
                <a:solidFill>
                  <a:schemeClr val="bg1"/>
                </a:solidFill>
                <a:latin typeface="+mj-lt"/>
              </a:rPr>
              <a:t>Giải</a:t>
            </a:r>
            <a:endParaRPr lang="en-GB" sz="5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2" name="Group 54">
            <a:extLst>
              <a:ext uri="{FF2B5EF4-FFF2-40B4-BE49-F238E27FC236}">
                <a16:creationId xmlns:a16="http://schemas.microsoft.com/office/drawing/2014/main" id="{E17C8FD2-8B5D-449E-8490-8EAF89D1C0EA}"/>
              </a:ext>
            </a:extLst>
          </p:cNvPr>
          <p:cNvGrpSpPr/>
          <p:nvPr/>
        </p:nvGrpSpPr>
        <p:grpSpPr>
          <a:xfrm>
            <a:off x="449069" y="1765243"/>
            <a:ext cx="23535503" cy="2614951"/>
            <a:chOff x="1268078" y="3405486"/>
            <a:chExt cx="21841827" cy="1992085"/>
          </a:xfrm>
        </p:grpSpPr>
        <p:sp>
          <p:nvSpPr>
            <p:cNvPr id="63" name="Rounded Rectangle 61">
              <a:extLst>
                <a:ext uri="{FF2B5EF4-FFF2-40B4-BE49-F238E27FC236}">
                  <a16:creationId xmlns:a16="http://schemas.microsoft.com/office/drawing/2014/main" id="{039210E9-FD38-41E9-8276-BC409A53498F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7">
              <a:extLst>
                <a:ext uri="{FF2B5EF4-FFF2-40B4-BE49-F238E27FC236}">
                  <a16:creationId xmlns:a16="http://schemas.microsoft.com/office/drawing/2014/main" id="{FDDFAC36-119B-4F1C-BCE9-1790863C4762}"/>
                </a:ext>
              </a:extLst>
            </p:cNvPr>
            <p:cNvGrpSpPr/>
            <p:nvPr/>
          </p:nvGrpSpPr>
          <p:grpSpPr>
            <a:xfrm>
              <a:off x="1268078" y="3405486"/>
              <a:ext cx="3502782" cy="940513"/>
              <a:chOff x="1311958" y="3405486"/>
              <a:chExt cx="3502782" cy="940513"/>
            </a:xfrm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F0F6AC23-E951-4692-A1FE-F1D546E541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67749" y="2524720"/>
                <a:ext cx="751919" cy="274206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A40DAF-321D-4B31-A06D-B44516A71122}"/>
                  </a:ext>
                </a:extLst>
              </p:cNvPr>
              <p:cNvSpPr txBox="1"/>
              <p:nvPr/>
            </p:nvSpPr>
            <p:spPr>
              <a:xfrm>
                <a:off x="2239936" y="3575768"/>
                <a:ext cx="2559050" cy="60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3/58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70">
                <a:extLst>
                  <a:ext uri="{FF2B5EF4-FFF2-40B4-BE49-F238E27FC236}">
                    <a16:creationId xmlns:a16="http://schemas.microsoft.com/office/drawing/2014/main" id="{6042BB28-05ED-4884-9749-10FB3836ECC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019F708-D730-4120-BE59-C3FA9FAE030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id="{92A27542-3E09-4662-A1E6-E9AC57F32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id="{E119C2CD-B09A-4D03-B7E7-72FEF4B1C8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F9489F9A-330E-40BE-9B6F-9FB1BF74C4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6">
                  <a:extLst>
                    <a:ext uri="{FF2B5EF4-FFF2-40B4-BE49-F238E27FC236}">
                      <a16:creationId xmlns:a16="http://schemas.microsoft.com/office/drawing/2014/main" id="{D417B084-DD50-4EA6-9BCE-BC0F6E8697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7">
                  <a:extLst>
                    <a:ext uri="{FF2B5EF4-FFF2-40B4-BE49-F238E27FC236}">
                      <a16:creationId xmlns:a16="http://schemas.microsoft.com/office/drawing/2014/main" id="{2EA4FE7F-2600-4B41-B756-DFAE581B36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8">
                  <a:extLst>
                    <a:ext uri="{FF2B5EF4-FFF2-40B4-BE49-F238E27FC236}">
                      <a16:creationId xmlns:a16="http://schemas.microsoft.com/office/drawing/2014/main" id="{7E09D6D7-7E56-4967-A970-E882B10ED6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9">
                  <a:extLst>
                    <a:ext uri="{FF2B5EF4-FFF2-40B4-BE49-F238E27FC236}">
                      <a16:creationId xmlns:a16="http://schemas.microsoft.com/office/drawing/2014/main" id="{101E187C-A962-4AD5-9DE8-0C3C0E32C3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0">
                  <a:extLst>
                    <a:ext uri="{FF2B5EF4-FFF2-40B4-BE49-F238E27FC236}">
                      <a16:creationId xmlns:a16="http://schemas.microsoft.com/office/drawing/2014/main" id="{0BE5B388-CDAD-4A14-AA7D-06A073544D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">
                  <a:extLst>
                    <a:ext uri="{FF2B5EF4-FFF2-40B4-BE49-F238E27FC236}">
                      <a16:creationId xmlns:a16="http://schemas.microsoft.com/office/drawing/2014/main" id="{BE21E0CC-7BCE-49AB-AB75-52E6F1F3FC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2">
                  <a:extLst>
                    <a:ext uri="{FF2B5EF4-FFF2-40B4-BE49-F238E27FC236}">
                      <a16:creationId xmlns:a16="http://schemas.microsoft.com/office/drawing/2014/main" id="{95CD0B70-454C-41EB-A2AF-C13F3324A5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3">
                  <a:extLst>
                    <a:ext uri="{FF2B5EF4-FFF2-40B4-BE49-F238E27FC236}">
                      <a16:creationId xmlns:a16="http://schemas.microsoft.com/office/drawing/2014/main" id="{C9B0212D-6709-4461-9906-1797B6B203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4">
                  <a:extLst>
                    <a:ext uri="{FF2B5EF4-FFF2-40B4-BE49-F238E27FC236}">
                      <a16:creationId xmlns:a16="http://schemas.microsoft.com/office/drawing/2014/main" id="{EB653169-691D-4F9D-8C1D-89F3A16D5B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0698B34D-10A6-43E8-84A7-5CDBA08FE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6">
                  <a:extLst>
                    <a:ext uri="{FF2B5EF4-FFF2-40B4-BE49-F238E27FC236}">
                      <a16:creationId xmlns:a16="http://schemas.microsoft.com/office/drawing/2014/main" id="{CC3F07FC-83B1-43FD-A1C7-6FE662FE9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7">
                  <a:extLst>
                    <a:ext uri="{FF2B5EF4-FFF2-40B4-BE49-F238E27FC236}">
                      <a16:creationId xmlns:a16="http://schemas.microsoft.com/office/drawing/2014/main" id="{80399CC8-6072-4C00-85CA-EAB1FF461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8">
                  <a:extLst>
                    <a:ext uri="{FF2B5EF4-FFF2-40B4-BE49-F238E27FC236}">
                      <a16:creationId xmlns:a16="http://schemas.microsoft.com/office/drawing/2014/main" id="{4A880830-5BE6-4F93-81CA-186174F24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9">
                  <a:extLst>
                    <a:ext uri="{FF2B5EF4-FFF2-40B4-BE49-F238E27FC236}">
                      <a16:creationId xmlns:a16="http://schemas.microsoft.com/office/drawing/2014/main" id="{68E1D288-FE8C-4336-8E14-920845464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0">
                  <a:extLst>
                    <a:ext uri="{FF2B5EF4-FFF2-40B4-BE49-F238E27FC236}">
                      <a16:creationId xmlns:a16="http://schemas.microsoft.com/office/drawing/2014/main" id="{380A751A-8545-4980-AA93-EC694FB1F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1">
                  <a:extLst>
                    <a:ext uri="{FF2B5EF4-FFF2-40B4-BE49-F238E27FC236}">
                      <a16:creationId xmlns:a16="http://schemas.microsoft.com/office/drawing/2014/main" id="{04C1484D-474E-4F4E-95B3-72C5A8D95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2">
                  <a:extLst>
                    <a:ext uri="{FF2B5EF4-FFF2-40B4-BE49-F238E27FC236}">
                      <a16:creationId xmlns:a16="http://schemas.microsoft.com/office/drawing/2014/main" id="{99EBB196-D661-4483-B6A5-FC99E9149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3">
                  <a:extLst>
                    <a:ext uri="{FF2B5EF4-FFF2-40B4-BE49-F238E27FC236}">
                      <a16:creationId xmlns:a16="http://schemas.microsoft.com/office/drawing/2014/main" id="{361B0B6F-3053-41D4-A55E-404DA57F5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4">
                  <a:extLst>
                    <a:ext uri="{FF2B5EF4-FFF2-40B4-BE49-F238E27FC236}">
                      <a16:creationId xmlns:a16="http://schemas.microsoft.com/office/drawing/2014/main" id="{6E1CFCE6-86CE-412E-9A08-A818DBE75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5">
                  <a:extLst>
                    <a:ext uri="{FF2B5EF4-FFF2-40B4-BE49-F238E27FC236}">
                      <a16:creationId xmlns:a16="http://schemas.microsoft.com/office/drawing/2014/main" id="{7E131F26-9605-4BAB-A87F-1F2830D04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6">
                  <a:extLst>
                    <a:ext uri="{FF2B5EF4-FFF2-40B4-BE49-F238E27FC236}">
                      <a16:creationId xmlns:a16="http://schemas.microsoft.com/office/drawing/2014/main" id="{5CE34EDC-9F20-4A82-B18A-A6CA15C45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4" name="Group 10">
            <a:extLst>
              <a:ext uri="{FF2B5EF4-FFF2-40B4-BE49-F238E27FC236}">
                <a16:creationId xmlns:a16="http://schemas.microsoft.com/office/drawing/2014/main" id="{C4B58947-30EE-4529-9E0F-5EBC9EC3384F}"/>
              </a:ext>
            </a:extLst>
          </p:cNvPr>
          <p:cNvGrpSpPr/>
          <p:nvPr/>
        </p:nvGrpSpPr>
        <p:grpSpPr>
          <a:xfrm>
            <a:off x="412780" y="4582128"/>
            <a:ext cx="23507411" cy="7392941"/>
            <a:chOff x="1255950" y="5806667"/>
            <a:chExt cx="21817977" cy="8171712"/>
          </a:xfrm>
        </p:grpSpPr>
        <p:sp>
          <p:nvSpPr>
            <p:cNvPr id="95" name="Rounded Rectangle 52">
              <a:extLst>
                <a:ext uri="{FF2B5EF4-FFF2-40B4-BE49-F238E27FC236}">
                  <a16:creationId xmlns:a16="http://schemas.microsoft.com/office/drawing/2014/main" id="{00AA677D-C767-4659-982D-E718DC4B625A}"/>
                </a:ext>
              </a:extLst>
            </p:cNvPr>
            <p:cNvSpPr/>
            <p:nvPr/>
          </p:nvSpPr>
          <p:spPr>
            <a:xfrm>
              <a:off x="1255950" y="5941837"/>
              <a:ext cx="21817977" cy="80365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60">
              <a:extLst>
                <a:ext uri="{FF2B5EF4-FFF2-40B4-BE49-F238E27FC236}">
                  <a16:creationId xmlns:a16="http://schemas.microsoft.com/office/drawing/2014/main" id="{5163BE38-C940-414D-B8B8-8D04ED52C48E}"/>
                </a:ext>
              </a:extLst>
            </p:cNvPr>
            <p:cNvGrpSpPr/>
            <p:nvPr/>
          </p:nvGrpSpPr>
          <p:grpSpPr>
            <a:xfrm>
              <a:off x="1270511" y="5806667"/>
              <a:ext cx="3568118" cy="962870"/>
              <a:chOff x="1224541" y="6245234"/>
              <a:chExt cx="3568118" cy="962870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A2702B96-A19D-413A-B29E-8297D18A33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75A3719-B871-4E1A-8D8B-AD8C33D63544}"/>
                  </a:ext>
                </a:extLst>
              </p:cNvPr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58">
                <a:extLst>
                  <a:ext uri="{FF2B5EF4-FFF2-40B4-BE49-F238E27FC236}">
                    <a16:creationId xmlns:a16="http://schemas.microsoft.com/office/drawing/2014/main" id="{E64979A2-9831-480D-A3BE-2C7B0170D042}"/>
                  </a:ext>
                </a:extLst>
              </p:cNvPr>
              <p:cNvSpPr/>
              <p:nvPr/>
            </p:nvSpPr>
            <p:spPr>
              <a:xfrm flipV="1">
                <a:off x="1224541" y="6322798"/>
                <a:ext cx="903517" cy="8754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D02D77A0-81C8-485F-BD10-217242172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9EF5DC-CA53-4A76-ACD3-F9B8A4D15380}"/>
                  </a:ext>
                </a:extLst>
              </p:cNvPr>
              <p:cNvSpPr/>
              <p:nvPr/>
            </p:nvSpPr>
            <p:spPr>
              <a:xfrm>
                <a:off x="4197347" y="2744518"/>
                <a:ext cx="1828786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1−3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90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9EF5DC-CA53-4A76-ACD3-F9B8A4D15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347" y="2744518"/>
                <a:ext cx="18287862" cy="784767"/>
              </a:xfrm>
              <a:prstGeom prst="rect">
                <a:avLst/>
              </a:prstGeom>
              <a:blipFill>
                <a:blip r:embed="rId3"/>
                <a:stretch>
                  <a:fillRect l="-1367" t="-1627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264EEB8-D970-49CE-A49D-2A8733AFF4E7}"/>
                  </a:ext>
                </a:extLst>
              </p:cNvPr>
              <p:cNvSpPr/>
              <p:nvPr/>
            </p:nvSpPr>
            <p:spPr>
              <a:xfrm>
                <a:off x="1192492" y="5689030"/>
                <a:ext cx="21647138" cy="5817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Số hạng tổng quát: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0≤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ℕ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−3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0≤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90  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=90⇔9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=90⇔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=10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2!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𝑛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!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=10⇔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𝑛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=10⇔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−20=0⇔</m:t>
                    </m:r>
                    <m:d>
                      <m:dPr>
                        <m:begChr m:val="["/>
                        <m:endChr m:val="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𝑛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=5</m:t>
                            </m:r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𝑁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𝑛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=−4</m:t>
                            </m:r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𝐿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264EEB8-D970-49CE-A49D-2A8733AFF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492" y="5689030"/>
                <a:ext cx="21647138" cy="5817170"/>
              </a:xfrm>
              <a:prstGeom prst="rect">
                <a:avLst/>
              </a:prstGeom>
              <a:blipFill>
                <a:blip r:embed="rId4"/>
                <a:stretch>
                  <a:fillRect l="-1155" t="-2199" b="-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15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98815" y="3607088"/>
            <a:ext cx="22325581" cy="3655393"/>
            <a:chOff x="1076414" y="4247635"/>
            <a:chExt cx="22325581" cy="365539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247635"/>
              <a:ext cx="5402172" cy="912202"/>
              <a:chOff x="166396" y="8624822"/>
              <a:chExt cx="5402172" cy="91220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8404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36393" y="8624822"/>
                <a:ext cx="423545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36620" y="7506008"/>
            <a:ext cx="21948825" cy="5294091"/>
            <a:chOff x="1390107" y="3984047"/>
            <a:chExt cx="21948825" cy="4879242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4787248"/>
              <a:chOff x="1232452" y="2495616"/>
              <a:chExt cx="21948825" cy="478724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4424579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965155" y="3984047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D2F0664-8EB1-4B49-A69A-33AF2059638D}"/>
              </a:ext>
            </a:extLst>
          </p:cNvPr>
          <p:cNvSpPr/>
          <p:nvPr/>
        </p:nvSpPr>
        <p:spPr>
          <a:xfrm>
            <a:off x="2352702" y="1593286"/>
            <a:ext cx="899160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KIẾN THỨC CHÍNH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9F72C5-F340-42E2-8EA2-68C72A7A616D}"/>
              </a:ext>
            </a:extLst>
          </p:cNvPr>
          <p:cNvSpPr/>
          <p:nvPr/>
        </p:nvSpPr>
        <p:spPr>
          <a:xfrm>
            <a:off x="2216489" y="2584526"/>
            <a:ext cx="10100842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THỨC NHỊ THỨC NIU-T</a:t>
            </a:r>
            <a:r>
              <a:rPr lang="vi-VN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GB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en-US" sz="47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00840E-1327-451F-800E-30F3CB5334CA}"/>
                  </a:ext>
                </a:extLst>
              </p:cNvPr>
              <p:cNvSpPr/>
              <p:nvPr/>
            </p:nvSpPr>
            <p:spPr>
              <a:xfrm>
                <a:off x="6819621" y="4299117"/>
                <a:ext cx="18711849" cy="996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triển: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00840E-1327-451F-800E-30F3CB533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621" y="4299117"/>
                <a:ext cx="18711849" cy="996748"/>
              </a:xfrm>
              <a:prstGeom prst="rect">
                <a:avLst/>
              </a:prstGeom>
              <a:blipFill>
                <a:blip r:embed="rId3"/>
                <a:stretch>
                  <a:fillRect b="-27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384811-179B-4948-A814-CA7A767F00DF}"/>
                  </a:ext>
                </a:extLst>
              </p:cNvPr>
              <p:cNvSpPr/>
              <p:nvPr/>
            </p:nvSpPr>
            <p:spPr>
              <a:xfrm>
                <a:off x="7257811" y="8266240"/>
                <a:ext cx="12192000" cy="41184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384811-179B-4948-A814-CA7A767F0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811" y="8266240"/>
                <a:ext cx="12192000" cy="4118435"/>
              </a:xfrm>
              <a:prstGeom prst="rect">
                <a:avLst/>
              </a:prstGeom>
              <a:blipFill>
                <a:blip r:embed="rId4"/>
                <a:stretch>
                  <a:fillRect b="-6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2C0DBEBA-BC0D-4203-8A6D-493A4D28E106}"/>
              </a:ext>
            </a:extLst>
          </p:cNvPr>
          <p:cNvGrpSpPr/>
          <p:nvPr/>
        </p:nvGrpSpPr>
        <p:grpSpPr>
          <a:xfrm>
            <a:off x="4572000" y="5795928"/>
            <a:ext cx="17867690" cy="1214472"/>
            <a:chOff x="1667556" y="8295157"/>
            <a:chExt cx="17691181" cy="111442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93F5FB7-2CC1-466C-9512-D55598348B9F}"/>
                </a:ext>
              </a:extLst>
            </p:cNvPr>
            <p:cNvSpPr/>
            <p:nvPr/>
          </p:nvSpPr>
          <p:spPr>
            <a:xfrm>
              <a:off x="4624263" y="8493475"/>
              <a:ext cx="14734474" cy="764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  <a:defRPr/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tăng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lên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thì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ta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khai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triển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ược</a:t>
              </a:r>
              <a:r>
                <a:rPr lang="en-GB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</a:p>
          </p:txBody>
        </p:sp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CCD0B096-FD24-4FA0-A8E1-564088F16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556" y="8295157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8207DF-6C1D-4962-AA77-E41DDADFF3A2}"/>
              </a:ext>
            </a:extLst>
          </p:cNvPr>
          <p:cNvSpPr/>
          <p:nvPr/>
        </p:nvSpPr>
        <p:spPr>
          <a:xfrm>
            <a:off x="499925" y="2428796"/>
            <a:ext cx="14282876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en-US" sz="4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98553-080B-47B2-9CBE-0B32BB9C97E8}"/>
              </a:ext>
            </a:extLst>
          </p:cNvPr>
          <p:cNvSpPr txBox="1"/>
          <p:nvPr/>
        </p:nvSpPr>
        <p:spPr>
          <a:xfrm>
            <a:off x="167510" y="4584899"/>
            <a:ext cx="158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i="1" dirty="0">
                <a:solidFill>
                  <a:schemeClr val="bg1"/>
                </a:solidFill>
                <a:latin typeface="+mj-lt"/>
              </a:rPr>
              <a:t>Giải</a:t>
            </a:r>
            <a:endParaRPr lang="en-GB" sz="5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2" name="Group 54">
            <a:extLst>
              <a:ext uri="{FF2B5EF4-FFF2-40B4-BE49-F238E27FC236}">
                <a16:creationId xmlns:a16="http://schemas.microsoft.com/office/drawing/2014/main" id="{E17C8FD2-8B5D-449E-8490-8EAF89D1C0EA}"/>
              </a:ext>
            </a:extLst>
          </p:cNvPr>
          <p:cNvGrpSpPr/>
          <p:nvPr/>
        </p:nvGrpSpPr>
        <p:grpSpPr>
          <a:xfrm>
            <a:off x="128873" y="1705977"/>
            <a:ext cx="23535503" cy="2614951"/>
            <a:chOff x="1268078" y="3405486"/>
            <a:chExt cx="21841827" cy="1992085"/>
          </a:xfrm>
        </p:grpSpPr>
        <p:sp>
          <p:nvSpPr>
            <p:cNvPr id="63" name="Rounded Rectangle 61">
              <a:extLst>
                <a:ext uri="{FF2B5EF4-FFF2-40B4-BE49-F238E27FC236}">
                  <a16:creationId xmlns:a16="http://schemas.microsoft.com/office/drawing/2014/main" id="{039210E9-FD38-41E9-8276-BC409A53498F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7">
              <a:extLst>
                <a:ext uri="{FF2B5EF4-FFF2-40B4-BE49-F238E27FC236}">
                  <a16:creationId xmlns:a16="http://schemas.microsoft.com/office/drawing/2014/main" id="{FDDFAC36-119B-4F1C-BCE9-1790863C4762}"/>
                </a:ext>
              </a:extLst>
            </p:cNvPr>
            <p:cNvGrpSpPr/>
            <p:nvPr/>
          </p:nvGrpSpPr>
          <p:grpSpPr>
            <a:xfrm>
              <a:off x="1268078" y="3405486"/>
              <a:ext cx="3502782" cy="940513"/>
              <a:chOff x="1311958" y="3405486"/>
              <a:chExt cx="3502782" cy="940513"/>
            </a:xfrm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F0F6AC23-E951-4692-A1FE-F1D546E541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67749" y="2524720"/>
                <a:ext cx="751919" cy="274206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A40DAF-321D-4B31-A06D-B44516A71122}"/>
                  </a:ext>
                </a:extLst>
              </p:cNvPr>
              <p:cNvSpPr txBox="1"/>
              <p:nvPr/>
            </p:nvSpPr>
            <p:spPr>
              <a:xfrm>
                <a:off x="2186441" y="3617514"/>
                <a:ext cx="2559050" cy="60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4/58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70">
                <a:extLst>
                  <a:ext uri="{FF2B5EF4-FFF2-40B4-BE49-F238E27FC236}">
                    <a16:creationId xmlns:a16="http://schemas.microsoft.com/office/drawing/2014/main" id="{6042BB28-05ED-4884-9749-10FB3836ECC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019F708-D730-4120-BE59-C3FA9FAE030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id="{92A27542-3E09-4662-A1E6-E9AC57F32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id="{E119C2CD-B09A-4D03-B7E7-72FEF4B1C8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F9489F9A-330E-40BE-9B6F-9FB1BF74C4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6">
                  <a:extLst>
                    <a:ext uri="{FF2B5EF4-FFF2-40B4-BE49-F238E27FC236}">
                      <a16:creationId xmlns:a16="http://schemas.microsoft.com/office/drawing/2014/main" id="{D417B084-DD50-4EA6-9BCE-BC0F6E8697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7">
                  <a:extLst>
                    <a:ext uri="{FF2B5EF4-FFF2-40B4-BE49-F238E27FC236}">
                      <a16:creationId xmlns:a16="http://schemas.microsoft.com/office/drawing/2014/main" id="{2EA4FE7F-2600-4B41-B756-DFAE581B36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8">
                  <a:extLst>
                    <a:ext uri="{FF2B5EF4-FFF2-40B4-BE49-F238E27FC236}">
                      <a16:creationId xmlns:a16="http://schemas.microsoft.com/office/drawing/2014/main" id="{7E09D6D7-7E56-4967-A970-E882B10ED6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9">
                  <a:extLst>
                    <a:ext uri="{FF2B5EF4-FFF2-40B4-BE49-F238E27FC236}">
                      <a16:creationId xmlns:a16="http://schemas.microsoft.com/office/drawing/2014/main" id="{101E187C-A962-4AD5-9DE8-0C3C0E32C3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0">
                  <a:extLst>
                    <a:ext uri="{FF2B5EF4-FFF2-40B4-BE49-F238E27FC236}">
                      <a16:creationId xmlns:a16="http://schemas.microsoft.com/office/drawing/2014/main" id="{0BE5B388-CDAD-4A14-AA7D-06A073544D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">
                  <a:extLst>
                    <a:ext uri="{FF2B5EF4-FFF2-40B4-BE49-F238E27FC236}">
                      <a16:creationId xmlns:a16="http://schemas.microsoft.com/office/drawing/2014/main" id="{BE21E0CC-7BCE-49AB-AB75-52E6F1F3FC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2">
                  <a:extLst>
                    <a:ext uri="{FF2B5EF4-FFF2-40B4-BE49-F238E27FC236}">
                      <a16:creationId xmlns:a16="http://schemas.microsoft.com/office/drawing/2014/main" id="{95CD0B70-454C-41EB-A2AF-C13F3324A5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3">
                  <a:extLst>
                    <a:ext uri="{FF2B5EF4-FFF2-40B4-BE49-F238E27FC236}">
                      <a16:creationId xmlns:a16="http://schemas.microsoft.com/office/drawing/2014/main" id="{C9B0212D-6709-4461-9906-1797B6B203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4">
                  <a:extLst>
                    <a:ext uri="{FF2B5EF4-FFF2-40B4-BE49-F238E27FC236}">
                      <a16:creationId xmlns:a16="http://schemas.microsoft.com/office/drawing/2014/main" id="{EB653169-691D-4F9D-8C1D-89F3A16D5B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0698B34D-10A6-43E8-84A7-5CDBA08FE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6">
                  <a:extLst>
                    <a:ext uri="{FF2B5EF4-FFF2-40B4-BE49-F238E27FC236}">
                      <a16:creationId xmlns:a16="http://schemas.microsoft.com/office/drawing/2014/main" id="{CC3F07FC-83B1-43FD-A1C7-6FE662FE9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7">
                  <a:extLst>
                    <a:ext uri="{FF2B5EF4-FFF2-40B4-BE49-F238E27FC236}">
                      <a16:creationId xmlns:a16="http://schemas.microsoft.com/office/drawing/2014/main" id="{80399CC8-6072-4C00-85CA-EAB1FF461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8">
                  <a:extLst>
                    <a:ext uri="{FF2B5EF4-FFF2-40B4-BE49-F238E27FC236}">
                      <a16:creationId xmlns:a16="http://schemas.microsoft.com/office/drawing/2014/main" id="{4A880830-5BE6-4F93-81CA-186174F24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9">
                  <a:extLst>
                    <a:ext uri="{FF2B5EF4-FFF2-40B4-BE49-F238E27FC236}">
                      <a16:creationId xmlns:a16="http://schemas.microsoft.com/office/drawing/2014/main" id="{68E1D288-FE8C-4336-8E14-920845464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0">
                  <a:extLst>
                    <a:ext uri="{FF2B5EF4-FFF2-40B4-BE49-F238E27FC236}">
                      <a16:creationId xmlns:a16="http://schemas.microsoft.com/office/drawing/2014/main" id="{380A751A-8545-4980-AA93-EC694FB1F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1">
                  <a:extLst>
                    <a:ext uri="{FF2B5EF4-FFF2-40B4-BE49-F238E27FC236}">
                      <a16:creationId xmlns:a16="http://schemas.microsoft.com/office/drawing/2014/main" id="{04C1484D-474E-4F4E-95B3-72C5A8D95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2">
                  <a:extLst>
                    <a:ext uri="{FF2B5EF4-FFF2-40B4-BE49-F238E27FC236}">
                      <a16:creationId xmlns:a16="http://schemas.microsoft.com/office/drawing/2014/main" id="{99EBB196-D661-4483-B6A5-FC99E9149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3">
                  <a:extLst>
                    <a:ext uri="{FF2B5EF4-FFF2-40B4-BE49-F238E27FC236}">
                      <a16:creationId xmlns:a16="http://schemas.microsoft.com/office/drawing/2014/main" id="{361B0B6F-3053-41D4-A55E-404DA57F5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4">
                  <a:extLst>
                    <a:ext uri="{FF2B5EF4-FFF2-40B4-BE49-F238E27FC236}">
                      <a16:creationId xmlns:a16="http://schemas.microsoft.com/office/drawing/2014/main" id="{6E1CFCE6-86CE-412E-9A08-A818DBE75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5">
                  <a:extLst>
                    <a:ext uri="{FF2B5EF4-FFF2-40B4-BE49-F238E27FC236}">
                      <a16:creationId xmlns:a16="http://schemas.microsoft.com/office/drawing/2014/main" id="{7E131F26-9605-4BAB-A87F-1F2830D04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6">
                  <a:extLst>
                    <a:ext uri="{FF2B5EF4-FFF2-40B4-BE49-F238E27FC236}">
                      <a16:creationId xmlns:a16="http://schemas.microsoft.com/office/drawing/2014/main" id="{5CE34EDC-9F20-4A82-B18A-A6CA15C45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4" name="Group 10">
            <a:extLst>
              <a:ext uri="{FF2B5EF4-FFF2-40B4-BE49-F238E27FC236}">
                <a16:creationId xmlns:a16="http://schemas.microsoft.com/office/drawing/2014/main" id="{C4B58947-30EE-4529-9E0F-5EBC9EC3384F}"/>
              </a:ext>
            </a:extLst>
          </p:cNvPr>
          <p:cNvGrpSpPr/>
          <p:nvPr/>
        </p:nvGrpSpPr>
        <p:grpSpPr>
          <a:xfrm>
            <a:off x="152400" y="4477047"/>
            <a:ext cx="23507411" cy="7532976"/>
            <a:chOff x="1270511" y="5806667"/>
            <a:chExt cx="21817977" cy="8921752"/>
          </a:xfrm>
        </p:grpSpPr>
        <p:sp>
          <p:nvSpPr>
            <p:cNvPr id="95" name="Rounded Rectangle 52">
              <a:extLst>
                <a:ext uri="{FF2B5EF4-FFF2-40B4-BE49-F238E27FC236}">
                  <a16:creationId xmlns:a16="http://schemas.microsoft.com/office/drawing/2014/main" id="{00AA677D-C767-4659-982D-E718DC4B625A}"/>
                </a:ext>
              </a:extLst>
            </p:cNvPr>
            <p:cNvSpPr/>
            <p:nvPr/>
          </p:nvSpPr>
          <p:spPr>
            <a:xfrm>
              <a:off x="1270511" y="5835800"/>
              <a:ext cx="21817977" cy="88926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60">
              <a:extLst>
                <a:ext uri="{FF2B5EF4-FFF2-40B4-BE49-F238E27FC236}">
                  <a16:creationId xmlns:a16="http://schemas.microsoft.com/office/drawing/2014/main" id="{5163BE38-C940-414D-B8B8-8D04ED52C48E}"/>
                </a:ext>
              </a:extLst>
            </p:cNvPr>
            <p:cNvGrpSpPr/>
            <p:nvPr/>
          </p:nvGrpSpPr>
          <p:grpSpPr>
            <a:xfrm>
              <a:off x="1305875" y="5806667"/>
              <a:ext cx="3532754" cy="1033012"/>
              <a:chOff x="1259905" y="6245234"/>
              <a:chExt cx="3532754" cy="1033012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A2702B96-A19D-413A-B29E-8297D18A33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75A3719-B871-4E1A-8D8B-AD8C33D63544}"/>
                  </a:ext>
                </a:extLst>
              </p:cNvPr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58">
                <a:extLst>
                  <a:ext uri="{FF2B5EF4-FFF2-40B4-BE49-F238E27FC236}">
                    <a16:creationId xmlns:a16="http://schemas.microsoft.com/office/drawing/2014/main" id="{E64979A2-9831-480D-A3BE-2C7B0170D042}"/>
                  </a:ext>
                </a:extLst>
              </p:cNvPr>
              <p:cNvSpPr/>
              <p:nvPr/>
            </p:nvSpPr>
            <p:spPr>
              <a:xfrm flipV="1">
                <a:off x="1259905" y="6263151"/>
                <a:ext cx="903517" cy="101509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D02D77A0-81C8-485F-BD10-217242172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F9CB5A-D7A7-4900-B84D-D2E7F5DB3D93}"/>
                  </a:ext>
                </a:extLst>
              </p:cNvPr>
              <p:cNvSpPr/>
              <p:nvPr/>
            </p:nvSpPr>
            <p:spPr>
              <a:xfrm>
                <a:off x="4276993" y="2430027"/>
                <a:ext cx="19147933" cy="2005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số hạng không chứa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F9CB5A-D7A7-4900-B84D-D2E7F5DB3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993" y="2430027"/>
                <a:ext cx="19147933" cy="2005229"/>
              </a:xfrm>
              <a:prstGeom prst="rect">
                <a:avLst/>
              </a:prstGeom>
              <a:blipFill>
                <a:blip r:embed="rId3"/>
                <a:stretch>
                  <a:fillRect l="-1305" b="-1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86B9C84-F282-42F2-8250-AD04682709AB}"/>
                  </a:ext>
                </a:extLst>
              </p:cNvPr>
              <p:cNvSpPr/>
              <p:nvPr/>
            </p:nvSpPr>
            <p:spPr>
              <a:xfrm>
                <a:off x="1130691" y="5517699"/>
                <a:ext cx="22000437" cy="6131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Số hạng tổng quát: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0≤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0≤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≤8,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ℕ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24−3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24−4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hạng không chứa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24−4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=0⇔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=6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=6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6+1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24−4.6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=28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số hạng không chứa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28.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86B9C84-F282-42F2-8250-AD0468270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91" y="5517699"/>
                <a:ext cx="22000437" cy="6131487"/>
              </a:xfrm>
              <a:prstGeom prst="rect">
                <a:avLst/>
              </a:prstGeom>
              <a:blipFill>
                <a:blip r:embed="rId4"/>
                <a:stretch>
                  <a:fillRect l="-1108" t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3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8207DF-6C1D-4962-AA77-E41DDADFF3A2}"/>
              </a:ext>
            </a:extLst>
          </p:cNvPr>
          <p:cNvSpPr/>
          <p:nvPr/>
        </p:nvSpPr>
        <p:spPr>
          <a:xfrm>
            <a:off x="499925" y="2428796"/>
            <a:ext cx="14282876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en-US" sz="4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98553-080B-47B2-9CBE-0B32BB9C97E8}"/>
              </a:ext>
            </a:extLst>
          </p:cNvPr>
          <p:cNvSpPr txBox="1"/>
          <p:nvPr/>
        </p:nvSpPr>
        <p:spPr>
          <a:xfrm>
            <a:off x="390190" y="4962946"/>
            <a:ext cx="158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i="1" dirty="0">
                <a:solidFill>
                  <a:schemeClr val="bg1"/>
                </a:solidFill>
                <a:latin typeface="+mj-lt"/>
              </a:rPr>
              <a:t>Giải</a:t>
            </a:r>
            <a:endParaRPr lang="en-GB" sz="5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2" name="Group 54">
            <a:extLst>
              <a:ext uri="{FF2B5EF4-FFF2-40B4-BE49-F238E27FC236}">
                <a16:creationId xmlns:a16="http://schemas.microsoft.com/office/drawing/2014/main" id="{E17C8FD2-8B5D-449E-8490-8EAF89D1C0EA}"/>
              </a:ext>
            </a:extLst>
          </p:cNvPr>
          <p:cNvGrpSpPr/>
          <p:nvPr/>
        </p:nvGrpSpPr>
        <p:grpSpPr>
          <a:xfrm>
            <a:off x="590932" y="1992512"/>
            <a:ext cx="23535503" cy="2614951"/>
            <a:chOff x="1268078" y="3405486"/>
            <a:chExt cx="21841827" cy="1992085"/>
          </a:xfrm>
        </p:grpSpPr>
        <p:sp>
          <p:nvSpPr>
            <p:cNvPr id="63" name="Rounded Rectangle 61">
              <a:extLst>
                <a:ext uri="{FF2B5EF4-FFF2-40B4-BE49-F238E27FC236}">
                  <a16:creationId xmlns:a16="http://schemas.microsoft.com/office/drawing/2014/main" id="{039210E9-FD38-41E9-8276-BC409A53498F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7">
              <a:extLst>
                <a:ext uri="{FF2B5EF4-FFF2-40B4-BE49-F238E27FC236}">
                  <a16:creationId xmlns:a16="http://schemas.microsoft.com/office/drawing/2014/main" id="{FDDFAC36-119B-4F1C-BCE9-1790863C4762}"/>
                </a:ext>
              </a:extLst>
            </p:cNvPr>
            <p:cNvGrpSpPr/>
            <p:nvPr/>
          </p:nvGrpSpPr>
          <p:grpSpPr>
            <a:xfrm>
              <a:off x="1268078" y="3405486"/>
              <a:ext cx="3502782" cy="940513"/>
              <a:chOff x="1311958" y="3405486"/>
              <a:chExt cx="3502782" cy="940513"/>
            </a:xfrm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F0F6AC23-E951-4692-A1FE-F1D546E541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67749" y="2524720"/>
                <a:ext cx="751919" cy="274206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A40DAF-321D-4B31-A06D-B44516A71122}"/>
                  </a:ext>
                </a:extLst>
              </p:cNvPr>
              <p:cNvSpPr txBox="1"/>
              <p:nvPr/>
            </p:nvSpPr>
            <p:spPr>
              <a:xfrm>
                <a:off x="2207029" y="3648709"/>
                <a:ext cx="2559050" cy="60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5/58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70">
                <a:extLst>
                  <a:ext uri="{FF2B5EF4-FFF2-40B4-BE49-F238E27FC236}">
                    <a16:creationId xmlns:a16="http://schemas.microsoft.com/office/drawing/2014/main" id="{6042BB28-05ED-4884-9749-10FB3836ECC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019F708-D730-4120-BE59-C3FA9FAE030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id="{92A27542-3E09-4662-A1E6-E9AC57F32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id="{E119C2CD-B09A-4D03-B7E7-72FEF4B1C8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F9489F9A-330E-40BE-9B6F-9FB1BF74C4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6">
                  <a:extLst>
                    <a:ext uri="{FF2B5EF4-FFF2-40B4-BE49-F238E27FC236}">
                      <a16:creationId xmlns:a16="http://schemas.microsoft.com/office/drawing/2014/main" id="{D417B084-DD50-4EA6-9BCE-BC0F6E8697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7">
                  <a:extLst>
                    <a:ext uri="{FF2B5EF4-FFF2-40B4-BE49-F238E27FC236}">
                      <a16:creationId xmlns:a16="http://schemas.microsoft.com/office/drawing/2014/main" id="{2EA4FE7F-2600-4B41-B756-DFAE581B36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8">
                  <a:extLst>
                    <a:ext uri="{FF2B5EF4-FFF2-40B4-BE49-F238E27FC236}">
                      <a16:creationId xmlns:a16="http://schemas.microsoft.com/office/drawing/2014/main" id="{7E09D6D7-7E56-4967-A970-E882B10ED6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9">
                  <a:extLst>
                    <a:ext uri="{FF2B5EF4-FFF2-40B4-BE49-F238E27FC236}">
                      <a16:creationId xmlns:a16="http://schemas.microsoft.com/office/drawing/2014/main" id="{101E187C-A962-4AD5-9DE8-0C3C0E32C3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0">
                  <a:extLst>
                    <a:ext uri="{FF2B5EF4-FFF2-40B4-BE49-F238E27FC236}">
                      <a16:creationId xmlns:a16="http://schemas.microsoft.com/office/drawing/2014/main" id="{0BE5B388-CDAD-4A14-AA7D-06A073544D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">
                  <a:extLst>
                    <a:ext uri="{FF2B5EF4-FFF2-40B4-BE49-F238E27FC236}">
                      <a16:creationId xmlns:a16="http://schemas.microsoft.com/office/drawing/2014/main" id="{BE21E0CC-7BCE-49AB-AB75-52E6F1F3FC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2">
                  <a:extLst>
                    <a:ext uri="{FF2B5EF4-FFF2-40B4-BE49-F238E27FC236}">
                      <a16:creationId xmlns:a16="http://schemas.microsoft.com/office/drawing/2014/main" id="{95CD0B70-454C-41EB-A2AF-C13F3324A5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3">
                  <a:extLst>
                    <a:ext uri="{FF2B5EF4-FFF2-40B4-BE49-F238E27FC236}">
                      <a16:creationId xmlns:a16="http://schemas.microsoft.com/office/drawing/2014/main" id="{C9B0212D-6709-4461-9906-1797B6B203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4">
                  <a:extLst>
                    <a:ext uri="{FF2B5EF4-FFF2-40B4-BE49-F238E27FC236}">
                      <a16:creationId xmlns:a16="http://schemas.microsoft.com/office/drawing/2014/main" id="{EB653169-691D-4F9D-8C1D-89F3A16D5B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0698B34D-10A6-43E8-84A7-5CDBA08FE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6">
                  <a:extLst>
                    <a:ext uri="{FF2B5EF4-FFF2-40B4-BE49-F238E27FC236}">
                      <a16:creationId xmlns:a16="http://schemas.microsoft.com/office/drawing/2014/main" id="{CC3F07FC-83B1-43FD-A1C7-6FE662FE9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7">
                  <a:extLst>
                    <a:ext uri="{FF2B5EF4-FFF2-40B4-BE49-F238E27FC236}">
                      <a16:creationId xmlns:a16="http://schemas.microsoft.com/office/drawing/2014/main" id="{80399CC8-6072-4C00-85CA-EAB1FF461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8">
                  <a:extLst>
                    <a:ext uri="{FF2B5EF4-FFF2-40B4-BE49-F238E27FC236}">
                      <a16:creationId xmlns:a16="http://schemas.microsoft.com/office/drawing/2014/main" id="{4A880830-5BE6-4F93-81CA-186174F24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9">
                  <a:extLst>
                    <a:ext uri="{FF2B5EF4-FFF2-40B4-BE49-F238E27FC236}">
                      <a16:creationId xmlns:a16="http://schemas.microsoft.com/office/drawing/2014/main" id="{68E1D288-FE8C-4336-8E14-920845464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0">
                  <a:extLst>
                    <a:ext uri="{FF2B5EF4-FFF2-40B4-BE49-F238E27FC236}">
                      <a16:creationId xmlns:a16="http://schemas.microsoft.com/office/drawing/2014/main" id="{380A751A-8545-4980-AA93-EC694FB1F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1">
                  <a:extLst>
                    <a:ext uri="{FF2B5EF4-FFF2-40B4-BE49-F238E27FC236}">
                      <a16:creationId xmlns:a16="http://schemas.microsoft.com/office/drawing/2014/main" id="{04C1484D-474E-4F4E-95B3-72C5A8D95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2">
                  <a:extLst>
                    <a:ext uri="{FF2B5EF4-FFF2-40B4-BE49-F238E27FC236}">
                      <a16:creationId xmlns:a16="http://schemas.microsoft.com/office/drawing/2014/main" id="{99EBB196-D661-4483-B6A5-FC99E9149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3">
                  <a:extLst>
                    <a:ext uri="{FF2B5EF4-FFF2-40B4-BE49-F238E27FC236}">
                      <a16:creationId xmlns:a16="http://schemas.microsoft.com/office/drawing/2014/main" id="{361B0B6F-3053-41D4-A55E-404DA57F5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4">
                  <a:extLst>
                    <a:ext uri="{FF2B5EF4-FFF2-40B4-BE49-F238E27FC236}">
                      <a16:creationId xmlns:a16="http://schemas.microsoft.com/office/drawing/2014/main" id="{6E1CFCE6-86CE-412E-9A08-A818DBE75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5">
                  <a:extLst>
                    <a:ext uri="{FF2B5EF4-FFF2-40B4-BE49-F238E27FC236}">
                      <a16:creationId xmlns:a16="http://schemas.microsoft.com/office/drawing/2014/main" id="{7E131F26-9605-4BAB-A87F-1F2830D04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6">
                  <a:extLst>
                    <a:ext uri="{FF2B5EF4-FFF2-40B4-BE49-F238E27FC236}">
                      <a16:creationId xmlns:a16="http://schemas.microsoft.com/office/drawing/2014/main" id="{5CE34EDC-9F20-4A82-B18A-A6CA15C45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4" name="Group 10">
            <a:extLst>
              <a:ext uri="{FF2B5EF4-FFF2-40B4-BE49-F238E27FC236}">
                <a16:creationId xmlns:a16="http://schemas.microsoft.com/office/drawing/2014/main" id="{C4B58947-30EE-4529-9E0F-5EBC9EC3384F}"/>
              </a:ext>
            </a:extLst>
          </p:cNvPr>
          <p:cNvGrpSpPr/>
          <p:nvPr/>
        </p:nvGrpSpPr>
        <p:grpSpPr>
          <a:xfrm>
            <a:off x="599843" y="4943896"/>
            <a:ext cx="23526592" cy="6851049"/>
            <a:chOff x="1252708" y="5806667"/>
            <a:chExt cx="21835780" cy="8114105"/>
          </a:xfrm>
        </p:grpSpPr>
        <p:sp>
          <p:nvSpPr>
            <p:cNvPr id="95" name="Rounded Rectangle 52">
              <a:extLst>
                <a:ext uri="{FF2B5EF4-FFF2-40B4-BE49-F238E27FC236}">
                  <a16:creationId xmlns:a16="http://schemas.microsoft.com/office/drawing/2014/main" id="{00AA677D-C767-4659-982D-E718DC4B625A}"/>
                </a:ext>
              </a:extLst>
            </p:cNvPr>
            <p:cNvSpPr/>
            <p:nvPr/>
          </p:nvSpPr>
          <p:spPr>
            <a:xfrm>
              <a:off x="1270511" y="5884231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60">
              <a:extLst>
                <a:ext uri="{FF2B5EF4-FFF2-40B4-BE49-F238E27FC236}">
                  <a16:creationId xmlns:a16="http://schemas.microsoft.com/office/drawing/2014/main" id="{5163BE38-C940-414D-B8B8-8D04ED52C48E}"/>
                </a:ext>
              </a:extLst>
            </p:cNvPr>
            <p:cNvGrpSpPr/>
            <p:nvPr/>
          </p:nvGrpSpPr>
          <p:grpSpPr>
            <a:xfrm>
              <a:off x="1252708" y="5806667"/>
              <a:ext cx="3585921" cy="962871"/>
              <a:chOff x="1206738" y="6245234"/>
              <a:chExt cx="3585921" cy="962871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A2702B96-A19D-413A-B29E-8297D18A33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75A3719-B871-4E1A-8D8B-AD8C33D63544}"/>
                  </a:ext>
                </a:extLst>
              </p:cNvPr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58">
                <a:extLst>
                  <a:ext uri="{FF2B5EF4-FFF2-40B4-BE49-F238E27FC236}">
                    <a16:creationId xmlns:a16="http://schemas.microsoft.com/office/drawing/2014/main" id="{E64979A2-9831-480D-A3BE-2C7B0170D042}"/>
                  </a:ext>
                </a:extLst>
              </p:cNvPr>
              <p:cNvSpPr/>
              <p:nvPr/>
            </p:nvSpPr>
            <p:spPr>
              <a:xfrm flipV="1">
                <a:off x="1206738" y="6322798"/>
                <a:ext cx="935557" cy="88530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D02D77A0-81C8-485F-BD10-217242172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B31EB6-CCA3-4BD9-BDEA-008008E2EE80}"/>
                  </a:ext>
                </a:extLst>
              </p:cNvPr>
              <p:cNvSpPr/>
              <p:nvPr/>
            </p:nvSpPr>
            <p:spPr>
              <a:xfrm>
                <a:off x="4428790" y="2936770"/>
                <a:ext cx="1910713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khai triển biểu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B31EB6-CCA3-4BD9-BDEA-008008E2E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790" y="2936770"/>
                <a:ext cx="19107130" cy="1461875"/>
              </a:xfrm>
              <a:prstGeom prst="rect">
                <a:avLst/>
              </a:prstGeom>
              <a:blipFill>
                <a:blip r:embed="rId3"/>
                <a:stretch>
                  <a:fillRect l="-1308" t="-9167" b="-17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6CAE793-AA06-4928-97F8-3BF80B53947D}"/>
                  </a:ext>
                </a:extLst>
              </p:cNvPr>
              <p:cNvSpPr/>
              <p:nvPr/>
            </p:nvSpPr>
            <p:spPr>
              <a:xfrm>
                <a:off x="499925" y="5943600"/>
                <a:ext cx="23626510" cy="5816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620000" indent="-7170738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17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17</m:t>
                            </m:r>
                          </m:sub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17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16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−4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+…+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4400" b="1" i="1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620000" indent="-101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+…+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0≤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≤17 )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⇔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17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17</m:t>
                            </m:r>
                          </m:sub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17</m:t>
                            </m:r>
                          </m:sup>
                        </m:sSup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17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16</m:t>
                        </m:r>
                      </m:sup>
                    </m:sSup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−4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16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S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: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𝑆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17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16</m:t>
                          </m:r>
                        </m:sup>
                      </m:sSup>
                      <m:d>
                        <m:d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−4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+...+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𝑘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17−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𝑘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𝑘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+...+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17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17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17</m:t>
                          </m:r>
                        </m:sup>
                      </m:sSup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𝑷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)=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3.1−4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17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=(−1)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17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6CAE793-AA06-4928-97F8-3BF80B539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25" y="5943600"/>
                <a:ext cx="23626510" cy="5816592"/>
              </a:xfrm>
              <a:prstGeom prst="rect">
                <a:avLst/>
              </a:prstGeom>
              <a:blipFill>
                <a:blip r:embed="rId4"/>
                <a:stretch>
                  <a:fillRect t="-1992" b="-3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8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0">
            <a:extLst>
              <a:ext uri="{FF2B5EF4-FFF2-40B4-BE49-F238E27FC236}">
                <a16:creationId xmlns:a16="http://schemas.microsoft.com/office/drawing/2014/main" id="{C4B58947-30EE-4529-9E0F-5EBC9EC3384F}"/>
              </a:ext>
            </a:extLst>
          </p:cNvPr>
          <p:cNvGrpSpPr/>
          <p:nvPr/>
        </p:nvGrpSpPr>
        <p:grpSpPr>
          <a:xfrm>
            <a:off x="381000" y="5791200"/>
            <a:ext cx="23507411" cy="6117980"/>
            <a:chOff x="1246621" y="5806667"/>
            <a:chExt cx="21817977" cy="5992041"/>
          </a:xfrm>
        </p:grpSpPr>
        <p:sp>
          <p:nvSpPr>
            <p:cNvPr id="95" name="Rounded Rectangle 52">
              <a:extLst>
                <a:ext uri="{FF2B5EF4-FFF2-40B4-BE49-F238E27FC236}">
                  <a16:creationId xmlns:a16="http://schemas.microsoft.com/office/drawing/2014/main" id="{00AA677D-C767-4659-982D-E718DC4B625A}"/>
                </a:ext>
              </a:extLst>
            </p:cNvPr>
            <p:cNvSpPr/>
            <p:nvPr/>
          </p:nvSpPr>
          <p:spPr>
            <a:xfrm>
              <a:off x="1246621" y="5958846"/>
              <a:ext cx="21817977" cy="583986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60">
              <a:extLst>
                <a:ext uri="{FF2B5EF4-FFF2-40B4-BE49-F238E27FC236}">
                  <a16:creationId xmlns:a16="http://schemas.microsoft.com/office/drawing/2014/main" id="{5163BE38-C940-414D-B8B8-8D04ED52C48E}"/>
                </a:ext>
              </a:extLst>
            </p:cNvPr>
            <p:cNvGrpSpPr/>
            <p:nvPr/>
          </p:nvGrpSpPr>
          <p:grpSpPr>
            <a:xfrm>
              <a:off x="1270511" y="5806667"/>
              <a:ext cx="3568118" cy="962870"/>
              <a:chOff x="1224541" y="6245234"/>
              <a:chExt cx="3568118" cy="962870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A2702B96-A19D-413A-B29E-8297D18A33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75A3719-B871-4E1A-8D8B-AD8C33D63544}"/>
                  </a:ext>
                </a:extLst>
              </p:cNvPr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58">
                <a:extLst>
                  <a:ext uri="{FF2B5EF4-FFF2-40B4-BE49-F238E27FC236}">
                    <a16:creationId xmlns:a16="http://schemas.microsoft.com/office/drawing/2014/main" id="{E64979A2-9831-480D-A3BE-2C7B0170D04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8530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D02D77A0-81C8-485F-BD10-217242172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AA98553-080B-47B2-9CBE-0B32BB9C97E8}"/>
              </a:ext>
            </a:extLst>
          </p:cNvPr>
          <p:cNvSpPr txBox="1"/>
          <p:nvPr/>
        </p:nvSpPr>
        <p:spPr>
          <a:xfrm>
            <a:off x="381000" y="4891994"/>
            <a:ext cx="158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i="1" dirty="0">
                <a:solidFill>
                  <a:schemeClr val="bg1"/>
                </a:solidFill>
                <a:latin typeface="+mj-lt"/>
              </a:rPr>
              <a:t>Giải</a:t>
            </a:r>
            <a:endParaRPr lang="en-GB" sz="5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2" name="Group 54">
            <a:extLst>
              <a:ext uri="{FF2B5EF4-FFF2-40B4-BE49-F238E27FC236}">
                <a16:creationId xmlns:a16="http://schemas.microsoft.com/office/drawing/2014/main" id="{E17C8FD2-8B5D-449E-8490-8EAF89D1C0EA}"/>
              </a:ext>
            </a:extLst>
          </p:cNvPr>
          <p:cNvGrpSpPr/>
          <p:nvPr/>
        </p:nvGrpSpPr>
        <p:grpSpPr>
          <a:xfrm>
            <a:off x="352989" y="2074186"/>
            <a:ext cx="23535503" cy="3616118"/>
            <a:chOff x="1268078" y="3405486"/>
            <a:chExt cx="21841827" cy="3136677"/>
          </a:xfrm>
        </p:grpSpPr>
        <p:sp>
          <p:nvSpPr>
            <p:cNvPr id="63" name="Rounded Rectangle 61">
              <a:extLst>
                <a:ext uri="{FF2B5EF4-FFF2-40B4-BE49-F238E27FC236}">
                  <a16:creationId xmlns:a16="http://schemas.microsoft.com/office/drawing/2014/main" id="{039210E9-FD38-41E9-8276-BC409A53498F}"/>
                </a:ext>
              </a:extLst>
            </p:cNvPr>
            <p:cNvSpPr/>
            <p:nvPr/>
          </p:nvSpPr>
          <p:spPr>
            <a:xfrm>
              <a:off x="1268078" y="3790951"/>
              <a:ext cx="21841827" cy="275121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4" name="Group 67">
              <a:extLst>
                <a:ext uri="{FF2B5EF4-FFF2-40B4-BE49-F238E27FC236}">
                  <a16:creationId xmlns:a16="http://schemas.microsoft.com/office/drawing/2014/main" id="{FDDFAC36-119B-4F1C-BCE9-1790863C4762}"/>
                </a:ext>
              </a:extLst>
            </p:cNvPr>
            <p:cNvGrpSpPr/>
            <p:nvPr/>
          </p:nvGrpSpPr>
          <p:grpSpPr>
            <a:xfrm>
              <a:off x="1268078" y="3405486"/>
              <a:ext cx="3502782" cy="956896"/>
              <a:chOff x="1311958" y="3405486"/>
              <a:chExt cx="3502782" cy="956896"/>
            </a:xfrm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F0F6AC23-E951-4692-A1FE-F1D546E541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0605" y="2561864"/>
                <a:ext cx="826207" cy="274206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A40DAF-321D-4B31-A06D-B44516A71122}"/>
                  </a:ext>
                </a:extLst>
              </p:cNvPr>
              <p:cNvSpPr txBox="1"/>
              <p:nvPr/>
            </p:nvSpPr>
            <p:spPr>
              <a:xfrm>
                <a:off x="2235299" y="3592908"/>
                <a:ext cx="2559050" cy="60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6/58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70">
                <a:extLst>
                  <a:ext uri="{FF2B5EF4-FFF2-40B4-BE49-F238E27FC236}">
                    <a16:creationId xmlns:a16="http://schemas.microsoft.com/office/drawing/2014/main" id="{6042BB28-05ED-4884-9749-10FB3836ECC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56896"/>
                <a:chOff x="1311958" y="3405486"/>
                <a:chExt cx="950173" cy="956896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019F708-D730-4120-BE59-C3FA9FAE030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id="{92A27542-3E09-4662-A1E6-E9AC57F32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id="{E119C2CD-B09A-4D03-B7E7-72FEF4B1C8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F9489F9A-330E-40BE-9B6F-9FB1BF74C4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6">
                  <a:extLst>
                    <a:ext uri="{FF2B5EF4-FFF2-40B4-BE49-F238E27FC236}">
                      <a16:creationId xmlns:a16="http://schemas.microsoft.com/office/drawing/2014/main" id="{D417B084-DD50-4EA6-9BCE-BC0F6E8697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04909" y="4167515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7">
                  <a:extLst>
                    <a:ext uri="{FF2B5EF4-FFF2-40B4-BE49-F238E27FC236}">
                      <a16:creationId xmlns:a16="http://schemas.microsoft.com/office/drawing/2014/main" id="{2EA4FE7F-2600-4B41-B756-DFAE581B36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8">
                  <a:extLst>
                    <a:ext uri="{FF2B5EF4-FFF2-40B4-BE49-F238E27FC236}">
                      <a16:creationId xmlns:a16="http://schemas.microsoft.com/office/drawing/2014/main" id="{7E09D6D7-7E56-4967-A970-E882B10ED6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9">
                  <a:extLst>
                    <a:ext uri="{FF2B5EF4-FFF2-40B4-BE49-F238E27FC236}">
                      <a16:creationId xmlns:a16="http://schemas.microsoft.com/office/drawing/2014/main" id="{101E187C-A962-4AD5-9DE8-0C3C0E32C3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0">
                  <a:extLst>
                    <a:ext uri="{FF2B5EF4-FFF2-40B4-BE49-F238E27FC236}">
                      <a16:creationId xmlns:a16="http://schemas.microsoft.com/office/drawing/2014/main" id="{0BE5B388-CDAD-4A14-AA7D-06A073544D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">
                  <a:extLst>
                    <a:ext uri="{FF2B5EF4-FFF2-40B4-BE49-F238E27FC236}">
                      <a16:creationId xmlns:a16="http://schemas.microsoft.com/office/drawing/2014/main" id="{BE21E0CC-7BCE-49AB-AB75-52E6F1F3FC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2">
                  <a:extLst>
                    <a:ext uri="{FF2B5EF4-FFF2-40B4-BE49-F238E27FC236}">
                      <a16:creationId xmlns:a16="http://schemas.microsoft.com/office/drawing/2014/main" id="{95CD0B70-454C-41EB-A2AF-C13F3324A5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3">
                  <a:extLst>
                    <a:ext uri="{FF2B5EF4-FFF2-40B4-BE49-F238E27FC236}">
                      <a16:creationId xmlns:a16="http://schemas.microsoft.com/office/drawing/2014/main" id="{C9B0212D-6709-4461-9906-1797B6B203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4">
                  <a:extLst>
                    <a:ext uri="{FF2B5EF4-FFF2-40B4-BE49-F238E27FC236}">
                      <a16:creationId xmlns:a16="http://schemas.microsoft.com/office/drawing/2014/main" id="{EB653169-691D-4F9D-8C1D-89F3A16D5B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0698B34D-10A6-43E8-84A7-5CDBA08FE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6">
                  <a:extLst>
                    <a:ext uri="{FF2B5EF4-FFF2-40B4-BE49-F238E27FC236}">
                      <a16:creationId xmlns:a16="http://schemas.microsoft.com/office/drawing/2014/main" id="{CC3F07FC-83B1-43FD-A1C7-6FE662FE9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7">
                  <a:extLst>
                    <a:ext uri="{FF2B5EF4-FFF2-40B4-BE49-F238E27FC236}">
                      <a16:creationId xmlns:a16="http://schemas.microsoft.com/office/drawing/2014/main" id="{80399CC8-6072-4C00-85CA-EAB1FF461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8">
                  <a:extLst>
                    <a:ext uri="{FF2B5EF4-FFF2-40B4-BE49-F238E27FC236}">
                      <a16:creationId xmlns:a16="http://schemas.microsoft.com/office/drawing/2014/main" id="{4A880830-5BE6-4F93-81CA-186174F24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9">
                  <a:extLst>
                    <a:ext uri="{FF2B5EF4-FFF2-40B4-BE49-F238E27FC236}">
                      <a16:creationId xmlns:a16="http://schemas.microsoft.com/office/drawing/2014/main" id="{68E1D288-FE8C-4336-8E14-920845464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0">
                  <a:extLst>
                    <a:ext uri="{FF2B5EF4-FFF2-40B4-BE49-F238E27FC236}">
                      <a16:creationId xmlns:a16="http://schemas.microsoft.com/office/drawing/2014/main" id="{380A751A-8545-4980-AA93-EC694FB1F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1">
                  <a:extLst>
                    <a:ext uri="{FF2B5EF4-FFF2-40B4-BE49-F238E27FC236}">
                      <a16:creationId xmlns:a16="http://schemas.microsoft.com/office/drawing/2014/main" id="{04C1484D-474E-4F4E-95B3-72C5A8D95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2">
                  <a:extLst>
                    <a:ext uri="{FF2B5EF4-FFF2-40B4-BE49-F238E27FC236}">
                      <a16:creationId xmlns:a16="http://schemas.microsoft.com/office/drawing/2014/main" id="{99EBB196-D661-4483-B6A5-FC99E9149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3">
                  <a:extLst>
                    <a:ext uri="{FF2B5EF4-FFF2-40B4-BE49-F238E27FC236}">
                      <a16:creationId xmlns:a16="http://schemas.microsoft.com/office/drawing/2014/main" id="{361B0B6F-3053-41D4-A55E-404DA57F5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4">
                  <a:extLst>
                    <a:ext uri="{FF2B5EF4-FFF2-40B4-BE49-F238E27FC236}">
                      <a16:creationId xmlns:a16="http://schemas.microsoft.com/office/drawing/2014/main" id="{6E1CFCE6-86CE-412E-9A08-A818DBE75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5">
                  <a:extLst>
                    <a:ext uri="{FF2B5EF4-FFF2-40B4-BE49-F238E27FC236}">
                      <a16:creationId xmlns:a16="http://schemas.microsoft.com/office/drawing/2014/main" id="{7E131F26-9605-4BAB-A87F-1F2830D04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6">
                  <a:extLst>
                    <a:ext uri="{FF2B5EF4-FFF2-40B4-BE49-F238E27FC236}">
                      <a16:creationId xmlns:a16="http://schemas.microsoft.com/office/drawing/2014/main" id="{5CE34EDC-9F20-4A82-B18A-A6CA15C45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CBB256-8B50-4834-9A0F-04126EA76C42}"/>
                  </a:ext>
                </a:extLst>
              </p:cNvPr>
              <p:cNvSpPr/>
              <p:nvPr/>
            </p:nvSpPr>
            <p:spPr>
              <a:xfrm>
                <a:off x="4287577" y="2605994"/>
                <a:ext cx="19663340" cy="2922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rằng:           a)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10000.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CBB256-8B50-4834-9A0F-04126EA76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577" y="2605994"/>
                <a:ext cx="19663340" cy="2922210"/>
              </a:xfrm>
              <a:prstGeom prst="rect">
                <a:avLst/>
              </a:prstGeom>
              <a:blipFill>
                <a:blip r:embed="rId3"/>
                <a:stretch>
                  <a:fillRect l="-1240" t="-4792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C92C2F4-9B00-4567-8CDC-C04FD2760D30}"/>
                  </a:ext>
                </a:extLst>
              </p:cNvPr>
              <p:cNvSpPr/>
              <p:nvPr/>
            </p:nvSpPr>
            <p:spPr>
              <a:xfrm>
                <a:off x="2926987" y="5882594"/>
                <a:ext cx="21457013" cy="6026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𝐂𝐡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𝐧𝐠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𝐦𝐢𝐧𝐡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10+1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10+1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.10.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043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+...+10.10+1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=10,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+...+10.10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90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=100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.1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.1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7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.1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+...+1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100  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C92C2F4-9B00-4567-8CDC-C04FD2760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987" y="5882594"/>
                <a:ext cx="21457013" cy="6026586"/>
              </a:xfrm>
              <a:prstGeom prst="rect">
                <a:avLst/>
              </a:prstGeom>
              <a:blipFill>
                <a:blip r:embed="rId4"/>
                <a:stretch>
                  <a:fillRect l="-1136" t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8207DF-6C1D-4962-AA77-E41DDADFF3A2}"/>
              </a:ext>
            </a:extLst>
          </p:cNvPr>
          <p:cNvSpPr/>
          <p:nvPr/>
        </p:nvSpPr>
        <p:spPr>
          <a:xfrm>
            <a:off x="533400" y="1143000"/>
            <a:ext cx="14282876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en-US" sz="4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98553-080B-47B2-9CBE-0B32BB9C97E8}"/>
              </a:ext>
            </a:extLst>
          </p:cNvPr>
          <p:cNvSpPr txBox="1"/>
          <p:nvPr/>
        </p:nvSpPr>
        <p:spPr>
          <a:xfrm>
            <a:off x="337906" y="4616609"/>
            <a:ext cx="158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i="1" dirty="0">
                <a:solidFill>
                  <a:schemeClr val="bg1"/>
                </a:solidFill>
                <a:latin typeface="+mj-lt"/>
              </a:rPr>
              <a:t>Giải</a:t>
            </a:r>
            <a:endParaRPr lang="en-GB" sz="5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2" name="Group 54">
            <a:extLst>
              <a:ext uri="{FF2B5EF4-FFF2-40B4-BE49-F238E27FC236}">
                <a16:creationId xmlns:a16="http://schemas.microsoft.com/office/drawing/2014/main" id="{E17C8FD2-8B5D-449E-8490-8EAF89D1C0EA}"/>
              </a:ext>
            </a:extLst>
          </p:cNvPr>
          <p:cNvGrpSpPr/>
          <p:nvPr/>
        </p:nvGrpSpPr>
        <p:grpSpPr>
          <a:xfrm>
            <a:off x="299267" y="1818844"/>
            <a:ext cx="23535503" cy="3653087"/>
            <a:chOff x="1268078" y="3405486"/>
            <a:chExt cx="21841827" cy="3168278"/>
          </a:xfrm>
        </p:grpSpPr>
        <p:sp>
          <p:nvSpPr>
            <p:cNvPr id="63" name="Rounded Rectangle 61">
              <a:extLst>
                <a:ext uri="{FF2B5EF4-FFF2-40B4-BE49-F238E27FC236}">
                  <a16:creationId xmlns:a16="http://schemas.microsoft.com/office/drawing/2014/main" id="{039210E9-FD38-41E9-8276-BC409A53498F}"/>
                </a:ext>
              </a:extLst>
            </p:cNvPr>
            <p:cNvSpPr/>
            <p:nvPr/>
          </p:nvSpPr>
          <p:spPr>
            <a:xfrm>
              <a:off x="1268078" y="3790950"/>
              <a:ext cx="21841827" cy="278281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4" name="Group 67">
              <a:extLst>
                <a:ext uri="{FF2B5EF4-FFF2-40B4-BE49-F238E27FC236}">
                  <a16:creationId xmlns:a16="http://schemas.microsoft.com/office/drawing/2014/main" id="{FDDFAC36-119B-4F1C-BCE9-1790863C4762}"/>
                </a:ext>
              </a:extLst>
            </p:cNvPr>
            <p:cNvGrpSpPr/>
            <p:nvPr/>
          </p:nvGrpSpPr>
          <p:grpSpPr>
            <a:xfrm>
              <a:off x="1268078" y="3405486"/>
              <a:ext cx="3502782" cy="956896"/>
              <a:chOff x="1311958" y="3405486"/>
              <a:chExt cx="3502782" cy="956896"/>
            </a:xfrm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F0F6AC23-E951-4692-A1FE-F1D546E541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0605" y="2561864"/>
                <a:ext cx="826207" cy="274206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A40DAF-321D-4B31-A06D-B44516A71122}"/>
                  </a:ext>
                </a:extLst>
              </p:cNvPr>
              <p:cNvSpPr txBox="1"/>
              <p:nvPr/>
            </p:nvSpPr>
            <p:spPr>
              <a:xfrm>
                <a:off x="2164183" y="3581027"/>
                <a:ext cx="2559050" cy="60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6/58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70">
                <a:extLst>
                  <a:ext uri="{FF2B5EF4-FFF2-40B4-BE49-F238E27FC236}">
                    <a16:creationId xmlns:a16="http://schemas.microsoft.com/office/drawing/2014/main" id="{6042BB28-05ED-4884-9749-10FB3836ECC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56896"/>
                <a:chOff x="1311958" y="3405486"/>
                <a:chExt cx="950173" cy="956896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019F708-D730-4120-BE59-C3FA9FAE030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id="{92A27542-3E09-4662-A1E6-E9AC57F32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id="{E119C2CD-B09A-4D03-B7E7-72FEF4B1C8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F9489F9A-330E-40BE-9B6F-9FB1BF74C4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6">
                  <a:extLst>
                    <a:ext uri="{FF2B5EF4-FFF2-40B4-BE49-F238E27FC236}">
                      <a16:creationId xmlns:a16="http://schemas.microsoft.com/office/drawing/2014/main" id="{D417B084-DD50-4EA6-9BCE-BC0F6E8697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04909" y="4167515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7">
                  <a:extLst>
                    <a:ext uri="{FF2B5EF4-FFF2-40B4-BE49-F238E27FC236}">
                      <a16:creationId xmlns:a16="http://schemas.microsoft.com/office/drawing/2014/main" id="{2EA4FE7F-2600-4B41-B756-DFAE581B36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8">
                  <a:extLst>
                    <a:ext uri="{FF2B5EF4-FFF2-40B4-BE49-F238E27FC236}">
                      <a16:creationId xmlns:a16="http://schemas.microsoft.com/office/drawing/2014/main" id="{7E09D6D7-7E56-4967-A970-E882B10ED6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9">
                  <a:extLst>
                    <a:ext uri="{FF2B5EF4-FFF2-40B4-BE49-F238E27FC236}">
                      <a16:creationId xmlns:a16="http://schemas.microsoft.com/office/drawing/2014/main" id="{101E187C-A962-4AD5-9DE8-0C3C0E32C3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0">
                  <a:extLst>
                    <a:ext uri="{FF2B5EF4-FFF2-40B4-BE49-F238E27FC236}">
                      <a16:creationId xmlns:a16="http://schemas.microsoft.com/office/drawing/2014/main" id="{0BE5B388-CDAD-4A14-AA7D-06A073544D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">
                  <a:extLst>
                    <a:ext uri="{FF2B5EF4-FFF2-40B4-BE49-F238E27FC236}">
                      <a16:creationId xmlns:a16="http://schemas.microsoft.com/office/drawing/2014/main" id="{BE21E0CC-7BCE-49AB-AB75-52E6F1F3FC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2">
                  <a:extLst>
                    <a:ext uri="{FF2B5EF4-FFF2-40B4-BE49-F238E27FC236}">
                      <a16:creationId xmlns:a16="http://schemas.microsoft.com/office/drawing/2014/main" id="{95CD0B70-454C-41EB-A2AF-C13F3324A5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3">
                  <a:extLst>
                    <a:ext uri="{FF2B5EF4-FFF2-40B4-BE49-F238E27FC236}">
                      <a16:creationId xmlns:a16="http://schemas.microsoft.com/office/drawing/2014/main" id="{C9B0212D-6709-4461-9906-1797B6B203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4">
                  <a:extLst>
                    <a:ext uri="{FF2B5EF4-FFF2-40B4-BE49-F238E27FC236}">
                      <a16:creationId xmlns:a16="http://schemas.microsoft.com/office/drawing/2014/main" id="{EB653169-691D-4F9D-8C1D-89F3A16D5B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0698B34D-10A6-43E8-84A7-5CDBA08FE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6">
                  <a:extLst>
                    <a:ext uri="{FF2B5EF4-FFF2-40B4-BE49-F238E27FC236}">
                      <a16:creationId xmlns:a16="http://schemas.microsoft.com/office/drawing/2014/main" id="{CC3F07FC-83B1-43FD-A1C7-6FE662FE9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7">
                  <a:extLst>
                    <a:ext uri="{FF2B5EF4-FFF2-40B4-BE49-F238E27FC236}">
                      <a16:creationId xmlns:a16="http://schemas.microsoft.com/office/drawing/2014/main" id="{80399CC8-6072-4C00-85CA-EAB1FF461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8">
                  <a:extLst>
                    <a:ext uri="{FF2B5EF4-FFF2-40B4-BE49-F238E27FC236}">
                      <a16:creationId xmlns:a16="http://schemas.microsoft.com/office/drawing/2014/main" id="{4A880830-5BE6-4F93-81CA-186174F24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9">
                  <a:extLst>
                    <a:ext uri="{FF2B5EF4-FFF2-40B4-BE49-F238E27FC236}">
                      <a16:creationId xmlns:a16="http://schemas.microsoft.com/office/drawing/2014/main" id="{68E1D288-FE8C-4336-8E14-920845464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0">
                  <a:extLst>
                    <a:ext uri="{FF2B5EF4-FFF2-40B4-BE49-F238E27FC236}">
                      <a16:creationId xmlns:a16="http://schemas.microsoft.com/office/drawing/2014/main" id="{380A751A-8545-4980-AA93-EC694FB1F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1">
                  <a:extLst>
                    <a:ext uri="{FF2B5EF4-FFF2-40B4-BE49-F238E27FC236}">
                      <a16:creationId xmlns:a16="http://schemas.microsoft.com/office/drawing/2014/main" id="{04C1484D-474E-4F4E-95B3-72C5A8D95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2">
                  <a:extLst>
                    <a:ext uri="{FF2B5EF4-FFF2-40B4-BE49-F238E27FC236}">
                      <a16:creationId xmlns:a16="http://schemas.microsoft.com/office/drawing/2014/main" id="{99EBB196-D661-4483-B6A5-FC99E9149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3">
                  <a:extLst>
                    <a:ext uri="{FF2B5EF4-FFF2-40B4-BE49-F238E27FC236}">
                      <a16:creationId xmlns:a16="http://schemas.microsoft.com/office/drawing/2014/main" id="{361B0B6F-3053-41D4-A55E-404DA57F5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4">
                  <a:extLst>
                    <a:ext uri="{FF2B5EF4-FFF2-40B4-BE49-F238E27FC236}">
                      <a16:creationId xmlns:a16="http://schemas.microsoft.com/office/drawing/2014/main" id="{6E1CFCE6-86CE-412E-9A08-A818DBE75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5">
                  <a:extLst>
                    <a:ext uri="{FF2B5EF4-FFF2-40B4-BE49-F238E27FC236}">
                      <a16:creationId xmlns:a16="http://schemas.microsoft.com/office/drawing/2014/main" id="{7E131F26-9605-4BAB-A87F-1F2830D04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6">
                  <a:extLst>
                    <a:ext uri="{FF2B5EF4-FFF2-40B4-BE49-F238E27FC236}">
                      <a16:creationId xmlns:a16="http://schemas.microsoft.com/office/drawing/2014/main" id="{5CE34EDC-9F20-4A82-B18A-A6CA15C45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4" name="Group 10">
            <a:extLst>
              <a:ext uri="{FF2B5EF4-FFF2-40B4-BE49-F238E27FC236}">
                <a16:creationId xmlns:a16="http://schemas.microsoft.com/office/drawing/2014/main" id="{C4B58947-30EE-4529-9E0F-5EBC9EC3384F}"/>
              </a:ext>
            </a:extLst>
          </p:cNvPr>
          <p:cNvGrpSpPr/>
          <p:nvPr/>
        </p:nvGrpSpPr>
        <p:grpSpPr>
          <a:xfrm>
            <a:off x="299267" y="5403955"/>
            <a:ext cx="23507411" cy="8278786"/>
            <a:chOff x="1270511" y="5806667"/>
            <a:chExt cx="21817977" cy="8158324"/>
          </a:xfrm>
        </p:grpSpPr>
        <p:sp>
          <p:nvSpPr>
            <p:cNvPr id="95" name="Rounded Rectangle 52">
              <a:extLst>
                <a:ext uri="{FF2B5EF4-FFF2-40B4-BE49-F238E27FC236}">
                  <a16:creationId xmlns:a16="http://schemas.microsoft.com/office/drawing/2014/main" id="{00AA677D-C767-4659-982D-E718DC4B625A}"/>
                </a:ext>
              </a:extLst>
            </p:cNvPr>
            <p:cNvSpPr/>
            <p:nvPr/>
          </p:nvSpPr>
          <p:spPr>
            <a:xfrm>
              <a:off x="1270511" y="5948483"/>
              <a:ext cx="21817977" cy="80165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60">
              <a:extLst>
                <a:ext uri="{FF2B5EF4-FFF2-40B4-BE49-F238E27FC236}">
                  <a16:creationId xmlns:a16="http://schemas.microsoft.com/office/drawing/2014/main" id="{5163BE38-C940-414D-B8B8-8D04ED52C48E}"/>
                </a:ext>
              </a:extLst>
            </p:cNvPr>
            <p:cNvGrpSpPr/>
            <p:nvPr/>
          </p:nvGrpSpPr>
          <p:grpSpPr>
            <a:xfrm>
              <a:off x="1270511" y="5806667"/>
              <a:ext cx="3568118" cy="964469"/>
              <a:chOff x="1224541" y="6245234"/>
              <a:chExt cx="3568118" cy="964469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A2702B96-A19D-413A-B29E-8297D18A33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75A3719-B871-4E1A-8D8B-AD8C33D63544}"/>
                  </a:ext>
                </a:extLst>
              </p:cNvPr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58">
                <a:extLst>
                  <a:ext uri="{FF2B5EF4-FFF2-40B4-BE49-F238E27FC236}">
                    <a16:creationId xmlns:a16="http://schemas.microsoft.com/office/drawing/2014/main" id="{E64979A2-9831-480D-A3BE-2C7B0170D042}"/>
                  </a:ext>
                </a:extLst>
              </p:cNvPr>
              <p:cNvSpPr/>
              <p:nvPr/>
            </p:nvSpPr>
            <p:spPr>
              <a:xfrm flipV="1">
                <a:off x="1224541" y="6322798"/>
                <a:ext cx="903517" cy="88690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D02D77A0-81C8-485F-BD10-217242172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CBB256-8B50-4834-9A0F-04126EA76C42}"/>
                  </a:ext>
                </a:extLst>
              </p:cNvPr>
              <p:cNvSpPr/>
              <p:nvPr/>
            </p:nvSpPr>
            <p:spPr>
              <a:xfrm>
                <a:off x="4186145" y="2396063"/>
                <a:ext cx="19879289" cy="2922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rằng:           a)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10000.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CBB256-8B50-4834-9A0F-04126EA76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145" y="2396063"/>
                <a:ext cx="19879289" cy="2922210"/>
              </a:xfrm>
              <a:prstGeom prst="rect">
                <a:avLst/>
              </a:prstGeom>
              <a:blipFill>
                <a:blip r:embed="rId3"/>
                <a:stretch>
                  <a:fillRect l="-1257" t="-4802" b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CB4EBC4-BD2E-4DA5-8676-E1B8A055AD4D}"/>
                  </a:ext>
                </a:extLst>
              </p:cNvPr>
              <p:cNvSpPr/>
              <p:nvPr/>
            </p:nvSpPr>
            <p:spPr>
              <a:xfrm>
                <a:off x="701905" y="6600432"/>
                <a:ext cx="22828613" cy="5797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sty m:val="p"/>
                      </m:rP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minh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10000.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100+1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100+1</m:t>
                              </m:r>
                            </m:e>
                          </m:d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.10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.10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99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.1+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.10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98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+...+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99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.100.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99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p>
                      </m:sSup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    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99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98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+...+100.100+1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99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=100,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⇒10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−1=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.10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.10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99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.10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98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+...+100.100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90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=10000</m:t>
                      </m:r>
                      <m:d>
                        <m:d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100</m:t>
                              </m:r>
                            </m:sub>
                            <m:sup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.10</m:t>
                          </m:r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98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100</m:t>
                              </m:r>
                            </m:sub>
                            <m:sup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.10</m:t>
                          </m:r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97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100</m:t>
                              </m:r>
                            </m:sub>
                            <m:sup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.10</m:t>
                          </m:r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96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+...+1</m:t>
                          </m:r>
                        </m:e>
                      </m:d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10000  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CB4EBC4-BD2E-4DA5-8676-E1B8A055A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05" y="6600432"/>
                <a:ext cx="22828613" cy="5797036"/>
              </a:xfrm>
              <a:prstGeom prst="rect">
                <a:avLst/>
              </a:prstGeom>
              <a:blipFill>
                <a:blip r:embed="rId4"/>
                <a:stretch>
                  <a:fillRect l="-1068" t="-2524" r="-721" b="-3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0">
            <a:extLst>
              <a:ext uri="{FF2B5EF4-FFF2-40B4-BE49-F238E27FC236}">
                <a16:creationId xmlns:a16="http://schemas.microsoft.com/office/drawing/2014/main" id="{C4B58947-30EE-4529-9E0F-5EBC9EC3384F}"/>
              </a:ext>
            </a:extLst>
          </p:cNvPr>
          <p:cNvGrpSpPr/>
          <p:nvPr/>
        </p:nvGrpSpPr>
        <p:grpSpPr>
          <a:xfrm>
            <a:off x="216036" y="5867400"/>
            <a:ext cx="24167964" cy="7365575"/>
            <a:chOff x="1270511" y="5806667"/>
            <a:chExt cx="21821379" cy="8119709"/>
          </a:xfrm>
        </p:grpSpPr>
        <p:sp>
          <p:nvSpPr>
            <p:cNvPr id="95" name="Rounded Rectangle 52">
              <a:extLst>
                <a:ext uri="{FF2B5EF4-FFF2-40B4-BE49-F238E27FC236}">
                  <a16:creationId xmlns:a16="http://schemas.microsoft.com/office/drawing/2014/main" id="{00AA677D-C767-4659-982D-E718DC4B625A}"/>
                </a:ext>
              </a:extLst>
            </p:cNvPr>
            <p:cNvSpPr/>
            <p:nvPr/>
          </p:nvSpPr>
          <p:spPr>
            <a:xfrm>
              <a:off x="1273913" y="5889836"/>
              <a:ext cx="21817977" cy="80365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60">
              <a:extLst>
                <a:ext uri="{FF2B5EF4-FFF2-40B4-BE49-F238E27FC236}">
                  <a16:creationId xmlns:a16="http://schemas.microsoft.com/office/drawing/2014/main" id="{5163BE38-C940-414D-B8B8-8D04ED52C48E}"/>
                </a:ext>
              </a:extLst>
            </p:cNvPr>
            <p:cNvGrpSpPr/>
            <p:nvPr/>
          </p:nvGrpSpPr>
          <p:grpSpPr>
            <a:xfrm>
              <a:off x="1270511" y="5806667"/>
              <a:ext cx="3568118" cy="984111"/>
              <a:chOff x="1224541" y="6245234"/>
              <a:chExt cx="3568118" cy="984111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A2702B96-A19D-413A-B29E-8297D18A33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75A3719-B871-4E1A-8D8B-AD8C33D63544}"/>
                  </a:ext>
                </a:extLst>
              </p:cNvPr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58">
                <a:extLst>
                  <a:ext uri="{FF2B5EF4-FFF2-40B4-BE49-F238E27FC236}">
                    <a16:creationId xmlns:a16="http://schemas.microsoft.com/office/drawing/2014/main" id="{E64979A2-9831-480D-A3BE-2C7B0170D042}"/>
                  </a:ext>
                </a:extLst>
              </p:cNvPr>
              <p:cNvSpPr/>
              <p:nvPr/>
            </p:nvSpPr>
            <p:spPr>
              <a:xfrm flipV="1">
                <a:off x="1224541" y="6322798"/>
                <a:ext cx="903517" cy="90654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D02D77A0-81C8-485F-BD10-217242172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4934" y="6488612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3" name="Group 54">
            <a:extLst>
              <a:ext uri="{FF2B5EF4-FFF2-40B4-BE49-F238E27FC236}">
                <a16:creationId xmlns:a16="http://schemas.microsoft.com/office/drawing/2014/main" id="{357483B4-B00D-4232-83DC-05370FCC486D}"/>
              </a:ext>
            </a:extLst>
          </p:cNvPr>
          <p:cNvGrpSpPr/>
          <p:nvPr/>
        </p:nvGrpSpPr>
        <p:grpSpPr>
          <a:xfrm>
            <a:off x="231317" y="2048361"/>
            <a:ext cx="24164195" cy="3616118"/>
            <a:chOff x="1268077" y="3405486"/>
            <a:chExt cx="22425277" cy="3136677"/>
          </a:xfrm>
        </p:grpSpPr>
        <p:sp>
          <p:nvSpPr>
            <p:cNvPr id="55" name="Rounded Rectangle 61">
              <a:extLst>
                <a:ext uri="{FF2B5EF4-FFF2-40B4-BE49-F238E27FC236}">
                  <a16:creationId xmlns:a16="http://schemas.microsoft.com/office/drawing/2014/main" id="{3AB04D41-AB64-4CD3-BAA9-A4733B2FACF2}"/>
                </a:ext>
              </a:extLst>
            </p:cNvPr>
            <p:cNvSpPr/>
            <p:nvPr/>
          </p:nvSpPr>
          <p:spPr>
            <a:xfrm>
              <a:off x="1268077" y="3790951"/>
              <a:ext cx="22425277" cy="275121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" name="Group 67">
              <a:extLst>
                <a:ext uri="{FF2B5EF4-FFF2-40B4-BE49-F238E27FC236}">
                  <a16:creationId xmlns:a16="http://schemas.microsoft.com/office/drawing/2014/main" id="{545D978C-FF31-4280-AAC4-D0270610278C}"/>
                </a:ext>
              </a:extLst>
            </p:cNvPr>
            <p:cNvGrpSpPr/>
            <p:nvPr/>
          </p:nvGrpSpPr>
          <p:grpSpPr>
            <a:xfrm>
              <a:off x="1268078" y="3405486"/>
              <a:ext cx="3502782" cy="956896"/>
              <a:chOff x="1311958" y="3405486"/>
              <a:chExt cx="3502782" cy="956896"/>
            </a:xfrm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B43C9315-5E1C-4EDE-BE7A-96ABD157F08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0605" y="2561864"/>
                <a:ext cx="826207" cy="274206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FA5D324-CC84-45E8-8BA3-48C2FD1511F6}"/>
                  </a:ext>
                </a:extLst>
              </p:cNvPr>
              <p:cNvSpPr txBox="1"/>
              <p:nvPr/>
            </p:nvSpPr>
            <p:spPr>
              <a:xfrm>
                <a:off x="2235299" y="3592908"/>
                <a:ext cx="2559050" cy="60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6/58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3" name="Group 70">
                <a:extLst>
                  <a:ext uri="{FF2B5EF4-FFF2-40B4-BE49-F238E27FC236}">
                    <a16:creationId xmlns:a16="http://schemas.microsoft.com/office/drawing/2014/main" id="{56B3255F-B1B7-4C3A-AB29-4089D3E84CF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56896"/>
                <a:chOff x="1311958" y="3405486"/>
                <a:chExt cx="950173" cy="956896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AF9661CC-D42F-4A1E-8EC3-EC912FB092C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 13">
                  <a:extLst>
                    <a:ext uri="{FF2B5EF4-FFF2-40B4-BE49-F238E27FC236}">
                      <a16:creationId xmlns:a16="http://schemas.microsoft.com/office/drawing/2014/main" id="{3E318D42-B65D-4DC3-BD55-0332386D24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4">
                  <a:extLst>
                    <a:ext uri="{FF2B5EF4-FFF2-40B4-BE49-F238E27FC236}">
                      <a16:creationId xmlns:a16="http://schemas.microsoft.com/office/drawing/2014/main" id="{09DF8409-D9F9-4E3B-9D44-277868B34C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5">
                  <a:extLst>
                    <a:ext uri="{FF2B5EF4-FFF2-40B4-BE49-F238E27FC236}">
                      <a16:creationId xmlns:a16="http://schemas.microsoft.com/office/drawing/2014/main" id="{78B53F4C-E824-4FAA-997A-A1B9C0580F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6">
                  <a:extLst>
                    <a:ext uri="{FF2B5EF4-FFF2-40B4-BE49-F238E27FC236}">
                      <a16:creationId xmlns:a16="http://schemas.microsoft.com/office/drawing/2014/main" id="{7DBCED86-187B-41BD-8F73-5664C7877F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04909" y="4167515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7">
                  <a:extLst>
                    <a:ext uri="{FF2B5EF4-FFF2-40B4-BE49-F238E27FC236}">
                      <a16:creationId xmlns:a16="http://schemas.microsoft.com/office/drawing/2014/main" id="{53AEA1D0-E176-48F1-90EC-350562C488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8">
                  <a:extLst>
                    <a:ext uri="{FF2B5EF4-FFF2-40B4-BE49-F238E27FC236}">
                      <a16:creationId xmlns:a16="http://schemas.microsoft.com/office/drawing/2014/main" id="{4DF8F99E-9131-4B46-B1D3-6A2AD47520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19">
                  <a:extLst>
                    <a:ext uri="{FF2B5EF4-FFF2-40B4-BE49-F238E27FC236}">
                      <a16:creationId xmlns:a16="http://schemas.microsoft.com/office/drawing/2014/main" id="{4647D09B-EF14-48B5-9B4D-7777405BD3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0">
                  <a:extLst>
                    <a:ext uri="{FF2B5EF4-FFF2-40B4-BE49-F238E27FC236}">
                      <a16:creationId xmlns:a16="http://schemas.microsoft.com/office/drawing/2014/main" id="{E07DC335-4564-4295-811B-FEB042A7BB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1">
                  <a:extLst>
                    <a:ext uri="{FF2B5EF4-FFF2-40B4-BE49-F238E27FC236}">
                      <a16:creationId xmlns:a16="http://schemas.microsoft.com/office/drawing/2014/main" id="{E1E6046E-3703-4727-9306-83D176C231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2">
                  <a:extLst>
                    <a:ext uri="{FF2B5EF4-FFF2-40B4-BE49-F238E27FC236}">
                      <a16:creationId xmlns:a16="http://schemas.microsoft.com/office/drawing/2014/main" id="{B97BC0ED-1AEF-4B46-A454-6415B9A99F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3">
                  <a:extLst>
                    <a:ext uri="{FF2B5EF4-FFF2-40B4-BE49-F238E27FC236}">
                      <a16:creationId xmlns:a16="http://schemas.microsoft.com/office/drawing/2014/main" id="{BD7E183A-DBFF-46AF-ABE1-119E91F7F3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4">
                  <a:extLst>
                    <a:ext uri="{FF2B5EF4-FFF2-40B4-BE49-F238E27FC236}">
                      <a16:creationId xmlns:a16="http://schemas.microsoft.com/office/drawing/2014/main" id="{C09EC0F3-46FD-47C5-ADB5-C89570DE55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5">
                  <a:extLst>
                    <a:ext uri="{FF2B5EF4-FFF2-40B4-BE49-F238E27FC236}">
                      <a16:creationId xmlns:a16="http://schemas.microsoft.com/office/drawing/2014/main" id="{871A4760-5253-474B-A507-6BEE33AE5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6">
                  <a:extLst>
                    <a:ext uri="{FF2B5EF4-FFF2-40B4-BE49-F238E27FC236}">
                      <a16:creationId xmlns:a16="http://schemas.microsoft.com/office/drawing/2014/main" id="{509C7CA1-C110-49D2-BA15-D4DBB3633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7">
                  <a:extLst>
                    <a:ext uri="{FF2B5EF4-FFF2-40B4-BE49-F238E27FC236}">
                      <a16:creationId xmlns:a16="http://schemas.microsoft.com/office/drawing/2014/main" id="{F7970CCB-1C9C-4061-B140-F4456217A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8">
                  <a:extLst>
                    <a:ext uri="{FF2B5EF4-FFF2-40B4-BE49-F238E27FC236}">
                      <a16:creationId xmlns:a16="http://schemas.microsoft.com/office/drawing/2014/main" id="{36A982FA-CB1C-4BC8-BF34-A18130955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9">
                  <a:extLst>
                    <a:ext uri="{FF2B5EF4-FFF2-40B4-BE49-F238E27FC236}">
                      <a16:creationId xmlns:a16="http://schemas.microsoft.com/office/drawing/2014/main" id="{E4C0D694-C8AD-47A1-A5AF-7CDAF8756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0">
                  <a:extLst>
                    <a:ext uri="{FF2B5EF4-FFF2-40B4-BE49-F238E27FC236}">
                      <a16:creationId xmlns:a16="http://schemas.microsoft.com/office/drawing/2014/main" id="{E0167060-DFAF-4F24-BB9F-E4792E9EB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1">
                  <a:extLst>
                    <a:ext uri="{FF2B5EF4-FFF2-40B4-BE49-F238E27FC236}">
                      <a16:creationId xmlns:a16="http://schemas.microsoft.com/office/drawing/2014/main" id="{029F1F7E-9FD3-4FB9-BDB2-5DF86F511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2">
                  <a:extLst>
                    <a:ext uri="{FF2B5EF4-FFF2-40B4-BE49-F238E27FC236}">
                      <a16:creationId xmlns:a16="http://schemas.microsoft.com/office/drawing/2014/main" id="{EDA5FE7E-088E-4B2D-BD01-91D6E95CF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3">
                  <a:extLst>
                    <a:ext uri="{FF2B5EF4-FFF2-40B4-BE49-F238E27FC236}">
                      <a16:creationId xmlns:a16="http://schemas.microsoft.com/office/drawing/2014/main" id="{F57FE79C-750E-48ED-9AB7-DD44D59C5A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4">
                  <a:extLst>
                    <a:ext uri="{FF2B5EF4-FFF2-40B4-BE49-F238E27FC236}">
                      <a16:creationId xmlns:a16="http://schemas.microsoft.com/office/drawing/2014/main" id="{6027C99A-6F5B-4D44-8B4B-F58841D44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5">
                  <a:extLst>
                    <a:ext uri="{FF2B5EF4-FFF2-40B4-BE49-F238E27FC236}">
                      <a16:creationId xmlns:a16="http://schemas.microsoft.com/office/drawing/2014/main" id="{7AB5DB43-D125-4C34-B7EB-D5841E121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6">
                  <a:extLst>
                    <a:ext uri="{FF2B5EF4-FFF2-40B4-BE49-F238E27FC236}">
                      <a16:creationId xmlns:a16="http://schemas.microsoft.com/office/drawing/2014/main" id="{356AB1E7-E73D-4F21-B5AC-83B4E40BD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CBB256-8B50-4834-9A0F-04126EA76C42}"/>
                  </a:ext>
                </a:extLst>
              </p:cNvPr>
              <p:cNvSpPr/>
              <p:nvPr/>
            </p:nvSpPr>
            <p:spPr>
              <a:xfrm>
                <a:off x="4013506" y="2533017"/>
                <a:ext cx="20127040" cy="2922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rằng:           a)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10000.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CBB256-8B50-4834-9A0F-04126EA76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06" y="2533017"/>
                <a:ext cx="20127040" cy="2922210"/>
              </a:xfrm>
              <a:prstGeom prst="rect">
                <a:avLst/>
              </a:prstGeom>
              <a:blipFill>
                <a:blip r:embed="rId3"/>
                <a:stretch>
                  <a:fillRect l="-1211" t="-5010" b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20FF710-079D-4DAA-BEFB-B564AC1533E7}"/>
                  </a:ext>
                </a:extLst>
              </p:cNvPr>
              <p:cNvSpPr/>
              <p:nvPr/>
            </p:nvSpPr>
            <p:spPr>
              <a:xfrm>
                <a:off x="231318" y="6327880"/>
                <a:ext cx="25298399" cy="6566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minh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∗</m:t>
                        </m:r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GB" sz="42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2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GB" sz="42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2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99</m:t>
                        </m:r>
                      </m:sup>
                    </m:sSup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sz="42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2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</m:t>
                            </m:r>
                          </m:e>
                        </m:rad>
                      </m:e>
                    </m:d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98</m:t>
                        </m:r>
                      </m:sup>
                    </m:sSup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2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sz="42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2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99</m:t>
                        </m:r>
                      </m:sup>
                    </m:sSubSup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sz="42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2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42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GB" sz="42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sz="42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2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99</m:t>
                        </m:r>
                      </m:sup>
                    </m:sSup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bSup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2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sz="42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2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</m:oMath>
                </a14:m>
                <a:endParaRPr lang="en-GB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10</m:t>
                              </m:r>
                            </m:e>
                          </m:rad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+...+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99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99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p>
                      </m:sSup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GB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99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GB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</m:t>
                            </m:r>
                          </m:e>
                        </m:rad>
                      </m:e>
                    </m:d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98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99</m:t>
                        </m:r>
                      </m:sup>
                    </m:sSubSup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.1.</m:t>
                    </m:r>
                    <m:sSup>
                      <m:s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99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bSup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40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</m:oMath>
                </a14:m>
                <a:endParaRPr lang="en-GB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10</m:t>
                              </m:r>
                            </m:e>
                          </m:rad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+...−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99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99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b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p>
                      </m:sSubSup>
                      <m:r>
                        <a:rPr lang="en-US" sz="44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100</m:t>
                          </m:r>
                        </m:sup>
                      </m:sSup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20FF710-079D-4DAA-BEFB-B564AC153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18" y="6327880"/>
                <a:ext cx="25298399" cy="6566606"/>
              </a:xfrm>
              <a:prstGeom prst="rect">
                <a:avLst/>
              </a:prstGeom>
              <a:blipFill>
                <a:blip r:embed="rId4"/>
                <a:stretch>
                  <a:fillRect l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7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4">
            <a:extLst>
              <a:ext uri="{FF2B5EF4-FFF2-40B4-BE49-F238E27FC236}">
                <a16:creationId xmlns:a16="http://schemas.microsoft.com/office/drawing/2014/main" id="{07F0F682-9711-4414-AC20-A4CDFA10BF0E}"/>
              </a:ext>
            </a:extLst>
          </p:cNvPr>
          <p:cNvGrpSpPr/>
          <p:nvPr/>
        </p:nvGrpSpPr>
        <p:grpSpPr>
          <a:xfrm>
            <a:off x="155551" y="2112579"/>
            <a:ext cx="24072898" cy="3616118"/>
            <a:chOff x="1268078" y="3405486"/>
            <a:chExt cx="22340550" cy="3136677"/>
          </a:xfrm>
        </p:grpSpPr>
        <p:sp>
          <p:nvSpPr>
            <p:cNvPr id="55" name="Rounded Rectangle 61">
              <a:extLst>
                <a:ext uri="{FF2B5EF4-FFF2-40B4-BE49-F238E27FC236}">
                  <a16:creationId xmlns:a16="http://schemas.microsoft.com/office/drawing/2014/main" id="{CA707701-4308-4B35-8171-91A8ED5D1C90}"/>
                </a:ext>
              </a:extLst>
            </p:cNvPr>
            <p:cNvSpPr/>
            <p:nvPr/>
          </p:nvSpPr>
          <p:spPr>
            <a:xfrm>
              <a:off x="1268078" y="3790951"/>
              <a:ext cx="22340550" cy="275121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" name="Group 67">
              <a:extLst>
                <a:ext uri="{FF2B5EF4-FFF2-40B4-BE49-F238E27FC236}">
                  <a16:creationId xmlns:a16="http://schemas.microsoft.com/office/drawing/2014/main" id="{BB401AFC-24B6-4D3E-A8E6-9581FAE3D788}"/>
                </a:ext>
              </a:extLst>
            </p:cNvPr>
            <p:cNvGrpSpPr/>
            <p:nvPr/>
          </p:nvGrpSpPr>
          <p:grpSpPr>
            <a:xfrm>
              <a:off x="1268078" y="3405486"/>
              <a:ext cx="3502782" cy="956896"/>
              <a:chOff x="1311958" y="3405486"/>
              <a:chExt cx="3502782" cy="956896"/>
            </a:xfrm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7AB734DB-EF0E-447C-8A9E-3E1AC6797A0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0605" y="2561864"/>
                <a:ext cx="826207" cy="274206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55C2D0F-989B-4A0B-9249-40B506415424}"/>
                  </a:ext>
                </a:extLst>
              </p:cNvPr>
              <p:cNvSpPr txBox="1"/>
              <p:nvPr/>
            </p:nvSpPr>
            <p:spPr>
              <a:xfrm>
                <a:off x="2235299" y="3592908"/>
                <a:ext cx="2559050" cy="60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6/58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3" name="Group 70">
                <a:extLst>
                  <a:ext uri="{FF2B5EF4-FFF2-40B4-BE49-F238E27FC236}">
                    <a16:creationId xmlns:a16="http://schemas.microsoft.com/office/drawing/2014/main" id="{45C24C29-793D-4841-AC73-BE6438413F5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56896"/>
                <a:chOff x="1311958" y="3405486"/>
                <a:chExt cx="950173" cy="956896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1F43C66-D593-468A-A6AC-B3C1910C946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 13">
                  <a:extLst>
                    <a:ext uri="{FF2B5EF4-FFF2-40B4-BE49-F238E27FC236}">
                      <a16:creationId xmlns:a16="http://schemas.microsoft.com/office/drawing/2014/main" id="{DC13B50E-1890-4F5B-97EB-3AB9FFF647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4">
                  <a:extLst>
                    <a:ext uri="{FF2B5EF4-FFF2-40B4-BE49-F238E27FC236}">
                      <a16:creationId xmlns:a16="http://schemas.microsoft.com/office/drawing/2014/main" id="{6DB13513-D56F-4B53-9987-F7FA155214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5">
                  <a:extLst>
                    <a:ext uri="{FF2B5EF4-FFF2-40B4-BE49-F238E27FC236}">
                      <a16:creationId xmlns:a16="http://schemas.microsoft.com/office/drawing/2014/main" id="{321ECB33-150E-4D16-89F0-37616005D7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6">
                  <a:extLst>
                    <a:ext uri="{FF2B5EF4-FFF2-40B4-BE49-F238E27FC236}">
                      <a16:creationId xmlns:a16="http://schemas.microsoft.com/office/drawing/2014/main" id="{F8BBF036-E205-4BA6-96B8-1C45947AAE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04909" y="4167515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7">
                  <a:extLst>
                    <a:ext uri="{FF2B5EF4-FFF2-40B4-BE49-F238E27FC236}">
                      <a16:creationId xmlns:a16="http://schemas.microsoft.com/office/drawing/2014/main" id="{E1F9DBC1-3472-48DA-846E-BF70A5DF44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8">
                  <a:extLst>
                    <a:ext uri="{FF2B5EF4-FFF2-40B4-BE49-F238E27FC236}">
                      <a16:creationId xmlns:a16="http://schemas.microsoft.com/office/drawing/2014/main" id="{A9A9E75A-4A38-4D10-9416-044949BF45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19">
                  <a:extLst>
                    <a:ext uri="{FF2B5EF4-FFF2-40B4-BE49-F238E27FC236}">
                      <a16:creationId xmlns:a16="http://schemas.microsoft.com/office/drawing/2014/main" id="{0F5D9447-528C-44F7-AC15-5E599D888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0">
                  <a:extLst>
                    <a:ext uri="{FF2B5EF4-FFF2-40B4-BE49-F238E27FC236}">
                      <a16:creationId xmlns:a16="http://schemas.microsoft.com/office/drawing/2014/main" id="{D58474B7-144D-4A58-A23E-DDB111D291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1">
                  <a:extLst>
                    <a:ext uri="{FF2B5EF4-FFF2-40B4-BE49-F238E27FC236}">
                      <a16:creationId xmlns:a16="http://schemas.microsoft.com/office/drawing/2014/main" id="{0001BFBA-102A-41CD-B876-3E179DB90B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2">
                  <a:extLst>
                    <a:ext uri="{FF2B5EF4-FFF2-40B4-BE49-F238E27FC236}">
                      <a16:creationId xmlns:a16="http://schemas.microsoft.com/office/drawing/2014/main" id="{66E48F72-C404-4265-B9C7-84B5BD0AADE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3">
                  <a:extLst>
                    <a:ext uri="{FF2B5EF4-FFF2-40B4-BE49-F238E27FC236}">
                      <a16:creationId xmlns:a16="http://schemas.microsoft.com/office/drawing/2014/main" id="{4B010A31-24D9-48DC-876E-1BB12DBEA1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4">
                  <a:extLst>
                    <a:ext uri="{FF2B5EF4-FFF2-40B4-BE49-F238E27FC236}">
                      <a16:creationId xmlns:a16="http://schemas.microsoft.com/office/drawing/2014/main" id="{92D04F7C-0A98-4E18-B4D4-93DA59F514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5">
                  <a:extLst>
                    <a:ext uri="{FF2B5EF4-FFF2-40B4-BE49-F238E27FC236}">
                      <a16:creationId xmlns:a16="http://schemas.microsoft.com/office/drawing/2014/main" id="{6FA34DEA-D7D0-4664-89D5-BC9D80821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6">
                  <a:extLst>
                    <a:ext uri="{FF2B5EF4-FFF2-40B4-BE49-F238E27FC236}">
                      <a16:creationId xmlns:a16="http://schemas.microsoft.com/office/drawing/2014/main" id="{C89E3177-4BB4-4175-A932-CE39A9FC6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7">
                  <a:extLst>
                    <a:ext uri="{FF2B5EF4-FFF2-40B4-BE49-F238E27FC236}">
                      <a16:creationId xmlns:a16="http://schemas.microsoft.com/office/drawing/2014/main" id="{19A31D4D-ACEC-4807-AA3C-31570A3B3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8">
                  <a:extLst>
                    <a:ext uri="{FF2B5EF4-FFF2-40B4-BE49-F238E27FC236}">
                      <a16:creationId xmlns:a16="http://schemas.microsoft.com/office/drawing/2014/main" id="{2FD31030-D7F3-4EB1-B9DF-3F1E6CB2E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9">
                  <a:extLst>
                    <a:ext uri="{FF2B5EF4-FFF2-40B4-BE49-F238E27FC236}">
                      <a16:creationId xmlns:a16="http://schemas.microsoft.com/office/drawing/2014/main" id="{E88D9E2F-3A81-4BF2-8B19-6356B270F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0">
                  <a:extLst>
                    <a:ext uri="{FF2B5EF4-FFF2-40B4-BE49-F238E27FC236}">
                      <a16:creationId xmlns:a16="http://schemas.microsoft.com/office/drawing/2014/main" id="{2176A63D-0B64-448A-8107-1AFFE2D45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1">
                  <a:extLst>
                    <a:ext uri="{FF2B5EF4-FFF2-40B4-BE49-F238E27FC236}">
                      <a16:creationId xmlns:a16="http://schemas.microsoft.com/office/drawing/2014/main" id="{4C614FA3-CE71-4912-BC59-6BFDC2475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2">
                  <a:extLst>
                    <a:ext uri="{FF2B5EF4-FFF2-40B4-BE49-F238E27FC236}">
                      <a16:creationId xmlns:a16="http://schemas.microsoft.com/office/drawing/2014/main" id="{ADE28DE9-9234-417F-82DE-DE405FBC3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3">
                  <a:extLst>
                    <a:ext uri="{FF2B5EF4-FFF2-40B4-BE49-F238E27FC236}">
                      <a16:creationId xmlns:a16="http://schemas.microsoft.com/office/drawing/2014/main" id="{540A00C2-ED74-469E-B1D9-840CFB0D06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4">
                  <a:extLst>
                    <a:ext uri="{FF2B5EF4-FFF2-40B4-BE49-F238E27FC236}">
                      <a16:creationId xmlns:a16="http://schemas.microsoft.com/office/drawing/2014/main" id="{C2CC5CA9-FF2A-4EFB-BA22-09397A7B8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5">
                  <a:extLst>
                    <a:ext uri="{FF2B5EF4-FFF2-40B4-BE49-F238E27FC236}">
                      <a16:creationId xmlns:a16="http://schemas.microsoft.com/office/drawing/2014/main" id="{235B52E8-96B2-4C22-91D4-95F8DBE17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6">
                  <a:extLst>
                    <a:ext uri="{FF2B5EF4-FFF2-40B4-BE49-F238E27FC236}">
                      <a16:creationId xmlns:a16="http://schemas.microsoft.com/office/drawing/2014/main" id="{336EB4C6-1437-4261-82CF-51B72E0CE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AA98553-080B-47B2-9CBE-0B32BB9C97E8}"/>
              </a:ext>
            </a:extLst>
          </p:cNvPr>
          <p:cNvSpPr txBox="1"/>
          <p:nvPr/>
        </p:nvSpPr>
        <p:spPr>
          <a:xfrm>
            <a:off x="228600" y="6248400"/>
            <a:ext cx="158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i="1" dirty="0">
                <a:solidFill>
                  <a:schemeClr val="bg1"/>
                </a:solidFill>
                <a:latin typeface="+mj-lt"/>
              </a:rPr>
              <a:t>Giải</a:t>
            </a:r>
            <a:endParaRPr lang="en-GB" sz="5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4" name="Group 10">
            <a:extLst>
              <a:ext uri="{FF2B5EF4-FFF2-40B4-BE49-F238E27FC236}">
                <a16:creationId xmlns:a16="http://schemas.microsoft.com/office/drawing/2014/main" id="{C4B58947-30EE-4529-9E0F-5EBC9EC3384F}"/>
              </a:ext>
            </a:extLst>
          </p:cNvPr>
          <p:cNvGrpSpPr/>
          <p:nvPr/>
        </p:nvGrpSpPr>
        <p:grpSpPr>
          <a:xfrm>
            <a:off x="155551" y="6159385"/>
            <a:ext cx="24164196" cy="6490864"/>
            <a:chOff x="1270511" y="5806667"/>
            <a:chExt cx="21817977" cy="8172604"/>
          </a:xfrm>
        </p:grpSpPr>
        <p:sp>
          <p:nvSpPr>
            <p:cNvPr id="95" name="Rounded Rectangle 52">
              <a:extLst>
                <a:ext uri="{FF2B5EF4-FFF2-40B4-BE49-F238E27FC236}">
                  <a16:creationId xmlns:a16="http://schemas.microsoft.com/office/drawing/2014/main" id="{00AA677D-C767-4659-982D-E718DC4B625A}"/>
                </a:ext>
              </a:extLst>
            </p:cNvPr>
            <p:cNvSpPr/>
            <p:nvPr/>
          </p:nvSpPr>
          <p:spPr>
            <a:xfrm>
              <a:off x="1270511" y="5942731"/>
              <a:ext cx="21817977" cy="80365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60">
              <a:extLst>
                <a:ext uri="{FF2B5EF4-FFF2-40B4-BE49-F238E27FC236}">
                  <a16:creationId xmlns:a16="http://schemas.microsoft.com/office/drawing/2014/main" id="{5163BE38-C940-414D-B8B8-8D04ED52C48E}"/>
                </a:ext>
              </a:extLst>
            </p:cNvPr>
            <p:cNvGrpSpPr/>
            <p:nvPr/>
          </p:nvGrpSpPr>
          <p:grpSpPr>
            <a:xfrm>
              <a:off x="1270511" y="5806667"/>
              <a:ext cx="3525308" cy="1029438"/>
              <a:chOff x="1224541" y="6245234"/>
              <a:chExt cx="3525308" cy="1029438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A2702B96-A19D-413A-B29E-8297D18A33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85112" y="5293572"/>
                <a:ext cx="906547" cy="302292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75A3719-B871-4E1A-8D8B-AD8C33D63544}"/>
                  </a:ext>
                </a:extLst>
              </p:cNvPr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58">
                <a:extLst>
                  <a:ext uri="{FF2B5EF4-FFF2-40B4-BE49-F238E27FC236}">
                    <a16:creationId xmlns:a16="http://schemas.microsoft.com/office/drawing/2014/main" id="{E64979A2-9831-480D-A3BE-2C7B0170D042}"/>
                  </a:ext>
                </a:extLst>
              </p:cNvPr>
              <p:cNvSpPr/>
              <p:nvPr/>
            </p:nvSpPr>
            <p:spPr>
              <a:xfrm flipV="1">
                <a:off x="1224541" y="6322798"/>
                <a:ext cx="903517" cy="95187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D02D77A0-81C8-485F-BD10-217242172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CBB256-8B50-4834-9A0F-04126EA76C42}"/>
                  </a:ext>
                </a:extLst>
              </p:cNvPr>
              <p:cNvSpPr/>
              <p:nvPr/>
            </p:nvSpPr>
            <p:spPr>
              <a:xfrm>
                <a:off x="4273741" y="2806487"/>
                <a:ext cx="18907918" cy="2922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rằng:           a)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10000.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CBB256-8B50-4834-9A0F-04126EA76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741" y="2806487"/>
                <a:ext cx="18907918" cy="2922210"/>
              </a:xfrm>
              <a:prstGeom prst="rect">
                <a:avLst/>
              </a:prstGeom>
              <a:blipFill>
                <a:blip r:embed="rId3"/>
                <a:stretch>
                  <a:fillRect l="-1289" t="-4792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30FB12C-C462-483C-A812-0B6A98B50CBE}"/>
                  </a:ext>
                </a:extLst>
              </p:cNvPr>
              <p:cNvSpPr/>
              <p:nvPr/>
            </p:nvSpPr>
            <p:spPr>
              <a:xfrm>
                <a:off x="-19050" y="6278179"/>
                <a:ext cx="24316209" cy="6191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100</m:t>
                              </m:r>
                            </m:sub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e>
                          </m:d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100</m:t>
                              </m:r>
                            </m:sub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GB" sz="4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100</m:t>
                              </m:r>
                            </m:sub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97</m:t>
                              </m:r>
                            </m:sup>
                          </m:sSub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GB" sz="4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97</m:t>
                              </m:r>
                            </m:sup>
                          </m:s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100</m:t>
                              </m:r>
                            </m:sub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99</m:t>
                              </m:r>
                            </m:sup>
                          </m:sSub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GB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GB" sz="4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</m:t>
                    </m:r>
                    <m:rad>
                      <m:radPr>
                        <m:degHide m:val="on"/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sub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sub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GB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lang="en-GB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sub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97</m:t>
                            </m:r>
                          </m:sup>
                        </m:sSub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GB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96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sub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99</m:t>
                            </m:r>
                          </m:sup>
                        </m:sSub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GB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98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97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96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99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98</m:t>
                        </m:r>
                      </m:sup>
                    </m:sSup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.10...+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97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48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99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49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30FB12C-C462-483C-A812-0B6A98B50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" y="6278179"/>
                <a:ext cx="24316209" cy="6191439"/>
              </a:xfrm>
              <a:prstGeom prst="rect">
                <a:avLst/>
              </a:prstGeom>
              <a:blipFill>
                <a:blip r:embed="rId4"/>
                <a:stretch>
                  <a:fillRect b="-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4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4">
            <a:extLst>
              <a:ext uri="{FF2B5EF4-FFF2-40B4-BE49-F238E27FC236}">
                <a16:creationId xmlns:a16="http://schemas.microsoft.com/office/drawing/2014/main" id="{90324ACC-F5BE-44B7-B63E-9919FACAE1F0}"/>
              </a:ext>
            </a:extLst>
          </p:cNvPr>
          <p:cNvGrpSpPr/>
          <p:nvPr/>
        </p:nvGrpSpPr>
        <p:grpSpPr>
          <a:xfrm>
            <a:off x="231317" y="2048361"/>
            <a:ext cx="24164195" cy="3616118"/>
            <a:chOff x="1268077" y="3405486"/>
            <a:chExt cx="22425277" cy="3136677"/>
          </a:xfrm>
        </p:grpSpPr>
        <p:sp>
          <p:nvSpPr>
            <p:cNvPr id="59" name="Rounded Rectangle 61">
              <a:extLst>
                <a:ext uri="{FF2B5EF4-FFF2-40B4-BE49-F238E27FC236}">
                  <a16:creationId xmlns:a16="http://schemas.microsoft.com/office/drawing/2014/main" id="{F5E99C1D-57C5-4C29-A08E-A9EAD15FBF83}"/>
                </a:ext>
              </a:extLst>
            </p:cNvPr>
            <p:cNvSpPr/>
            <p:nvPr/>
          </p:nvSpPr>
          <p:spPr>
            <a:xfrm>
              <a:off x="1268077" y="3790951"/>
              <a:ext cx="22425277" cy="275121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3" name="Group 67">
              <a:extLst>
                <a:ext uri="{FF2B5EF4-FFF2-40B4-BE49-F238E27FC236}">
                  <a16:creationId xmlns:a16="http://schemas.microsoft.com/office/drawing/2014/main" id="{04E56E75-13F6-460A-9333-9A0F8ED4F09B}"/>
                </a:ext>
              </a:extLst>
            </p:cNvPr>
            <p:cNvGrpSpPr/>
            <p:nvPr/>
          </p:nvGrpSpPr>
          <p:grpSpPr>
            <a:xfrm>
              <a:off x="1268078" y="3405486"/>
              <a:ext cx="3502782" cy="956896"/>
              <a:chOff x="1311958" y="3405486"/>
              <a:chExt cx="3502782" cy="956896"/>
            </a:xfrm>
          </p:grpSpPr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3C466058-CB2E-4C4C-B9ED-7A4F1A269AD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0605" y="2561864"/>
                <a:ext cx="826207" cy="274206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3F41E24-65DD-472D-B817-1D1E64013F12}"/>
                  </a:ext>
                </a:extLst>
              </p:cNvPr>
              <p:cNvSpPr txBox="1"/>
              <p:nvPr/>
            </p:nvSpPr>
            <p:spPr>
              <a:xfrm>
                <a:off x="2235299" y="3592908"/>
                <a:ext cx="2559050" cy="60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6/58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3" name="Group 70">
                <a:extLst>
                  <a:ext uri="{FF2B5EF4-FFF2-40B4-BE49-F238E27FC236}">
                    <a16:creationId xmlns:a16="http://schemas.microsoft.com/office/drawing/2014/main" id="{B59D935E-DBD2-426C-BE96-E0F37E4B214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56896"/>
                <a:chOff x="1311958" y="3405486"/>
                <a:chExt cx="950173" cy="956896"/>
              </a:xfrm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5DF4C5F-CE22-4BB6-B059-17CD82DA162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13">
                  <a:extLst>
                    <a:ext uri="{FF2B5EF4-FFF2-40B4-BE49-F238E27FC236}">
                      <a16:creationId xmlns:a16="http://schemas.microsoft.com/office/drawing/2014/main" id="{EF056AFD-D56A-4C30-8A56-7D4A0F582D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4">
                  <a:extLst>
                    <a:ext uri="{FF2B5EF4-FFF2-40B4-BE49-F238E27FC236}">
                      <a16:creationId xmlns:a16="http://schemas.microsoft.com/office/drawing/2014/main" id="{C511CCF2-6CA8-4B3F-A0DF-28FC1B92A2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5">
                  <a:extLst>
                    <a:ext uri="{FF2B5EF4-FFF2-40B4-BE49-F238E27FC236}">
                      <a16:creationId xmlns:a16="http://schemas.microsoft.com/office/drawing/2014/main" id="{70A42F04-175F-4DDB-8072-31CA4B2E43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16">
                  <a:extLst>
                    <a:ext uri="{FF2B5EF4-FFF2-40B4-BE49-F238E27FC236}">
                      <a16:creationId xmlns:a16="http://schemas.microsoft.com/office/drawing/2014/main" id="{FA0222F0-04C8-4E97-A5DC-FF0D9337A4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04909" y="4167515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17">
                  <a:extLst>
                    <a:ext uri="{FF2B5EF4-FFF2-40B4-BE49-F238E27FC236}">
                      <a16:creationId xmlns:a16="http://schemas.microsoft.com/office/drawing/2014/main" id="{FF5E135A-DDB6-4C72-A01C-5067BF2809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18">
                  <a:extLst>
                    <a:ext uri="{FF2B5EF4-FFF2-40B4-BE49-F238E27FC236}">
                      <a16:creationId xmlns:a16="http://schemas.microsoft.com/office/drawing/2014/main" id="{2C397A3F-6111-4136-8103-92645B114C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19">
                  <a:extLst>
                    <a:ext uri="{FF2B5EF4-FFF2-40B4-BE49-F238E27FC236}">
                      <a16:creationId xmlns:a16="http://schemas.microsoft.com/office/drawing/2014/main" id="{AE8A0540-7479-423B-A362-EFFF96FA20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0">
                  <a:extLst>
                    <a:ext uri="{FF2B5EF4-FFF2-40B4-BE49-F238E27FC236}">
                      <a16:creationId xmlns:a16="http://schemas.microsoft.com/office/drawing/2014/main" id="{9A11E3CD-6263-4087-8393-EC26F92172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1">
                  <a:extLst>
                    <a:ext uri="{FF2B5EF4-FFF2-40B4-BE49-F238E27FC236}">
                      <a16:creationId xmlns:a16="http://schemas.microsoft.com/office/drawing/2014/main" id="{B4F5A2B0-62F4-4704-9E54-632AD60579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2">
                  <a:extLst>
                    <a:ext uri="{FF2B5EF4-FFF2-40B4-BE49-F238E27FC236}">
                      <a16:creationId xmlns:a16="http://schemas.microsoft.com/office/drawing/2014/main" id="{4BAD2102-5788-4A9F-8605-49D0CCE243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3">
                  <a:extLst>
                    <a:ext uri="{FF2B5EF4-FFF2-40B4-BE49-F238E27FC236}">
                      <a16:creationId xmlns:a16="http://schemas.microsoft.com/office/drawing/2014/main" id="{3A02A7F6-9A71-47B7-85D1-C94457FE80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4">
                  <a:extLst>
                    <a:ext uri="{FF2B5EF4-FFF2-40B4-BE49-F238E27FC236}">
                      <a16:creationId xmlns:a16="http://schemas.microsoft.com/office/drawing/2014/main" id="{45BD1600-12EC-42A5-875C-260FFF6FFD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5">
                  <a:extLst>
                    <a:ext uri="{FF2B5EF4-FFF2-40B4-BE49-F238E27FC236}">
                      <a16:creationId xmlns:a16="http://schemas.microsoft.com/office/drawing/2014/main" id="{6F26BB99-5B01-4239-BEF4-1A9F61D10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6">
                  <a:extLst>
                    <a:ext uri="{FF2B5EF4-FFF2-40B4-BE49-F238E27FC236}">
                      <a16:creationId xmlns:a16="http://schemas.microsoft.com/office/drawing/2014/main" id="{61F33F82-BD37-41B6-BDBD-4FB152163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7">
                  <a:extLst>
                    <a:ext uri="{FF2B5EF4-FFF2-40B4-BE49-F238E27FC236}">
                      <a16:creationId xmlns:a16="http://schemas.microsoft.com/office/drawing/2014/main" id="{B20CF02F-DACB-4CDD-AC71-3DF4765D4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8">
                  <a:extLst>
                    <a:ext uri="{FF2B5EF4-FFF2-40B4-BE49-F238E27FC236}">
                      <a16:creationId xmlns:a16="http://schemas.microsoft.com/office/drawing/2014/main" id="{BAFC1F58-E3CD-4192-AB4F-A65B82E0E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9">
                  <a:extLst>
                    <a:ext uri="{FF2B5EF4-FFF2-40B4-BE49-F238E27FC236}">
                      <a16:creationId xmlns:a16="http://schemas.microsoft.com/office/drawing/2014/main" id="{70EC1AFC-8209-49A3-8EEB-93D3FEC8D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0">
                  <a:extLst>
                    <a:ext uri="{FF2B5EF4-FFF2-40B4-BE49-F238E27FC236}">
                      <a16:creationId xmlns:a16="http://schemas.microsoft.com/office/drawing/2014/main" id="{90DD5FAE-264A-4F40-AE48-C434E0B654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1">
                  <a:extLst>
                    <a:ext uri="{FF2B5EF4-FFF2-40B4-BE49-F238E27FC236}">
                      <a16:creationId xmlns:a16="http://schemas.microsoft.com/office/drawing/2014/main" id="{431B851F-0B53-414F-80EA-10E955376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2">
                  <a:extLst>
                    <a:ext uri="{FF2B5EF4-FFF2-40B4-BE49-F238E27FC236}">
                      <a16:creationId xmlns:a16="http://schemas.microsoft.com/office/drawing/2014/main" id="{2F7E9617-CFB7-4E2A-A790-352C97CA7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3">
                  <a:extLst>
                    <a:ext uri="{FF2B5EF4-FFF2-40B4-BE49-F238E27FC236}">
                      <a16:creationId xmlns:a16="http://schemas.microsoft.com/office/drawing/2014/main" id="{BB6ECF79-C742-4BFA-AA4B-6581600178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34">
                  <a:extLst>
                    <a:ext uri="{FF2B5EF4-FFF2-40B4-BE49-F238E27FC236}">
                      <a16:creationId xmlns:a16="http://schemas.microsoft.com/office/drawing/2014/main" id="{CC1B2798-D99D-41C2-92E9-3B2FA5CB2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5">
                  <a:extLst>
                    <a:ext uri="{FF2B5EF4-FFF2-40B4-BE49-F238E27FC236}">
                      <a16:creationId xmlns:a16="http://schemas.microsoft.com/office/drawing/2014/main" id="{B5085B50-E61C-47BC-BAD9-7EB3A8160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6">
                  <a:extLst>
                    <a:ext uri="{FF2B5EF4-FFF2-40B4-BE49-F238E27FC236}">
                      <a16:creationId xmlns:a16="http://schemas.microsoft.com/office/drawing/2014/main" id="{3C6DB59F-7F3F-4176-B203-DCBC9A32D0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AA98553-080B-47B2-9CBE-0B32BB9C97E8}"/>
              </a:ext>
            </a:extLst>
          </p:cNvPr>
          <p:cNvSpPr txBox="1"/>
          <p:nvPr/>
        </p:nvSpPr>
        <p:spPr>
          <a:xfrm>
            <a:off x="338502" y="5470919"/>
            <a:ext cx="158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i="1" dirty="0">
                <a:solidFill>
                  <a:schemeClr val="bg1"/>
                </a:solidFill>
                <a:latin typeface="+mj-lt"/>
              </a:rPr>
              <a:t>Giải</a:t>
            </a:r>
            <a:endParaRPr lang="en-GB" sz="5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4" name="Group 10">
            <a:extLst>
              <a:ext uri="{FF2B5EF4-FFF2-40B4-BE49-F238E27FC236}">
                <a16:creationId xmlns:a16="http://schemas.microsoft.com/office/drawing/2014/main" id="{C4B58947-30EE-4529-9E0F-5EBC9EC3384F}"/>
              </a:ext>
            </a:extLst>
          </p:cNvPr>
          <p:cNvGrpSpPr/>
          <p:nvPr/>
        </p:nvGrpSpPr>
        <p:grpSpPr>
          <a:xfrm>
            <a:off x="219804" y="5934478"/>
            <a:ext cx="24164196" cy="6444401"/>
            <a:chOff x="1229295" y="5806667"/>
            <a:chExt cx="21817977" cy="8114103"/>
          </a:xfrm>
        </p:grpSpPr>
        <p:sp>
          <p:nvSpPr>
            <p:cNvPr id="95" name="Rounded Rectangle 52">
              <a:extLst>
                <a:ext uri="{FF2B5EF4-FFF2-40B4-BE49-F238E27FC236}">
                  <a16:creationId xmlns:a16="http://schemas.microsoft.com/office/drawing/2014/main" id="{00AA677D-C767-4659-982D-E718DC4B625A}"/>
                </a:ext>
              </a:extLst>
            </p:cNvPr>
            <p:cNvSpPr/>
            <p:nvPr/>
          </p:nvSpPr>
          <p:spPr>
            <a:xfrm>
              <a:off x="1229295" y="5884230"/>
              <a:ext cx="21817977" cy="80365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60">
              <a:extLst>
                <a:ext uri="{FF2B5EF4-FFF2-40B4-BE49-F238E27FC236}">
                  <a16:creationId xmlns:a16="http://schemas.microsoft.com/office/drawing/2014/main" id="{5163BE38-C940-414D-B8B8-8D04ED52C48E}"/>
                </a:ext>
              </a:extLst>
            </p:cNvPr>
            <p:cNvGrpSpPr/>
            <p:nvPr/>
          </p:nvGrpSpPr>
          <p:grpSpPr>
            <a:xfrm>
              <a:off x="1270509" y="5806667"/>
              <a:ext cx="3568120" cy="984111"/>
              <a:chOff x="1224539" y="6245234"/>
              <a:chExt cx="3568120" cy="984111"/>
            </a:xfrm>
          </p:grpSpPr>
          <p:sp>
            <p:nvSpPr>
              <p:cNvPr id="97" name="Freeform 20">
                <a:extLst>
                  <a:ext uri="{FF2B5EF4-FFF2-40B4-BE49-F238E27FC236}">
                    <a16:creationId xmlns:a16="http://schemas.microsoft.com/office/drawing/2014/main" id="{A2702B96-A19D-413A-B29E-8297D18A33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75A3719-B871-4E1A-8D8B-AD8C33D63544}"/>
                  </a:ext>
                </a:extLst>
              </p:cNvPr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ound Diagonal Corner Rectangle 58">
                <a:extLst>
                  <a:ext uri="{FF2B5EF4-FFF2-40B4-BE49-F238E27FC236}">
                    <a16:creationId xmlns:a16="http://schemas.microsoft.com/office/drawing/2014/main" id="{E64979A2-9831-480D-A3BE-2C7B0170D042}"/>
                  </a:ext>
                </a:extLst>
              </p:cNvPr>
              <p:cNvSpPr/>
              <p:nvPr/>
            </p:nvSpPr>
            <p:spPr>
              <a:xfrm flipV="1">
                <a:off x="1224539" y="6322798"/>
                <a:ext cx="942633" cy="90654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D02D77A0-81C8-485F-BD10-217242172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CBB256-8B50-4834-9A0F-04126EA76C42}"/>
                  </a:ext>
                </a:extLst>
              </p:cNvPr>
              <p:cNvSpPr/>
              <p:nvPr/>
            </p:nvSpPr>
            <p:spPr>
              <a:xfrm>
                <a:off x="3851496" y="2752506"/>
                <a:ext cx="20093273" cy="2922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rằng:           a)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10000.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3CBB256-8B50-4834-9A0F-04126EA76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496" y="2752506"/>
                <a:ext cx="20093273" cy="2922210"/>
              </a:xfrm>
              <a:prstGeom prst="rect">
                <a:avLst/>
              </a:prstGeom>
              <a:blipFill>
                <a:blip r:embed="rId3"/>
                <a:stretch>
                  <a:fillRect t="-5010" b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B312EF9-2E46-4DDF-BF99-D8E37C498B27}"/>
                  </a:ext>
                </a:extLst>
              </p:cNvPr>
              <p:cNvSpPr/>
              <p:nvPr/>
            </p:nvSpPr>
            <p:spPr>
              <a:xfrm>
                <a:off x="109902" y="6676349"/>
                <a:ext cx="24953805" cy="1994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minh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B312EF9-2E46-4DDF-BF99-D8E37C498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2" y="6676349"/>
                <a:ext cx="24953805" cy="1994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48E43AC-1329-420B-8C32-3C7A716E8CCE}"/>
                  </a:ext>
                </a:extLst>
              </p:cNvPr>
              <p:cNvSpPr/>
              <p:nvPr/>
            </p:nvSpPr>
            <p:spPr>
              <a:xfrm>
                <a:off x="-1117707" y="8178562"/>
                <a:ext cx="24316209" cy="1864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97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96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99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98</m:t>
                        </m:r>
                      </m:sup>
                    </m:sSup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 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nguy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48E43AC-1329-420B-8C32-3C7A716E8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7707" y="8178562"/>
                <a:ext cx="24316209" cy="1864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09A0D8B-685C-4230-BA12-8485FEEFEB92}"/>
                  </a:ext>
                </a:extLst>
              </p:cNvPr>
              <p:cNvSpPr/>
              <p:nvPr/>
            </p:nvSpPr>
            <p:spPr>
              <a:xfrm>
                <a:off x="1865832" y="9539700"/>
                <a:ext cx="21441944" cy="2480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: </m:t>
                    </m:r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.2</m:t>
                    </m:r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=20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đpcm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09A0D8B-685C-4230-BA12-8485FEEFE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32" y="9539700"/>
                <a:ext cx="21441944" cy="2480679"/>
              </a:xfrm>
              <a:prstGeom prst="rect">
                <a:avLst/>
              </a:prstGeom>
              <a:blipFill>
                <a:blip r:embed="rId6"/>
                <a:stretch>
                  <a:fillRect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92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54">
            <a:extLst>
              <a:ext uri="{FF2B5EF4-FFF2-40B4-BE49-F238E27FC236}">
                <a16:creationId xmlns:a16="http://schemas.microsoft.com/office/drawing/2014/main" id="{BD99D8A5-0741-4326-A347-CDF110006306}"/>
              </a:ext>
            </a:extLst>
          </p:cNvPr>
          <p:cNvGrpSpPr/>
          <p:nvPr/>
        </p:nvGrpSpPr>
        <p:grpSpPr>
          <a:xfrm>
            <a:off x="286066" y="3402939"/>
            <a:ext cx="23335933" cy="4826561"/>
            <a:chOff x="1268077" y="3405486"/>
            <a:chExt cx="22425277" cy="4186634"/>
          </a:xfrm>
        </p:grpSpPr>
        <p:sp>
          <p:nvSpPr>
            <p:cNvPr id="107" name="Rounded Rectangle 61">
              <a:extLst>
                <a:ext uri="{FF2B5EF4-FFF2-40B4-BE49-F238E27FC236}">
                  <a16:creationId xmlns:a16="http://schemas.microsoft.com/office/drawing/2014/main" id="{C27980A2-03EB-49EB-A8B6-0FBD6C6A609F}"/>
                </a:ext>
              </a:extLst>
            </p:cNvPr>
            <p:cNvSpPr/>
            <p:nvPr/>
          </p:nvSpPr>
          <p:spPr>
            <a:xfrm>
              <a:off x="1268077" y="3790951"/>
              <a:ext cx="22425277" cy="380116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67">
              <a:extLst>
                <a:ext uri="{FF2B5EF4-FFF2-40B4-BE49-F238E27FC236}">
                  <a16:creationId xmlns:a16="http://schemas.microsoft.com/office/drawing/2014/main" id="{D7684370-D04D-454E-93C9-790E99505195}"/>
                </a:ext>
              </a:extLst>
            </p:cNvPr>
            <p:cNvGrpSpPr/>
            <p:nvPr/>
          </p:nvGrpSpPr>
          <p:grpSpPr>
            <a:xfrm>
              <a:off x="1268078" y="3405486"/>
              <a:ext cx="3502782" cy="956896"/>
              <a:chOff x="1311958" y="3405486"/>
              <a:chExt cx="3502782" cy="956896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A7DBF23A-9AC1-4A20-B5C7-1D7C88D257F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0605" y="2561864"/>
                <a:ext cx="826207" cy="274206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79AA2D8-33EA-4EA7-BF15-7267FDC4DDC9}"/>
                  </a:ext>
                </a:extLst>
              </p:cNvPr>
              <p:cNvSpPr txBox="1"/>
              <p:nvPr/>
            </p:nvSpPr>
            <p:spPr>
              <a:xfrm>
                <a:off x="2235299" y="3592908"/>
                <a:ext cx="1952055" cy="694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11" name="Group 70">
                <a:extLst>
                  <a:ext uri="{FF2B5EF4-FFF2-40B4-BE49-F238E27FC236}">
                    <a16:creationId xmlns:a16="http://schemas.microsoft.com/office/drawing/2014/main" id="{519A16C5-7263-4A08-A7D4-02BF9DD638C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56896"/>
                <a:chOff x="1311958" y="3405486"/>
                <a:chExt cx="950173" cy="956896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29F9EBD-AAF8-4653-B808-F2F4B74F42D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3">
                  <a:extLst>
                    <a:ext uri="{FF2B5EF4-FFF2-40B4-BE49-F238E27FC236}">
                      <a16:creationId xmlns:a16="http://schemas.microsoft.com/office/drawing/2014/main" id="{DE4D19D4-ABFA-4BE0-95CA-390094F34C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4">
                  <a:extLst>
                    <a:ext uri="{FF2B5EF4-FFF2-40B4-BE49-F238E27FC236}">
                      <a16:creationId xmlns:a16="http://schemas.microsoft.com/office/drawing/2014/main" id="{237CF645-B3F6-41B7-A4CA-24476203F5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5">
                  <a:extLst>
                    <a:ext uri="{FF2B5EF4-FFF2-40B4-BE49-F238E27FC236}">
                      <a16:creationId xmlns:a16="http://schemas.microsoft.com/office/drawing/2014/main" id="{5EA201D6-05DC-4DEC-95B9-177FAF7065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6">
                  <a:extLst>
                    <a:ext uri="{FF2B5EF4-FFF2-40B4-BE49-F238E27FC236}">
                      <a16:creationId xmlns:a16="http://schemas.microsoft.com/office/drawing/2014/main" id="{5B6248CD-61E6-4AB6-9984-FC84B7F364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04909" y="4167515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7">
                  <a:extLst>
                    <a:ext uri="{FF2B5EF4-FFF2-40B4-BE49-F238E27FC236}">
                      <a16:creationId xmlns:a16="http://schemas.microsoft.com/office/drawing/2014/main" id="{712E54DC-4115-4B8E-BB10-46B106CA2B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8">
                  <a:extLst>
                    <a:ext uri="{FF2B5EF4-FFF2-40B4-BE49-F238E27FC236}">
                      <a16:creationId xmlns:a16="http://schemas.microsoft.com/office/drawing/2014/main" id="{C078498E-E85C-4756-8E60-D717879FBF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9">
                  <a:extLst>
                    <a:ext uri="{FF2B5EF4-FFF2-40B4-BE49-F238E27FC236}">
                      <a16:creationId xmlns:a16="http://schemas.microsoft.com/office/drawing/2014/main" id="{9AFF5B62-79E3-4B15-917E-AC3386F219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0">
                  <a:extLst>
                    <a:ext uri="{FF2B5EF4-FFF2-40B4-BE49-F238E27FC236}">
                      <a16:creationId xmlns:a16="http://schemas.microsoft.com/office/drawing/2014/main" id="{67864FC7-749E-44EB-8900-E59FE8A881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1">
                  <a:extLst>
                    <a:ext uri="{FF2B5EF4-FFF2-40B4-BE49-F238E27FC236}">
                      <a16:creationId xmlns:a16="http://schemas.microsoft.com/office/drawing/2014/main" id="{D88BC571-3621-4CD2-A570-5D19F29EAF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2">
                  <a:extLst>
                    <a:ext uri="{FF2B5EF4-FFF2-40B4-BE49-F238E27FC236}">
                      <a16:creationId xmlns:a16="http://schemas.microsoft.com/office/drawing/2014/main" id="{06FE320D-1C74-455C-B814-060CA08AA6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3">
                  <a:extLst>
                    <a:ext uri="{FF2B5EF4-FFF2-40B4-BE49-F238E27FC236}">
                      <a16:creationId xmlns:a16="http://schemas.microsoft.com/office/drawing/2014/main" id="{B78F8743-D6A2-44D5-80C6-96CB46FC8F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4">
                  <a:extLst>
                    <a:ext uri="{FF2B5EF4-FFF2-40B4-BE49-F238E27FC236}">
                      <a16:creationId xmlns:a16="http://schemas.microsoft.com/office/drawing/2014/main" id="{9DFB3330-FEBB-4111-8F91-952FCECCE1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5">
                  <a:extLst>
                    <a:ext uri="{FF2B5EF4-FFF2-40B4-BE49-F238E27FC236}">
                      <a16:creationId xmlns:a16="http://schemas.microsoft.com/office/drawing/2014/main" id="{3994D6B8-96F5-4964-B4DD-DE31622EC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6">
                  <a:extLst>
                    <a:ext uri="{FF2B5EF4-FFF2-40B4-BE49-F238E27FC236}">
                      <a16:creationId xmlns:a16="http://schemas.microsoft.com/office/drawing/2014/main" id="{40B6D408-85E2-4067-8365-AA885CBA7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7">
                  <a:extLst>
                    <a:ext uri="{FF2B5EF4-FFF2-40B4-BE49-F238E27FC236}">
                      <a16:creationId xmlns:a16="http://schemas.microsoft.com/office/drawing/2014/main" id="{8DD2AC11-BB96-4489-B4BB-672305BC5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8">
                  <a:extLst>
                    <a:ext uri="{FF2B5EF4-FFF2-40B4-BE49-F238E27FC236}">
                      <a16:creationId xmlns:a16="http://schemas.microsoft.com/office/drawing/2014/main" id="{120A5BAB-FB7D-4726-92CC-57295947F1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9">
                  <a:extLst>
                    <a:ext uri="{FF2B5EF4-FFF2-40B4-BE49-F238E27FC236}">
                      <a16:creationId xmlns:a16="http://schemas.microsoft.com/office/drawing/2014/main" id="{7AE173CA-9163-48D5-8A30-4BF9A5320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0">
                  <a:extLst>
                    <a:ext uri="{FF2B5EF4-FFF2-40B4-BE49-F238E27FC236}">
                      <a16:creationId xmlns:a16="http://schemas.microsoft.com/office/drawing/2014/main" id="{BA035479-FB44-4504-AE06-8B12104EA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1">
                  <a:extLst>
                    <a:ext uri="{FF2B5EF4-FFF2-40B4-BE49-F238E27FC236}">
                      <a16:creationId xmlns:a16="http://schemas.microsoft.com/office/drawing/2014/main" id="{256C3018-C872-4723-ABD5-DF8250110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2">
                  <a:extLst>
                    <a:ext uri="{FF2B5EF4-FFF2-40B4-BE49-F238E27FC236}">
                      <a16:creationId xmlns:a16="http://schemas.microsoft.com/office/drawing/2014/main" id="{04CB10E3-33EF-4A50-9C63-A8DA19844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3">
                  <a:extLst>
                    <a:ext uri="{FF2B5EF4-FFF2-40B4-BE49-F238E27FC236}">
                      <a16:creationId xmlns:a16="http://schemas.microsoft.com/office/drawing/2014/main" id="{C8C98D2F-391A-4882-BDAD-C7D482E3A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4">
                  <a:extLst>
                    <a:ext uri="{FF2B5EF4-FFF2-40B4-BE49-F238E27FC236}">
                      <a16:creationId xmlns:a16="http://schemas.microsoft.com/office/drawing/2014/main" id="{0A32C72F-A989-4CAC-A40A-17FF0BBF0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5">
                  <a:extLst>
                    <a:ext uri="{FF2B5EF4-FFF2-40B4-BE49-F238E27FC236}">
                      <a16:creationId xmlns:a16="http://schemas.microsoft.com/office/drawing/2014/main" id="{A360F131-3446-4504-A99F-E0DCE12DA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6">
                  <a:extLst>
                    <a:ext uri="{FF2B5EF4-FFF2-40B4-BE49-F238E27FC236}">
                      <a16:creationId xmlns:a16="http://schemas.microsoft.com/office/drawing/2014/main" id="{A0B147A3-EE2D-4447-9ECA-BB4B79E6E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36406" y="1630696"/>
            <a:ext cx="10979427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1354" y="1913523"/>
              <a:ext cx="5629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D2F0664-8EB1-4B49-A69A-33AF2059638D}"/>
              </a:ext>
            </a:extLst>
          </p:cNvPr>
          <p:cNvSpPr/>
          <p:nvPr/>
        </p:nvSpPr>
        <p:spPr>
          <a:xfrm>
            <a:off x="1371599" y="1649316"/>
            <a:ext cx="899160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47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8207DF-6C1D-4962-AA77-E41DDADFF3A2}"/>
              </a:ext>
            </a:extLst>
          </p:cNvPr>
          <p:cNvSpPr/>
          <p:nvPr/>
        </p:nvSpPr>
        <p:spPr>
          <a:xfrm>
            <a:off x="499925" y="2428796"/>
            <a:ext cx="14282876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en-US" sz="44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D8254B8-FEFF-4D99-AFF2-A5B3E76A47DF}"/>
              </a:ext>
            </a:extLst>
          </p:cNvPr>
          <p:cNvGrpSpPr/>
          <p:nvPr/>
        </p:nvGrpSpPr>
        <p:grpSpPr>
          <a:xfrm>
            <a:off x="642940" y="2533888"/>
            <a:ext cx="1269206" cy="832722"/>
            <a:chOff x="644526" y="2795826"/>
            <a:chExt cx="1269206" cy="832722"/>
          </a:xfrm>
        </p:grpSpPr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1E7A1C4E-A797-42DD-A141-66DB403E71FC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8CC8D09-FBF9-4A3B-8261-C8627BDF1906}"/>
                </a:ext>
              </a:extLst>
            </p:cNvPr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C1C7D168-16B7-4235-8019-BAC365B86EFB}"/>
              </a:ext>
            </a:extLst>
          </p:cNvPr>
          <p:cNvSpPr/>
          <p:nvPr/>
        </p:nvSpPr>
        <p:spPr>
          <a:xfrm>
            <a:off x="2216489" y="2584526"/>
            <a:ext cx="7202613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</a:t>
            </a:r>
            <a:endParaRPr lang="en-US" sz="47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98553-080B-47B2-9CBE-0B32BB9C97E8}"/>
              </a:ext>
            </a:extLst>
          </p:cNvPr>
          <p:cNvSpPr txBox="1"/>
          <p:nvPr/>
        </p:nvSpPr>
        <p:spPr>
          <a:xfrm>
            <a:off x="383412" y="8600894"/>
            <a:ext cx="158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i="1" dirty="0">
                <a:solidFill>
                  <a:schemeClr val="bg1"/>
                </a:solidFill>
                <a:latin typeface="+mj-lt"/>
              </a:rPr>
              <a:t>Giải</a:t>
            </a:r>
            <a:endParaRPr lang="en-GB" sz="5400" i="1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CAD1683-E3D4-4F05-8CF9-C4C2FF91BB73}"/>
                  </a:ext>
                </a:extLst>
              </p:cNvPr>
              <p:cNvSpPr/>
              <p:nvPr/>
            </p:nvSpPr>
            <p:spPr>
              <a:xfrm>
                <a:off x="3888295" y="3994927"/>
                <a:ext cx="20268007" cy="4157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Newton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−5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+5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+5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−5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−5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−5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+5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+10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+5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CAD1683-E3D4-4F05-8CF9-C4C2FF91B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295" y="3994927"/>
                <a:ext cx="20268007" cy="4157805"/>
              </a:xfrm>
              <a:prstGeom prst="rect">
                <a:avLst/>
              </a:prstGeom>
              <a:blipFill>
                <a:blip r:embed="rId3"/>
                <a:stretch>
                  <a:fillRect t="-1906" b="-6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10">
            <a:extLst>
              <a:ext uri="{FF2B5EF4-FFF2-40B4-BE49-F238E27FC236}">
                <a16:creationId xmlns:a16="http://schemas.microsoft.com/office/drawing/2014/main" id="{C0A1F17C-218E-41B6-8B73-8287A14FA937}"/>
              </a:ext>
            </a:extLst>
          </p:cNvPr>
          <p:cNvGrpSpPr/>
          <p:nvPr/>
        </p:nvGrpSpPr>
        <p:grpSpPr>
          <a:xfrm>
            <a:off x="286065" y="8562948"/>
            <a:ext cx="23335933" cy="4733559"/>
            <a:chOff x="1241298" y="5871764"/>
            <a:chExt cx="21817977" cy="5132432"/>
          </a:xfrm>
        </p:grpSpPr>
        <p:sp>
          <p:nvSpPr>
            <p:cNvPr id="69" name="Rounded Rectangle 52">
              <a:extLst>
                <a:ext uri="{FF2B5EF4-FFF2-40B4-BE49-F238E27FC236}">
                  <a16:creationId xmlns:a16="http://schemas.microsoft.com/office/drawing/2014/main" id="{807C00E3-0D54-4CBC-A42B-544D365277F2}"/>
                </a:ext>
              </a:extLst>
            </p:cNvPr>
            <p:cNvSpPr/>
            <p:nvPr/>
          </p:nvSpPr>
          <p:spPr>
            <a:xfrm>
              <a:off x="1241298" y="5871764"/>
              <a:ext cx="21817977" cy="51324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8" name="Group 60">
              <a:extLst>
                <a:ext uri="{FF2B5EF4-FFF2-40B4-BE49-F238E27FC236}">
                  <a16:creationId xmlns:a16="http://schemas.microsoft.com/office/drawing/2014/main" id="{AD8F304B-BFF0-427B-9A18-9355AE93918D}"/>
                </a:ext>
              </a:extLst>
            </p:cNvPr>
            <p:cNvGrpSpPr/>
            <p:nvPr/>
          </p:nvGrpSpPr>
          <p:grpSpPr>
            <a:xfrm>
              <a:off x="1270509" y="5871764"/>
              <a:ext cx="3446381" cy="910239"/>
              <a:chOff x="1224539" y="6310331"/>
              <a:chExt cx="3446381" cy="910239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29731D6A-9F8B-4902-8027-3C71F3CE93E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37095" y="5381958"/>
                <a:ext cx="885306" cy="276698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3F4889-D0A2-4087-8AA7-3BD74139CC4A}"/>
                  </a:ext>
                </a:extLst>
              </p:cNvPr>
              <p:cNvSpPr txBox="1"/>
              <p:nvPr/>
            </p:nvSpPr>
            <p:spPr>
              <a:xfrm>
                <a:off x="2298155" y="6310331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58">
                <a:extLst>
                  <a:ext uri="{FF2B5EF4-FFF2-40B4-BE49-F238E27FC236}">
                    <a16:creationId xmlns:a16="http://schemas.microsoft.com/office/drawing/2014/main" id="{4480E8EC-C15D-4085-AA1A-E03BFA6A504C}"/>
                  </a:ext>
                </a:extLst>
              </p:cNvPr>
              <p:cNvSpPr/>
              <p:nvPr/>
            </p:nvSpPr>
            <p:spPr>
              <a:xfrm flipV="1">
                <a:off x="1224539" y="6322799"/>
                <a:ext cx="877624" cy="89777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BC5DEFB6-2F91-4659-901B-252DE7EE28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E7D1D3B-90AC-4156-841E-BF4B60AADD31}"/>
                  </a:ext>
                </a:extLst>
              </p:cNvPr>
              <p:cNvSpPr/>
              <p:nvPr/>
            </p:nvSpPr>
            <p:spPr>
              <a:xfrm>
                <a:off x="2975086" y="9656754"/>
                <a:ext cx="16913113" cy="829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sSup>
                      <m:s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</m:t>
                    </m:r>
                    <m:sSup>
                      <m:s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−10</m:t>
                    </m:r>
                    <m:sSup>
                      <m:s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E7D1D3B-90AC-4156-841E-BF4B60AAD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86" y="9656754"/>
                <a:ext cx="16913113" cy="829266"/>
              </a:xfrm>
              <a:prstGeom prst="rect">
                <a:avLst/>
              </a:prstGeom>
              <a:blipFill>
                <a:blip r:embed="rId4"/>
                <a:stretch>
                  <a:fillRect t="-11029" b="-3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FD7460F3-C433-4215-90D8-8E3E7AEF5AAC}"/>
              </a:ext>
            </a:extLst>
          </p:cNvPr>
          <p:cNvSpPr/>
          <p:nvPr/>
        </p:nvSpPr>
        <p:spPr>
          <a:xfrm>
            <a:off x="6934200" y="11256708"/>
            <a:ext cx="2994409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i="1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</a:t>
            </a:r>
            <a:r>
              <a:rPr lang="en-US" sz="4400" b="1" i="1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vi-VN" sz="4400" b="1" i="1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4400" b="1" i="1" dirty="0">
              <a:highlight>
                <a:srgbClr val="00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B81EB16-4483-411E-8995-8100F79E3668}"/>
              </a:ext>
            </a:extLst>
          </p:cNvPr>
          <p:cNvSpPr/>
          <p:nvPr/>
        </p:nvSpPr>
        <p:spPr>
          <a:xfrm>
            <a:off x="4343400" y="462080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90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6" grpId="0"/>
      <p:bldP spid="21" grpId="0"/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0">
            <a:extLst>
              <a:ext uri="{FF2B5EF4-FFF2-40B4-BE49-F238E27FC236}">
                <a16:creationId xmlns:a16="http://schemas.microsoft.com/office/drawing/2014/main" id="{808890A0-0787-42DD-8775-8F887EF1071B}"/>
              </a:ext>
            </a:extLst>
          </p:cNvPr>
          <p:cNvGrpSpPr/>
          <p:nvPr/>
        </p:nvGrpSpPr>
        <p:grpSpPr>
          <a:xfrm>
            <a:off x="304800" y="4953000"/>
            <a:ext cx="23335933" cy="4733559"/>
            <a:chOff x="1241298" y="5871764"/>
            <a:chExt cx="21817977" cy="5132432"/>
          </a:xfrm>
        </p:grpSpPr>
        <p:sp>
          <p:nvSpPr>
            <p:cNvPr id="93" name="Rounded Rectangle 52">
              <a:extLst>
                <a:ext uri="{FF2B5EF4-FFF2-40B4-BE49-F238E27FC236}">
                  <a16:creationId xmlns:a16="http://schemas.microsoft.com/office/drawing/2014/main" id="{5EEF48B0-4080-4B93-B82B-01182A81BEF2}"/>
                </a:ext>
              </a:extLst>
            </p:cNvPr>
            <p:cNvSpPr/>
            <p:nvPr/>
          </p:nvSpPr>
          <p:spPr>
            <a:xfrm>
              <a:off x="1241298" y="5871764"/>
              <a:ext cx="21817977" cy="51324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1" name="Group 60">
              <a:extLst>
                <a:ext uri="{FF2B5EF4-FFF2-40B4-BE49-F238E27FC236}">
                  <a16:creationId xmlns:a16="http://schemas.microsoft.com/office/drawing/2014/main" id="{16EE982C-B834-445A-8A11-DA06CA1E7911}"/>
                </a:ext>
              </a:extLst>
            </p:cNvPr>
            <p:cNvGrpSpPr/>
            <p:nvPr/>
          </p:nvGrpSpPr>
          <p:grpSpPr>
            <a:xfrm>
              <a:off x="1270509" y="5871764"/>
              <a:ext cx="3446381" cy="910239"/>
              <a:chOff x="1224539" y="6310331"/>
              <a:chExt cx="3446381" cy="910239"/>
            </a:xfrm>
          </p:grpSpPr>
          <p:sp>
            <p:nvSpPr>
              <p:cNvPr id="102" name="Freeform 20">
                <a:extLst>
                  <a:ext uri="{FF2B5EF4-FFF2-40B4-BE49-F238E27FC236}">
                    <a16:creationId xmlns:a16="http://schemas.microsoft.com/office/drawing/2014/main" id="{D60F2DBF-EABA-4112-B8B5-BA3ECFCA844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37095" y="5381958"/>
                <a:ext cx="885306" cy="276698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8CDAADF-F39B-48DD-9D4F-842288E53FAB}"/>
                  </a:ext>
                </a:extLst>
              </p:cNvPr>
              <p:cNvSpPr txBox="1"/>
              <p:nvPr/>
            </p:nvSpPr>
            <p:spPr>
              <a:xfrm>
                <a:off x="2298155" y="6310331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" name="Round Diagonal Corner Rectangle 58">
                <a:extLst>
                  <a:ext uri="{FF2B5EF4-FFF2-40B4-BE49-F238E27FC236}">
                    <a16:creationId xmlns:a16="http://schemas.microsoft.com/office/drawing/2014/main" id="{5ADA149F-DDAE-400F-9C0F-B03628939741}"/>
                  </a:ext>
                </a:extLst>
              </p:cNvPr>
              <p:cNvSpPr/>
              <p:nvPr/>
            </p:nvSpPr>
            <p:spPr>
              <a:xfrm flipV="1">
                <a:off x="1224539" y="6322799"/>
                <a:ext cx="877624" cy="89777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5">
                <a:extLst>
                  <a:ext uri="{FF2B5EF4-FFF2-40B4-BE49-F238E27FC236}">
                    <a16:creationId xmlns:a16="http://schemas.microsoft.com/office/drawing/2014/main" id="{1AAAA810-6E06-4AC6-80BA-112EF3DAA7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AA98553-080B-47B2-9CBE-0B32BB9C97E8}"/>
              </a:ext>
            </a:extLst>
          </p:cNvPr>
          <p:cNvSpPr txBox="1"/>
          <p:nvPr/>
        </p:nvSpPr>
        <p:spPr>
          <a:xfrm>
            <a:off x="243653" y="3849655"/>
            <a:ext cx="158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i="1" dirty="0">
                <a:solidFill>
                  <a:schemeClr val="bg1"/>
                </a:solidFill>
                <a:latin typeface="+mj-lt"/>
              </a:rPr>
              <a:t>Giải</a:t>
            </a:r>
            <a:endParaRPr lang="en-GB" sz="5400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2" name="Group 54">
            <a:extLst>
              <a:ext uri="{FF2B5EF4-FFF2-40B4-BE49-F238E27FC236}">
                <a16:creationId xmlns:a16="http://schemas.microsoft.com/office/drawing/2014/main" id="{E17C8FD2-8B5D-449E-8490-8EAF89D1C0EA}"/>
              </a:ext>
            </a:extLst>
          </p:cNvPr>
          <p:cNvGrpSpPr/>
          <p:nvPr/>
        </p:nvGrpSpPr>
        <p:grpSpPr>
          <a:xfrm>
            <a:off x="376466" y="2209889"/>
            <a:ext cx="23535503" cy="2173954"/>
            <a:chOff x="1268078" y="3405486"/>
            <a:chExt cx="21841827" cy="1992085"/>
          </a:xfrm>
        </p:grpSpPr>
        <p:sp>
          <p:nvSpPr>
            <p:cNvPr id="63" name="Rounded Rectangle 61">
              <a:extLst>
                <a:ext uri="{FF2B5EF4-FFF2-40B4-BE49-F238E27FC236}">
                  <a16:creationId xmlns:a16="http://schemas.microsoft.com/office/drawing/2014/main" id="{039210E9-FD38-41E9-8276-BC409A53498F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7">
              <a:extLst>
                <a:ext uri="{FF2B5EF4-FFF2-40B4-BE49-F238E27FC236}">
                  <a16:creationId xmlns:a16="http://schemas.microsoft.com/office/drawing/2014/main" id="{FDDFAC36-119B-4F1C-BCE9-1790863C4762}"/>
                </a:ext>
              </a:extLst>
            </p:cNvPr>
            <p:cNvGrpSpPr/>
            <p:nvPr/>
          </p:nvGrpSpPr>
          <p:grpSpPr>
            <a:xfrm>
              <a:off x="1268078" y="3405486"/>
              <a:ext cx="3005948" cy="940513"/>
              <a:chOff x="1311958" y="3405486"/>
              <a:chExt cx="3005948" cy="940513"/>
            </a:xfrm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F0F6AC23-E951-4692-A1FE-F1D546E541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19332" y="2773137"/>
                <a:ext cx="751919" cy="224522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A40DAF-321D-4B31-A06D-B44516A71122}"/>
                  </a:ext>
                </a:extLst>
              </p:cNvPr>
              <p:cNvSpPr txBox="1"/>
              <p:nvPr/>
            </p:nvSpPr>
            <p:spPr>
              <a:xfrm>
                <a:off x="2255689" y="3445501"/>
                <a:ext cx="1724480" cy="60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70">
                <a:extLst>
                  <a:ext uri="{FF2B5EF4-FFF2-40B4-BE49-F238E27FC236}">
                    <a16:creationId xmlns:a16="http://schemas.microsoft.com/office/drawing/2014/main" id="{6042BB28-05ED-4884-9749-10FB3836ECC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019F708-D730-4120-BE59-C3FA9FAE030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id="{92A27542-3E09-4662-A1E6-E9AC57F328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id="{E119C2CD-B09A-4D03-B7E7-72FEF4B1C8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F9489F9A-330E-40BE-9B6F-9FB1BF74C4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6">
                  <a:extLst>
                    <a:ext uri="{FF2B5EF4-FFF2-40B4-BE49-F238E27FC236}">
                      <a16:creationId xmlns:a16="http://schemas.microsoft.com/office/drawing/2014/main" id="{D417B084-DD50-4EA6-9BCE-BC0F6E8697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7">
                  <a:extLst>
                    <a:ext uri="{FF2B5EF4-FFF2-40B4-BE49-F238E27FC236}">
                      <a16:creationId xmlns:a16="http://schemas.microsoft.com/office/drawing/2014/main" id="{2EA4FE7F-2600-4B41-B756-DFAE581B36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8">
                  <a:extLst>
                    <a:ext uri="{FF2B5EF4-FFF2-40B4-BE49-F238E27FC236}">
                      <a16:creationId xmlns:a16="http://schemas.microsoft.com/office/drawing/2014/main" id="{7E09D6D7-7E56-4967-A970-E882B10ED6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9">
                  <a:extLst>
                    <a:ext uri="{FF2B5EF4-FFF2-40B4-BE49-F238E27FC236}">
                      <a16:creationId xmlns:a16="http://schemas.microsoft.com/office/drawing/2014/main" id="{101E187C-A962-4AD5-9DE8-0C3C0E32C3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0">
                  <a:extLst>
                    <a:ext uri="{FF2B5EF4-FFF2-40B4-BE49-F238E27FC236}">
                      <a16:creationId xmlns:a16="http://schemas.microsoft.com/office/drawing/2014/main" id="{0BE5B388-CDAD-4A14-AA7D-06A073544D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">
                  <a:extLst>
                    <a:ext uri="{FF2B5EF4-FFF2-40B4-BE49-F238E27FC236}">
                      <a16:creationId xmlns:a16="http://schemas.microsoft.com/office/drawing/2014/main" id="{BE21E0CC-7BCE-49AB-AB75-52E6F1F3FC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2">
                  <a:extLst>
                    <a:ext uri="{FF2B5EF4-FFF2-40B4-BE49-F238E27FC236}">
                      <a16:creationId xmlns:a16="http://schemas.microsoft.com/office/drawing/2014/main" id="{95CD0B70-454C-41EB-A2AF-C13F3324A5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3">
                  <a:extLst>
                    <a:ext uri="{FF2B5EF4-FFF2-40B4-BE49-F238E27FC236}">
                      <a16:creationId xmlns:a16="http://schemas.microsoft.com/office/drawing/2014/main" id="{C9B0212D-6709-4461-9906-1797B6B203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4">
                  <a:extLst>
                    <a:ext uri="{FF2B5EF4-FFF2-40B4-BE49-F238E27FC236}">
                      <a16:creationId xmlns:a16="http://schemas.microsoft.com/office/drawing/2014/main" id="{EB653169-691D-4F9D-8C1D-89F3A16D5B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0698B34D-10A6-43E8-84A7-5CDBA08FE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6">
                  <a:extLst>
                    <a:ext uri="{FF2B5EF4-FFF2-40B4-BE49-F238E27FC236}">
                      <a16:creationId xmlns:a16="http://schemas.microsoft.com/office/drawing/2014/main" id="{CC3F07FC-83B1-43FD-A1C7-6FE662FE9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7">
                  <a:extLst>
                    <a:ext uri="{FF2B5EF4-FFF2-40B4-BE49-F238E27FC236}">
                      <a16:creationId xmlns:a16="http://schemas.microsoft.com/office/drawing/2014/main" id="{80399CC8-6072-4C00-85CA-EAB1FF461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8">
                  <a:extLst>
                    <a:ext uri="{FF2B5EF4-FFF2-40B4-BE49-F238E27FC236}">
                      <a16:creationId xmlns:a16="http://schemas.microsoft.com/office/drawing/2014/main" id="{4A880830-5BE6-4F93-81CA-186174F24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9">
                  <a:extLst>
                    <a:ext uri="{FF2B5EF4-FFF2-40B4-BE49-F238E27FC236}">
                      <a16:creationId xmlns:a16="http://schemas.microsoft.com/office/drawing/2014/main" id="{68E1D288-FE8C-4336-8E14-920845464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0">
                  <a:extLst>
                    <a:ext uri="{FF2B5EF4-FFF2-40B4-BE49-F238E27FC236}">
                      <a16:creationId xmlns:a16="http://schemas.microsoft.com/office/drawing/2014/main" id="{380A751A-8545-4980-AA93-EC694FB1F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1">
                  <a:extLst>
                    <a:ext uri="{FF2B5EF4-FFF2-40B4-BE49-F238E27FC236}">
                      <a16:creationId xmlns:a16="http://schemas.microsoft.com/office/drawing/2014/main" id="{04C1484D-474E-4F4E-95B3-72C5A8D95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2">
                  <a:extLst>
                    <a:ext uri="{FF2B5EF4-FFF2-40B4-BE49-F238E27FC236}">
                      <a16:creationId xmlns:a16="http://schemas.microsoft.com/office/drawing/2014/main" id="{99EBB196-D661-4483-B6A5-FC99E9149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3">
                  <a:extLst>
                    <a:ext uri="{FF2B5EF4-FFF2-40B4-BE49-F238E27FC236}">
                      <a16:creationId xmlns:a16="http://schemas.microsoft.com/office/drawing/2014/main" id="{361B0B6F-3053-41D4-A55E-404DA57F5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4">
                  <a:extLst>
                    <a:ext uri="{FF2B5EF4-FFF2-40B4-BE49-F238E27FC236}">
                      <a16:creationId xmlns:a16="http://schemas.microsoft.com/office/drawing/2014/main" id="{6E1CFCE6-86CE-412E-9A08-A818DBE75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5">
                  <a:extLst>
                    <a:ext uri="{FF2B5EF4-FFF2-40B4-BE49-F238E27FC236}">
                      <a16:creationId xmlns:a16="http://schemas.microsoft.com/office/drawing/2014/main" id="{7E131F26-9605-4BAB-A87F-1F2830D04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6">
                  <a:extLst>
                    <a:ext uri="{FF2B5EF4-FFF2-40B4-BE49-F238E27FC236}">
                      <a16:creationId xmlns:a16="http://schemas.microsoft.com/office/drawing/2014/main" id="{5CE34EDC-9F20-4A82-B18A-A6CA15C45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AC38EA9-B154-43CE-9661-5FAB3E232BCD}"/>
                  </a:ext>
                </a:extLst>
              </p:cNvPr>
              <p:cNvSpPr/>
              <p:nvPr/>
            </p:nvSpPr>
            <p:spPr>
              <a:xfrm>
                <a:off x="3702620" y="2705113"/>
                <a:ext cx="20486883" cy="167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Niu-tơn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3−2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2021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2019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2020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2022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2021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AC38EA9-B154-43CE-9661-5FAB3E232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620" y="2705113"/>
                <a:ext cx="20486883" cy="1678729"/>
              </a:xfrm>
              <a:prstGeom prst="rect">
                <a:avLst/>
              </a:prstGeom>
              <a:blipFill>
                <a:blip r:embed="rId3"/>
                <a:stretch>
                  <a:fillRect l="-1190" t="-618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0B43563-EC4C-4B59-B08A-F68D3506A9D7}"/>
                  </a:ext>
                </a:extLst>
              </p:cNvPr>
              <p:cNvSpPr/>
              <p:nvPr/>
            </p:nvSpPr>
            <p:spPr>
              <a:xfrm>
                <a:off x="1144081" y="6059010"/>
                <a:ext cx="21349971" cy="1773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Niu-tơn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𝑎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Niu-tơn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3−2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2021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2022  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0B43563-EC4C-4B59-B08A-F68D3506A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81" y="6059010"/>
                <a:ext cx="21349971" cy="1773178"/>
              </a:xfrm>
              <a:prstGeom prst="rect">
                <a:avLst/>
              </a:prstGeom>
              <a:blipFill>
                <a:blip r:embed="rId4"/>
                <a:stretch>
                  <a:fillRect t="-5842" b="-1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705A4FCB-0559-46AE-892E-44028FD117EE}"/>
              </a:ext>
            </a:extLst>
          </p:cNvPr>
          <p:cNvSpPr/>
          <p:nvPr/>
        </p:nvSpPr>
        <p:spPr>
          <a:xfrm>
            <a:off x="3329828" y="8839904"/>
            <a:ext cx="2792431" cy="691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000" b="1" i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C.</a:t>
            </a:r>
            <a:endParaRPr lang="en-GB" sz="4000" i="1" dirty="0">
              <a:highlight>
                <a:srgbClr val="00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F46F114-3DBA-48E5-B546-CBBD2A8EF49C}"/>
              </a:ext>
            </a:extLst>
          </p:cNvPr>
          <p:cNvSpPr/>
          <p:nvPr/>
        </p:nvSpPr>
        <p:spPr>
          <a:xfrm>
            <a:off x="14935200" y="345787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9880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0">
            <a:extLst>
              <a:ext uri="{FF2B5EF4-FFF2-40B4-BE49-F238E27FC236}">
                <a16:creationId xmlns:a16="http://schemas.microsoft.com/office/drawing/2014/main" id="{97789C31-1979-47C8-BC2F-F895A7034FBA}"/>
              </a:ext>
            </a:extLst>
          </p:cNvPr>
          <p:cNvGrpSpPr/>
          <p:nvPr/>
        </p:nvGrpSpPr>
        <p:grpSpPr>
          <a:xfrm>
            <a:off x="331088" y="5354996"/>
            <a:ext cx="23535503" cy="4733559"/>
            <a:chOff x="1241298" y="5871764"/>
            <a:chExt cx="22004565" cy="5132432"/>
          </a:xfrm>
        </p:grpSpPr>
        <p:sp>
          <p:nvSpPr>
            <p:cNvPr id="57" name="Rounded Rectangle 52">
              <a:extLst>
                <a:ext uri="{FF2B5EF4-FFF2-40B4-BE49-F238E27FC236}">
                  <a16:creationId xmlns:a16="http://schemas.microsoft.com/office/drawing/2014/main" id="{7ABDE13F-0C3D-4BC9-BCD3-8A52B58D77F9}"/>
                </a:ext>
              </a:extLst>
            </p:cNvPr>
            <p:cNvSpPr/>
            <p:nvPr/>
          </p:nvSpPr>
          <p:spPr>
            <a:xfrm>
              <a:off x="1241298" y="5871764"/>
              <a:ext cx="22004565" cy="51324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1" name="Group 60">
              <a:extLst>
                <a:ext uri="{FF2B5EF4-FFF2-40B4-BE49-F238E27FC236}">
                  <a16:creationId xmlns:a16="http://schemas.microsoft.com/office/drawing/2014/main" id="{49402CF4-1739-4F64-8CF6-23AFC0E496DB}"/>
                </a:ext>
              </a:extLst>
            </p:cNvPr>
            <p:cNvGrpSpPr/>
            <p:nvPr/>
          </p:nvGrpSpPr>
          <p:grpSpPr>
            <a:xfrm>
              <a:off x="1270509" y="5871764"/>
              <a:ext cx="3446381" cy="910239"/>
              <a:chOff x="1224539" y="6310331"/>
              <a:chExt cx="3446381" cy="910239"/>
            </a:xfrm>
          </p:grpSpPr>
          <p:sp>
            <p:nvSpPr>
              <p:cNvPr id="102" name="Freeform 20">
                <a:extLst>
                  <a:ext uri="{FF2B5EF4-FFF2-40B4-BE49-F238E27FC236}">
                    <a16:creationId xmlns:a16="http://schemas.microsoft.com/office/drawing/2014/main" id="{FB8B28CD-6569-49C4-9C83-778E2B14698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37095" y="5381958"/>
                <a:ext cx="885306" cy="276698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D4F1206-0C50-46C0-94C2-F2E63826D8E4}"/>
                  </a:ext>
                </a:extLst>
              </p:cNvPr>
              <p:cNvSpPr txBox="1"/>
              <p:nvPr/>
            </p:nvSpPr>
            <p:spPr>
              <a:xfrm>
                <a:off x="2298155" y="6310331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" name="Round Diagonal Corner Rectangle 58">
                <a:extLst>
                  <a:ext uri="{FF2B5EF4-FFF2-40B4-BE49-F238E27FC236}">
                    <a16:creationId xmlns:a16="http://schemas.microsoft.com/office/drawing/2014/main" id="{B6D7E471-1C16-45DF-B5E7-C9D829DD81E0}"/>
                  </a:ext>
                </a:extLst>
              </p:cNvPr>
              <p:cNvSpPr/>
              <p:nvPr/>
            </p:nvSpPr>
            <p:spPr>
              <a:xfrm flipV="1">
                <a:off x="1224539" y="6322799"/>
                <a:ext cx="877624" cy="89777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5">
                <a:extLst>
                  <a:ext uri="{FF2B5EF4-FFF2-40B4-BE49-F238E27FC236}">
                    <a16:creationId xmlns:a16="http://schemas.microsoft.com/office/drawing/2014/main" id="{F6C52AC8-D010-4DCF-B848-A2D1B72D2D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05A4FCB-0559-46AE-892E-44028FD117EE}"/>
              </a:ext>
            </a:extLst>
          </p:cNvPr>
          <p:cNvSpPr/>
          <p:nvPr/>
        </p:nvSpPr>
        <p:spPr>
          <a:xfrm>
            <a:off x="8229600" y="8839923"/>
            <a:ext cx="2792431" cy="691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000" b="1" i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C.</a:t>
            </a:r>
            <a:endParaRPr lang="en-GB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27368CA-0324-48FB-86C4-0C8B92A55607}"/>
                  </a:ext>
                </a:extLst>
              </p:cNvPr>
              <p:cNvSpPr/>
              <p:nvPr/>
            </p:nvSpPr>
            <p:spPr>
              <a:xfrm>
                <a:off x="949129" y="6369619"/>
                <a:ext cx="22941087" cy="1745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  <m:e>
                        <m:sSubSup>
                          <m:sSubSup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0≤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≤10,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=1024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27368CA-0324-48FB-86C4-0C8B92A55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29" y="6369619"/>
                <a:ext cx="22941087" cy="1745286"/>
              </a:xfrm>
              <a:prstGeom prst="rect">
                <a:avLst/>
              </a:prstGeom>
              <a:blipFill>
                <a:blip r:embed="rId3"/>
                <a:stretch>
                  <a:fillRect l="-1090" t="-4196" b="-12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54">
            <a:extLst>
              <a:ext uri="{FF2B5EF4-FFF2-40B4-BE49-F238E27FC236}">
                <a16:creationId xmlns:a16="http://schemas.microsoft.com/office/drawing/2014/main" id="{650FACD1-B3C1-4789-9AD6-1BC93A527D62}"/>
              </a:ext>
            </a:extLst>
          </p:cNvPr>
          <p:cNvGrpSpPr/>
          <p:nvPr/>
        </p:nvGrpSpPr>
        <p:grpSpPr>
          <a:xfrm>
            <a:off x="376466" y="2209890"/>
            <a:ext cx="23535503" cy="2743111"/>
            <a:chOff x="1268078" y="3405486"/>
            <a:chExt cx="21841827" cy="2513627"/>
          </a:xfrm>
        </p:grpSpPr>
        <p:sp>
          <p:nvSpPr>
            <p:cNvPr id="107" name="Rounded Rectangle 61">
              <a:extLst>
                <a:ext uri="{FF2B5EF4-FFF2-40B4-BE49-F238E27FC236}">
                  <a16:creationId xmlns:a16="http://schemas.microsoft.com/office/drawing/2014/main" id="{63FA23A8-62F4-4CD6-A165-54B2AFDEA886}"/>
                </a:ext>
              </a:extLst>
            </p:cNvPr>
            <p:cNvSpPr/>
            <p:nvPr/>
          </p:nvSpPr>
          <p:spPr>
            <a:xfrm>
              <a:off x="1268078" y="3790950"/>
              <a:ext cx="21841827" cy="21281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67">
              <a:extLst>
                <a:ext uri="{FF2B5EF4-FFF2-40B4-BE49-F238E27FC236}">
                  <a16:creationId xmlns:a16="http://schemas.microsoft.com/office/drawing/2014/main" id="{757B96B3-91C0-4ABC-A460-829DA77237D6}"/>
                </a:ext>
              </a:extLst>
            </p:cNvPr>
            <p:cNvGrpSpPr/>
            <p:nvPr/>
          </p:nvGrpSpPr>
          <p:grpSpPr>
            <a:xfrm>
              <a:off x="1268078" y="3405486"/>
              <a:ext cx="3005948" cy="940513"/>
              <a:chOff x="1311958" y="3405486"/>
              <a:chExt cx="3005948" cy="940513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92D5B529-76E5-464C-BB12-459988E6D1F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19332" y="2773137"/>
                <a:ext cx="751919" cy="224522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F427572-FDC1-47D6-9A4F-48E8D040F5D5}"/>
                  </a:ext>
                </a:extLst>
              </p:cNvPr>
              <p:cNvSpPr txBox="1"/>
              <p:nvPr/>
            </p:nvSpPr>
            <p:spPr>
              <a:xfrm>
                <a:off x="2255689" y="3445501"/>
                <a:ext cx="1724480" cy="733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111" name="Group 70">
                <a:extLst>
                  <a:ext uri="{FF2B5EF4-FFF2-40B4-BE49-F238E27FC236}">
                    <a16:creationId xmlns:a16="http://schemas.microsoft.com/office/drawing/2014/main" id="{5135EA6B-E2FA-4B4A-AFC2-B3CB663D0B0C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4B64424D-8BAD-47F4-8F97-DC623FD46E1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3">
                  <a:extLst>
                    <a:ext uri="{FF2B5EF4-FFF2-40B4-BE49-F238E27FC236}">
                      <a16:creationId xmlns:a16="http://schemas.microsoft.com/office/drawing/2014/main" id="{C09CE137-7994-4088-8BE1-0C39BD5DE6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4">
                  <a:extLst>
                    <a:ext uri="{FF2B5EF4-FFF2-40B4-BE49-F238E27FC236}">
                      <a16:creationId xmlns:a16="http://schemas.microsoft.com/office/drawing/2014/main" id="{45BDEFF9-8656-488B-B350-3758FA5212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5">
                  <a:extLst>
                    <a:ext uri="{FF2B5EF4-FFF2-40B4-BE49-F238E27FC236}">
                      <a16:creationId xmlns:a16="http://schemas.microsoft.com/office/drawing/2014/main" id="{1F7D5541-88BC-469B-9E09-FABDD21C8E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6">
                  <a:extLst>
                    <a:ext uri="{FF2B5EF4-FFF2-40B4-BE49-F238E27FC236}">
                      <a16:creationId xmlns:a16="http://schemas.microsoft.com/office/drawing/2014/main" id="{C7C398E0-08DF-47ED-AC9B-0858B45B8E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7">
                  <a:extLst>
                    <a:ext uri="{FF2B5EF4-FFF2-40B4-BE49-F238E27FC236}">
                      <a16:creationId xmlns:a16="http://schemas.microsoft.com/office/drawing/2014/main" id="{BBC39AA5-5F57-4146-9E7A-2AB36A4E33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8">
                  <a:extLst>
                    <a:ext uri="{FF2B5EF4-FFF2-40B4-BE49-F238E27FC236}">
                      <a16:creationId xmlns:a16="http://schemas.microsoft.com/office/drawing/2014/main" id="{C714DA11-CC4E-4378-A8D2-B068E4E812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9">
                  <a:extLst>
                    <a:ext uri="{FF2B5EF4-FFF2-40B4-BE49-F238E27FC236}">
                      <a16:creationId xmlns:a16="http://schemas.microsoft.com/office/drawing/2014/main" id="{7B0F196D-F452-4908-992E-CFD2A5A970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0">
                  <a:extLst>
                    <a:ext uri="{FF2B5EF4-FFF2-40B4-BE49-F238E27FC236}">
                      <a16:creationId xmlns:a16="http://schemas.microsoft.com/office/drawing/2014/main" id="{B2E6EC04-1F72-4C27-818D-B880418D61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1">
                  <a:extLst>
                    <a:ext uri="{FF2B5EF4-FFF2-40B4-BE49-F238E27FC236}">
                      <a16:creationId xmlns:a16="http://schemas.microsoft.com/office/drawing/2014/main" id="{D854971B-2C72-47D0-89EC-5C9CE67A9B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2">
                  <a:extLst>
                    <a:ext uri="{FF2B5EF4-FFF2-40B4-BE49-F238E27FC236}">
                      <a16:creationId xmlns:a16="http://schemas.microsoft.com/office/drawing/2014/main" id="{F4EC56A8-F1D8-45E6-9C00-A9593D6D54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3">
                  <a:extLst>
                    <a:ext uri="{FF2B5EF4-FFF2-40B4-BE49-F238E27FC236}">
                      <a16:creationId xmlns:a16="http://schemas.microsoft.com/office/drawing/2014/main" id="{D98B7BF2-246E-4D8C-A142-F96DCCDB96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4">
                  <a:extLst>
                    <a:ext uri="{FF2B5EF4-FFF2-40B4-BE49-F238E27FC236}">
                      <a16:creationId xmlns:a16="http://schemas.microsoft.com/office/drawing/2014/main" id="{5ACCF0D7-0C15-49E8-8FB8-6ED48F7B7A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5">
                  <a:extLst>
                    <a:ext uri="{FF2B5EF4-FFF2-40B4-BE49-F238E27FC236}">
                      <a16:creationId xmlns:a16="http://schemas.microsoft.com/office/drawing/2014/main" id="{D7250635-0437-4E13-985D-A06BA5ACF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6">
                  <a:extLst>
                    <a:ext uri="{FF2B5EF4-FFF2-40B4-BE49-F238E27FC236}">
                      <a16:creationId xmlns:a16="http://schemas.microsoft.com/office/drawing/2014/main" id="{DE554A50-D560-4AB1-81D6-4E48DF778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7">
                  <a:extLst>
                    <a:ext uri="{FF2B5EF4-FFF2-40B4-BE49-F238E27FC236}">
                      <a16:creationId xmlns:a16="http://schemas.microsoft.com/office/drawing/2014/main" id="{F5613317-4DCA-463B-A2B9-E700BE6FE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8">
                  <a:extLst>
                    <a:ext uri="{FF2B5EF4-FFF2-40B4-BE49-F238E27FC236}">
                      <a16:creationId xmlns:a16="http://schemas.microsoft.com/office/drawing/2014/main" id="{84591E8A-2B58-4884-B1E1-F1AA22D64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9">
                  <a:extLst>
                    <a:ext uri="{FF2B5EF4-FFF2-40B4-BE49-F238E27FC236}">
                      <a16:creationId xmlns:a16="http://schemas.microsoft.com/office/drawing/2014/main" id="{4E04A275-EB59-4EEF-9FCC-BF36C9E8E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0">
                  <a:extLst>
                    <a:ext uri="{FF2B5EF4-FFF2-40B4-BE49-F238E27FC236}">
                      <a16:creationId xmlns:a16="http://schemas.microsoft.com/office/drawing/2014/main" id="{58BFD739-1FED-47AE-B5A2-38B52ACBD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1">
                  <a:extLst>
                    <a:ext uri="{FF2B5EF4-FFF2-40B4-BE49-F238E27FC236}">
                      <a16:creationId xmlns:a16="http://schemas.microsoft.com/office/drawing/2014/main" id="{A5712780-FF19-4345-ADB3-93C67A5A7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2">
                  <a:extLst>
                    <a:ext uri="{FF2B5EF4-FFF2-40B4-BE49-F238E27FC236}">
                      <a16:creationId xmlns:a16="http://schemas.microsoft.com/office/drawing/2014/main" id="{844EF589-23F9-400A-92D7-42D516135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3">
                  <a:extLst>
                    <a:ext uri="{FF2B5EF4-FFF2-40B4-BE49-F238E27FC236}">
                      <a16:creationId xmlns:a16="http://schemas.microsoft.com/office/drawing/2014/main" id="{A13A0102-45EE-4DE8-870E-5367FC0C74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4">
                  <a:extLst>
                    <a:ext uri="{FF2B5EF4-FFF2-40B4-BE49-F238E27FC236}">
                      <a16:creationId xmlns:a16="http://schemas.microsoft.com/office/drawing/2014/main" id="{8D24AB74-447E-4FB2-A4AE-2A93F8AF4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5">
                  <a:extLst>
                    <a:ext uri="{FF2B5EF4-FFF2-40B4-BE49-F238E27FC236}">
                      <a16:creationId xmlns:a16="http://schemas.microsoft.com/office/drawing/2014/main" id="{3159A4A0-DDB1-4D41-A4C7-9302D6B37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6">
                  <a:extLst>
                    <a:ext uri="{FF2B5EF4-FFF2-40B4-BE49-F238E27FC236}">
                      <a16:creationId xmlns:a16="http://schemas.microsoft.com/office/drawing/2014/main" id="{F472CA64-D3BE-41A7-A127-AC1CFFC4F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99C34F0-4AB3-47FC-9A65-0B20C6642094}"/>
                  </a:ext>
                </a:extLst>
              </p:cNvPr>
              <p:cNvSpPr/>
              <p:nvPr/>
            </p:nvSpPr>
            <p:spPr>
              <a:xfrm>
                <a:off x="1662356" y="3136029"/>
                <a:ext cx="21882383" cy="1775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Tổng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1023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  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512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1024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2048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99C34F0-4AB3-47FC-9A65-0B20C6642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56" y="3136029"/>
                <a:ext cx="21882383" cy="1775807"/>
              </a:xfrm>
              <a:prstGeom prst="rect">
                <a:avLst/>
              </a:prstGeom>
              <a:blipFill>
                <a:blip r:embed="rId4"/>
                <a:stretch>
                  <a:fillRect l="-1142" t="-5479" r="-975" b="-14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F868D112-AC19-49FE-8334-FCA7ABA45F01}"/>
              </a:ext>
            </a:extLst>
          </p:cNvPr>
          <p:cNvSpPr/>
          <p:nvPr/>
        </p:nvSpPr>
        <p:spPr>
          <a:xfrm>
            <a:off x="14097000" y="395611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99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33888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683153"/>
            <a:ext cx="22325581" cy="3632047"/>
            <a:chOff x="1076414" y="4270981"/>
            <a:chExt cx="22325581" cy="3632047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270981"/>
              <a:ext cx="10269475" cy="888856"/>
              <a:chOff x="166396" y="8648168"/>
              <a:chExt cx="10269475" cy="88885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0051349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44551" y="8648168"/>
                <a:ext cx="919835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nhị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Niu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-t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88521" y="7794171"/>
            <a:ext cx="21948825" cy="3635829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2939753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3528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quả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D2F0664-8EB1-4B49-A69A-33AF2059638D}"/>
              </a:ext>
            </a:extLst>
          </p:cNvPr>
          <p:cNvSpPr/>
          <p:nvPr/>
        </p:nvSpPr>
        <p:spPr>
          <a:xfrm>
            <a:off x="2352702" y="1593286"/>
            <a:ext cx="899160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KIẾN THỨC CHÍNH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9F72C5-F340-42E2-8EA2-68C72A7A616D}"/>
              </a:ext>
            </a:extLst>
          </p:cNvPr>
          <p:cNvSpPr/>
          <p:nvPr/>
        </p:nvSpPr>
        <p:spPr>
          <a:xfrm>
            <a:off x="2216489" y="2584526"/>
            <a:ext cx="10100842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THỨC NHỊ THỨC NIU-T</a:t>
            </a:r>
            <a:r>
              <a:rPr lang="vi-VN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GB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en-US" sz="47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6ABF64-5DB7-496B-A296-A39BFE9B90F7}"/>
                  </a:ext>
                </a:extLst>
              </p:cNvPr>
              <p:cNvSpPr/>
              <p:nvPr/>
            </p:nvSpPr>
            <p:spPr>
              <a:xfrm>
                <a:off x="5486400" y="4893098"/>
                <a:ext cx="15163800" cy="769441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+...+</m:t>
                    </m:r>
                    <m:sSubSup>
                      <m:sSub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bSup>
                    <m:sSup>
                      <m:s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6ABF64-5DB7-496B-A296-A39BFE9B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93098"/>
                <a:ext cx="151638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4932C00-5BD4-454F-9B48-EB6F031723E3}"/>
              </a:ext>
            </a:extLst>
          </p:cNvPr>
          <p:cNvSpPr txBox="1"/>
          <p:nvPr/>
        </p:nvSpPr>
        <p:spPr>
          <a:xfrm>
            <a:off x="1656971" y="6065368"/>
            <a:ext cx="5810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B4166B-45CE-4E8D-BFC2-FF499E2CD6B5}"/>
                  </a:ext>
                </a:extLst>
              </p:cNvPr>
              <p:cNvSpPr/>
              <p:nvPr/>
            </p:nvSpPr>
            <p:spPr>
              <a:xfrm>
                <a:off x="7389502" y="6033099"/>
                <a:ext cx="8460137" cy="807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B4166B-45CE-4E8D-BFC2-FF499E2CD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502" y="6033099"/>
                <a:ext cx="8460137" cy="807593"/>
              </a:xfrm>
              <a:prstGeom prst="rect">
                <a:avLst/>
              </a:prstGeom>
              <a:blipFill>
                <a:blip r:embed="rId4"/>
                <a:stretch>
                  <a:fillRect t="-12879" r="-1945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65DC9C-57DF-40E5-8BEC-F963CA1F3791}"/>
                  </a:ext>
                </a:extLst>
              </p:cNvPr>
              <p:cNvSpPr/>
              <p:nvPr/>
            </p:nvSpPr>
            <p:spPr>
              <a:xfrm>
                <a:off x="2438400" y="8653666"/>
                <a:ext cx="18885463" cy="2052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p>
                    </m:sSubSup>
                  </m:oMath>
                </a14:m>
                <a:endParaRPr lang="en-GB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</a:t>
                </a:r>
                <a:r>
                  <a:rPr lang="fr-FR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+...+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</m:sup>
                    </m:sSup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+...+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p>
                    </m:sSup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65DC9C-57DF-40E5-8BEC-F963CA1F3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8653666"/>
                <a:ext cx="18885463" cy="2052613"/>
              </a:xfrm>
              <a:prstGeom prst="rect">
                <a:avLst/>
              </a:prstGeom>
              <a:blipFill>
                <a:blip r:embed="rId5"/>
                <a:stretch>
                  <a:fillRect b="-13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1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54">
            <a:extLst>
              <a:ext uri="{FF2B5EF4-FFF2-40B4-BE49-F238E27FC236}">
                <a16:creationId xmlns:a16="http://schemas.microsoft.com/office/drawing/2014/main" id="{2400F0DF-2402-4844-B2F7-A3908248DAC3}"/>
              </a:ext>
            </a:extLst>
          </p:cNvPr>
          <p:cNvGrpSpPr/>
          <p:nvPr/>
        </p:nvGrpSpPr>
        <p:grpSpPr>
          <a:xfrm>
            <a:off x="424248" y="1752600"/>
            <a:ext cx="23535503" cy="2743111"/>
            <a:chOff x="1268078" y="3405486"/>
            <a:chExt cx="21841827" cy="2513627"/>
          </a:xfrm>
        </p:grpSpPr>
        <p:sp>
          <p:nvSpPr>
            <p:cNvPr id="108" name="Rounded Rectangle 61">
              <a:extLst>
                <a:ext uri="{FF2B5EF4-FFF2-40B4-BE49-F238E27FC236}">
                  <a16:creationId xmlns:a16="http://schemas.microsoft.com/office/drawing/2014/main" id="{16F3B695-19FB-46D8-8400-11742B80E59F}"/>
                </a:ext>
              </a:extLst>
            </p:cNvPr>
            <p:cNvSpPr/>
            <p:nvPr/>
          </p:nvSpPr>
          <p:spPr>
            <a:xfrm>
              <a:off x="1268078" y="3790950"/>
              <a:ext cx="21841827" cy="21281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9" name="Group 67">
              <a:extLst>
                <a:ext uri="{FF2B5EF4-FFF2-40B4-BE49-F238E27FC236}">
                  <a16:creationId xmlns:a16="http://schemas.microsoft.com/office/drawing/2014/main" id="{3FED7F2F-89EA-4BBB-A0C7-9C2F837F3103}"/>
                </a:ext>
              </a:extLst>
            </p:cNvPr>
            <p:cNvGrpSpPr/>
            <p:nvPr/>
          </p:nvGrpSpPr>
          <p:grpSpPr>
            <a:xfrm>
              <a:off x="1268078" y="3405486"/>
              <a:ext cx="3005948" cy="940513"/>
              <a:chOff x="1311958" y="3405486"/>
              <a:chExt cx="3005948" cy="940513"/>
            </a:xfrm>
          </p:grpSpPr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id="{2F527A8E-4188-4902-9920-A5544FF8E3D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19332" y="2773137"/>
                <a:ext cx="751919" cy="224522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92ACEAE-B401-401B-8B7B-DCC3974D5C23}"/>
                  </a:ext>
                </a:extLst>
              </p:cNvPr>
              <p:cNvSpPr txBox="1"/>
              <p:nvPr/>
            </p:nvSpPr>
            <p:spPr>
              <a:xfrm>
                <a:off x="2255689" y="3445501"/>
                <a:ext cx="1724480" cy="733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112" name="Group 70">
                <a:extLst>
                  <a:ext uri="{FF2B5EF4-FFF2-40B4-BE49-F238E27FC236}">
                    <a16:creationId xmlns:a16="http://schemas.microsoft.com/office/drawing/2014/main" id="{C71C8539-B802-49C8-84ED-ED49B2D6331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211805B-EF56-4C0A-B178-0859E16FA6E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3">
                  <a:extLst>
                    <a:ext uri="{FF2B5EF4-FFF2-40B4-BE49-F238E27FC236}">
                      <a16:creationId xmlns:a16="http://schemas.microsoft.com/office/drawing/2014/main" id="{88F273AC-1D84-4A47-8009-B3CBEC293B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4">
                  <a:extLst>
                    <a:ext uri="{FF2B5EF4-FFF2-40B4-BE49-F238E27FC236}">
                      <a16:creationId xmlns:a16="http://schemas.microsoft.com/office/drawing/2014/main" id="{62A4F1DC-B0BA-4D21-95C8-4CEE07ACA1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5">
                  <a:extLst>
                    <a:ext uri="{FF2B5EF4-FFF2-40B4-BE49-F238E27FC236}">
                      <a16:creationId xmlns:a16="http://schemas.microsoft.com/office/drawing/2014/main" id="{5E94A607-A2BD-41CF-A88F-CB58AFFEAA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6">
                  <a:extLst>
                    <a:ext uri="{FF2B5EF4-FFF2-40B4-BE49-F238E27FC236}">
                      <a16:creationId xmlns:a16="http://schemas.microsoft.com/office/drawing/2014/main" id="{D2A3AABD-3E9C-427D-8C53-E3EC8FC653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7">
                  <a:extLst>
                    <a:ext uri="{FF2B5EF4-FFF2-40B4-BE49-F238E27FC236}">
                      <a16:creationId xmlns:a16="http://schemas.microsoft.com/office/drawing/2014/main" id="{2EB5F8A5-5BFD-49AD-8E9C-3486F90163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8">
                  <a:extLst>
                    <a:ext uri="{FF2B5EF4-FFF2-40B4-BE49-F238E27FC236}">
                      <a16:creationId xmlns:a16="http://schemas.microsoft.com/office/drawing/2014/main" id="{5F1D7C31-917F-4C7E-B602-9085170821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9">
                  <a:extLst>
                    <a:ext uri="{FF2B5EF4-FFF2-40B4-BE49-F238E27FC236}">
                      <a16:creationId xmlns:a16="http://schemas.microsoft.com/office/drawing/2014/main" id="{33482417-2E8C-410D-8836-E50B002FB9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0">
                  <a:extLst>
                    <a:ext uri="{FF2B5EF4-FFF2-40B4-BE49-F238E27FC236}">
                      <a16:creationId xmlns:a16="http://schemas.microsoft.com/office/drawing/2014/main" id="{14B4BBF6-C77E-407B-B3E9-9F5ADF1684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1">
                  <a:extLst>
                    <a:ext uri="{FF2B5EF4-FFF2-40B4-BE49-F238E27FC236}">
                      <a16:creationId xmlns:a16="http://schemas.microsoft.com/office/drawing/2014/main" id="{985037AA-44BD-4ACB-8FF0-47DFAAEF30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2">
                  <a:extLst>
                    <a:ext uri="{FF2B5EF4-FFF2-40B4-BE49-F238E27FC236}">
                      <a16:creationId xmlns:a16="http://schemas.microsoft.com/office/drawing/2014/main" id="{40EC5F49-BEC1-44F6-8056-C950B31035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3">
                  <a:extLst>
                    <a:ext uri="{FF2B5EF4-FFF2-40B4-BE49-F238E27FC236}">
                      <a16:creationId xmlns:a16="http://schemas.microsoft.com/office/drawing/2014/main" id="{1BD0454E-1561-436B-9190-36D2C9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4">
                  <a:extLst>
                    <a:ext uri="{FF2B5EF4-FFF2-40B4-BE49-F238E27FC236}">
                      <a16:creationId xmlns:a16="http://schemas.microsoft.com/office/drawing/2014/main" id="{1F002286-D838-4C14-B796-59C357678A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5">
                  <a:extLst>
                    <a:ext uri="{FF2B5EF4-FFF2-40B4-BE49-F238E27FC236}">
                      <a16:creationId xmlns:a16="http://schemas.microsoft.com/office/drawing/2014/main" id="{845505F7-0929-42CA-A48B-97490A45D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6">
                  <a:extLst>
                    <a:ext uri="{FF2B5EF4-FFF2-40B4-BE49-F238E27FC236}">
                      <a16:creationId xmlns:a16="http://schemas.microsoft.com/office/drawing/2014/main" id="{A3C27F30-FCA0-46B3-A8B0-F3B87C4FE6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7">
                  <a:extLst>
                    <a:ext uri="{FF2B5EF4-FFF2-40B4-BE49-F238E27FC236}">
                      <a16:creationId xmlns:a16="http://schemas.microsoft.com/office/drawing/2014/main" id="{BC1C3731-7DB0-44F3-8AA9-7A7710F61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8">
                  <a:extLst>
                    <a:ext uri="{FF2B5EF4-FFF2-40B4-BE49-F238E27FC236}">
                      <a16:creationId xmlns:a16="http://schemas.microsoft.com/office/drawing/2014/main" id="{67E8BB35-F250-40C4-B2B4-E511FE6A3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9">
                  <a:extLst>
                    <a:ext uri="{FF2B5EF4-FFF2-40B4-BE49-F238E27FC236}">
                      <a16:creationId xmlns:a16="http://schemas.microsoft.com/office/drawing/2014/main" id="{4E8CD62F-F272-4F22-8B73-C8B07A12E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0">
                  <a:extLst>
                    <a:ext uri="{FF2B5EF4-FFF2-40B4-BE49-F238E27FC236}">
                      <a16:creationId xmlns:a16="http://schemas.microsoft.com/office/drawing/2014/main" id="{18CBF659-E8EF-412E-82AE-0BC2E7938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1">
                  <a:extLst>
                    <a:ext uri="{FF2B5EF4-FFF2-40B4-BE49-F238E27FC236}">
                      <a16:creationId xmlns:a16="http://schemas.microsoft.com/office/drawing/2014/main" id="{A8FBBEB1-A97B-4F58-8F18-42B2084A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2">
                  <a:extLst>
                    <a:ext uri="{FF2B5EF4-FFF2-40B4-BE49-F238E27FC236}">
                      <a16:creationId xmlns:a16="http://schemas.microsoft.com/office/drawing/2014/main" id="{837BBD9A-5E1B-4D89-8029-939882A57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3">
                  <a:extLst>
                    <a:ext uri="{FF2B5EF4-FFF2-40B4-BE49-F238E27FC236}">
                      <a16:creationId xmlns:a16="http://schemas.microsoft.com/office/drawing/2014/main" id="{22111354-2631-486D-A86B-53C31CF29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4">
                  <a:extLst>
                    <a:ext uri="{FF2B5EF4-FFF2-40B4-BE49-F238E27FC236}">
                      <a16:creationId xmlns:a16="http://schemas.microsoft.com/office/drawing/2014/main" id="{D20838A3-7802-4895-BC3A-C8823D574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5">
                  <a:extLst>
                    <a:ext uri="{FF2B5EF4-FFF2-40B4-BE49-F238E27FC236}">
                      <a16:creationId xmlns:a16="http://schemas.microsoft.com/office/drawing/2014/main" id="{84B4776C-BF03-4B37-9791-FC263A37B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6">
                  <a:extLst>
                    <a:ext uri="{FF2B5EF4-FFF2-40B4-BE49-F238E27FC236}">
                      <a16:creationId xmlns:a16="http://schemas.microsoft.com/office/drawing/2014/main" id="{20BA42D4-9B3B-4F52-9302-2EFAE07B30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" name="Group 10">
            <a:extLst>
              <a:ext uri="{FF2B5EF4-FFF2-40B4-BE49-F238E27FC236}">
                <a16:creationId xmlns:a16="http://schemas.microsoft.com/office/drawing/2014/main" id="{AA0E6E35-D148-46DB-A9F6-EFCFF7EF84C1}"/>
              </a:ext>
            </a:extLst>
          </p:cNvPr>
          <p:cNvGrpSpPr/>
          <p:nvPr/>
        </p:nvGrpSpPr>
        <p:grpSpPr>
          <a:xfrm>
            <a:off x="378870" y="4897706"/>
            <a:ext cx="23595017" cy="6586526"/>
            <a:chOff x="1241298" y="5871764"/>
            <a:chExt cx="22060208" cy="7141539"/>
          </a:xfrm>
        </p:grpSpPr>
        <p:sp>
          <p:nvSpPr>
            <p:cNvPr id="93" name="Rounded Rectangle 52">
              <a:extLst>
                <a:ext uri="{FF2B5EF4-FFF2-40B4-BE49-F238E27FC236}">
                  <a16:creationId xmlns:a16="http://schemas.microsoft.com/office/drawing/2014/main" id="{096DA94F-A988-497D-8D73-DB0C16AED3A4}"/>
                </a:ext>
              </a:extLst>
            </p:cNvPr>
            <p:cNvSpPr/>
            <p:nvPr/>
          </p:nvSpPr>
          <p:spPr>
            <a:xfrm>
              <a:off x="1241298" y="5871764"/>
              <a:ext cx="22060208" cy="71415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2" name="Group 60">
              <a:extLst>
                <a:ext uri="{FF2B5EF4-FFF2-40B4-BE49-F238E27FC236}">
                  <a16:creationId xmlns:a16="http://schemas.microsoft.com/office/drawing/2014/main" id="{ADD53C5F-BCA7-4C22-B12B-F08A6CB94817}"/>
                </a:ext>
              </a:extLst>
            </p:cNvPr>
            <p:cNvGrpSpPr/>
            <p:nvPr/>
          </p:nvGrpSpPr>
          <p:grpSpPr>
            <a:xfrm>
              <a:off x="1270509" y="5871764"/>
              <a:ext cx="3446381" cy="910239"/>
              <a:chOff x="1224539" y="6310331"/>
              <a:chExt cx="3446381" cy="910239"/>
            </a:xfrm>
          </p:grpSpPr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BD0AE06C-DB3F-4BC7-A7A2-D1FC156A01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37095" y="5381958"/>
                <a:ext cx="885306" cy="276698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CD1B96A-3ABE-4774-8F2B-FDD198C9059B}"/>
                  </a:ext>
                </a:extLst>
              </p:cNvPr>
              <p:cNvSpPr txBox="1"/>
              <p:nvPr/>
            </p:nvSpPr>
            <p:spPr>
              <a:xfrm>
                <a:off x="2298155" y="6310331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" name="Round Diagonal Corner Rectangle 58">
                <a:extLst>
                  <a:ext uri="{FF2B5EF4-FFF2-40B4-BE49-F238E27FC236}">
                    <a16:creationId xmlns:a16="http://schemas.microsoft.com/office/drawing/2014/main" id="{7293A84B-E341-47B6-B623-911264B7C7F1}"/>
                  </a:ext>
                </a:extLst>
              </p:cNvPr>
              <p:cNvSpPr/>
              <p:nvPr/>
            </p:nvSpPr>
            <p:spPr>
              <a:xfrm flipV="1">
                <a:off x="1224539" y="6322799"/>
                <a:ext cx="877624" cy="89777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5">
                <a:extLst>
                  <a:ext uri="{FF2B5EF4-FFF2-40B4-BE49-F238E27FC236}">
                    <a16:creationId xmlns:a16="http://schemas.microsoft.com/office/drawing/2014/main" id="{94580AE0-7CD8-482D-80DA-026267A387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05A4FCB-0559-46AE-892E-44028FD117EE}"/>
              </a:ext>
            </a:extLst>
          </p:cNvPr>
          <p:cNvSpPr/>
          <p:nvPr/>
        </p:nvSpPr>
        <p:spPr>
          <a:xfrm>
            <a:off x="2179735" y="10292116"/>
            <a:ext cx="2936701" cy="755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i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  <a:r>
              <a:rPr lang="vi-VN" sz="40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3F6A753-FA5E-4F8B-80D8-4B1A79295CC8}"/>
                  </a:ext>
                </a:extLst>
              </p:cNvPr>
              <p:cNvSpPr/>
              <p:nvPr/>
            </p:nvSpPr>
            <p:spPr>
              <a:xfrm>
                <a:off x="3999735" y="2124943"/>
                <a:ext cx="19715068" cy="2112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3124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2268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13440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210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3F6A753-FA5E-4F8B-80D8-4B1A79295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735" y="2124943"/>
                <a:ext cx="19715068" cy="2112886"/>
              </a:xfrm>
              <a:prstGeom prst="rect">
                <a:avLst/>
              </a:prstGeom>
              <a:blipFill>
                <a:blip r:embed="rId3"/>
                <a:stretch>
                  <a:fillRect l="-1237" b="-12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8C5AFE5-D730-45A0-A8E7-87ED50057A45}"/>
                  </a:ext>
                </a:extLst>
              </p:cNvPr>
              <p:cNvSpPr/>
              <p:nvPr/>
            </p:nvSpPr>
            <p:spPr>
              <a:xfrm>
                <a:off x="1721556" y="5802623"/>
                <a:ext cx="21971929" cy="4075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10−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20−3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≤10,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20−3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=2⇔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</a:rPr>
                      <m:t>=13440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8C5AFE5-D730-45A0-A8E7-87ED50057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556" y="5802623"/>
                <a:ext cx="21971929" cy="4075668"/>
              </a:xfrm>
              <a:prstGeom prst="rect">
                <a:avLst/>
              </a:prstGeom>
              <a:blipFill>
                <a:blip r:embed="rId4"/>
                <a:stretch>
                  <a:fillRect t="-3593" b="-4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3B4D2F25-C7DB-4975-AC54-B3FEBCEF4850}"/>
              </a:ext>
            </a:extLst>
          </p:cNvPr>
          <p:cNvSpPr/>
          <p:nvPr/>
        </p:nvSpPr>
        <p:spPr>
          <a:xfrm>
            <a:off x="16078200" y="328668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0872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0">
            <a:extLst>
              <a:ext uri="{FF2B5EF4-FFF2-40B4-BE49-F238E27FC236}">
                <a16:creationId xmlns:a16="http://schemas.microsoft.com/office/drawing/2014/main" id="{F2782877-4ADF-4D62-9615-D3A490D96E99}"/>
              </a:ext>
            </a:extLst>
          </p:cNvPr>
          <p:cNvGrpSpPr/>
          <p:nvPr/>
        </p:nvGrpSpPr>
        <p:grpSpPr>
          <a:xfrm>
            <a:off x="304799" y="5334000"/>
            <a:ext cx="23400000" cy="6753644"/>
            <a:chOff x="1241298" y="5871764"/>
            <a:chExt cx="21817977" cy="7322739"/>
          </a:xfrm>
        </p:grpSpPr>
        <p:sp>
          <p:nvSpPr>
            <p:cNvPr id="57" name="Rounded Rectangle 52">
              <a:extLst>
                <a:ext uri="{FF2B5EF4-FFF2-40B4-BE49-F238E27FC236}">
                  <a16:creationId xmlns:a16="http://schemas.microsoft.com/office/drawing/2014/main" id="{D72E4B6E-5368-42E0-B217-3513F2068565}"/>
                </a:ext>
              </a:extLst>
            </p:cNvPr>
            <p:cNvSpPr/>
            <p:nvPr/>
          </p:nvSpPr>
          <p:spPr>
            <a:xfrm>
              <a:off x="1241298" y="5871764"/>
              <a:ext cx="21817977" cy="73227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1" name="Group 60">
              <a:extLst>
                <a:ext uri="{FF2B5EF4-FFF2-40B4-BE49-F238E27FC236}">
                  <a16:creationId xmlns:a16="http://schemas.microsoft.com/office/drawing/2014/main" id="{142EDCC1-5C0C-4EF4-9299-E365CF436015}"/>
                </a:ext>
              </a:extLst>
            </p:cNvPr>
            <p:cNvGrpSpPr/>
            <p:nvPr/>
          </p:nvGrpSpPr>
          <p:grpSpPr>
            <a:xfrm>
              <a:off x="1270509" y="5871764"/>
              <a:ext cx="3446381" cy="910239"/>
              <a:chOff x="1224539" y="6310331"/>
              <a:chExt cx="3446381" cy="910239"/>
            </a:xfrm>
          </p:grpSpPr>
          <p:sp>
            <p:nvSpPr>
              <p:cNvPr id="102" name="Freeform 20">
                <a:extLst>
                  <a:ext uri="{FF2B5EF4-FFF2-40B4-BE49-F238E27FC236}">
                    <a16:creationId xmlns:a16="http://schemas.microsoft.com/office/drawing/2014/main" id="{EEE7DB43-BF13-4337-B380-604357D149D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37095" y="5381958"/>
                <a:ext cx="885306" cy="276698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09B5E16-CE56-486E-9347-C693ABBBFE14}"/>
                  </a:ext>
                </a:extLst>
              </p:cNvPr>
              <p:cNvSpPr txBox="1"/>
              <p:nvPr/>
            </p:nvSpPr>
            <p:spPr>
              <a:xfrm>
                <a:off x="2298155" y="6310331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" name="Round Diagonal Corner Rectangle 58">
                <a:extLst>
                  <a:ext uri="{FF2B5EF4-FFF2-40B4-BE49-F238E27FC236}">
                    <a16:creationId xmlns:a16="http://schemas.microsoft.com/office/drawing/2014/main" id="{94168FD7-CCE3-4A30-9ACB-18104852EA86}"/>
                  </a:ext>
                </a:extLst>
              </p:cNvPr>
              <p:cNvSpPr/>
              <p:nvPr/>
            </p:nvSpPr>
            <p:spPr>
              <a:xfrm flipV="1">
                <a:off x="1224539" y="6322799"/>
                <a:ext cx="877624" cy="89777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5">
                <a:extLst>
                  <a:ext uri="{FF2B5EF4-FFF2-40B4-BE49-F238E27FC236}">
                    <a16:creationId xmlns:a16="http://schemas.microsoft.com/office/drawing/2014/main" id="{D9C86228-008E-42E3-884A-924F3869DC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6" name="Group 54">
            <a:extLst>
              <a:ext uri="{FF2B5EF4-FFF2-40B4-BE49-F238E27FC236}">
                <a16:creationId xmlns:a16="http://schemas.microsoft.com/office/drawing/2014/main" id="{C6111EE1-1E22-4590-BAC0-C8B79B896A8C}"/>
              </a:ext>
            </a:extLst>
          </p:cNvPr>
          <p:cNvGrpSpPr/>
          <p:nvPr/>
        </p:nvGrpSpPr>
        <p:grpSpPr>
          <a:xfrm>
            <a:off x="350178" y="2188894"/>
            <a:ext cx="23400000" cy="2743111"/>
            <a:chOff x="1268078" y="3405486"/>
            <a:chExt cx="21841827" cy="2513627"/>
          </a:xfrm>
        </p:grpSpPr>
        <p:sp>
          <p:nvSpPr>
            <p:cNvPr id="107" name="Rounded Rectangle 61">
              <a:extLst>
                <a:ext uri="{FF2B5EF4-FFF2-40B4-BE49-F238E27FC236}">
                  <a16:creationId xmlns:a16="http://schemas.microsoft.com/office/drawing/2014/main" id="{58456692-E73D-437E-B34B-DB83417ADAC5}"/>
                </a:ext>
              </a:extLst>
            </p:cNvPr>
            <p:cNvSpPr/>
            <p:nvPr/>
          </p:nvSpPr>
          <p:spPr>
            <a:xfrm>
              <a:off x="1268078" y="3790950"/>
              <a:ext cx="21841827" cy="21281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67">
              <a:extLst>
                <a:ext uri="{FF2B5EF4-FFF2-40B4-BE49-F238E27FC236}">
                  <a16:creationId xmlns:a16="http://schemas.microsoft.com/office/drawing/2014/main" id="{97AADD49-1F55-41E6-9685-8F600A117915}"/>
                </a:ext>
              </a:extLst>
            </p:cNvPr>
            <p:cNvGrpSpPr/>
            <p:nvPr/>
          </p:nvGrpSpPr>
          <p:grpSpPr>
            <a:xfrm>
              <a:off x="1268078" y="3405486"/>
              <a:ext cx="3005948" cy="940513"/>
              <a:chOff x="1311958" y="3405486"/>
              <a:chExt cx="3005948" cy="940513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5D1151A8-AE0E-4E0B-9568-19E429C166F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19332" y="2773137"/>
                <a:ext cx="751919" cy="224522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79B60F3-08B8-442A-8686-882965B17EDA}"/>
                  </a:ext>
                </a:extLst>
              </p:cNvPr>
              <p:cNvSpPr txBox="1"/>
              <p:nvPr/>
            </p:nvSpPr>
            <p:spPr>
              <a:xfrm>
                <a:off x="2255689" y="3445501"/>
                <a:ext cx="1734466" cy="733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grpSp>
            <p:nvGrpSpPr>
              <p:cNvPr id="111" name="Group 70">
                <a:extLst>
                  <a:ext uri="{FF2B5EF4-FFF2-40B4-BE49-F238E27FC236}">
                    <a16:creationId xmlns:a16="http://schemas.microsoft.com/office/drawing/2014/main" id="{977CE4A9-2A13-43F7-B394-0F4E8EE9DF7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74613A39-BE02-4A82-87F5-DDF7CEFA5AE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3">
                  <a:extLst>
                    <a:ext uri="{FF2B5EF4-FFF2-40B4-BE49-F238E27FC236}">
                      <a16:creationId xmlns:a16="http://schemas.microsoft.com/office/drawing/2014/main" id="{A400E6FB-47EB-4CAE-A26E-9ED4656C3F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4">
                  <a:extLst>
                    <a:ext uri="{FF2B5EF4-FFF2-40B4-BE49-F238E27FC236}">
                      <a16:creationId xmlns:a16="http://schemas.microsoft.com/office/drawing/2014/main" id="{1C2BDC57-265F-413F-9DF5-1BC3A3536D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5">
                  <a:extLst>
                    <a:ext uri="{FF2B5EF4-FFF2-40B4-BE49-F238E27FC236}">
                      <a16:creationId xmlns:a16="http://schemas.microsoft.com/office/drawing/2014/main" id="{A2E6C58B-D1CD-470C-B5DB-DDBF49A33B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6">
                  <a:extLst>
                    <a:ext uri="{FF2B5EF4-FFF2-40B4-BE49-F238E27FC236}">
                      <a16:creationId xmlns:a16="http://schemas.microsoft.com/office/drawing/2014/main" id="{8A2424DB-16F1-4F47-9EF7-ED162615E6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7">
                  <a:extLst>
                    <a:ext uri="{FF2B5EF4-FFF2-40B4-BE49-F238E27FC236}">
                      <a16:creationId xmlns:a16="http://schemas.microsoft.com/office/drawing/2014/main" id="{FCB65B6D-8834-4739-9AEA-53C00E07FE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8">
                  <a:extLst>
                    <a:ext uri="{FF2B5EF4-FFF2-40B4-BE49-F238E27FC236}">
                      <a16:creationId xmlns:a16="http://schemas.microsoft.com/office/drawing/2014/main" id="{D5E6F0BA-A4A4-4FD4-AA8C-A94B8F7579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9">
                  <a:extLst>
                    <a:ext uri="{FF2B5EF4-FFF2-40B4-BE49-F238E27FC236}">
                      <a16:creationId xmlns:a16="http://schemas.microsoft.com/office/drawing/2014/main" id="{90554E81-CAFB-4BA7-ADD1-98205CE855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0">
                  <a:extLst>
                    <a:ext uri="{FF2B5EF4-FFF2-40B4-BE49-F238E27FC236}">
                      <a16:creationId xmlns:a16="http://schemas.microsoft.com/office/drawing/2014/main" id="{EAD2E1A9-D0CB-4411-AD31-F6734A6E59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1">
                  <a:extLst>
                    <a:ext uri="{FF2B5EF4-FFF2-40B4-BE49-F238E27FC236}">
                      <a16:creationId xmlns:a16="http://schemas.microsoft.com/office/drawing/2014/main" id="{188DF953-2618-4654-8928-D7365A96C1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2">
                  <a:extLst>
                    <a:ext uri="{FF2B5EF4-FFF2-40B4-BE49-F238E27FC236}">
                      <a16:creationId xmlns:a16="http://schemas.microsoft.com/office/drawing/2014/main" id="{E437A6B0-7DC6-432C-BEE8-7AFD737F4F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3">
                  <a:extLst>
                    <a:ext uri="{FF2B5EF4-FFF2-40B4-BE49-F238E27FC236}">
                      <a16:creationId xmlns:a16="http://schemas.microsoft.com/office/drawing/2014/main" id="{E38B092F-AFC8-45FA-8051-47B9DD1388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4">
                  <a:extLst>
                    <a:ext uri="{FF2B5EF4-FFF2-40B4-BE49-F238E27FC236}">
                      <a16:creationId xmlns:a16="http://schemas.microsoft.com/office/drawing/2014/main" id="{86E2DF8C-1576-416A-9998-065D28FF27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5">
                  <a:extLst>
                    <a:ext uri="{FF2B5EF4-FFF2-40B4-BE49-F238E27FC236}">
                      <a16:creationId xmlns:a16="http://schemas.microsoft.com/office/drawing/2014/main" id="{3B257966-70D6-457C-914A-B827EFBD7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6">
                  <a:extLst>
                    <a:ext uri="{FF2B5EF4-FFF2-40B4-BE49-F238E27FC236}">
                      <a16:creationId xmlns:a16="http://schemas.microsoft.com/office/drawing/2014/main" id="{E9F2C541-9A71-434D-9E63-4ECCD90E8C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7">
                  <a:extLst>
                    <a:ext uri="{FF2B5EF4-FFF2-40B4-BE49-F238E27FC236}">
                      <a16:creationId xmlns:a16="http://schemas.microsoft.com/office/drawing/2014/main" id="{8EE60FC3-E857-4A7E-A41A-DA3F3E9EB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8">
                  <a:extLst>
                    <a:ext uri="{FF2B5EF4-FFF2-40B4-BE49-F238E27FC236}">
                      <a16:creationId xmlns:a16="http://schemas.microsoft.com/office/drawing/2014/main" id="{063D96FA-BA13-448B-9D80-C60DBDF0C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9">
                  <a:extLst>
                    <a:ext uri="{FF2B5EF4-FFF2-40B4-BE49-F238E27FC236}">
                      <a16:creationId xmlns:a16="http://schemas.microsoft.com/office/drawing/2014/main" id="{EAFFC9E6-02E6-4EE6-8C20-3A3BB4F03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0">
                  <a:extLst>
                    <a:ext uri="{FF2B5EF4-FFF2-40B4-BE49-F238E27FC236}">
                      <a16:creationId xmlns:a16="http://schemas.microsoft.com/office/drawing/2014/main" id="{712F2AF4-31BB-4D65-BB79-F45398E76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1">
                  <a:extLst>
                    <a:ext uri="{FF2B5EF4-FFF2-40B4-BE49-F238E27FC236}">
                      <a16:creationId xmlns:a16="http://schemas.microsoft.com/office/drawing/2014/main" id="{918AC62F-054B-4CD8-9EF8-D5BBF01C0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2">
                  <a:extLst>
                    <a:ext uri="{FF2B5EF4-FFF2-40B4-BE49-F238E27FC236}">
                      <a16:creationId xmlns:a16="http://schemas.microsoft.com/office/drawing/2014/main" id="{54D1B4E7-3700-48FD-B39F-BA568F9B2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3">
                  <a:extLst>
                    <a:ext uri="{FF2B5EF4-FFF2-40B4-BE49-F238E27FC236}">
                      <a16:creationId xmlns:a16="http://schemas.microsoft.com/office/drawing/2014/main" id="{E40A078D-C448-432C-A3F3-1E08B9B65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4">
                  <a:extLst>
                    <a:ext uri="{FF2B5EF4-FFF2-40B4-BE49-F238E27FC236}">
                      <a16:creationId xmlns:a16="http://schemas.microsoft.com/office/drawing/2014/main" id="{8EB4CE9C-1BA0-4542-9266-FBB2F87F5E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5">
                  <a:extLst>
                    <a:ext uri="{FF2B5EF4-FFF2-40B4-BE49-F238E27FC236}">
                      <a16:creationId xmlns:a16="http://schemas.microsoft.com/office/drawing/2014/main" id="{64681904-51AA-4C7D-8E0E-5A1565C24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6">
                  <a:extLst>
                    <a:ext uri="{FF2B5EF4-FFF2-40B4-BE49-F238E27FC236}">
                      <a16:creationId xmlns:a16="http://schemas.microsoft.com/office/drawing/2014/main" id="{64E9781C-93CC-4383-972B-841DF16BDA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05A4FCB-0559-46AE-892E-44028FD117EE}"/>
              </a:ext>
            </a:extLst>
          </p:cNvPr>
          <p:cNvSpPr/>
          <p:nvPr/>
        </p:nvSpPr>
        <p:spPr>
          <a:xfrm>
            <a:off x="2035396" y="11178444"/>
            <a:ext cx="3036088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i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D.</a:t>
            </a:r>
            <a:endParaRPr lang="en-GB" sz="4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0DFCAD-7A8E-45D9-9CA1-64C5AECFDB16}"/>
                  </a:ext>
                </a:extLst>
              </p:cNvPr>
              <p:cNvSpPr/>
              <p:nvPr/>
            </p:nvSpPr>
            <p:spPr>
              <a:xfrm>
                <a:off x="3886937" y="2573695"/>
                <a:ext cx="19138714" cy="2190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0DFCAD-7A8E-45D9-9CA1-64C5AECFD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37" y="2573695"/>
                <a:ext cx="19138714" cy="2190343"/>
              </a:xfrm>
              <a:prstGeom prst="rect">
                <a:avLst/>
              </a:prstGeom>
              <a:blipFill>
                <a:blip r:embed="rId3"/>
                <a:stretch>
                  <a:fillRect l="-1306" r="-64" b="-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1E4811E-FB0D-4948-9165-06F26908840F}"/>
                  </a:ext>
                </a:extLst>
              </p:cNvPr>
              <p:cNvSpPr/>
              <p:nvPr/>
            </p:nvSpPr>
            <p:spPr>
              <a:xfrm>
                <a:off x="1894701" y="6069134"/>
                <a:ext cx="21813321" cy="4280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10−2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0≤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≤10,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ℕ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10−2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=0⇔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1E4811E-FB0D-4948-9165-06F269088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701" y="6069134"/>
                <a:ext cx="21813321" cy="4280916"/>
              </a:xfrm>
              <a:prstGeom prst="rect">
                <a:avLst/>
              </a:prstGeom>
              <a:blipFill>
                <a:blip r:embed="rId4"/>
                <a:stretch>
                  <a:fillRect b="-3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0F59EC01-EAF8-4D96-B87F-1A2C67C378B0}"/>
              </a:ext>
            </a:extLst>
          </p:cNvPr>
          <p:cNvSpPr/>
          <p:nvPr/>
        </p:nvSpPr>
        <p:spPr>
          <a:xfrm>
            <a:off x="19735800" y="379725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344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0">
            <a:extLst>
              <a:ext uri="{FF2B5EF4-FFF2-40B4-BE49-F238E27FC236}">
                <a16:creationId xmlns:a16="http://schemas.microsoft.com/office/drawing/2014/main" id="{632280F7-8FB7-457A-942A-A3B8268A39C2}"/>
              </a:ext>
            </a:extLst>
          </p:cNvPr>
          <p:cNvGrpSpPr/>
          <p:nvPr/>
        </p:nvGrpSpPr>
        <p:grpSpPr>
          <a:xfrm>
            <a:off x="228600" y="5181600"/>
            <a:ext cx="23400000" cy="6753644"/>
            <a:chOff x="1241298" y="5871764"/>
            <a:chExt cx="21817977" cy="7322739"/>
          </a:xfrm>
        </p:grpSpPr>
        <p:sp>
          <p:nvSpPr>
            <p:cNvPr id="59" name="Rounded Rectangle 52">
              <a:extLst>
                <a:ext uri="{FF2B5EF4-FFF2-40B4-BE49-F238E27FC236}">
                  <a16:creationId xmlns:a16="http://schemas.microsoft.com/office/drawing/2014/main" id="{409426B2-A1C4-436B-A593-379C00754B92}"/>
                </a:ext>
              </a:extLst>
            </p:cNvPr>
            <p:cNvSpPr/>
            <p:nvPr/>
          </p:nvSpPr>
          <p:spPr>
            <a:xfrm>
              <a:off x="1241298" y="5871764"/>
              <a:ext cx="21817977" cy="73227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3" name="Group 60">
              <a:extLst>
                <a:ext uri="{FF2B5EF4-FFF2-40B4-BE49-F238E27FC236}">
                  <a16:creationId xmlns:a16="http://schemas.microsoft.com/office/drawing/2014/main" id="{A30FF473-4156-4BBB-BD59-79742EEA4905}"/>
                </a:ext>
              </a:extLst>
            </p:cNvPr>
            <p:cNvGrpSpPr/>
            <p:nvPr/>
          </p:nvGrpSpPr>
          <p:grpSpPr>
            <a:xfrm>
              <a:off x="1270509" y="5871764"/>
              <a:ext cx="3446381" cy="910239"/>
              <a:chOff x="1224539" y="6310331"/>
              <a:chExt cx="3446381" cy="910239"/>
            </a:xfrm>
          </p:grpSpPr>
          <p:sp>
            <p:nvSpPr>
              <p:cNvPr id="102" name="Freeform 20">
                <a:extLst>
                  <a:ext uri="{FF2B5EF4-FFF2-40B4-BE49-F238E27FC236}">
                    <a16:creationId xmlns:a16="http://schemas.microsoft.com/office/drawing/2014/main" id="{D2DF34D4-FA2B-4AE0-81A1-28BAFD7DE9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37095" y="5381958"/>
                <a:ext cx="885306" cy="276698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E35AFCE-5D98-49FD-BDD0-AA5222EF4D5E}"/>
                  </a:ext>
                </a:extLst>
              </p:cNvPr>
              <p:cNvSpPr txBox="1"/>
              <p:nvPr/>
            </p:nvSpPr>
            <p:spPr>
              <a:xfrm>
                <a:off x="2298155" y="6310331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" name="Round Diagonal Corner Rectangle 58">
                <a:extLst>
                  <a:ext uri="{FF2B5EF4-FFF2-40B4-BE49-F238E27FC236}">
                    <a16:creationId xmlns:a16="http://schemas.microsoft.com/office/drawing/2014/main" id="{E5C0EEE5-4222-4DAA-8BED-55E8225DA43A}"/>
                  </a:ext>
                </a:extLst>
              </p:cNvPr>
              <p:cNvSpPr/>
              <p:nvPr/>
            </p:nvSpPr>
            <p:spPr>
              <a:xfrm flipV="1">
                <a:off x="1224539" y="6322799"/>
                <a:ext cx="877624" cy="89777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5">
                <a:extLst>
                  <a:ext uri="{FF2B5EF4-FFF2-40B4-BE49-F238E27FC236}">
                    <a16:creationId xmlns:a16="http://schemas.microsoft.com/office/drawing/2014/main" id="{275BD94C-3DFE-4BD2-8B6C-ED636CF26A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6" name="Group 54">
            <a:extLst>
              <a:ext uri="{FF2B5EF4-FFF2-40B4-BE49-F238E27FC236}">
                <a16:creationId xmlns:a16="http://schemas.microsoft.com/office/drawing/2014/main" id="{8F82F46F-7128-49C3-B75A-75D03B39BD21}"/>
              </a:ext>
            </a:extLst>
          </p:cNvPr>
          <p:cNvGrpSpPr/>
          <p:nvPr/>
        </p:nvGrpSpPr>
        <p:grpSpPr>
          <a:xfrm>
            <a:off x="273979" y="2036494"/>
            <a:ext cx="23400000" cy="2743111"/>
            <a:chOff x="1268078" y="3405486"/>
            <a:chExt cx="21841827" cy="2513627"/>
          </a:xfrm>
        </p:grpSpPr>
        <p:sp>
          <p:nvSpPr>
            <p:cNvPr id="107" name="Rounded Rectangle 61">
              <a:extLst>
                <a:ext uri="{FF2B5EF4-FFF2-40B4-BE49-F238E27FC236}">
                  <a16:creationId xmlns:a16="http://schemas.microsoft.com/office/drawing/2014/main" id="{539F442D-957B-45BB-8089-D7A65E5AE0C7}"/>
                </a:ext>
              </a:extLst>
            </p:cNvPr>
            <p:cNvSpPr/>
            <p:nvPr/>
          </p:nvSpPr>
          <p:spPr>
            <a:xfrm>
              <a:off x="1268078" y="3790950"/>
              <a:ext cx="21841827" cy="21281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67">
              <a:extLst>
                <a:ext uri="{FF2B5EF4-FFF2-40B4-BE49-F238E27FC236}">
                  <a16:creationId xmlns:a16="http://schemas.microsoft.com/office/drawing/2014/main" id="{8735E089-1B04-4E9D-BB2C-692D32AFFC05}"/>
                </a:ext>
              </a:extLst>
            </p:cNvPr>
            <p:cNvGrpSpPr/>
            <p:nvPr/>
          </p:nvGrpSpPr>
          <p:grpSpPr>
            <a:xfrm>
              <a:off x="1268078" y="3405486"/>
              <a:ext cx="3005948" cy="940513"/>
              <a:chOff x="1311958" y="3405486"/>
              <a:chExt cx="3005948" cy="940513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D3E674EC-599B-4170-87C3-CDD861BF835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19332" y="2773137"/>
                <a:ext cx="751919" cy="224522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D7532EC-AFF1-4777-BE16-E55B6DB499D8}"/>
                  </a:ext>
                </a:extLst>
              </p:cNvPr>
              <p:cNvSpPr txBox="1"/>
              <p:nvPr/>
            </p:nvSpPr>
            <p:spPr>
              <a:xfrm>
                <a:off x="2255689" y="3445501"/>
                <a:ext cx="1734466" cy="733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grpSp>
            <p:nvGrpSpPr>
              <p:cNvPr id="111" name="Group 70">
                <a:extLst>
                  <a:ext uri="{FF2B5EF4-FFF2-40B4-BE49-F238E27FC236}">
                    <a16:creationId xmlns:a16="http://schemas.microsoft.com/office/drawing/2014/main" id="{5D17205C-6743-4498-B537-1AA73BBBDDB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5D75A33-F3AF-4E7E-B7B0-5C3D196A416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3">
                  <a:extLst>
                    <a:ext uri="{FF2B5EF4-FFF2-40B4-BE49-F238E27FC236}">
                      <a16:creationId xmlns:a16="http://schemas.microsoft.com/office/drawing/2014/main" id="{36AC2A36-A055-4EC6-9120-55E771FE6D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4">
                  <a:extLst>
                    <a:ext uri="{FF2B5EF4-FFF2-40B4-BE49-F238E27FC236}">
                      <a16:creationId xmlns:a16="http://schemas.microsoft.com/office/drawing/2014/main" id="{765A23EF-AAAC-4615-A690-EB8C320CB2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5">
                  <a:extLst>
                    <a:ext uri="{FF2B5EF4-FFF2-40B4-BE49-F238E27FC236}">
                      <a16:creationId xmlns:a16="http://schemas.microsoft.com/office/drawing/2014/main" id="{9C946003-D962-4CD1-912B-8A39D6AB55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6">
                  <a:extLst>
                    <a:ext uri="{FF2B5EF4-FFF2-40B4-BE49-F238E27FC236}">
                      <a16:creationId xmlns:a16="http://schemas.microsoft.com/office/drawing/2014/main" id="{8BA4995D-CA0D-4801-AD1C-DD6DAFB0B2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7">
                  <a:extLst>
                    <a:ext uri="{FF2B5EF4-FFF2-40B4-BE49-F238E27FC236}">
                      <a16:creationId xmlns:a16="http://schemas.microsoft.com/office/drawing/2014/main" id="{C5B35725-9729-46A5-94B0-C9691BE1EE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8">
                  <a:extLst>
                    <a:ext uri="{FF2B5EF4-FFF2-40B4-BE49-F238E27FC236}">
                      <a16:creationId xmlns:a16="http://schemas.microsoft.com/office/drawing/2014/main" id="{05BFDD4B-8276-4A41-BA49-7C9EFA24AD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9">
                  <a:extLst>
                    <a:ext uri="{FF2B5EF4-FFF2-40B4-BE49-F238E27FC236}">
                      <a16:creationId xmlns:a16="http://schemas.microsoft.com/office/drawing/2014/main" id="{929D661B-C7F9-4E18-92F6-B690BBA716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0">
                  <a:extLst>
                    <a:ext uri="{FF2B5EF4-FFF2-40B4-BE49-F238E27FC236}">
                      <a16:creationId xmlns:a16="http://schemas.microsoft.com/office/drawing/2014/main" id="{196BC763-3E3A-4663-93C4-88D56E2F5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1">
                  <a:extLst>
                    <a:ext uri="{FF2B5EF4-FFF2-40B4-BE49-F238E27FC236}">
                      <a16:creationId xmlns:a16="http://schemas.microsoft.com/office/drawing/2014/main" id="{4AB443AF-AA5D-4E50-B264-13F7B87C5C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2">
                  <a:extLst>
                    <a:ext uri="{FF2B5EF4-FFF2-40B4-BE49-F238E27FC236}">
                      <a16:creationId xmlns:a16="http://schemas.microsoft.com/office/drawing/2014/main" id="{1C692583-FDEB-41F2-933C-9F6515DABC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3">
                  <a:extLst>
                    <a:ext uri="{FF2B5EF4-FFF2-40B4-BE49-F238E27FC236}">
                      <a16:creationId xmlns:a16="http://schemas.microsoft.com/office/drawing/2014/main" id="{25F942DF-A1B4-4475-894E-C098BD6C2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4">
                  <a:extLst>
                    <a:ext uri="{FF2B5EF4-FFF2-40B4-BE49-F238E27FC236}">
                      <a16:creationId xmlns:a16="http://schemas.microsoft.com/office/drawing/2014/main" id="{92D0AFFC-3059-4428-83ED-212B2A8E89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5">
                  <a:extLst>
                    <a:ext uri="{FF2B5EF4-FFF2-40B4-BE49-F238E27FC236}">
                      <a16:creationId xmlns:a16="http://schemas.microsoft.com/office/drawing/2014/main" id="{D4705595-ABDC-4BAB-9D3E-5A6BAE641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6">
                  <a:extLst>
                    <a:ext uri="{FF2B5EF4-FFF2-40B4-BE49-F238E27FC236}">
                      <a16:creationId xmlns:a16="http://schemas.microsoft.com/office/drawing/2014/main" id="{9F3FD262-4FD4-4D22-8BC9-04D46ED0A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7">
                  <a:extLst>
                    <a:ext uri="{FF2B5EF4-FFF2-40B4-BE49-F238E27FC236}">
                      <a16:creationId xmlns:a16="http://schemas.microsoft.com/office/drawing/2014/main" id="{00C52F31-E194-4E69-AE22-A35C5C6BA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8">
                  <a:extLst>
                    <a:ext uri="{FF2B5EF4-FFF2-40B4-BE49-F238E27FC236}">
                      <a16:creationId xmlns:a16="http://schemas.microsoft.com/office/drawing/2014/main" id="{8424F655-2885-449B-9EB7-6F7147E9D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9">
                  <a:extLst>
                    <a:ext uri="{FF2B5EF4-FFF2-40B4-BE49-F238E27FC236}">
                      <a16:creationId xmlns:a16="http://schemas.microsoft.com/office/drawing/2014/main" id="{3B855162-6F53-4C0D-B45D-60C6079A5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0">
                  <a:extLst>
                    <a:ext uri="{FF2B5EF4-FFF2-40B4-BE49-F238E27FC236}">
                      <a16:creationId xmlns:a16="http://schemas.microsoft.com/office/drawing/2014/main" id="{55C352FF-3946-4AD4-9C9A-9B71A8866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1">
                  <a:extLst>
                    <a:ext uri="{FF2B5EF4-FFF2-40B4-BE49-F238E27FC236}">
                      <a16:creationId xmlns:a16="http://schemas.microsoft.com/office/drawing/2014/main" id="{CC554DB1-8F21-4836-8008-76559BE12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2">
                  <a:extLst>
                    <a:ext uri="{FF2B5EF4-FFF2-40B4-BE49-F238E27FC236}">
                      <a16:creationId xmlns:a16="http://schemas.microsoft.com/office/drawing/2014/main" id="{3D2D6E2F-21F1-46CA-9454-71DD2A77E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3">
                  <a:extLst>
                    <a:ext uri="{FF2B5EF4-FFF2-40B4-BE49-F238E27FC236}">
                      <a16:creationId xmlns:a16="http://schemas.microsoft.com/office/drawing/2014/main" id="{71D8373B-3568-42EF-86C2-D74043B4C2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4">
                  <a:extLst>
                    <a:ext uri="{FF2B5EF4-FFF2-40B4-BE49-F238E27FC236}">
                      <a16:creationId xmlns:a16="http://schemas.microsoft.com/office/drawing/2014/main" id="{BB4141A8-8273-4FA4-8AD1-0F8D0696E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5">
                  <a:extLst>
                    <a:ext uri="{FF2B5EF4-FFF2-40B4-BE49-F238E27FC236}">
                      <a16:creationId xmlns:a16="http://schemas.microsoft.com/office/drawing/2014/main" id="{A2388594-AE07-4B41-A97C-FB1FD247E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6">
                  <a:extLst>
                    <a:ext uri="{FF2B5EF4-FFF2-40B4-BE49-F238E27FC236}">
                      <a16:creationId xmlns:a16="http://schemas.microsoft.com/office/drawing/2014/main" id="{95451A9B-2413-4638-96D9-3759BD39D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05A4FCB-0559-46AE-892E-44028FD117EE}"/>
              </a:ext>
            </a:extLst>
          </p:cNvPr>
          <p:cNvSpPr/>
          <p:nvPr/>
        </p:nvSpPr>
        <p:spPr>
          <a:xfrm>
            <a:off x="2077400" y="10815106"/>
            <a:ext cx="2994409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vi-VN" sz="4400" b="1" i="1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B.</a:t>
            </a:r>
            <a:endParaRPr lang="en-GB" sz="4400" b="1" i="1" dirty="0">
              <a:highlight>
                <a:srgbClr val="00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76C779-6942-4AE2-BBB7-FED0C707974D}"/>
                  </a:ext>
                </a:extLst>
              </p:cNvPr>
              <p:cNvSpPr/>
              <p:nvPr/>
            </p:nvSpPr>
            <p:spPr>
              <a:xfrm>
                <a:off x="3942637" y="2635100"/>
                <a:ext cx="19234488" cy="1725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76C779-6942-4AE2-BBB7-FED0C7079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637" y="2635100"/>
                <a:ext cx="19234488" cy="1725729"/>
              </a:xfrm>
              <a:prstGeom prst="rect">
                <a:avLst/>
              </a:prstGeom>
              <a:blipFill>
                <a:blip r:embed="rId3"/>
                <a:stretch>
                  <a:fillRect l="-1300" t="-8127" b="-14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4ACA74A-D09E-4F5B-998F-C097E5A2784A}"/>
                  </a:ext>
                </a:extLst>
              </p:cNvPr>
              <p:cNvSpPr/>
              <p:nvPr/>
            </p:nvSpPr>
            <p:spPr>
              <a:xfrm>
                <a:off x="2698640" y="7185413"/>
                <a:ext cx="18486659" cy="257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−1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4ACA74A-D09E-4F5B-998F-C097E5A27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640" y="7185413"/>
                <a:ext cx="18486659" cy="2576090"/>
              </a:xfrm>
              <a:prstGeom prst="rect">
                <a:avLst/>
              </a:prstGeom>
              <a:blipFill>
                <a:blip r:embed="rId4"/>
                <a:stretch>
                  <a:fillRect t="-5687" b="-9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B03ED74C-7546-4A39-99F5-C444D4AC73F7}"/>
              </a:ext>
            </a:extLst>
          </p:cNvPr>
          <p:cNvSpPr/>
          <p:nvPr/>
        </p:nvSpPr>
        <p:spPr>
          <a:xfrm>
            <a:off x="9753600" y="349796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70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0">
            <a:extLst>
              <a:ext uri="{FF2B5EF4-FFF2-40B4-BE49-F238E27FC236}">
                <a16:creationId xmlns:a16="http://schemas.microsoft.com/office/drawing/2014/main" id="{A9DBEF7F-476A-4338-B452-F6BC3E984A92}"/>
              </a:ext>
            </a:extLst>
          </p:cNvPr>
          <p:cNvGrpSpPr/>
          <p:nvPr/>
        </p:nvGrpSpPr>
        <p:grpSpPr>
          <a:xfrm>
            <a:off x="366978" y="6722924"/>
            <a:ext cx="23400000" cy="6753644"/>
            <a:chOff x="1241298" y="5871764"/>
            <a:chExt cx="21817977" cy="7322739"/>
          </a:xfrm>
        </p:grpSpPr>
        <p:sp>
          <p:nvSpPr>
            <p:cNvPr id="57" name="Rounded Rectangle 52">
              <a:extLst>
                <a:ext uri="{FF2B5EF4-FFF2-40B4-BE49-F238E27FC236}">
                  <a16:creationId xmlns:a16="http://schemas.microsoft.com/office/drawing/2014/main" id="{E48AD450-68AA-41BC-A23C-47FC800A629F}"/>
                </a:ext>
              </a:extLst>
            </p:cNvPr>
            <p:cNvSpPr/>
            <p:nvPr/>
          </p:nvSpPr>
          <p:spPr>
            <a:xfrm>
              <a:off x="1241298" y="5871764"/>
              <a:ext cx="21817977" cy="73227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1" name="Group 60">
              <a:extLst>
                <a:ext uri="{FF2B5EF4-FFF2-40B4-BE49-F238E27FC236}">
                  <a16:creationId xmlns:a16="http://schemas.microsoft.com/office/drawing/2014/main" id="{7CCD5A25-AC41-4B31-A6EA-2F2AEC03B1CC}"/>
                </a:ext>
              </a:extLst>
            </p:cNvPr>
            <p:cNvGrpSpPr/>
            <p:nvPr/>
          </p:nvGrpSpPr>
          <p:grpSpPr>
            <a:xfrm>
              <a:off x="1270509" y="5871764"/>
              <a:ext cx="3446381" cy="910239"/>
              <a:chOff x="1224539" y="6310331"/>
              <a:chExt cx="3446381" cy="910239"/>
            </a:xfrm>
          </p:grpSpPr>
          <p:sp>
            <p:nvSpPr>
              <p:cNvPr id="102" name="Freeform 20">
                <a:extLst>
                  <a:ext uri="{FF2B5EF4-FFF2-40B4-BE49-F238E27FC236}">
                    <a16:creationId xmlns:a16="http://schemas.microsoft.com/office/drawing/2014/main" id="{0438BC26-E67E-46E7-9BC9-1D44C67BC7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37095" y="5381958"/>
                <a:ext cx="885306" cy="276698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5617D41-10A4-45C2-AAEF-C17A27699AD1}"/>
                  </a:ext>
                </a:extLst>
              </p:cNvPr>
              <p:cNvSpPr txBox="1"/>
              <p:nvPr/>
            </p:nvSpPr>
            <p:spPr>
              <a:xfrm>
                <a:off x="2298155" y="6310331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" name="Round Diagonal Corner Rectangle 58">
                <a:extLst>
                  <a:ext uri="{FF2B5EF4-FFF2-40B4-BE49-F238E27FC236}">
                    <a16:creationId xmlns:a16="http://schemas.microsoft.com/office/drawing/2014/main" id="{0D3E3D7B-CBBA-4805-ACB6-6DFFEB80CD42}"/>
                  </a:ext>
                </a:extLst>
              </p:cNvPr>
              <p:cNvSpPr/>
              <p:nvPr/>
            </p:nvSpPr>
            <p:spPr>
              <a:xfrm flipV="1">
                <a:off x="1224539" y="6322799"/>
                <a:ext cx="877624" cy="89777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5">
                <a:extLst>
                  <a:ext uri="{FF2B5EF4-FFF2-40B4-BE49-F238E27FC236}">
                    <a16:creationId xmlns:a16="http://schemas.microsoft.com/office/drawing/2014/main" id="{3A06B61F-8ECB-43D0-8659-F79B9EF9DF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6" name="Group 54">
            <a:extLst>
              <a:ext uri="{FF2B5EF4-FFF2-40B4-BE49-F238E27FC236}">
                <a16:creationId xmlns:a16="http://schemas.microsoft.com/office/drawing/2014/main" id="{C7F6ECDD-D11E-4DB1-81F1-AF8ADB1594E7}"/>
              </a:ext>
            </a:extLst>
          </p:cNvPr>
          <p:cNvGrpSpPr/>
          <p:nvPr/>
        </p:nvGrpSpPr>
        <p:grpSpPr>
          <a:xfrm>
            <a:off x="386028" y="1731694"/>
            <a:ext cx="23400000" cy="4843763"/>
            <a:chOff x="1268078" y="3405486"/>
            <a:chExt cx="21841827" cy="4438542"/>
          </a:xfrm>
        </p:grpSpPr>
        <p:sp>
          <p:nvSpPr>
            <p:cNvPr id="107" name="Rounded Rectangle 61">
              <a:extLst>
                <a:ext uri="{FF2B5EF4-FFF2-40B4-BE49-F238E27FC236}">
                  <a16:creationId xmlns:a16="http://schemas.microsoft.com/office/drawing/2014/main" id="{07FE3D1D-72AF-4F5C-8061-C646A4E63F5F}"/>
                </a:ext>
              </a:extLst>
            </p:cNvPr>
            <p:cNvSpPr/>
            <p:nvPr/>
          </p:nvSpPr>
          <p:spPr>
            <a:xfrm>
              <a:off x="1268078" y="3790949"/>
              <a:ext cx="21841827" cy="405307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67">
              <a:extLst>
                <a:ext uri="{FF2B5EF4-FFF2-40B4-BE49-F238E27FC236}">
                  <a16:creationId xmlns:a16="http://schemas.microsoft.com/office/drawing/2014/main" id="{8A1C6396-7789-4A5B-A374-E61C252B604E}"/>
                </a:ext>
              </a:extLst>
            </p:cNvPr>
            <p:cNvGrpSpPr/>
            <p:nvPr/>
          </p:nvGrpSpPr>
          <p:grpSpPr>
            <a:xfrm>
              <a:off x="1268078" y="3405486"/>
              <a:ext cx="3005948" cy="940513"/>
              <a:chOff x="1311958" y="3405486"/>
              <a:chExt cx="3005948" cy="940513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9DAD5837-68EB-4658-9C86-A25314E2EB0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19332" y="2773137"/>
                <a:ext cx="751919" cy="224522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CD5C86FD-A9E1-44BC-9B08-3B9CDAAC47BF}"/>
                  </a:ext>
                </a:extLst>
              </p:cNvPr>
              <p:cNvSpPr txBox="1"/>
              <p:nvPr/>
            </p:nvSpPr>
            <p:spPr>
              <a:xfrm>
                <a:off x="2255689" y="3445501"/>
                <a:ext cx="1734466" cy="733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grpSp>
            <p:nvGrpSpPr>
              <p:cNvPr id="111" name="Group 70">
                <a:extLst>
                  <a:ext uri="{FF2B5EF4-FFF2-40B4-BE49-F238E27FC236}">
                    <a16:creationId xmlns:a16="http://schemas.microsoft.com/office/drawing/2014/main" id="{810866B2-25D1-41D9-BEA7-DB49F4E8DC6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3106DFE-DBCF-410B-9948-9BC931167AE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3">
                  <a:extLst>
                    <a:ext uri="{FF2B5EF4-FFF2-40B4-BE49-F238E27FC236}">
                      <a16:creationId xmlns:a16="http://schemas.microsoft.com/office/drawing/2014/main" id="{3BC33B53-6D76-4885-980B-CCF15A93EC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4">
                  <a:extLst>
                    <a:ext uri="{FF2B5EF4-FFF2-40B4-BE49-F238E27FC236}">
                      <a16:creationId xmlns:a16="http://schemas.microsoft.com/office/drawing/2014/main" id="{A603BE56-2B31-4289-B4CD-B4F14BC1EF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5">
                  <a:extLst>
                    <a:ext uri="{FF2B5EF4-FFF2-40B4-BE49-F238E27FC236}">
                      <a16:creationId xmlns:a16="http://schemas.microsoft.com/office/drawing/2014/main" id="{F59A2CF7-7CB8-4EAB-AE3A-849BE764A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6">
                  <a:extLst>
                    <a:ext uri="{FF2B5EF4-FFF2-40B4-BE49-F238E27FC236}">
                      <a16:creationId xmlns:a16="http://schemas.microsoft.com/office/drawing/2014/main" id="{549520E1-097A-4440-A453-511DAE5194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7">
                  <a:extLst>
                    <a:ext uri="{FF2B5EF4-FFF2-40B4-BE49-F238E27FC236}">
                      <a16:creationId xmlns:a16="http://schemas.microsoft.com/office/drawing/2014/main" id="{28D62661-F4BA-4C7F-B3A3-174FA94322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8">
                  <a:extLst>
                    <a:ext uri="{FF2B5EF4-FFF2-40B4-BE49-F238E27FC236}">
                      <a16:creationId xmlns:a16="http://schemas.microsoft.com/office/drawing/2014/main" id="{AAC269D3-8C80-4014-87FC-FDE3338771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9">
                  <a:extLst>
                    <a:ext uri="{FF2B5EF4-FFF2-40B4-BE49-F238E27FC236}">
                      <a16:creationId xmlns:a16="http://schemas.microsoft.com/office/drawing/2014/main" id="{8F842B26-8F8A-4FCC-A529-169814AB7B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0">
                  <a:extLst>
                    <a:ext uri="{FF2B5EF4-FFF2-40B4-BE49-F238E27FC236}">
                      <a16:creationId xmlns:a16="http://schemas.microsoft.com/office/drawing/2014/main" id="{F5E2D192-4625-4FDF-9C0B-B4DA3FE914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1">
                  <a:extLst>
                    <a:ext uri="{FF2B5EF4-FFF2-40B4-BE49-F238E27FC236}">
                      <a16:creationId xmlns:a16="http://schemas.microsoft.com/office/drawing/2014/main" id="{D534F2E3-871F-4A0D-A591-84FD1D950C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2">
                  <a:extLst>
                    <a:ext uri="{FF2B5EF4-FFF2-40B4-BE49-F238E27FC236}">
                      <a16:creationId xmlns:a16="http://schemas.microsoft.com/office/drawing/2014/main" id="{0C8611A5-6E2B-4754-971F-4F0B41AA56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3">
                  <a:extLst>
                    <a:ext uri="{FF2B5EF4-FFF2-40B4-BE49-F238E27FC236}">
                      <a16:creationId xmlns:a16="http://schemas.microsoft.com/office/drawing/2014/main" id="{C25371AA-DC24-4752-A585-1C4B01C68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4">
                  <a:extLst>
                    <a:ext uri="{FF2B5EF4-FFF2-40B4-BE49-F238E27FC236}">
                      <a16:creationId xmlns:a16="http://schemas.microsoft.com/office/drawing/2014/main" id="{9EE25C70-0F3C-4A76-B1CD-04F96A8F98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5">
                  <a:extLst>
                    <a:ext uri="{FF2B5EF4-FFF2-40B4-BE49-F238E27FC236}">
                      <a16:creationId xmlns:a16="http://schemas.microsoft.com/office/drawing/2014/main" id="{78FB5B10-60C3-491E-9F58-1DA44B8365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6">
                  <a:extLst>
                    <a:ext uri="{FF2B5EF4-FFF2-40B4-BE49-F238E27FC236}">
                      <a16:creationId xmlns:a16="http://schemas.microsoft.com/office/drawing/2014/main" id="{089B2543-02EC-4956-B0AF-A12B433C9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7">
                  <a:extLst>
                    <a:ext uri="{FF2B5EF4-FFF2-40B4-BE49-F238E27FC236}">
                      <a16:creationId xmlns:a16="http://schemas.microsoft.com/office/drawing/2014/main" id="{E20131E9-6713-4C57-83E5-1DA85F605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8">
                  <a:extLst>
                    <a:ext uri="{FF2B5EF4-FFF2-40B4-BE49-F238E27FC236}">
                      <a16:creationId xmlns:a16="http://schemas.microsoft.com/office/drawing/2014/main" id="{D61DE526-E7F3-48EC-8335-04AF50AB7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9">
                  <a:extLst>
                    <a:ext uri="{FF2B5EF4-FFF2-40B4-BE49-F238E27FC236}">
                      <a16:creationId xmlns:a16="http://schemas.microsoft.com/office/drawing/2014/main" id="{5BC7D7EE-A816-4EAF-988C-378C3AD9D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0">
                  <a:extLst>
                    <a:ext uri="{FF2B5EF4-FFF2-40B4-BE49-F238E27FC236}">
                      <a16:creationId xmlns:a16="http://schemas.microsoft.com/office/drawing/2014/main" id="{FBBC6DFA-9F70-41A5-B424-7B4B0772B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1">
                  <a:extLst>
                    <a:ext uri="{FF2B5EF4-FFF2-40B4-BE49-F238E27FC236}">
                      <a16:creationId xmlns:a16="http://schemas.microsoft.com/office/drawing/2014/main" id="{CD6194C0-3CDD-4667-A66E-BF90F478B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2">
                  <a:extLst>
                    <a:ext uri="{FF2B5EF4-FFF2-40B4-BE49-F238E27FC236}">
                      <a16:creationId xmlns:a16="http://schemas.microsoft.com/office/drawing/2014/main" id="{3B1E08BE-EFD1-4881-9B6C-73D0378F9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3">
                  <a:extLst>
                    <a:ext uri="{FF2B5EF4-FFF2-40B4-BE49-F238E27FC236}">
                      <a16:creationId xmlns:a16="http://schemas.microsoft.com/office/drawing/2014/main" id="{BEC42D3F-43F3-485F-A4AD-7BE383018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4">
                  <a:extLst>
                    <a:ext uri="{FF2B5EF4-FFF2-40B4-BE49-F238E27FC236}">
                      <a16:creationId xmlns:a16="http://schemas.microsoft.com/office/drawing/2014/main" id="{E502379F-43DE-4C2C-8286-E9D8ECA0F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5">
                  <a:extLst>
                    <a:ext uri="{FF2B5EF4-FFF2-40B4-BE49-F238E27FC236}">
                      <a16:creationId xmlns:a16="http://schemas.microsoft.com/office/drawing/2014/main" id="{E052BB99-19F5-4456-BADB-E08D854E0E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6">
                  <a:extLst>
                    <a:ext uri="{FF2B5EF4-FFF2-40B4-BE49-F238E27FC236}">
                      <a16:creationId xmlns:a16="http://schemas.microsoft.com/office/drawing/2014/main" id="{9958C565-4D78-4597-AA3A-F8BEF33BC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05A4FCB-0559-46AE-892E-44028FD117EE}"/>
              </a:ext>
            </a:extLst>
          </p:cNvPr>
          <p:cNvSpPr/>
          <p:nvPr/>
        </p:nvSpPr>
        <p:spPr>
          <a:xfrm>
            <a:off x="16383000" y="12113956"/>
            <a:ext cx="2984791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i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C.</a:t>
            </a:r>
            <a:endParaRPr lang="en-GB" sz="4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4130B-DDCA-4CF0-BBCC-9B203B52B2F4}"/>
                  </a:ext>
                </a:extLst>
              </p:cNvPr>
              <p:cNvSpPr/>
              <p:nvPr/>
            </p:nvSpPr>
            <p:spPr>
              <a:xfrm>
                <a:off x="3429000" y="2862568"/>
                <a:ext cx="20155905" cy="3002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3  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8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17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9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4130B-DDCA-4CF0-BBCC-9B203B52B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862568"/>
                <a:ext cx="20155905" cy="3002810"/>
              </a:xfrm>
              <a:prstGeom prst="rect">
                <a:avLst/>
              </a:prstGeom>
              <a:blipFill>
                <a:blip r:embed="rId3"/>
                <a:stretch>
                  <a:fillRect l="-1240" t="-3455" b="-9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2EAAB30-1C52-4397-A6E2-6F42197E025C}"/>
                  </a:ext>
                </a:extLst>
              </p:cNvPr>
              <p:cNvSpPr/>
              <p:nvPr/>
            </p:nvSpPr>
            <p:spPr>
              <a:xfrm>
                <a:off x="1549772" y="6929326"/>
                <a:ext cx="22467250" cy="6322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Niu-tơn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ctr">
                  <a:lnSpc>
                    <a:spcPct val="115000"/>
                  </a:lnSpc>
                  <a:spcAft>
                    <a:spcPts val="80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3  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=4⇔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2!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=4⇔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=72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=9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=−8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2EAAB30-1C52-4397-A6E2-6F42197E0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772" y="6929326"/>
                <a:ext cx="22467250" cy="6322757"/>
              </a:xfrm>
              <a:prstGeom prst="rect">
                <a:avLst/>
              </a:prstGeom>
              <a:blipFill>
                <a:blip r:embed="rId4"/>
                <a:stretch>
                  <a:fillRect t="-1639" b="-3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837AB527-E4AD-4CF0-852A-EF11287195E6}"/>
              </a:ext>
            </a:extLst>
          </p:cNvPr>
          <p:cNvSpPr/>
          <p:nvPr/>
        </p:nvSpPr>
        <p:spPr>
          <a:xfrm>
            <a:off x="15087600" y="486484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971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0">
            <a:extLst>
              <a:ext uri="{FF2B5EF4-FFF2-40B4-BE49-F238E27FC236}">
                <a16:creationId xmlns:a16="http://schemas.microsoft.com/office/drawing/2014/main" id="{155B22DD-C873-4445-A80B-B3F1ED6D2D44}"/>
              </a:ext>
            </a:extLst>
          </p:cNvPr>
          <p:cNvGrpSpPr/>
          <p:nvPr/>
        </p:nvGrpSpPr>
        <p:grpSpPr>
          <a:xfrm>
            <a:off x="304798" y="5334000"/>
            <a:ext cx="23445379" cy="6753644"/>
            <a:chOff x="1241298" y="5871764"/>
            <a:chExt cx="21817977" cy="7322739"/>
          </a:xfrm>
        </p:grpSpPr>
        <p:sp>
          <p:nvSpPr>
            <p:cNvPr id="57" name="Rounded Rectangle 52">
              <a:extLst>
                <a:ext uri="{FF2B5EF4-FFF2-40B4-BE49-F238E27FC236}">
                  <a16:creationId xmlns:a16="http://schemas.microsoft.com/office/drawing/2014/main" id="{BC723F9C-0DB6-46AD-B90D-86B287C82F9E}"/>
                </a:ext>
              </a:extLst>
            </p:cNvPr>
            <p:cNvSpPr/>
            <p:nvPr/>
          </p:nvSpPr>
          <p:spPr>
            <a:xfrm>
              <a:off x="1241298" y="5871764"/>
              <a:ext cx="21817977" cy="73227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1" name="Group 60">
              <a:extLst>
                <a:ext uri="{FF2B5EF4-FFF2-40B4-BE49-F238E27FC236}">
                  <a16:creationId xmlns:a16="http://schemas.microsoft.com/office/drawing/2014/main" id="{194EF304-296D-4CC3-A5FD-E1AC587F69B0}"/>
                </a:ext>
              </a:extLst>
            </p:cNvPr>
            <p:cNvGrpSpPr/>
            <p:nvPr/>
          </p:nvGrpSpPr>
          <p:grpSpPr>
            <a:xfrm>
              <a:off x="1270509" y="5871764"/>
              <a:ext cx="3446381" cy="910239"/>
              <a:chOff x="1224539" y="6310331"/>
              <a:chExt cx="3446381" cy="910239"/>
            </a:xfrm>
          </p:grpSpPr>
          <p:sp>
            <p:nvSpPr>
              <p:cNvPr id="102" name="Freeform 20">
                <a:extLst>
                  <a:ext uri="{FF2B5EF4-FFF2-40B4-BE49-F238E27FC236}">
                    <a16:creationId xmlns:a16="http://schemas.microsoft.com/office/drawing/2014/main" id="{2CDD00DA-4927-4DF0-971B-C04AC3D54A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37095" y="5381958"/>
                <a:ext cx="885306" cy="276698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A7AC688-AD93-4E9A-B8B2-1C6D815A3967}"/>
                  </a:ext>
                </a:extLst>
              </p:cNvPr>
              <p:cNvSpPr txBox="1"/>
              <p:nvPr/>
            </p:nvSpPr>
            <p:spPr>
              <a:xfrm>
                <a:off x="2298155" y="6310331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" name="Round Diagonal Corner Rectangle 58">
                <a:extLst>
                  <a:ext uri="{FF2B5EF4-FFF2-40B4-BE49-F238E27FC236}">
                    <a16:creationId xmlns:a16="http://schemas.microsoft.com/office/drawing/2014/main" id="{B275FE7F-0A06-4543-AC32-4EC672314484}"/>
                  </a:ext>
                </a:extLst>
              </p:cNvPr>
              <p:cNvSpPr/>
              <p:nvPr/>
            </p:nvSpPr>
            <p:spPr>
              <a:xfrm flipV="1">
                <a:off x="1224539" y="6322799"/>
                <a:ext cx="877624" cy="89777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5">
                <a:extLst>
                  <a:ext uri="{FF2B5EF4-FFF2-40B4-BE49-F238E27FC236}">
                    <a16:creationId xmlns:a16="http://schemas.microsoft.com/office/drawing/2014/main" id="{AAD47DDB-1CC0-4A38-BE95-1C00A56937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6" name="Group 54">
            <a:extLst>
              <a:ext uri="{FF2B5EF4-FFF2-40B4-BE49-F238E27FC236}">
                <a16:creationId xmlns:a16="http://schemas.microsoft.com/office/drawing/2014/main" id="{F9ABE718-9DAC-476F-9E99-CFB64DABF032}"/>
              </a:ext>
            </a:extLst>
          </p:cNvPr>
          <p:cNvGrpSpPr/>
          <p:nvPr/>
        </p:nvGrpSpPr>
        <p:grpSpPr>
          <a:xfrm>
            <a:off x="350178" y="2188894"/>
            <a:ext cx="23400000" cy="2743111"/>
            <a:chOff x="1268078" y="3405486"/>
            <a:chExt cx="21841827" cy="2513627"/>
          </a:xfrm>
        </p:grpSpPr>
        <p:sp>
          <p:nvSpPr>
            <p:cNvPr id="107" name="Rounded Rectangle 61">
              <a:extLst>
                <a:ext uri="{FF2B5EF4-FFF2-40B4-BE49-F238E27FC236}">
                  <a16:creationId xmlns:a16="http://schemas.microsoft.com/office/drawing/2014/main" id="{CF62FF59-E361-43D7-937D-BAF9F587F0E5}"/>
                </a:ext>
              </a:extLst>
            </p:cNvPr>
            <p:cNvSpPr/>
            <p:nvPr/>
          </p:nvSpPr>
          <p:spPr>
            <a:xfrm>
              <a:off x="1268078" y="3790950"/>
              <a:ext cx="21841827" cy="21281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67">
              <a:extLst>
                <a:ext uri="{FF2B5EF4-FFF2-40B4-BE49-F238E27FC236}">
                  <a16:creationId xmlns:a16="http://schemas.microsoft.com/office/drawing/2014/main" id="{DD29DF6D-3F25-4BBC-957C-5A522FCE44B0}"/>
                </a:ext>
              </a:extLst>
            </p:cNvPr>
            <p:cNvGrpSpPr/>
            <p:nvPr/>
          </p:nvGrpSpPr>
          <p:grpSpPr>
            <a:xfrm>
              <a:off x="1268078" y="3405486"/>
              <a:ext cx="3005948" cy="940513"/>
              <a:chOff x="1311958" y="3405486"/>
              <a:chExt cx="3005948" cy="940513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E67BC268-23F0-41E5-864C-3AFC68DD819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19332" y="2773137"/>
                <a:ext cx="751919" cy="224522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670715C-1219-4151-AD44-444365ABC2D6}"/>
                  </a:ext>
                </a:extLst>
              </p:cNvPr>
              <p:cNvSpPr txBox="1"/>
              <p:nvPr/>
            </p:nvSpPr>
            <p:spPr>
              <a:xfrm>
                <a:off x="2255689" y="3445501"/>
                <a:ext cx="1734466" cy="733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  <p:grpSp>
            <p:nvGrpSpPr>
              <p:cNvPr id="111" name="Group 70">
                <a:extLst>
                  <a:ext uri="{FF2B5EF4-FFF2-40B4-BE49-F238E27FC236}">
                    <a16:creationId xmlns:a16="http://schemas.microsoft.com/office/drawing/2014/main" id="{5439358E-AAF3-4E8F-9823-9096D4964C5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5300A8A5-6CAB-4F10-BFEE-80EBB14610D2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3">
                  <a:extLst>
                    <a:ext uri="{FF2B5EF4-FFF2-40B4-BE49-F238E27FC236}">
                      <a16:creationId xmlns:a16="http://schemas.microsoft.com/office/drawing/2014/main" id="{32A77725-E10C-461A-900B-ACABE8415F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4">
                  <a:extLst>
                    <a:ext uri="{FF2B5EF4-FFF2-40B4-BE49-F238E27FC236}">
                      <a16:creationId xmlns:a16="http://schemas.microsoft.com/office/drawing/2014/main" id="{FF7B0A92-CD29-4699-89AF-6250D9EE4B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5">
                  <a:extLst>
                    <a:ext uri="{FF2B5EF4-FFF2-40B4-BE49-F238E27FC236}">
                      <a16:creationId xmlns:a16="http://schemas.microsoft.com/office/drawing/2014/main" id="{DA85D5D4-EE7D-4D91-BE2A-647C69BF54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6">
                  <a:extLst>
                    <a:ext uri="{FF2B5EF4-FFF2-40B4-BE49-F238E27FC236}">
                      <a16:creationId xmlns:a16="http://schemas.microsoft.com/office/drawing/2014/main" id="{3398688F-4F94-4873-9F03-D91D2F83A9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7">
                  <a:extLst>
                    <a:ext uri="{FF2B5EF4-FFF2-40B4-BE49-F238E27FC236}">
                      <a16:creationId xmlns:a16="http://schemas.microsoft.com/office/drawing/2014/main" id="{E38E7730-0649-432E-A4B2-44584C68AC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8">
                  <a:extLst>
                    <a:ext uri="{FF2B5EF4-FFF2-40B4-BE49-F238E27FC236}">
                      <a16:creationId xmlns:a16="http://schemas.microsoft.com/office/drawing/2014/main" id="{D2359656-28CC-4EFD-B2D1-EE5C0BBEC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9">
                  <a:extLst>
                    <a:ext uri="{FF2B5EF4-FFF2-40B4-BE49-F238E27FC236}">
                      <a16:creationId xmlns:a16="http://schemas.microsoft.com/office/drawing/2014/main" id="{C537F43F-FC43-4FD3-A5BC-7C041E572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0">
                  <a:extLst>
                    <a:ext uri="{FF2B5EF4-FFF2-40B4-BE49-F238E27FC236}">
                      <a16:creationId xmlns:a16="http://schemas.microsoft.com/office/drawing/2014/main" id="{83160568-D18E-41F0-9D4D-78C56F2A12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1">
                  <a:extLst>
                    <a:ext uri="{FF2B5EF4-FFF2-40B4-BE49-F238E27FC236}">
                      <a16:creationId xmlns:a16="http://schemas.microsoft.com/office/drawing/2014/main" id="{BAF187F9-AAFE-4B3F-AB06-905C960517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2">
                  <a:extLst>
                    <a:ext uri="{FF2B5EF4-FFF2-40B4-BE49-F238E27FC236}">
                      <a16:creationId xmlns:a16="http://schemas.microsoft.com/office/drawing/2014/main" id="{15DA5DEE-350E-4AA9-BED8-EE75B78B85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3">
                  <a:extLst>
                    <a:ext uri="{FF2B5EF4-FFF2-40B4-BE49-F238E27FC236}">
                      <a16:creationId xmlns:a16="http://schemas.microsoft.com/office/drawing/2014/main" id="{E4826846-5EA2-45B6-946E-E1A23BE013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4">
                  <a:extLst>
                    <a:ext uri="{FF2B5EF4-FFF2-40B4-BE49-F238E27FC236}">
                      <a16:creationId xmlns:a16="http://schemas.microsoft.com/office/drawing/2014/main" id="{78318939-D347-49EB-B1B2-E2763773CC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5">
                  <a:extLst>
                    <a:ext uri="{FF2B5EF4-FFF2-40B4-BE49-F238E27FC236}">
                      <a16:creationId xmlns:a16="http://schemas.microsoft.com/office/drawing/2014/main" id="{B8C95D4E-C8A1-4E3D-BBC5-C6435751A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6">
                  <a:extLst>
                    <a:ext uri="{FF2B5EF4-FFF2-40B4-BE49-F238E27FC236}">
                      <a16:creationId xmlns:a16="http://schemas.microsoft.com/office/drawing/2014/main" id="{444568F1-611B-4C85-A02A-ED8684590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7">
                  <a:extLst>
                    <a:ext uri="{FF2B5EF4-FFF2-40B4-BE49-F238E27FC236}">
                      <a16:creationId xmlns:a16="http://schemas.microsoft.com/office/drawing/2014/main" id="{402B27E0-2365-41C5-B93A-32AA8E773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8">
                  <a:extLst>
                    <a:ext uri="{FF2B5EF4-FFF2-40B4-BE49-F238E27FC236}">
                      <a16:creationId xmlns:a16="http://schemas.microsoft.com/office/drawing/2014/main" id="{CC76A8E6-3A0E-4A81-997A-2E632BAD5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9">
                  <a:extLst>
                    <a:ext uri="{FF2B5EF4-FFF2-40B4-BE49-F238E27FC236}">
                      <a16:creationId xmlns:a16="http://schemas.microsoft.com/office/drawing/2014/main" id="{24E599C3-923B-4927-A0EE-9724A5600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0">
                  <a:extLst>
                    <a:ext uri="{FF2B5EF4-FFF2-40B4-BE49-F238E27FC236}">
                      <a16:creationId xmlns:a16="http://schemas.microsoft.com/office/drawing/2014/main" id="{FD178243-822F-4D39-B027-16FDDB30F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1">
                  <a:extLst>
                    <a:ext uri="{FF2B5EF4-FFF2-40B4-BE49-F238E27FC236}">
                      <a16:creationId xmlns:a16="http://schemas.microsoft.com/office/drawing/2014/main" id="{E2659C94-5BF1-4581-8099-FE9990798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2">
                  <a:extLst>
                    <a:ext uri="{FF2B5EF4-FFF2-40B4-BE49-F238E27FC236}">
                      <a16:creationId xmlns:a16="http://schemas.microsoft.com/office/drawing/2014/main" id="{6F3BC4B0-8DFB-4D72-BCAD-FCBD27352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3">
                  <a:extLst>
                    <a:ext uri="{FF2B5EF4-FFF2-40B4-BE49-F238E27FC236}">
                      <a16:creationId xmlns:a16="http://schemas.microsoft.com/office/drawing/2014/main" id="{BBF484E6-CD1E-4587-84D8-214D26552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4">
                  <a:extLst>
                    <a:ext uri="{FF2B5EF4-FFF2-40B4-BE49-F238E27FC236}">
                      <a16:creationId xmlns:a16="http://schemas.microsoft.com/office/drawing/2014/main" id="{887A1C7F-555E-4D23-A63E-6B579E442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5">
                  <a:extLst>
                    <a:ext uri="{FF2B5EF4-FFF2-40B4-BE49-F238E27FC236}">
                      <a16:creationId xmlns:a16="http://schemas.microsoft.com/office/drawing/2014/main" id="{C4C0876A-78D4-4FBB-9602-E5B92161B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6">
                  <a:extLst>
                    <a:ext uri="{FF2B5EF4-FFF2-40B4-BE49-F238E27FC236}">
                      <a16:creationId xmlns:a16="http://schemas.microsoft.com/office/drawing/2014/main" id="{8CD5093D-D8F5-45BB-A7E4-8EC20EE29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05A4FCB-0559-46AE-892E-44028FD117EE}"/>
              </a:ext>
            </a:extLst>
          </p:cNvPr>
          <p:cNvSpPr/>
          <p:nvPr/>
        </p:nvSpPr>
        <p:spPr>
          <a:xfrm>
            <a:off x="3069647" y="9947459"/>
            <a:ext cx="3036088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i="1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D.</a:t>
            </a:r>
            <a:endParaRPr lang="en-GB" sz="4400" b="1" i="1" dirty="0">
              <a:highlight>
                <a:srgbClr val="00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6A23F4-4117-4FA5-A044-73720CEA00D5}"/>
                  </a:ext>
                </a:extLst>
              </p:cNvPr>
              <p:cNvSpPr/>
              <p:nvPr/>
            </p:nvSpPr>
            <p:spPr>
              <a:xfrm>
                <a:off x="3701414" y="2926760"/>
                <a:ext cx="20160983" cy="1775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+...+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6A23F4-4117-4FA5-A044-73720CEA0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414" y="2926760"/>
                <a:ext cx="20160983" cy="1775807"/>
              </a:xfrm>
              <a:prstGeom prst="rect">
                <a:avLst/>
              </a:prstGeom>
              <a:blipFill>
                <a:blip r:embed="rId3"/>
                <a:stretch>
                  <a:fillRect l="-1210" t="-4811" b="-15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038A5F2-EBA8-4241-84D8-EDDC30BF9416}"/>
                  </a:ext>
                </a:extLst>
              </p:cNvPr>
              <p:cNvSpPr/>
              <p:nvPr/>
            </p:nvSpPr>
            <p:spPr>
              <a:xfrm>
                <a:off x="3208736" y="6122165"/>
                <a:ext cx="18665887" cy="2421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Niu-tơn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+⋯+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+3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1+3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𝑛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038A5F2-EBA8-4241-84D8-EDDC30BF9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736" y="6122165"/>
                <a:ext cx="18665887" cy="2421240"/>
              </a:xfrm>
              <a:prstGeom prst="rect">
                <a:avLst/>
              </a:prstGeom>
              <a:blipFill>
                <a:blip r:embed="rId4"/>
                <a:stretch>
                  <a:fillRect t="-5793" b="-10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0CE70F4D-F596-4E7F-803C-ED26F41FF04C}"/>
              </a:ext>
            </a:extLst>
          </p:cNvPr>
          <p:cNvSpPr/>
          <p:nvPr/>
        </p:nvSpPr>
        <p:spPr>
          <a:xfrm>
            <a:off x="19470299" y="382162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533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54">
            <a:extLst>
              <a:ext uri="{FF2B5EF4-FFF2-40B4-BE49-F238E27FC236}">
                <a16:creationId xmlns:a16="http://schemas.microsoft.com/office/drawing/2014/main" id="{6ED97AE2-6B77-41B2-A03B-368FE6A7AA31}"/>
              </a:ext>
            </a:extLst>
          </p:cNvPr>
          <p:cNvGrpSpPr/>
          <p:nvPr/>
        </p:nvGrpSpPr>
        <p:grpSpPr>
          <a:xfrm>
            <a:off x="706507" y="2133823"/>
            <a:ext cx="23400000" cy="2743111"/>
            <a:chOff x="1268078" y="3405486"/>
            <a:chExt cx="21841827" cy="2513627"/>
          </a:xfrm>
        </p:grpSpPr>
        <p:sp>
          <p:nvSpPr>
            <p:cNvPr id="107" name="Rounded Rectangle 61">
              <a:extLst>
                <a:ext uri="{FF2B5EF4-FFF2-40B4-BE49-F238E27FC236}">
                  <a16:creationId xmlns:a16="http://schemas.microsoft.com/office/drawing/2014/main" id="{9D3D255B-6F1D-473F-BDEC-DE74011EE4DE}"/>
                </a:ext>
              </a:extLst>
            </p:cNvPr>
            <p:cNvSpPr/>
            <p:nvPr/>
          </p:nvSpPr>
          <p:spPr>
            <a:xfrm>
              <a:off x="1268078" y="3790950"/>
              <a:ext cx="21841827" cy="21281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67">
              <a:extLst>
                <a:ext uri="{FF2B5EF4-FFF2-40B4-BE49-F238E27FC236}">
                  <a16:creationId xmlns:a16="http://schemas.microsoft.com/office/drawing/2014/main" id="{130E2FB9-8EB4-400C-8666-97B1F114796E}"/>
                </a:ext>
              </a:extLst>
            </p:cNvPr>
            <p:cNvGrpSpPr/>
            <p:nvPr/>
          </p:nvGrpSpPr>
          <p:grpSpPr>
            <a:xfrm>
              <a:off x="1268078" y="3405486"/>
              <a:ext cx="3005948" cy="940513"/>
              <a:chOff x="1311958" y="3405486"/>
              <a:chExt cx="3005948" cy="940513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1E793B18-25A8-41FE-BE8E-536E982B706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19332" y="2773137"/>
                <a:ext cx="751919" cy="224522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BD4FA30-E62A-413A-BE5F-D84746841364}"/>
                  </a:ext>
                </a:extLst>
              </p:cNvPr>
              <p:cNvSpPr txBox="1"/>
              <p:nvPr/>
            </p:nvSpPr>
            <p:spPr>
              <a:xfrm>
                <a:off x="2255689" y="3445501"/>
                <a:ext cx="1734466" cy="733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</a:p>
            </p:txBody>
          </p:sp>
          <p:grpSp>
            <p:nvGrpSpPr>
              <p:cNvPr id="111" name="Group 70">
                <a:extLst>
                  <a:ext uri="{FF2B5EF4-FFF2-40B4-BE49-F238E27FC236}">
                    <a16:creationId xmlns:a16="http://schemas.microsoft.com/office/drawing/2014/main" id="{47C8E480-8004-40FF-942F-F8B7EA89A46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64BA20C5-8540-4CB0-88E7-5D70924C4D0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3">
                  <a:extLst>
                    <a:ext uri="{FF2B5EF4-FFF2-40B4-BE49-F238E27FC236}">
                      <a16:creationId xmlns:a16="http://schemas.microsoft.com/office/drawing/2014/main" id="{CA3C3110-9B4E-4CAC-A9AE-4A32CF4B12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4">
                  <a:extLst>
                    <a:ext uri="{FF2B5EF4-FFF2-40B4-BE49-F238E27FC236}">
                      <a16:creationId xmlns:a16="http://schemas.microsoft.com/office/drawing/2014/main" id="{85631116-A96D-4515-BB21-C85A2823B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5">
                  <a:extLst>
                    <a:ext uri="{FF2B5EF4-FFF2-40B4-BE49-F238E27FC236}">
                      <a16:creationId xmlns:a16="http://schemas.microsoft.com/office/drawing/2014/main" id="{F3F0BC6F-0EE7-46D6-8305-928450D9E0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6">
                  <a:extLst>
                    <a:ext uri="{FF2B5EF4-FFF2-40B4-BE49-F238E27FC236}">
                      <a16:creationId xmlns:a16="http://schemas.microsoft.com/office/drawing/2014/main" id="{A982D57D-1725-4F66-82EF-CEDAC46DE0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7">
                  <a:extLst>
                    <a:ext uri="{FF2B5EF4-FFF2-40B4-BE49-F238E27FC236}">
                      <a16:creationId xmlns:a16="http://schemas.microsoft.com/office/drawing/2014/main" id="{FD60F179-D100-4250-816C-4106B14B0A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8">
                  <a:extLst>
                    <a:ext uri="{FF2B5EF4-FFF2-40B4-BE49-F238E27FC236}">
                      <a16:creationId xmlns:a16="http://schemas.microsoft.com/office/drawing/2014/main" id="{F199E332-BC87-4C6A-8386-D17DC8A24A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9">
                  <a:extLst>
                    <a:ext uri="{FF2B5EF4-FFF2-40B4-BE49-F238E27FC236}">
                      <a16:creationId xmlns:a16="http://schemas.microsoft.com/office/drawing/2014/main" id="{70FB41C7-1B1A-4E69-B4F1-92D63065A7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0">
                  <a:extLst>
                    <a:ext uri="{FF2B5EF4-FFF2-40B4-BE49-F238E27FC236}">
                      <a16:creationId xmlns:a16="http://schemas.microsoft.com/office/drawing/2014/main" id="{2CAA781F-BA14-4E33-81D7-3C6E0CA806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1">
                  <a:extLst>
                    <a:ext uri="{FF2B5EF4-FFF2-40B4-BE49-F238E27FC236}">
                      <a16:creationId xmlns:a16="http://schemas.microsoft.com/office/drawing/2014/main" id="{AD994D90-D3EB-4ECB-9F0E-BBA7BBD334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2">
                  <a:extLst>
                    <a:ext uri="{FF2B5EF4-FFF2-40B4-BE49-F238E27FC236}">
                      <a16:creationId xmlns:a16="http://schemas.microsoft.com/office/drawing/2014/main" id="{7296095E-4D1C-4D83-96CE-3126A9D12B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3">
                  <a:extLst>
                    <a:ext uri="{FF2B5EF4-FFF2-40B4-BE49-F238E27FC236}">
                      <a16:creationId xmlns:a16="http://schemas.microsoft.com/office/drawing/2014/main" id="{9A2FE868-5E52-4C60-A131-62FC36F273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4">
                  <a:extLst>
                    <a:ext uri="{FF2B5EF4-FFF2-40B4-BE49-F238E27FC236}">
                      <a16:creationId xmlns:a16="http://schemas.microsoft.com/office/drawing/2014/main" id="{C3BC690D-BEFE-4FBA-951D-B2C8BDDA21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5">
                  <a:extLst>
                    <a:ext uri="{FF2B5EF4-FFF2-40B4-BE49-F238E27FC236}">
                      <a16:creationId xmlns:a16="http://schemas.microsoft.com/office/drawing/2014/main" id="{8FFA5FD9-4B30-4EBA-880C-79441D936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6">
                  <a:extLst>
                    <a:ext uri="{FF2B5EF4-FFF2-40B4-BE49-F238E27FC236}">
                      <a16:creationId xmlns:a16="http://schemas.microsoft.com/office/drawing/2014/main" id="{88AB5C8D-0BEF-49E8-A74E-20D5108A91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7">
                  <a:extLst>
                    <a:ext uri="{FF2B5EF4-FFF2-40B4-BE49-F238E27FC236}">
                      <a16:creationId xmlns:a16="http://schemas.microsoft.com/office/drawing/2014/main" id="{DE4BF849-5ED9-4CC2-84BC-10F59DDFE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8">
                  <a:extLst>
                    <a:ext uri="{FF2B5EF4-FFF2-40B4-BE49-F238E27FC236}">
                      <a16:creationId xmlns:a16="http://schemas.microsoft.com/office/drawing/2014/main" id="{27F92836-F74D-4032-99E8-80AA6E760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9">
                  <a:extLst>
                    <a:ext uri="{FF2B5EF4-FFF2-40B4-BE49-F238E27FC236}">
                      <a16:creationId xmlns:a16="http://schemas.microsoft.com/office/drawing/2014/main" id="{9C76ED87-9503-4EDF-A2BA-8310BE873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0">
                  <a:extLst>
                    <a:ext uri="{FF2B5EF4-FFF2-40B4-BE49-F238E27FC236}">
                      <a16:creationId xmlns:a16="http://schemas.microsoft.com/office/drawing/2014/main" id="{14486E5C-E412-47DD-B40B-76CB80664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1">
                  <a:extLst>
                    <a:ext uri="{FF2B5EF4-FFF2-40B4-BE49-F238E27FC236}">
                      <a16:creationId xmlns:a16="http://schemas.microsoft.com/office/drawing/2014/main" id="{44B10960-F8E8-4DE6-8631-88E515FD0B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2">
                  <a:extLst>
                    <a:ext uri="{FF2B5EF4-FFF2-40B4-BE49-F238E27FC236}">
                      <a16:creationId xmlns:a16="http://schemas.microsoft.com/office/drawing/2014/main" id="{62F6D56A-58C1-4EE5-AF96-80CC811CD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3">
                  <a:extLst>
                    <a:ext uri="{FF2B5EF4-FFF2-40B4-BE49-F238E27FC236}">
                      <a16:creationId xmlns:a16="http://schemas.microsoft.com/office/drawing/2014/main" id="{CFB0D125-F579-4D30-9132-F48CF8B15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4">
                  <a:extLst>
                    <a:ext uri="{FF2B5EF4-FFF2-40B4-BE49-F238E27FC236}">
                      <a16:creationId xmlns:a16="http://schemas.microsoft.com/office/drawing/2014/main" id="{466E5094-AABD-471B-9D29-AABF4D396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5">
                  <a:extLst>
                    <a:ext uri="{FF2B5EF4-FFF2-40B4-BE49-F238E27FC236}">
                      <a16:creationId xmlns:a16="http://schemas.microsoft.com/office/drawing/2014/main" id="{81D7427D-95A9-49EC-AA17-DB9305410D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6">
                  <a:extLst>
                    <a:ext uri="{FF2B5EF4-FFF2-40B4-BE49-F238E27FC236}">
                      <a16:creationId xmlns:a16="http://schemas.microsoft.com/office/drawing/2014/main" id="{83C3E62C-FC65-4C2C-8E78-05D8D3729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5" name="Group 10">
            <a:extLst>
              <a:ext uri="{FF2B5EF4-FFF2-40B4-BE49-F238E27FC236}">
                <a16:creationId xmlns:a16="http://schemas.microsoft.com/office/drawing/2014/main" id="{507B511C-C24E-4052-9CB8-F6C5BD39778A}"/>
              </a:ext>
            </a:extLst>
          </p:cNvPr>
          <p:cNvGrpSpPr/>
          <p:nvPr/>
        </p:nvGrpSpPr>
        <p:grpSpPr>
          <a:xfrm>
            <a:off x="520952" y="5299962"/>
            <a:ext cx="23400000" cy="6753644"/>
            <a:chOff x="1241298" y="5871764"/>
            <a:chExt cx="21817977" cy="7322739"/>
          </a:xfrm>
        </p:grpSpPr>
        <p:sp>
          <p:nvSpPr>
            <p:cNvPr id="59" name="Rounded Rectangle 52">
              <a:extLst>
                <a:ext uri="{FF2B5EF4-FFF2-40B4-BE49-F238E27FC236}">
                  <a16:creationId xmlns:a16="http://schemas.microsoft.com/office/drawing/2014/main" id="{AFD64577-C787-41EB-A201-FDBC27397DD2}"/>
                </a:ext>
              </a:extLst>
            </p:cNvPr>
            <p:cNvSpPr/>
            <p:nvPr/>
          </p:nvSpPr>
          <p:spPr>
            <a:xfrm>
              <a:off x="1241298" y="5871764"/>
              <a:ext cx="21817977" cy="73227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3" name="Group 60">
              <a:extLst>
                <a:ext uri="{FF2B5EF4-FFF2-40B4-BE49-F238E27FC236}">
                  <a16:creationId xmlns:a16="http://schemas.microsoft.com/office/drawing/2014/main" id="{B8BC0B4C-0577-4A10-B97B-C18932D0D65D}"/>
                </a:ext>
              </a:extLst>
            </p:cNvPr>
            <p:cNvGrpSpPr/>
            <p:nvPr/>
          </p:nvGrpSpPr>
          <p:grpSpPr>
            <a:xfrm>
              <a:off x="1270509" y="5871764"/>
              <a:ext cx="3446381" cy="910239"/>
              <a:chOff x="1224539" y="6310331"/>
              <a:chExt cx="3446381" cy="910239"/>
            </a:xfrm>
          </p:grpSpPr>
          <p:sp>
            <p:nvSpPr>
              <p:cNvPr id="102" name="Freeform 20">
                <a:extLst>
                  <a:ext uri="{FF2B5EF4-FFF2-40B4-BE49-F238E27FC236}">
                    <a16:creationId xmlns:a16="http://schemas.microsoft.com/office/drawing/2014/main" id="{C9F0B6F3-8305-4BA7-B249-4C41B740DD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37095" y="5381958"/>
                <a:ext cx="885306" cy="276698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10FB7D4-29FC-47E6-8A03-FF4843EE4A23}"/>
                  </a:ext>
                </a:extLst>
              </p:cNvPr>
              <p:cNvSpPr txBox="1"/>
              <p:nvPr/>
            </p:nvSpPr>
            <p:spPr>
              <a:xfrm>
                <a:off x="2298155" y="6310331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" name="Round Diagonal Corner Rectangle 58">
                <a:extLst>
                  <a:ext uri="{FF2B5EF4-FFF2-40B4-BE49-F238E27FC236}">
                    <a16:creationId xmlns:a16="http://schemas.microsoft.com/office/drawing/2014/main" id="{82066CE9-A78A-4FD9-B3AB-B68FBF1C3735}"/>
                  </a:ext>
                </a:extLst>
              </p:cNvPr>
              <p:cNvSpPr/>
              <p:nvPr/>
            </p:nvSpPr>
            <p:spPr>
              <a:xfrm flipV="1">
                <a:off x="1224539" y="6322799"/>
                <a:ext cx="877624" cy="89777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5">
                <a:extLst>
                  <a:ext uri="{FF2B5EF4-FFF2-40B4-BE49-F238E27FC236}">
                    <a16:creationId xmlns:a16="http://schemas.microsoft.com/office/drawing/2014/main" id="{19838882-C925-403B-9446-F2F952AEE7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05A4FCB-0559-46AE-892E-44028FD117EE}"/>
              </a:ext>
            </a:extLst>
          </p:cNvPr>
          <p:cNvSpPr/>
          <p:nvPr/>
        </p:nvSpPr>
        <p:spPr>
          <a:xfrm>
            <a:off x="2290375" y="10775253"/>
            <a:ext cx="3036729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lnSpc>
                <a:spcPct val="115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i="1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D.</a:t>
            </a:r>
            <a:endParaRPr lang="en-GB" sz="4400" b="1" i="1" dirty="0">
              <a:highlight>
                <a:srgbClr val="00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EB99FD-3823-4882-B427-AF45D9278466}"/>
                  </a:ext>
                </a:extLst>
              </p:cNvPr>
              <p:cNvSpPr/>
              <p:nvPr/>
            </p:nvSpPr>
            <p:spPr>
              <a:xfrm>
                <a:off x="3847424" y="2752859"/>
                <a:ext cx="19542676" cy="1775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+1)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−2)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99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        B.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110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109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EB99FD-3823-4882-B427-AF45D9278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24" y="2752859"/>
                <a:ext cx="19542676" cy="1775807"/>
              </a:xfrm>
              <a:prstGeom prst="rect">
                <a:avLst/>
              </a:prstGeom>
              <a:blipFill>
                <a:blip r:embed="rId3"/>
                <a:stretch>
                  <a:fillRect l="-1248" t="-5842" b="-1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2CC17C4-D2AB-4975-A2DF-D882C789F7A9}"/>
                  </a:ext>
                </a:extLst>
              </p:cNvPr>
              <p:cNvSpPr/>
              <p:nvPr/>
            </p:nvSpPr>
            <p:spPr>
              <a:xfrm>
                <a:off x="1584574" y="6779816"/>
                <a:ext cx="20553757" cy="3551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Niu-tơn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ctr">
                  <a:lnSpc>
                    <a:spcPct val="115000"/>
                  </a:lnSpc>
                  <a:spcAft>
                    <a:spcPts val="80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+1)(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−2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−⋯+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</a:rPr>
                      <m:t>−2.2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</a:rPr>
                      <m:t>=109.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2CC17C4-D2AB-4975-A2DF-D882C789F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574" y="6779816"/>
                <a:ext cx="20553757" cy="3551293"/>
              </a:xfrm>
              <a:prstGeom prst="rect">
                <a:avLst/>
              </a:prstGeom>
              <a:blipFill>
                <a:blip r:embed="rId4"/>
                <a:stretch>
                  <a:fillRect t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4BF84AE4-E203-421A-A853-60F40401DF77}"/>
              </a:ext>
            </a:extLst>
          </p:cNvPr>
          <p:cNvSpPr/>
          <p:nvPr/>
        </p:nvSpPr>
        <p:spPr>
          <a:xfrm>
            <a:off x="19888200" y="372651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135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0">
            <a:extLst>
              <a:ext uri="{FF2B5EF4-FFF2-40B4-BE49-F238E27FC236}">
                <a16:creationId xmlns:a16="http://schemas.microsoft.com/office/drawing/2014/main" id="{E2975051-3403-4ED4-BE76-5C1EBE908BCB}"/>
              </a:ext>
            </a:extLst>
          </p:cNvPr>
          <p:cNvGrpSpPr/>
          <p:nvPr/>
        </p:nvGrpSpPr>
        <p:grpSpPr>
          <a:xfrm>
            <a:off x="304799" y="5334000"/>
            <a:ext cx="23400000" cy="6753644"/>
            <a:chOff x="1241298" y="5871764"/>
            <a:chExt cx="21817977" cy="7322739"/>
          </a:xfrm>
        </p:grpSpPr>
        <p:sp>
          <p:nvSpPr>
            <p:cNvPr id="57" name="Rounded Rectangle 52">
              <a:extLst>
                <a:ext uri="{FF2B5EF4-FFF2-40B4-BE49-F238E27FC236}">
                  <a16:creationId xmlns:a16="http://schemas.microsoft.com/office/drawing/2014/main" id="{C3638744-B9CC-4225-B4B6-776AED8F7D91}"/>
                </a:ext>
              </a:extLst>
            </p:cNvPr>
            <p:cNvSpPr/>
            <p:nvPr/>
          </p:nvSpPr>
          <p:spPr>
            <a:xfrm>
              <a:off x="1241298" y="5871764"/>
              <a:ext cx="21817977" cy="73227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1" name="Group 60">
              <a:extLst>
                <a:ext uri="{FF2B5EF4-FFF2-40B4-BE49-F238E27FC236}">
                  <a16:creationId xmlns:a16="http://schemas.microsoft.com/office/drawing/2014/main" id="{84E14431-17D1-4420-9400-3500A94384CF}"/>
                </a:ext>
              </a:extLst>
            </p:cNvPr>
            <p:cNvGrpSpPr/>
            <p:nvPr/>
          </p:nvGrpSpPr>
          <p:grpSpPr>
            <a:xfrm>
              <a:off x="1270509" y="5871764"/>
              <a:ext cx="3446381" cy="910239"/>
              <a:chOff x="1224539" y="6310331"/>
              <a:chExt cx="3446381" cy="910239"/>
            </a:xfrm>
          </p:grpSpPr>
          <p:sp>
            <p:nvSpPr>
              <p:cNvPr id="102" name="Freeform 20">
                <a:extLst>
                  <a:ext uri="{FF2B5EF4-FFF2-40B4-BE49-F238E27FC236}">
                    <a16:creationId xmlns:a16="http://schemas.microsoft.com/office/drawing/2014/main" id="{B747F519-2DC4-4B77-B69E-CDAD73C51C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37095" y="5381958"/>
                <a:ext cx="885306" cy="276698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127C40CD-F7AB-4AC1-A4C1-AB78DDF3076E}"/>
                  </a:ext>
                </a:extLst>
              </p:cNvPr>
              <p:cNvSpPr txBox="1"/>
              <p:nvPr/>
            </p:nvSpPr>
            <p:spPr>
              <a:xfrm>
                <a:off x="2298155" y="6310331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" name="Round Diagonal Corner Rectangle 58">
                <a:extLst>
                  <a:ext uri="{FF2B5EF4-FFF2-40B4-BE49-F238E27FC236}">
                    <a16:creationId xmlns:a16="http://schemas.microsoft.com/office/drawing/2014/main" id="{8BF2A6F1-2F20-44B3-8B32-01BCDD2ED885}"/>
                  </a:ext>
                </a:extLst>
              </p:cNvPr>
              <p:cNvSpPr/>
              <p:nvPr/>
            </p:nvSpPr>
            <p:spPr>
              <a:xfrm flipV="1">
                <a:off x="1224539" y="6322799"/>
                <a:ext cx="877624" cy="89777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5">
                <a:extLst>
                  <a:ext uri="{FF2B5EF4-FFF2-40B4-BE49-F238E27FC236}">
                    <a16:creationId xmlns:a16="http://schemas.microsoft.com/office/drawing/2014/main" id="{935041E4-6C09-49EF-954F-F7C2226A5A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6" name="Group 54">
            <a:extLst>
              <a:ext uri="{FF2B5EF4-FFF2-40B4-BE49-F238E27FC236}">
                <a16:creationId xmlns:a16="http://schemas.microsoft.com/office/drawing/2014/main" id="{E514D220-A4AF-4AF7-A8C0-C2D96E184B83}"/>
              </a:ext>
            </a:extLst>
          </p:cNvPr>
          <p:cNvGrpSpPr/>
          <p:nvPr/>
        </p:nvGrpSpPr>
        <p:grpSpPr>
          <a:xfrm>
            <a:off x="279150" y="1810567"/>
            <a:ext cx="23400000" cy="3145571"/>
            <a:chOff x="1268078" y="3405486"/>
            <a:chExt cx="21841827" cy="2882418"/>
          </a:xfrm>
        </p:grpSpPr>
        <p:sp>
          <p:nvSpPr>
            <p:cNvPr id="107" name="Rounded Rectangle 61">
              <a:extLst>
                <a:ext uri="{FF2B5EF4-FFF2-40B4-BE49-F238E27FC236}">
                  <a16:creationId xmlns:a16="http://schemas.microsoft.com/office/drawing/2014/main" id="{8D6C60A2-FB80-4856-8EF5-B183A1B1C24C}"/>
                </a:ext>
              </a:extLst>
            </p:cNvPr>
            <p:cNvSpPr/>
            <p:nvPr/>
          </p:nvSpPr>
          <p:spPr>
            <a:xfrm>
              <a:off x="1268078" y="3790950"/>
              <a:ext cx="21841827" cy="249695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8" name="Group 67">
              <a:extLst>
                <a:ext uri="{FF2B5EF4-FFF2-40B4-BE49-F238E27FC236}">
                  <a16:creationId xmlns:a16="http://schemas.microsoft.com/office/drawing/2014/main" id="{5695CB7A-15C9-4421-A6B3-0B4BC87F6D7A}"/>
                </a:ext>
              </a:extLst>
            </p:cNvPr>
            <p:cNvGrpSpPr/>
            <p:nvPr/>
          </p:nvGrpSpPr>
          <p:grpSpPr>
            <a:xfrm>
              <a:off x="1268078" y="3405486"/>
              <a:ext cx="3028323" cy="940513"/>
              <a:chOff x="1311958" y="3405486"/>
              <a:chExt cx="3028323" cy="940513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2124A1B4-A76D-45BB-A844-058E8CFCA25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19332" y="2773137"/>
                <a:ext cx="751919" cy="224522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0191F86-22F9-4E5A-8B50-FCAA400EB371}"/>
                  </a:ext>
                </a:extLst>
              </p:cNvPr>
              <p:cNvSpPr txBox="1"/>
              <p:nvPr/>
            </p:nvSpPr>
            <p:spPr>
              <a:xfrm>
                <a:off x="2255689" y="3445501"/>
                <a:ext cx="2084592" cy="733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</a:t>
                </a:r>
              </a:p>
            </p:txBody>
          </p:sp>
          <p:grpSp>
            <p:nvGrpSpPr>
              <p:cNvPr id="111" name="Group 70">
                <a:extLst>
                  <a:ext uri="{FF2B5EF4-FFF2-40B4-BE49-F238E27FC236}">
                    <a16:creationId xmlns:a16="http://schemas.microsoft.com/office/drawing/2014/main" id="{46079268-F519-4D10-8255-04FD8D25184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191BC23-20B4-4969-8271-107751A50E0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13">
                  <a:extLst>
                    <a:ext uri="{FF2B5EF4-FFF2-40B4-BE49-F238E27FC236}">
                      <a16:creationId xmlns:a16="http://schemas.microsoft.com/office/drawing/2014/main" id="{457ADC2A-F9CE-4A3F-9698-DA295F720F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4">
                  <a:extLst>
                    <a:ext uri="{FF2B5EF4-FFF2-40B4-BE49-F238E27FC236}">
                      <a16:creationId xmlns:a16="http://schemas.microsoft.com/office/drawing/2014/main" id="{30715D94-918D-432B-9FE2-74BDCE9401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5">
                  <a:extLst>
                    <a:ext uri="{FF2B5EF4-FFF2-40B4-BE49-F238E27FC236}">
                      <a16:creationId xmlns:a16="http://schemas.microsoft.com/office/drawing/2014/main" id="{CD9C7B3B-8B8B-4E5C-9D90-61B24238D9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6">
                  <a:extLst>
                    <a:ext uri="{FF2B5EF4-FFF2-40B4-BE49-F238E27FC236}">
                      <a16:creationId xmlns:a16="http://schemas.microsoft.com/office/drawing/2014/main" id="{CD69A80B-BA5F-49AC-83A2-65939DE805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7">
                  <a:extLst>
                    <a:ext uri="{FF2B5EF4-FFF2-40B4-BE49-F238E27FC236}">
                      <a16:creationId xmlns:a16="http://schemas.microsoft.com/office/drawing/2014/main" id="{7729CBD8-3067-4693-A0A9-7D492B49DA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8">
                  <a:extLst>
                    <a:ext uri="{FF2B5EF4-FFF2-40B4-BE49-F238E27FC236}">
                      <a16:creationId xmlns:a16="http://schemas.microsoft.com/office/drawing/2014/main" id="{50BDE0BD-F3A8-40DF-9446-5D5469D527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9">
                  <a:extLst>
                    <a:ext uri="{FF2B5EF4-FFF2-40B4-BE49-F238E27FC236}">
                      <a16:creationId xmlns:a16="http://schemas.microsoft.com/office/drawing/2014/main" id="{B44B1004-2A9F-440F-9150-043E0DDCC4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0">
                  <a:extLst>
                    <a:ext uri="{FF2B5EF4-FFF2-40B4-BE49-F238E27FC236}">
                      <a16:creationId xmlns:a16="http://schemas.microsoft.com/office/drawing/2014/main" id="{8D037F37-6161-4642-82A5-57A7D0900D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1">
                  <a:extLst>
                    <a:ext uri="{FF2B5EF4-FFF2-40B4-BE49-F238E27FC236}">
                      <a16:creationId xmlns:a16="http://schemas.microsoft.com/office/drawing/2014/main" id="{9070F650-4E94-4810-9987-1A68DBC325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2">
                  <a:extLst>
                    <a:ext uri="{FF2B5EF4-FFF2-40B4-BE49-F238E27FC236}">
                      <a16:creationId xmlns:a16="http://schemas.microsoft.com/office/drawing/2014/main" id="{A6F05B42-3C92-4132-9EF7-6C4E5A32DF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3">
                  <a:extLst>
                    <a:ext uri="{FF2B5EF4-FFF2-40B4-BE49-F238E27FC236}">
                      <a16:creationId xmlns:a16="http://schemas.microsoft.com/office/drawing/2014/main" id="{5E9BECD0-BF1A-42E4-91B2-9831029AA7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4">
                  <a:extLst>
                    <a:ext uri="{FF2B5EF4-FFF2-40B4-BE49-F238E27FC236}">
                      <a16:creationId xmlns:a16="http://schemas.microsoft.com/office/drawing/2014/main" id="{80F6DD06-AA1D-4741-9970-0BE4F81A32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5">
                  <a:extLst>
                    <a:ext uri="{FF2B5EF4-FFF2-40B4-BE49-F238E27FC236}">
                      <a16:creationId xmlns:a16="http://schemas.microsoft.com/office/drawing/2014/main" id="{2F2988BE-1006-4028-8325-DBF800846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6">
                  <a:extLst>
                    <a:ext uri="{FF2B5EF4-FFF2-40B4-BE49-F238E27FC236}">
                      <a16:creationId xmlns:a16="http://schemas.microsoft.com/office/drawing/2014/main" id="{1BCC0A4A-A6BD-48A2-8B34-52BEA867E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7">
                  <a:extLst>
                    <a:ext uri="{FF2B5EF4-FFF2-40B4-BE49-F238E27FC236}">
                      <a16:creationId xmlns:a16="http://schemas.microsoft.com/office/drawing/2014/main" id="{DF513946-020F-43C3-A2C1-19E9E513E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8">
                  <a:extLst>
                    <a:ext uri="{FF2B5EF4-FFF2-40B4-BE49-F238E27FC236}">
                      <a16:creationId xmlns:a16="http://schemas.microsoft.com/office/drawing/2014/main" id="{464329B8-2AD9-457E-BD2C-3E17EC430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9">
                  <a:extLst>
                    <a:ext uri="{FF2B5EF4-FFF2-40B4-BE49-F238E27FC236}">
                      <a16:creationId xmlns:a16="http://schemas.microsoft.com/office/drawing/2014/main" id="{7F3A5ADC-5E32-424D-9EEE-C2C1B8EF36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0">
                  <a:extLst>
                    <a:ext uri="{FF2B5EF4-FFF2-40B4-BE49-F238E27FC236}">
                      <a16:creationId xmlns:a16="http://schemas.microsoft.com/office/drawing/2014/main" id="{B7F5D0C5-2B6A-4532-A6FB-487E27B03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1">
                  <a:extLst>
                    <a:ext uri="{FF2B5EF4-FFF2-40B4-BE49-F238E27FC236}">
                      <a16:creationId xmlns:a16="http://schemas.microsoft.com/office/drawing/2014/main" id="{AFA50D65-D420-4E5D-830F-BCCEB50161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2">
                  <a:extLst>
                    <a:ext uri="{FF2B5EF4-FFF2-40B4-BE49-F238E27FC236}">
                      <a16:creationId xmlns:a16="http://schemas.microsoft.com/office/drawing/2014/main" id="{27B0C572-F8A5-450B-ACB0-7E91A7C14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3">
                  <a:extLst>
                    <a:ext uri="{FF2B5EF4-FFF2-40B4-BE49-F238E27FC236}">
                      <a16:creationId xmlns:a16="http://schemas.microsoft.com/office/drawing/2014/main" id="{4313A94D-D871-4080-8EDE-06C94BD1ED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4">
                  <a:extLst>
                    <a:ext uri="{FF2B5EF4-FFF2-40B4-BE49-F238E27FC236}">
                      <a16:creationId xmlns:a16="http://schemas.microsoft.com/office/drawing/2014/main" id="{12A11822-C336-499D-AFA5-80EF9E0AD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5">
                  <a:extLst>
                    <a:ext uri="{FF2B5EF4-FFF2-40B4-BE49-F238E27FC236}">
                      <a16:creationId xmlns:a16="http://schemas.microsoft.com/office/drawing/2014/main" id="{852CBE40-07C3-499C-8360-C0C8E50513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6">
                  <a:extLst>
                    <a:ext uri="{FF2B5EF4-FFF2-40B4-BE49-F238E27FC236}">
                      <a16:creationId xmlns:a16="http://schemas.microsoft.com/office/drawing/2014/main" id="{D0E16DC9-B0BD-4BC0-998F-E4C887DC76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05A4FCB-0559-46AE-892E-44028FD117EE}"/>
              </a:ext>
            </a:extLst>
          </p:cNvPr>
          <p:cNvSpPr/>
          <p:nvPr/>
        </p:nvSpPr>
        <p:spPr>
          <a:xfrm>
            <a:off x="15755647" y="10982074"/>
            <a:ext cx="2994409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1737360" algn="l"/>
              </a:tabLst>
            </a:pPr>
            <a:r>
              <a:rPr lang="vi-VN" sz="4400" b="1" i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A.</a:t>
            </a:r>
            <a:endParaRPr lang="en-GB" sz="4400" i="1" dirty="0">
              <a:highlight>
                <a:srgbClr val="00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45D089-4735-4624-8CF8-0C42E46A94B8}"/>
                  </a:ext>
                </a:extLst>
              </p:cNvPr>
              <p:cNvSpPr/>
              <p:nvPr/>
            </p:nvSpPr>
            <p:spPr>
              <a:xfrm>
                <a:off x="3628796" y="2261830"/>
                <a:ext cx="19974828" cy="2607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 đa thức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𝑃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1+2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hệ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0≤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≤12,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 trong khai triển trên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45D089-4735-4624-8CF8-0C42E46A9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96" y="2261830"/>
                <a:ext cx="19974828" cy="2607445"/>
              </a:xfrm>
              <a:prstGeom prst="rect">
                <a:avLst/>
              </a:prstGeom>
              <a:blipFill>
                <a:blip r:embed="rId3"/>
                <a:stretch>
                  <a:fillRect l="-1221" t="-3738" r="-549" b="-7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7E8361F-2943-48BD-9F8D-2F5B489D6E65}"/>
                  </a:ext>
                </a:extLst>
              </p:cNvPr>
              <p:cNvSpPr/>
              <p:nvPr/>
            </p:nvSpPr>
            <p:spPr>
              <a:xfrm>
                <a:off x="1094138" y="5544998"/>
                <a:ext cx="23957909" cy="5907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 k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Niu-tơn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algn="ctr">
                  <a:lnSpc>
                    <a:spcPct val="115000"/>
                  </a:lnSpc>
                  <a:spcAft>
                    <a:spcPts val="80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sSubSup>
                          <m:sSub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sSubSup>
                          <m:sSub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spcAft>
                    <a:spcPts val="80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spcAft>
                    <a:spcPts val="80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bSup>
                          </m:e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eqAr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 0≤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≤12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 </m:t>
                        </m:r>
                      </m:e>
                    </m:groupChr>
                    <m:r>
                      <a:rPr lang="en-US" sz="4400" b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hệ số lớn nhất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7E8361F-2943-48BD-9F8D-2F5B489D6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38" y="5544998"/>
                <a:ext cx="23957909" cy="5907002"/>
              </a:xfrm>
              <a:prstGeom prst="rect">
                <a:avLst/>
              </a:prstGeom>
              <a:blipFill>
                <a:blip r:embed="rId4"/>
                <a:stretch>
                  <a:fillRect t="-1754" b="-3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607AB283-747E-4E8D-A926-E89382B7AD72}"/>
              </a:ext>
            </a:extLst>
          </p:cNvPr>
          <p:cNvSpPr/>
          <p:nvPr/>
        </p:nvSpPr>
        <p:spPr>
          <a:xfrm>
            <a:off x="3955019" y="393870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632" y="2286000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390" y="3830687"/>
            <a:ext cx="22815561" cy="1946765"/>
            <a:chOff x="920677" y="2774693"/>
            <a:chExt cx="14692753" cy="2042452"/>
          </a:xfrm>
        </p:grpSpPr>
        <p:sp>
          <p:nvSpPr>
            <p:cNvPr id="217089" name="Rounded Rectangle 217088"/>
            <p:cNvSpPr/>
            <p:nvPr/>
          </p:nvSpPr>
          <p:spPr>
            <a:xfrm>
              <a:off x="5533174" y="2774693"/>
              <a:ext cx="10080256" cy="1333729"/>
            </a:xfrm>
            <a:prstGeom prst="roundRect">
              <a:avLst>
                <a:gd name="adj" fmla="val 6384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088" name="Pentagon 217087"/>
            <p:cNvSpPr/>
            <p:nvPr/>
          </p:nvSpPr>
          <p:spPr>
            <a:xfrm>
              <a:off x="920677" y="3232969"/>
              <a:ext cx="4425296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07878" y="3348081"/>
              <a:ext cx="4089025" cy="138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KHAI TRIỂN NHỊ THỨC NIU_TƠN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" y="10515086"/>
            <a:ext cx="14503702" cy="1585474"/>
            <a:chOff x="183112" y="8817519"/>
            <a:chExt cx="14505381" cy="1585657"/>
          </a:xfrm>
        </p:grpSpPr>
        <p:sp>
          <p:nvSpPr>
            <p:cNvPr id="53" name="Rounded Rectangle 52"/>
            <p:cNvSpPr/>
            <p:nvPr/>
          </p:nvSpPr>
          <p:spPr>
            <a:xfrm>
              <a:off x="6193879" y="8817519"/>
              <a:ext cx="8494614" cy="1510134"/>
            </a:xfrm>
            <a:prstGeom prst="roundRect">
              <a:avLst>
                <a:gd name="adj" fmla="val 956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Pentagon 51"/>
            <p:cNvSpPr/>
            <p:nvPr/>
          </p:nvSpPr>
          <p:spPr>
            <a:xfrm>
              <a:off x="183112" y="8819000"/>
              <a:ext cx="5889004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58356" y="8947834"/>
              <a:ext cx="4815674" cy="132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 HẠNG </a:t>
              </a:r>
              <a:r>
                <a:rPr lang="vi-VN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QU</a:t>
              </a:r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</a:t>
              </a:r>
              <a:r>
                <a:rPr lang="vi-VN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 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</a:t>
              </a:r>
              <a:r>
                <a:rPr lang="vi-VN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</a:t>
              </a:r>
              <a:r>
                <a:rPr lang="vi-VN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KT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0" y="7482303"/>
            <a:ext cx="24384001" cy="1583993"/>
            <a:chOff x="920677" y="6267294"/>
            <a:chExt cx="23084483" cy="1584176"/>
          </a:xfrm>
        </p:grpSpPr>
        <p:sp>
          <p:nvSpPr>
            <p:cNvPr id="48" name="Rounded Rectangle 47"/>
            <p:cNvSpPr/>
            <p:nvPr/>
          </p:nvSpPr>
          <p:spPr>
            <a:xfrm>
              <a:off x="13735223" y="6267294"/>
              <a:ext cx="10269937" cy="1584176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495188" y="6267294"/>
              <a:ext cx="6905537" cy="1584176"/>
            </a:xfrm>
            <a:prstGeom prst="roundRect">
              <a:avLst>
                <a:gd name="adj" fmla="val 95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Pentagon 45"/>
            <p:cNvSpPr/>
            <p:nvPr/>
          </p:nvSpPr>
          <p:spPr>
            <a:xfrm>
              <a:off x="920677" y="6267294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5121" y="6705439"/>
              <a:ext cx="2829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668BD4-E87F-4726-B88B-D33C1D63C1FF}"/>
                  </a:ext>
                </a:extLst>
              </p:cNvPr>
              <p:cNvSpPr/>
              <p:nvPr/>
            </p:nvSpPr>
            <p:spPr>
              <a:xfrm>
                <a:off x="7178810" y="3792015"/>
                <a:ext cx="16020891" cy="985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sup>
                    </m:sSub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sSup>
                      <m:s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0668BD4-E87F-4726-B88B-D33C1D63C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810" y="3792015"/>
                <a:ext cx="16020891" cy="985398"/>
              </a:xfrm>
              <a:prstGeom prst="rect">
                <a:avLst/>
              </a:prstGeom>
              <a:blipFill>
                <a:blip r:embed="rId2"/>
                <a:stretch>
                  <a:fillRect b="-290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217088">
            <a:extLst>
              <a:ext uri="{FF2B5EF4-FFF2-40B4-BE49-F238E27FC236}">
                <a16:creationId xmlns:a16="http://schemas.microsoft.com/office/drawing/2014/main" id="{1E4FEED3-D542-4E1F-8C85-9DCA656155DE}"/>
              </a:ext>
            </a:extLst>
          </p:cNvPr>
          <p:cNvSpPr/>
          <p:nvPr/>
        </p:nvSpPr>
        <p:spPr>
          <a:xfrm>
            <a:off x="7194881" y="5458856"/>
            <a:ext cx="15653070" cy="1116493"/>
          </a:xfrm>
          <a:prstGeom prst="roundRect">
            <a:avLst>
              <a:gd name="adj" fmla="val 6384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DA9D515-E35A-4B88-A1B1-B86B9C349B8A}"/>
                  </a:ext>
                </a:extLst>
              </p:cNvPr>
              <p:cNvSpPr/>
              <p:nvPr/>
            </p:nvSpPr>
            <p:spPr>
              <a:xfrm>
                <a:off x="10504812" y="5664480"/>
                <a:ext cx="8383898" cy="788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bSup>
                        <m:sSup>
                          <m:sSup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(2)</m:t>
                        </m:r>
                      </m:e>
                    </m:nary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DA9D515-E35A-4B88-A1B1-B86B9C349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812" y="5664480"/>
                <a:ext cx="8383898" cy="788614"/>
              </a:xfrm>
              <a:prstGeom prst="rect">
                <a:avLst/>
              </a:prstGeom>
              <a:blipFill>
                <a:blip r:embed="rId3"/>
                <a:stretch>
                  <a:fillRect t="-14615" r="-1962" b="-3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938C858-AF32-4354-BF4A-B653CE24D0E6}"/>
                  </a:ext>
                </a:extLst>
              </p:cNvPr>
              <p:cNvSpPr/>
              <p:nvPr/>
            </p:nvSpPr>
            <p:spPr>
              <a:xfrm>
                <a:off x="6324600" y="8024136"/>
                <a:ext cx="7052508" cy="767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sup>
                    </m:sSubSup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vi-VN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938C858-AF32-4354-BF4A-B653CE24D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8024136"/>
                <a:ext cx="7052508" cy="767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274EAFC-7B2F-4E16-81E9-5AE962736E47}"/>
                  </a:ext>
                </a:extLst>
              </p:cNvPr>
              <p:cNvSpPr/>
              <p:nvPr/>
            </p:nvSpPr>
            <p:spPr>
              <a:xfrm>
                <a:off x="14028048" y="7927950"/>
                <a:ext cx="10536667" cy="781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GB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sup>
                      </m:sSub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+...+</m:t>
                      </m:r>
                      <m:sSup>
                        <m:sSupPr>
                          <m:ctrlPr>
                            <a:rPr lang="en-GB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𝑘</m:t>
                          </m:r>
                        </m:sup>
                      </m:sSup>
                      <m:sSubSup>
                        <m:sSubSupPr>
                          <m:ctrlPr>
                            <a:rPr lang="en-GB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𝑘</m:t>
                          </m:r>
                        </m:sup>
                      </m:sSub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+...+</m:t>
                      </m:r>
                      <m:sSup>
                        <m:sSupPr>
                          <m:ctrlPr>
                            <a:rPr lang="en-GB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  <m:sSubSup>
                        <m:sSubSupPr>
                          <m:ctrlPr>
                            <a:rPr lang="en-GB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</m:sSubSup>
                      <m:r>
                        <a:rPr lang="vi-VN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274EAFC-7B2F-4E16-81E9-5AE962736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048" y="7927950"/>
                <a:ext cx="10536667" cy="781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AA3C576-0C2F-4E66-AF76-8F3FB24F8A4F}"/>
                  </a:ext>
                </a:extLst>
              </p:cNvPr>
              <p:cNvSpPr/>
              <p:nvPr/>
            </p:nvSpPr>
            <p:spPr>
              <a:xfrm>
                <a:off x="6324600" y="10920927"/>
                <a:ext cx="7924029" cy="772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AA3C576-0C2F-4E66-AF76-8F3FB24F8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0920927"/>
                <a:ext cx="7924029" cy="772134"/>
              </a:xfrm>
              <a:prstGeom prst="rect">
                <a:avLst/>
              </a:prstGeom>
              <a:blipFill>
                <a:blip r:embed="rId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ounded Rectangle 52">
            <a:extLst>
              <a:ext uri="{FF2B5EF4-FFF2-40B4-BE49-F238E27FC236}">
                <a16:creationId xmlns:a16="http://schemas.microsoft.com/office/drawing/2014/main" id="{EFA19B4E-8F74-4539-B008-F020C315849B}"/>
              </a:ext>
            </a:extLst>
          </p:cNvPr>
          <p:cNvSpPr/>
          <p:nvPr/>
        </p:nvSpPr>
        <p:spPr>
          <a:xfrm>
            <a:off x="14818231" y="10512133"/>
            <a:ext cx="9565769" cy="1509960"/>
          </a:xfrm>
          <a:prstGeom prst="roundRect">
            <a:avLst>
              <a:gd name="adj" fmla="val 956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3558E49-69CC-493B-8781-C079C52118BC}"/>
                  </a:ext>
                </a:extLst>
              </p:cNvPr>
              <p:cNvSpPr/>
              <p:nvPr/>
            </p:nvSpPr>
            <p:spPr>
              <a:xfrm>
                <a:off x="14391355" y="10537098"/>
                <a:ext cx="7202293" cy="1578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thứ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𝑘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3558E49-69CC-493B-8781-C079C5211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355" y="10537098"/>
                <a:ext cx="7202293" cy="1578702"/>
              </a:xfrm>
              <a:prstGeom prst="rect">
                <a:avLst/>
              </a:prstGeom>
              <a:blipFill>
                <a:blip r:embed="rId7"/>
                <a:stretch>
                  <a:fillRect t="-9266" b="-17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2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9" grpId="0" animBg="1"/>
      <p:bldP spid="39" grpId="0"/>
      <p:bldP spid="40" grpId="0"/>
      <p:bldP spid="43" grpId="0"/>
      <p:bldP spid="50" grpId="0"/>
      <p:bldP spid="66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371600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333426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152400" y="3073553"/>
            <a:ext cx="24335366" cy="2833508"/>
            <a:chOff x="1076414" y="4270981"/>
            <a:chExt cx="23308472" cy="324686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2851617" cy="2846750"/>
              <a:chOff x="637542" y="1083939"/>
              <a:chExt cx="8998726" cy="112077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998726" cy="112077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270981"/>
              <a:ext cx="10269475" cy="888856"/>
              <a:chOff x="166396" y="8648168"/>
              <a:chExt cx="10269475" cy="88885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0051349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44551" y="8648168"/>
                <a:ext cx="919835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nhị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GB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Niu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-t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</a:t>
                </a:r>
                <a:r>
                  <a:rPr lang="en-GB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48" name="Rounded Rectangle 47"/>
          <p:cNvSpPr/>
          <p:nvPr/>
        </p:nvSpPr>
        <p:spPr>
          <a:xfrm>
            <a:off x="187763" y="6074873"/>
            <a:ext cx="23995204" cy="7366690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2F0664-8EB1-4B49-A69A-33AF2059638D}"/>
              </a:ext>
            </a:extLst>
          </p:cNvPr>
          <p:cNvSpPr/>
          <p:nvPr/>
        </p:nvSpPr>
        <p:spPr>
          <a:xfrm>
            <a:off x="2352702" y="1593286"/>
            <a:ext cx="899160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KIẾN THỨC CHÍNH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9F72C5-F340-42E2-8EA2-68C72A7A616D}"/>
              </a:ext>
            </a:extLst>
          </p:cNvPr>
          <p:cNvSpPr/>
          <p:nvPr/>
        </p:nvSpPr>
        <p:spPr>
          <a:xfrm>
            <a:off x="2216489" y="2384064"/>
            <a:ext cx="10100842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THỨC NHỊ THỨC NIU-T</a:t>
            </a:r>
            <a:r>
              <a:rPr lang="vi-VN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GB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en-US" sz="47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6ABF64-5DB7-496B-A296-A39BFE9B90F7}"/>
                  </a:ext>
                </a:extLst>
              </p:cNvPr>
              <p:cNvSpPr/>
              <p:nvPr/>
            </p:nvSpPr>
            <p:spPr>
              <a:xfrm>
                <a:off x="5562600" y="3952367"/>
                <a:ext cx="15163800" cy="769441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+...+</m:t>
                    </m:r>
                    <m:sSubSup>
                      <m:sSub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bSup>
                    <m:sSup>
                      <m:s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6ABF64-5DB7-496B-A296-A39BFE9B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952367"/>
                <a:ext cx="151638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4932C00-5BD4-454F-9B48-EB6F031723E3}"/>
              </a:ext>
            </a:extLst>
          </p:cNvPr>
          <p:cNvSpPr txBox="1"/>
          <p:nvPr/>
        </p:nvSpPr>
        <p:spPr>
          <a:xfrm>
            <a:off x="429743" y="4909069"/>
            <a:ext cx="5810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B4166B-45CE-4E8D-BFC2-FF499E2CD6B5}"/>
                  </a:ext>
                </a:extLst>
              </p:cNvPr>
              <p:cNvSpPr/>
              <p:nvPr/>
            </p:nvSpPr>
            <p:spPr>
              <a:xfrm>
                <a:off x="6086074" y="4876800"/>
                <a:ext cx="8460137" cy="807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B4166B-45CE-4E8D-BFC2-FF499E2CD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074" y="4876800"/>
                <a:ext cx="8460137" cy="807593"/>
              </a:xfrm>
              <a:prstGeom prst="rect">
                <a:avLst/>
              </a:prstGeom>
              <a:blipFill>
                <a:blip r:embed="rId4"/>
                <a:stretch>
                  <a:fillRect t="-12121" r="-1945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6BBC17A-A696-46D5-9727-9439B61406BE}"/>
                  </a:ext>
                </a:extLst>
              </p:cNvPr>
              <p:cNvSpPr/>
              <p:nvPr/>
            </p:nvSpPr>
            <p:spPr>
              <a:xfrm>
                <a:off x="3522284" y="6031272"/>
                <a:ext cx="13345576" cy="97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6BBC17A-A696-46D5-9727-9439B6140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284" y="6031272"/>
                <a:ext cx="13345576" cy="977704"/>
              </a:xfrm>
              <a:prstGeom prst="rect">
                <a:avLst/>
              </a:prstGeom>
              <a:blipFill>
                <a:blip r:embed="rId5"/>
                <a:stretch>
                  <a:fillRect r="-868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B62CA5-C7B8-4AC5-A67D-8C049C313284}"/>
                  </a:ext>
                </a:extLst>
              </p:cNvPr>
              <p:cNvSpPr/>
              <p:nvPr/>
            </p:nvSpPr>
            <p:spPr>
              <a:xfrm>
                <a:off x="-135222" y="7002045"/>
                <a:ext cx="24350949" cy="6437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000" indent="-2286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 là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</m:oMath>
                </a14:m>
                <a:endParaRPr lang="en-GB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000" indent="-2286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sz="42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 có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</a:t>
                </a:r>
                <a14:m>
                  <m:oMath xmlns:m="http://schemas.openxmlformats.org/officeDocument/2006/math"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mũ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fr-FR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mũ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fr-FR" sz="4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hạng </a:t>
                </a:r>
                <a:r>
                  <a:rPr lang="fr-FR" sz="4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(qui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p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sup>
                    </m:sSup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);</a:t>
                </a:r>
                <a:endParaRPr lang="en-GB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0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 cách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hạng đầu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GB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0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42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en-GB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fr-FR" sz="4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thứ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GB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B62CA5-C7B8-4AC5-A67D-8C049C313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222" y="7002045"/>
                <a:ext cx="24350949" cy="6437019"/>
              </a:xfrm>
              <a:prstGeom prst="rect">
                <a:avLst/>
              </a:prstGeom>
              <a:blipFill>
                <a:blip r:embed="rId6"/>
                <a:stretch>
                  <a:fillRect r="-951" b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167">
            <a:extLst>
              <a:ext uri="{FF2B5EF4-FFF2-40B4-BE49-F238E27FC236}">
                <a16:creationId xmlns:a16="http://schemas.microsoft.com/office/drawing/2014/main" id="{89D5F027-80ED-4700-A949-683635E08768}"/>
              </a:ext>
            </a:extLst>
          </p:cNvPr>
          <p:cNvGrpSpPr/>
          <p:nvPr/>
        </p:nvGrpSpPr>
        <p:grpSpPr>
          <a:xfrm>
            <a:off x="175892" y="6106362"/>
            <a:ext cx="3794127" cy="927101"/>
            <a:chOff x="4867276" y="9361488"/>
            <a:chExt cx="3794125" cy="927101"/>
          </a:xfrm>
        </p:grpSpPr>
        <p:sp>
          <p:nvSpPr>
            <p:cNvPr id="49" name="Freeform 59">
              <a:extLst>
                <a:ext uri="{FF2B5EF4-FFF2-40B4-BE49-F238E27FC236}">
                  <a16:creationId xmlns:a16="http://schemas.microsoft.com/office/drawing/2014/main" id="{ED308017-1615-4826-A673-956C8BE34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47CA2BBC-18EB-40C1-BED2-0DB29D401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222FA1E2-D13C-4D76-9F72-339B87E9F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1BE32899-8CF2-4D29-89F9-50E705748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A920AFDE-35A1-47DD-AB28-9FB9BF778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F4289778-EEC4-419B-ABB9-FA4DAF060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A1ACEFFC-D36A-4BCC-881C-A3F576C0B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3058CBF6-33D9-4E80-989E-D8B253FBA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D79CC33F-E37C-42B7-9D5B-464104726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0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6019802" cy="830997"/>
            <a:chOff x="168274" y="1892299"/>
            <a:chExt cx="6019802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222913" y="6228866"/>
            <a:ext cx="23592378" cy="7258534"/>
            <a:chOff x="1270511" y="5806667"/>
            <a:chExt cx="21819676" cy="916672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8343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06667"/>
              <a:ext cx="3568118" cy="986846"/>
              <a:chOff x="1224541" y="6245234"/>
              <a:chExt cx="3568118" cy="98684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90928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64094" y="4427864"/>
            <a:ext cx="23651197" cy="1643742"/>
            <a:chOff x="1268078" y="3405486"/>
            <a:chExt cx="2365119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65119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49248" y="343483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DCD9AD6-2F1C-4FDC-8319-1A6A74F52C22}"/>
              </a:ext>
            </a:extLst>
          </p:cNvPr>
          <p:cNvSpPr/>
          <p:nvPr/>
        </p:nvSpPr>
        <p:spPr>
          <a:xfrm>
            <a:off x="2001327" y="1720095"/>
            <a:ext cx="9467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THỨC NHỊ THỨC NIU-T</a:t>
            </a:r>
            <a:r>
              <a:rPr lang="vi-VN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GB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2EDFE9-1CBD-4D3D-9862-71C3A68C7A0F}"/>
                  </a:ext>
                </a:extLst>
              </p:cNvPr>
              <p:cNvSpPr/>
              <p:nvPr/>
            </p:nvSpPr>
            <p:spPr>
              <a:xfrm>
                <a:off x="3495252" y="4783353"/>
                <a:ext cx="10294741" cy="1008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2EDFE9-1CBD-4D3D-9862-71C3A68C7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252" y="4783353"/>
                <a:ext cx="10294741" cy="1008033"/>
              </a:xfrm>
              <a:prstGeom prst="rect">
                <a:avLst/>
              </a:prstGeom>
              <a:blipFill>
                <a:blip r:embed="rId3"/>
                <a:stretch>
                  <a:fillRect r="-148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5DAC5D-353A-4BE9-8C8F-A3B242DCE6E6}"/>
                  </a:ext>
                </a:extLst>
              </p:cNvPr>
              <p:cNvSpPr/>
              <p:nvPr/>
            </p:nvSpPr>
            <p:spPr>
              <a:xfrm>
                <a:off x="3429000" y="2438400"/>
                <a:ext cx="17297400" cy="84773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+...+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bSup>
                    <m:sSup>
                      <m:sSup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5DAC5D-353A-4BE9-8C8F-A3B242DC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38400"/>
                <a:ext cx="17297400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51C9A25-7A4D-4A75-A7F3-D8E0E2530B94}"/>
                  </a:ext>
                </a:extLst>
              </p:cNvPr>
              <p:cNvSpPr/>
              <p:nvPr/>
            </p:nvSpPr>
            <p:spPr>
              <a:xfrm>
                <a:off x="3444240" y="3505971"/>
                <a:ext cx="9280874" cy="879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GB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(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51C9A25-7A4D-4A75-A7F3-D8E0E2530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40" y="3505971"/>
                <a:ext cx="9280874" cy="879664"/>
              </a:xfrm>
              <a:prstGeom prst="rect">
                <a:avLst/>
              </a:prstGeom>
              <a:blipFill>
                <a:blip r:embed="rId5"/>
                <a:stretch>
                  <a:fillRect t="-13889" r="-1971" b="-3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A056B5-8FCE-49C6-8013-22EEC4F2A18A}"/>
                  </a:ext>
                </a:extLst>
              </p:cNvPr>
              <p:cNvSpPr/>
              <p:nvPr/>
            </p:nvSpPr>
            <p:spPr>
              <a:xfrm>
                <a:off x="292930" y="6911662"/>
                <a:ext cx="23515142" cy="6372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: 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GB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Lũy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thừa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Lũy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thừa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𝐛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GB" sz="48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</m:t>
                        </m:r>
                        <m:r>
                          <a:rPr lang="en-GB" sz="48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GB" sz="48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𝐚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GB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bSup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GB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bSup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bSup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en-GB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𝐚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GB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indent="37401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𝟓𝐚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GB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A056B5-8FCE-49C6-8013-22EEC4F2A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30" y="6911662"/>
                <a:ext cx="23515142" cy="6372770"/>
              </a:xfrm>
              <a:prstGeom prst="rect">
                <a:avLst/>
              </a:prstGeom>
              <a:blipFill>
                <a:blip r:embed="rId6"/>
                <a:stretch>
                  <a:fillRect t="-2488" b="-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0400" y="3664514"/>
            <a:ext cx="3395660" cy="861774"/>
            <a:chOff x="644526" y="2766774"/>
            <a:chExt cx="3333576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8" y="2766774"/>
              <a:ext cx="20715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874759" y="6095999"/>
            <a:ext cx="22728693" cy="7543801"/>
            <a:chOff x="1270511" y="5806667"/>
            <a:chExt cx="21819676" cy="83688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06667"/>
              <a:ext cx="3568118" cy="962870"/>
              <a:chOff x="1224541" y="6245234"/>
              <a:chExt cx="3568118" cy="9628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7862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861600" y="4463007"/>
            <a:ext cx="22726923" cy="1643742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1017966"/>
              <a:chOff x="1311958" y="3405486"/>
              <a:chExt cx="3251532" cy="1017966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62131" y="3453650"/>
                <a:ext cx="2231701" cy="969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DCD9AD6-2F1C-4FDC-8319-1A6A74F52C22}"/>
              </a:ext>
            </a:extLst>
          </p:cNvPr>
          <p:cNvSpPr/>
          <p:nvPr/>
        </p:nvSpPr>
        <p:spPr>
          <a:xfrm>
            <a:off x="2001327" y="1720095"/>
            <a:ext cx="9467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THỨC NHỊ THỨC NIU-T</a:t>
            </a:r>
            <a:r>
              <a:rPr lang="vi-VN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GB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5DAC5D-353A-4BE9-8C8F-A3B242DCE6E6}"/>
                  </a:ext>
                </a:extLst>
              </p:cNvPr>
              <p:cNvSpPr/>
              <p:nvPr/>
            </p:nvSpPr>
            <p:spPr>
              <a:xfrm>
                <a:off x="4419600" y="2438400"/>
                <a:ext cx="17983200" cy="83099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GB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GB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+...+</m:t>
                    </m:r>
                    <m:sSubSup>
                      <m:sSubSupPr>
                        <m:ctrlPr>
                          <a:rPr lang="en-GB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GB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GB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5DAC5D-353A-4BE9-8C8F-A3B242DC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438400"/>
                <a:ext cx="1798320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51C9A25-7A4D-4A75-A7F3-D8E0E2530B94}"/>
                  </a:ext>
                </a:extLst>
              </p:cNvPr>
              <p:cNvSpPr/>
              <p:nvPr/>
            </p:nvSpPr>
            <p:spPr>
              <a:xfrm>
                <a:off x="4247165" y="3264999"/>
                <a:ext cx="10870121" cy="858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GB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bSup>
                        <m:sSup>
                          <m:sSupPr>
                            <m:ctrlPr>
                              <a:rPr lang="en-GB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GB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(2)</m:t>
                        </m:r>
                      </m:e>
                    </m:nary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sz="48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51C9A25-7A4D-4A75-A7F3-D8E0E2530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165" y="3264999"/>
                <a:ext cx="10870121" cy="858953"/>
              </a:xfrm>
              <a:prstGeom prst="rect">
                <a:avLst/>
              </a:prstGeom>
              <a:blipFill>
                <a:blip r:embed="rId4"/>
                <a:stretch>
                  <a:fillRect t="-14184" b="-35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0627C9A-5AF0-4209-AA79-D157F827BB80}"/>
                  </a:ext>
                </a:extLst>
              </p:cNvPr>
              <p:cNvSpPr/>
              <p:nvPr/>
            </p:nvSpPr>
            <p:spPr>
              <a:xfrm>
                <a:off x="4933855" y="4866815"/>
                <a:ext cx="8525154" cy="996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≠0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0627C9A-5AF0-4209-AA79-D157F827B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855" y="4866815"/>
                <a:ext cx="8525154" cy="996748"/>
              </a:xfrm>
              <a:prstGeom prst="rect">
                <a:avLst/>
              </a:prstGeom>
              <a:blipFill>
                <a:blip r:embed="rId5"/>
                <a:stretch>
                  <a:fillRect r="-2073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1AB6514-2EE9-4B20-9D5F-998D04DC8044}"/>
                  </a:ext>
                </a:extLst>
              </p:cNvPr>
              <p:cNvSpPr/>
              <p:nvPr/>
            </p:nvSpPr>
            <p:spPr>
              <a:xfrm>
                <a:off x="842550" y="6248400"/>
                <a:ext cx="22410588" cy="7306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Lũy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thừa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Lũy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thừa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GB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p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GB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GB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GB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GB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850" indent="374015"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𝟐𝟒𝟎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𝟏𝟗𝟐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1AB6514-2EE9-4B20-9D5F-998D04DC8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50" y="6248400"/>
                <a:ext cx="22410588" cy="7306616"/>
              </a:xfrm>
              <a:prstGeom prst="rect">
                <a:avLst/>
              </a:prstGeom>
              <a:blipFill>
                <a:blip r:embed="rId6"/>
                <a:stretch>
                  <a:fillRect b="-2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7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3886200"/>
            <a:ext cx="3395660" cy="861774"/>
            <a:chOff x="644526" y="2766774"/>
            <a:chExt cx="3333576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8" y="2766774"/>
              <a:ext cx="20715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71450" y="6866104"/>
            <a:ext cx="23919795" cy="6626772"/>
            <a:chOff x="1270511" y="5806667"/>
            <a:chExt cx="21819676" cy="83688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06667"/>
              <a:ext cx="3568118" cy="986846"/>
              <a:chOff x="1224541" y="6245234"/>
              <a:chExt cx="3568118" cy="98684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90928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84997" y="4843023"/>
            <a:ext cx="24014006" cy="1643742"/>
            <a:chOff x="1268078" y="3405486"/>
            <a:chExt cx="2307878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3078785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72410"/>
              <a:chOff x="1311958" y="3405486"/>
              <a:chExt cx="3251532" cy="972410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87900" y="3408094"/>
                <a:ext cx="2144788" cy="969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DCD9AD6-2F1C-4FDC-8319-1A6A74F52C22}"/>
              </a:ext>
            </a:extLst>
          </p:cNvPr>
          <p:cNvSpPr/>
          <p:nvPr/>
        </p:nvSpPr>
        <p:spPr>
          <a:xfrm>
            <a:off x="2001327" y="1720095"/>
            <a:ext cx="9467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THỨC NHỊ THỨC NIU-T</a:t>
            </a:r>
            <a:r>
              <a:rPr lang="vi-VN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GB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5DAC5D-353A-4BE9-8C8F-A3B242DCE6E6}"/>
                  </a:ext>
                </a:extLst>
              </p:cNvPr>
              <p:cNvSpPr/>
              <p:nvPr/>
            </p:nvSpPr>
            <p:spPr>
              <a:xfrm>
                <a:off x="3429000" y="2438400"/>
                <a:ext cx="15163800" cy="78476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+...+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bSup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GB" sz="4400" b="1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5DAC5D-353A-4BE9-8C8F-A3B242DC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38400"/>
                <a:ext cx="15163800" cy="784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51C9A25-7A4D-4A75-A7F3-D8E0E2530B94}"/>
                  </a:ext>
                </a:extLst>
              </p:cNvPr>
              <p:cNvSpPr/>
              <p:nvPr/>
            </p:nvSpPr>
            <p:spPr>
              <a:xfrm>
                <a:off x="4696001" y="3578401"/>
                <a:ext cx="8460137" cy="807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sz="4400" b="1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51C9A25-7A4D-4A75-A7F3-D8E0E2530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001" y="3578401"/>
                <a:ext cx="8460137" cy="807593"/>
              </a:xfrm>
              <a:prstGeom prst="rect">
                <a:avLst/>
              </a:prstGeom>
              <a:blipFill>
                <a:blip r:embed="rId4"/>
                <a:stretch>
                  <a:fillRect t="-11364" r="-2305" b="-3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C64FAB-6A30-4643-85A4-5E19A63C6D5E}"/>
                  </a:ext>
                </a:extLst>
              </p:cNvPr>
              <p:cNvSpPr/>
              <p:nvPr/>
            </p:nvSpPr>
            <p:spPr>
              <a:xfrm>
                <a:off x="4109252" y="5102031"/>
                <a:ext cx="8951105" cy="1008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C64FAB-6A30-4643-85A4-5E19A63C6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252" y="5102031"/>
                <a:ext cx="8951105" cy="1008033"/>
              </a:xfrm>
              <a:prstGeom prst="rect">
                <a:avLst/>
              </a:prstGeom>
              <a:blipFill>
                <a:blip r:embed="rId5"/>
                <a:stretch>
                  <a:fillRect r="-183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7D0FDD-2623-4EE2-A170-42411069B527}"/>
                  </a:ext>
                </a:extLst>
              </p:cNvPr>
              <p:cNvSpPr/>
              <p:nvPr/>
            </p:nvSpPr>
            <p:spPr>
              <a:xfrm>
                <a:off x="0" y="7922783"/>
                <a:ext cx="25831800" cy="324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p>
                      </m:sSup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400" b="1" i="1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294957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</m:sup>
                      </m:sSubSup>
                      <m:sSup>
                        <m:sSup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p>
                      </m:sSubSup>
                      <m:sSup>
                        <m:sSup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GB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294957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𝟐𝟒𝟑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𝟏𝟔𝟐𝟎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𝟒𝟑𝟐𝟎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𝟓𝟕𝟔𝟎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𝟑𝟖𝟒𝟎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𝟏𝟎𝟐𝟒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7D0FDD-2623-4EE2-A170-42411069B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22783"/>
                <a:ext cx="25831800" cy="3240759"/>
              </a:xfrm>
              <a:prstGeom prst="rect">
                <a:avLst/>
              </a:prstGeom>
              <a:blipFill>
                <a:blip r:embed="rId6"/>
                <a:stretch>
                  <a:fillRect b="-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6477000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3886200"/>
            <a:ext cx="3395660" cy="861774"/>
            <a:chOff x="644526" y="2766774"/>
            <a:chExt cx="3333576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8" y="2766774"/>
              <a:ext cx="20715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762000" y="6632028"/>
            <a:ext cx="22728693" cy="6868989"/>
            <a:chOff x="1270511" y="5806667"/>
            <a:chExt cx="21819676" cy="83688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06667"/>
              <a:ext cx="3568118" cy="970690"/>
              <a:chOff x="1224541" y="6245234"/>
              <a:chExt cx="3568118" cy="97069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51804" y="5267248"/>
                <a:ext cx="88530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24707" y="6245234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8"/>
                <a:ext cx="903517" cy="89312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780548" y="4809676"/>
            <a:ext cx="22726923" cy="1677088"/>
            <a:chOff x="1268078" y="3365073"/>
            <a:chExt cx="21841827" cy="203249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365073"/>
              <a:ext cx="3251532" cy="980926"/>
              <a:chOff x="1311958" y="3365073"/>
              <a:chExt cx="3251532" cy="980926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87900" y="3365073"/>
                <a:ext cx="2144788" cy="969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DCD9AD6-2F1C-4FDC-8319-1A6A74F52C22}"/>
              </a:ext>
            </a:extLst>
          </p:cNvPr>
          <p:cNvSpPr/>
          <p:nvPr/>
        </p:nvSpPr>
        <p:spPr>
          <a:xfrm>
            <a:off x="2001327" y="1720095"/>
            <a:ext cx="9467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THỨC NHỊ THỨC NIU-T</a:t>
            </a:r>
            <a:r>
              <a:rPr lang="vi-VN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GB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en-US" sz="44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5DAC5D-353A-4BE9-8C8F-A3B242DCE6E6}"/>
                  </a:ext>
                </a:extLst>
              </p:cNvPr>
              <p:cNvSpPr/>
              <p:nvPr/>
            </p:nvSpPr>
            <p:spPr>
              <a:xfrm>
                <a:off x="3429000" y="2438400"/>
                <a:ext cx="15163800" cy="76944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+...+</m:t>
                    </m:r>
                    <m:sSubSup>
                      <m:sSub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bSup>
                    <m:sSup>
                      <m:sSup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5DAC5D-353A-4BE9-8C8F-A3B242DCE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38400"/>
                <a:ext cx="151638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51C9A25-7A4D-4A75-A7F3-D8E0E2530B94}"/>
                  </a:ext>
                </a:extLst>
              </p:cNvPr>
              <p:cNvSpPr/>
              <p:nvPr/>
            </p:nvSpPr>
            <p:spPr>
              <a:xfrm>
                <a:off x="4696001" y="3578401"/>
                <a:ext cx="8460137" cy="807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1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GB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  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GB" b="1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51C9A25-7A4D-4A75-A7F3-D8E0E2530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001" y="3578401"/>
                <a:ext cx="8460137" cy="807593"/>
              </a:xfrm>
              <a:prstGeom prst="rect">
                <a:avLst/>
              </a:prstGeom>
              <a:blipFill>
                <a:blip r:embed="rId4"/>
                <a:stretch>
                  <a:fillRect t="-12121" r="-1945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691EED-5EB8-478D-AD7A-52BD8DC398D1}"/>
                  </a:ext>
                </a:extLst>
              </p:cNvPr>
              <p:cNvSpPr/>
              <p:nvPr/>
            </p:nvSpPr>
            <p:spPr>
              <a:xfrm>
                <a:off x="1641645" y="5415402"/>
                <a:ext cx="21700394" cy="996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với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+....=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+....=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691EED-5EB8-478D-AD7A-52BD8DC39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45" y="5415402"/>
                <a:ext cx="21700394" cy="996748"/>
              </a:xfrm>
              <a:prstGeom prst="rect">
                <a:avLst/>
              </a:prstGeom>
              <a:blipFill>
                <a:blip r:embed="rId5"/>
                <a:stretch>
                  <a:fillRect b="-27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228D3F-9BC3-483B-AD4F-4CFFCE47BBB7}"/>
                  </a:ext>
                </a:extLst>
              </p:cNvPr>
              <p:cNvSpPr/>
              <p:nvPr/>
            </p:nvSpPr>
            <p:spPr>
              <a:xfrm>
                <a:off x="1348335" y="7315093"/>
                <a:ext cx="23416665" cy="6185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GB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+....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p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+...+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Trừ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228D3F-9BC3-483B-AD4F-4CFFCE47B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35" y="7315093"/>
                <a:ext cx="23416665" cy="6185924"/>
              </a:xfrm>
              <a:prstGeom prst="rect">
                <a:avLst/>
              </a:prstGeom>
              <a:blipFill>
                <a:blip r:embed="rId6"/>
                <a:stretch>
                  <a:fillRect l="-1041" b="-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1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572062"/>
            <a:ext cx="19202401" cy="830997"/>
            <a:chOff x="168274" y="1892299"/>
            <a:chExt cx="192024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438400"/>
            <a:ext cx="1269206" cy="832722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88521" y="10595949"/>
            <a:ext cx="22995479" cy="3120051"/>
            <a:chOff x="1390107" y="3862157"/>
            <a:chExt cx="21948825" cy="4138843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2939753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06903" y="3862157"/>
              <a:ext cx="2874505" cy="872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D2F0664-8EB1-4B49-A69A-33AF2059638D}"/>
              </a:ext>
            </a:extLst>
          </p:cNvPr>
          <p:cNvSpPr/>
          <p:nvPr/>
        </p:nvSpPr>
        <p:spPr>
          <a:xfrm>
            <a:off x="2352702" y="1593286"/>
            <a:ext cx="899160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KIẾN THỨC CHÍNH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9F72C5-F340-42E2-8EA2-68C72A7A616D}"/>
              </a:ext>
            </a:extLst>
          </p:cNvPr>
          <p:cNvSpPr/>
          <p:nvPr/>
        </p:nvSpPr>
        <p:spPr>
          <a:xfrm>
            <a:off x="2216489" y="2489038"/>
            <a:ext cx="10100842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THỨC NHỊ THỨC NIU-T</a:t>
            </a:r>
            <a:r>
              <a:rPr lang="vi-VN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GB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en-US" sz="47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9C7271-6B3A-4BC5-ADAF-0AE29A94DD7B}"/>
              </a:ext>
            </a:extLst>
          </p:cNvPr>
          <p:cNvGrpSpPr/>
          <p:nvPr/>
        </p:nvGrpSpPr>
        <p:grpSpPr>
          <a:xfrm>
            <a:off x="593809" y="3276600"/>
            <a:ext cx="1269206" cy="832722"/>
            <a:chOff x="644526" y="2795826"/>
            <a:chExt cx="1269206" cy="832722"/>
          </a:xfrm>
        </p:grpSpPr>
        <p:sp>
          <p:nvSpPr>
            <p:cNvPr id="50" name="Rounded Rectangle 7">
              <a:extLst>
                <a:ext uri="{FF2B5EF4-FFF2-40B4-BE49-F238E27FC236}">
                  <a16:creationId xmlns:a16="http://schemas.microsoft.com/office/drawing/2014/main" id="{9A9A019D-44D0-4ACC-8A31-9B2E93E5431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9587B5-3487-4EFA-AFB5-473A6C7475FD}"/>
                </a:ext>
              </a:extLst>
            </p:cNvPr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1320FF2-49B2-4957-B4DD-9A0089D6C2BB}"/>
              </a:ext>
            </a:extLst>
          </p:cNvPr>
          <p:cNvSpPr/>
          <p:nvPr/>
        </p:nvSpPr>
        <p:spPr>
          <a:xfrm>
            <a:off x="2167358" y="3327238"/>
            <a:ext cx="6170279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 GIÁC PA-XCAN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E539F67-7FC6-481B-8DB3-53B9B6532D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52934" y="4026243"/>
            <a:ext cx="18054666" cy="6413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AD28E6A-6D28-4235-906F-5116898E2E0C}"/>
                  </a:ext>
                </a:extLst>
              </p:cNvPr>
              <p:cNvSpPr/>
              <p:nvPr/>
            </p:nvSpPr>
            <p:spPr>
              <a:xfrm>
                <a:off x="4627234" y="11246722"/>
                <a:ext cx="18461366" cy="2240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AD28E6A-6D28-4235-906F-5116898E2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234" y="11246722"/>
                <a:ext cx="18461366" cy="2240678"/>
              </a:xfrm>
              <a:prstGeom prst="rect">
                <a:avLst/>
              </a:prstGeom>
              <a:blipFill>
                <a:blip r:embed="rId4"/>
                <a:stretch>
                  <a:fillRect l="-1321" t="-4076" r="-33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4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1786</TotalTime>
  <Words>4831</Words>
  <PresentationFormat>Custom</PresentationFormat>
  <Paragraphs>507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Tahoma</vt:lpstr>
      <vt:lpstr>Time New Roman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2021-09-11T17:32:14Z</dcterms:modified>
</cp:coreProperties>
</file>