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22"/>
  </p:notesMasterIdLst>
  <p:sldIdLst>
    <p:sldId id="282" r:id="rId3"/>
    <p:sldId id="261" r:id="rId4"/>
    <p:sldId id="287" r:id="rId5"/>
    <p:sldId id="281" r:id="rId6"/>
    <p:sldId id="283" r:id="rId7"/>
    <p:sldId id="284" r:id="rId8"/>
    <p:sldId id="285" r:id="rId9"/>
    <p:sldId id="286" r:id="rId10"/>
    <p:sldId id="288" r:id="rId11"/>
    <p:sldId id="289" r:id="rId12"/>
    <p:sldId id="290" r:id="rId13"/>
    <p:sldId id="291" r:id="rId14"/>
    <p:sldId id="292" r:id="rId15"/>
    <p:sldId id="293" r:id="rId16"/>
    <p:sldId id="294" r:id="rId17"/>
    <p:sldId id="295" r:id="rId18"/>
    <p:sldId id="296" r:id="rId19"/>
    <p:sldId id="297"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A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927" autoAdjust="0"/>
  </p:normalViewPr>
  <p:slideViewPr>
    <p:cSldViewPr showGuides="1">
      <p:cViewPr varScale="1">
        <p:scale>
          <a:sx n="55" d="100"/>
          <a:sy n="55" d="100"/>
        </p:scale>
        <p:origin x="108" y="60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5337E7-6D85-426B-A1DB-489DC3974F4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8266579-A826-4B0C-A61F-A7A25A75C828}">
      <dgm:prSet phldrT="[Text]"/>
      <dgm:spPr>
        <a:solidFill>
          <a:srgbClr val="F2FAD6"/>
        </a:solidFill>
      </dgm:spPr>
      <dgm:t>
        <a:bodyPr/>
        <a:lstStyle/>
        <a:p>
          <a:r>
            <a:rPr lang="vi-VN">
              <a:solidFill>
                <a:srgbClr val="00B050"/>
              </a:solidFill>
            </a:rPr>
            <a:t>1</a:t>
          </a:r>
          <a:endParaRPr lang="en-US">
            <a:solidFill>
              <a:srgbClr val="00B050"/>
            </a:solidFill>
          </a:endParaRPr>
        </a:p>
      </dgm:t>
    </dgm:pt>
    <dgm:pt modelId="{D958A60E-73CF-475F-A8DE-4836983DB4F6}" type="parTrans" cxnId="{D02DBD39-CBED-4E0C-A098-C05B6B830D95}">
      <dgm:prSet/>
      <dgm:spPr/>
      <dgm:t>
        <a:bodyPr/>
        <a:lstStyle/>
        <a:p>
          <a:endParaRPr lang="en-US"/>
        </a:p>
      </dgm:t>
    </dgm:pt>
    <dgm:pt modelId="{C041279B-7289-4AE6-9B89-6DCB6B3A0467}" type="sibTrans" cxnId="{D02DBD39-CBED-4E0C-A098-C05B6B830D95}">
      <dgm:prSet/>
      <dgm:spPr>
        <a:solidFill>
          <a:srgbClr val="C00000"/>
        </a:solidFill>
      </dgm:spPr>
      <dgm:t>
        <a:bodyPr/>
        <a:lstStyle/>
        <a:p>
          <a:endParaRPr lang="en-US"/>
        </a:p>
      </dgm:t>
    </dgm:pt>
    <dgm:pt modelId="{DD934CF8-D81B-4A88-A4EC-1804CE56EC51}">
      <dgm:prSet phldrT="[Text]"/>
      <dgm:spPr>
        <a:solidFill>
          <a:srgbClr val="F2FAD6"/>
        </a:solidFill>
      </dgm:spPr>
      <dgm:t>
        <a:bodyPr/>
        <a:lstStyle/>
        <a:p>
          <a:r>
            <a:rPr lang="vi-VN">
              <a:solidFill>
                <a:srgbClr val="00B050"/>
              </a:solidFill>
            </a:rPr>
            <a:t>2</a:t>
          </a:r>
          <a:endParaRPr lang="en-US">
            <a:solidFill>
              <a:srgbClr val="00B050"/>
            </a:solidFill>
          </a:endParaRPr>
        </a:p>
      </dgm:t>
    </dgm:pt>
    <dgm:pt modelId="{871B6CEA-AC29-4B21-8AE9-9FAF553C5255}" type="parTrans" cxnId="{E4BAB46D-5C0B-4B25-8436-D6ACE2F87A2D}">
      <dgm:prSet/>
      <dgm:spPr/>
      <dgm:t>
        <a:bodyPr/>
        <a:lstStyle/>
        <a:p>
          <a:endParaRPr lang="en-US"/>
        </a:p>
      </dgm:t>
    </dgm:pt>
    <dgm:pt modelId="{14A46D9C-0E93-4AED-A237-C26C94FC3E4F}" type="sibTrans" cxnId="{E4BAB46D-5C0B-4B25-8436-D6ACE2F87A2D}">
      <dgm:prSet/>
      <dgm:spPr>
        <a:solidFill>
          <a:srgbClr val="C00000"/>
        </a:solidFill>
      </dgm:spPr>
      <dgm:t>
        <a:bodyPr/>
        <a:lstStyle/>
        <a:p>
          <a:endParaRPr lang="en-US"/>
        </a:p>
      </dgm:t>
    </dgm:pt>
    <dgm:pt modelId="{3D5C00DD-0EA1-4648-9E9D-53D941BF45B8}">
      <dgm:prSet phldrT="[Text]"/>
      <dgm:spPr>
        <a:solidFill>
          <a:srgbClr val="F2FAD6"/>
        </a:solidFill>
      </dgm:spPr>
      <dgm:t>
        <a:bodyPr/>
        <a:lstStyle/>
        <a:p>
          <a:r>
            <a:rPr lang="vi-VN">
              <a:solidFill>
                <a:srgbClr val="00B050"/>
              </a:solidFill>
            </a:rPr>
            <a:t>3</a:t>
          </a:r>
          <a:endParaRPr lang="en-US">
            <a:solidFill>
              <a:srgbClr val="00B050"/>
            </a:solidFill>
          </a:endParaRPr>
        </a:p>
      </dgm:t>
    </dgm:pt>
    <dgm:pt modelId="{503AB79B-12FA-4D8C-9C58-315EE2E20802}" type="parTrans" cxnId="{28492D51-6F36-4A39-B20B-7CC9D2ABDED9}">
      <dgm:prSet/>
      <dgm:spPr/>
      <dgm:t>
        <a:bodyPr/>
        <a:lstStyle/>
        <a:p>
          <a:endParaRPr lang="en-US"/>
        </a:p>
      </dgm:t>
    </dgm:pt>
    <dgm:pt modelId="{C0E1463B-B735-443A-8C11-5B60FBFEA9E4}" type="sibTrans" cxnId="{28492D51-6F36-4A39-B20B-7CC9D2ABDED9}">
      <dgm:prSet/>
      <dgm:spPr>
        <a:solidFill>
          <a:srgbClr val="C00000"/>
        </a:solidFill>
      </dgm:spPr>
      <dgm:t>
        <a:bodyPr/>
        <a:lstStyle/>
        <a:p>
          <a:endParaRPr lang="en-US"/>
        </a:p>
      </dgm:t>
    </dgm:pt>
    <dgm:pt modelId="{37F40034-5B0C-4EAD-B8A6-353F3C577E33}">
      <dgm:prSet phldrT="[Text]"/>
      <dgm:spPr>
        <a:solidFill>
          <a:srgbClr val="F2FAD6"/>
        </a:solidFill>
      </dgm:spPr>
      <dgm:t>
        <a:bodyPr/>
        <a:lstStyle/>
        <a:p>
          <a:r>
            <a:rPr lang="vi-VN">
              <a:solidFill>
                <a:srgbClr val="00B050"/>
              </a:solidFill>
            </a:rPr>
            <a:t>4</a:t>
          </a:r>
          <a:endParaRPr lang="en-US">
            <a:solidFill>
              <a:srgbClr val="00B050"/>
            </a:solidFill>
          </a:endParaRPr>
        </a:p>
      </dgm:t>
    </dgm:pt>
    <dgm:pt modelId="{F5FA3DA7-0BEA-43FD-87DC-321E5B9E37AF}" type="parTrans" cxnId="{F213B454-0116-43CE-AF23-378748DB289F}">
      <dgm:prSet/>
      <dgm:spPr/>
      <dgm:t>
        <a:bodyPr/>
        <a:lstStyle/>
        <a:p>
          <a:endParaRPr lang="en-US"/>
        </a:p>
      </dgm:t>
    </dgm:pt>
    <dgm:pt modelId="{03CE48F9-5D7E-4B27-ACBD-95476B668D98}" type="sibTrans" cxnId="{F213B454-0116-43CE-AF23-378748DB289F}">
      <dgm:prSet/>
      <dgm:spPr>
        <a:solidFill>
          <a:srgbClr val="C00000"/>
        </a:solidFill>
      </dgm:spPr>
      <dgm:t>
        <a:bodyPr/>
        <a:lstStyle/>
        <a:p>
          <a:endParaRPr lang="en-US"/>
        </a:p>
      </dgm:t>
    </dgm:pt>
    <dgm:pt modelId="{87236A75-DA72-4680-A83B-69080E206466}">
      <dgm:prSet phldrT="[Text]"/>
      <dgm:spPr>
        <a:solidFill>
          <a:srgbClr val="F2FAD6"/>
        </a:solidFill>
      </dgm:spPr>
      <dgm:t>
        <a:bodyPr/>
        <a:lstStyle/>
        <a:p>
          <a:r>
            <a:rPr lang="vi-VN">
              <a:solidFill>
                <a:srgbClr val="00B050"/>
              </a:solidFill>
            </a:rPr>
            <a:t>5</a:t>
          </a:r>
          <a:endParaRPr lang="en-US">
            <a:solidFill>
              <a:srgbClr val="00B050"/>
            </a:solidFill>
          </a:endParaRPr>
        </a:p>
      </dgm:t>
    </dgm:pt>
    <dgm:pt modelId="{4DED1153-BA1C-4815-8F32-000B1D0661A6}" type="parTrans" cxnId="{5D703358-430C-4996-8F66-17042F099F3B}">
      <dgm:prSet/>
      <dgm:spPr/>
      <dgm:t>
        <a:bodyPr/>
        <a:lstStyle/>
        <a:p>
          <a:endParaRPr lang="en-US"/>
        </a:p>
      </dgm:t>
    </dgm:pt>
    <dgm:pt modelId="{69A84397-7CFC-49F6-84F1-F12B9536E1B9}" type="sibTrans" cxnId="{5D703358-430C-4996-8F66-17042F099F3B}">
      <dgm:prSet/>
      <dgm:spPr>
        <a:solidFill>
          <a:srgbClr val="C00000"/>
        </a:solidFill>
      </dgm:spPr>
      <dgm:t>
        <a:bodyPr/>
        <a:lstStyle/>
        <a:p>
          <a:endParaRPr lang="en-US"/>
        </a:p>
      </dgm:t>
    </dgm:pt>
    <dgm:pt modelId="{837558FB-2872-4F30-9B38-DD1A1683300C}" type="pres">
      <dgm:prSet presAssocID="{D15337E7-6D85-426B-A1DB-489DC3974F40}" presName="cycle" presStyleCnt="0">
        <dgm:presLayoutVars>
          <dgm:dir/>
          <dgm:resizeHandles val="exact"/>
        </dgm:presLayoutVars>
      </dgm:prSet>
      <dgm:spPr/>
    </dgm:pt>
    <dgm:pt modelId="{62B89805-18D6-413D-BABE-0BD9E0377F59}" type="pres">
      <dgm:prSet presAssocID="{58266579-A826-4B0C-A61F-A7A25A75C828}" presName="node" presStyleLbl="node1" presStyleIdx="0" presStyleCnt="5">
        <dgm:presLayoutVars>
          <dgm:bulletEnabled val="1"/>
        </dgm:presLayoutVars>
      </dgm:prSet>
      <dgm:spPr/>
    </dgm:pt>
    <dgm:pt modelId="{DDC95B3A-E36D-4CDB-A70F-3A35E0E4E550}" type="pres">
      <dgm:prSet presAssocID="{C041279B-7289-4AE6-9B89-6DCB6B3A0467}" presName="sibTrans" presStyleLbl="sibTrans2D1" presStyleIdx="0" presStyleCnt="5"/>
      <dgm:spPr/>
    </dgm:pt>
    <dgm:pt modelId="{A210B73A-5E7E-4FEB-9FF6-027936921258}" type="pres">
      <dgm:prSet presAssocID="{C041279B-7289-4AE6-9B89-6DCB6B3A0467}" presName="connectorText" presStyleLbl="sibTrans2D1" presStyleIdx="0" presStyleCnt="5"/>
      <dgm:spPr/>
    </dgm:pt>
    <dgm:pt modelId="{CF44B184-93C7-42DF-94C6-0148B72868CF}" type="pres">
      <dgm:prSet presAssocID="{DD934CF8-D81B-4A88-A4EC-1804CE56EC51}" presName="node" presStyleLbl="node1" presStyleIdx="1" presStyleCnt="5">
        <dgm:presLayoutVars>
          <dgm:bulletEnabled val="1"/>
        </dgm:presLayoutVars>
      </dgm:prSet>
      <dgm:spPr/>
    </dgm:pt>
    <dgm:pt modelId="{128F2C4C-F0F0-4C2C-A653-A634E27405B4}" type="pres">
      <dgm:prSet presAssocID="{14A46D9C-0E93-4AED-A237-C26C94FC3E4F}" presName="sibTrans" presStyleLbl="sibTrans2D1" presStyleIdx="1" presStyleCnt="5"/>
      <dgm:spPr/>
    </dgm:pt>
    <dgm:pt modelId="{705FDDB3-1913-4078-B4CC-CD7C086D457C}" type="pres">
      <dgm:prSet presAssocID="{14A46D9C-0E93-4AED-A237-C26C94FC3E4F}" presName="connectorText" presStyleLbl="sibTrans2D1" presStyleIdx="1" presStyleCnt="5"/>
      <dgm:spPr/>
    </dgm:pt>
    <dgm:pt modelId="{2D417B11-0BE1-4844-B6A6-4A2245B0CD8A}" type="pres">
      <dgm:prSet presAssocID="{3D5C00DD-0EA1-4648-9E9D-53D941BF45B8}" presName="node" presStyleLbl="node1" presStyleIdx="2" presStyleCnt="5">
        <dgm:presLayoutVars>
          <dgm:bulletEnabled val="1"/>
        </dgm:presLayoutVars>
      </dgm:prSet>
      <dgm:spPr/>
    </dgm:pt>
    <dgm:pt modelId="{386390DB-CED1-47D4-89DE-AD163FC0F953}" type="pres">
      <dgm:prSet presAssocID="{C0E1463B-B735-443A-8C11-5B60FBFEA9E4}" presName="sibTrans" presStyleLbl="sibTrans2D1" presStyleIdx="2" presStyleCnt="5"/>
      <dgm:spPr/>
    </dgm:pt>
    <dgm:pt modelId="{DBD798CB-54AD-41FC-9251-D62B53491311}" type="pres">
      <dgm:prSet presAssocID="{C0E1463B-B735-443A-8C11-5B60FBFEA9E4}" presName="connectorText" presStyleLbl="sibTrans2D1" presStyleIdx="2" presStyleCnt="5"/>
      <dgm:spPr/>
    </dgm:pt>
    <dgm:pt modelId="{93B8E7EA-CD9A-4215-8BA5-60CAB022D812}" type="pres">
      <dgm:prSet presAssocID="{37F40034-5B0C-4EAD-B8A6-353F3C577E33}" presName="node" presStyleLbl="node1" presStyleIdx="3" presStyleCnt="5">
        <dgm:presLayoutVars>
          <dgm:bulletEnabled val="1"/>
        </dgm:presLayoutVars>
      </dgm:prSet>
      <dgm:spPr/>
    </dgm:pt>
    <dgm:pt modelId="{579CCC4C-EDE0-46F7-8AFD-9F313F149129}" type="pres">
      <dgm:prSet presAssocID="{03CE48F9-5D7E-4B27-ACBD-95476B668D98}" presName="sibTrans" presStyleLbl="sibTrans2D1" presStyleIdx="3" presStyleCnt="5"/>
      <dgm:spPr/>
    </dgm:pt>
    <dgm:pt modelId="{C4BF4A4A-F2C7-4E6C-8C16-8480CC1C0A1D}" type="pres">
      <dgm:prSet presAssocID="{03CE48F9-5D7E-4B27-ACBD-95476B668D98}" presName="connectorText" presStyleLbl="sibTrans2D1" presStyleIdx="3" presStyleCnt="5"/>
      <dgm:spPr/>
    </dgm:pt>
    <dgm:pt modelId="{3ADBA070-AB88-45E5-9B1C-E10C45758DFC}" type="pres">
      <dgm:prSet presAssocID="{87236A75-DA72-4680-A83B-69080E206466}" presName="node" presStyleLbl="node1" presStyleIdx="4" presStyleCnt="5">
        <dgm:presLayoutVars>
          <dgm:bulletEnabled val="1"/>
        </dgm:presLayoutVars>
      </dgm:prSet>
      <dgm:spPr/>
    </dgm:pt>
    <dgm:pt modelId="{80C955B2-A5A3-466A-AA9B-A4217F0A0527}" type="pres">
      <dgm:prSet presAssocID="{69A84397-7CFC-49F6-84F1-F12B9536E1B9}" presName="sibTrans" presStyleLbl="sibTrans2D1" presStyleIdx="4" presStyleCnt="5"/>
      <dgm:spPr/>
    </dgm:pt>
    <dgm:pt modelId="{B58242C1-02E4-414F-98AC-C34183553AC9}" type="pres">
      <dgm:prSet presAssocID="{69A84397-7CFC-49F6-84F1-F12B9536E1B9}" presName="connectorText" presStyleLbl="sibTrans2D1" presStyleIdx="4" presStyleCnt="5"/>
      <dgm:spPr/>
    </dgm:pt>
  </dgm:ptLst>
  <dgm:cxnLst>
    <dgm:cxn modelId="{ACAD6F15-9A50-4433-921B-E2BB45A30088}" type="presOf" srcId="{69A84397-7CFC-49F6-84F1-F12B9536E1B9}" destId="{B58242C1-02E4-414F-98AC-C34183553AC9}" srcOrd="1" destOrd="0" presId="urn:microsoft.com/office/officeart/2005/8/layout/cycle2"/>
    <dgm:cxn modelId="{35F7BF1C-BE15-4C6D-8E58-37959E5E3F96}" type="presOf" srcId="{03CE48F9-5D7E-4B27-ACBD-95476B668D98}" destId="{C4BF4A4A-F2C7-4E6C-8C16-8480CC1C0A1D}" srcOrd="1" destOrd="0" presId="urn:microsoft.com/office/officeart/2005/8/layout/cycle2"/>
    <dgm:cxn modelId="{6045D227-3713-411A-8BEC-74C06B319657}" type="presOf" srcId="{69A84397-7CFC-49F6-84F1-F12B9536E1B9}" destId="{80C955B2-A5A3-466A-AA9B-A4217F0A0527}" srcOrd="0" destOrd="0" presId="urn:microsoft.com/office/officeart/2005/8/layout/cycle2"/>
    <dgm:cxn modelId="{6040CF35-AE17-49F4-8AE5-5222063EB77A}" type="presOf" srcId="{37F40034-5B0C-4EAD-B8A6-353F3C577E33}" destId="{93B8E7EA-CD9A-4215-8BA5-60CAB022D812}" srcOrd="0" destOrd="0" presId="urn:microsoft.com/office/officeart/2005/8/layout/cycle2"/>
    <dgm:cxn modelId="{D02DBD39-CBED-4E0C-A098-C05B6B830D95}" srcId="{D15337E7-6D85-426B-A1DB-489DC3974F40}" destId="{58266579-A826-4B0C-A61F-A7A25A75C828}" srcOrd="0" destOrd="0" parTransId="{D958A60E-73CF-475F-A8DE-4836983DB4F6}" sibTransId="{C041279B-7289-4AE6-9B89-6DCB6B3A0467}"/>
    <dgm:cxn modelId="{E574985F-6C67-4CA5-B1D3-841A700B1D62}" type="presOf" srcId="{87236A75-DA72-4680-A83B-69080E206466}" destId="{3ADBA070-AB88-45E5-9B1C-E10C45758DFC}" srcOrd="0" destOrd="0" presId="urn:microsoft.com/office/officeart/2005/8/layout/cycle2"/>
    <dgm:cxn modelId="{E4BAB46D-5C0B-4B25-8436-D6ACE2F87A2D}" srcId="{D15337E7-6D85-426B-A1DB-489DC3974F40}" destId="{DD934CF8-D81B-4A88-A4EC-1804CE56EC51}" srcOrd="1" destOrd="0" parTransId="{871B6CEA-AC29-4B21-8AE9-9FAF553C5255}" sibTransId="{14A46D9C-0E93-4AED-A237-C26C94FC3E4F}"/>
    <dgm:cxn modelId="{28492D51-6F36-4A39-B20B-7CC9D2ABDED9}" srcId="{D15337E7-6D85-426B-A1DB-489DC3974F40}" destId="{3D5C00DD-0EA1-4648-9E9D-53D941BF45B8}" srcOrd="2" destOrd="0" parTransId="{503AB79B-12FA-4D8C-9C58-315EE2E20802}" sibTransId="{C0E1463B-B735-443A-8C11-5B60FBFEA9E4}"/>
    <dgm:cxn modelId="{F213B454-0116-43CE-AF23-378748DB289F}" srcId="{D15337E7-6D85-426B-A1DB-489DC3974F40}" destId="{37F40034-5B0C-4EAD-B8A6-353F3C577E33}" srcOrd="3" destOrd="0" parTransId="{F5FA3DA7-0BEA-43FD-87DC-321E5B9E37AF}" sibTransId="{03CE48F9-5D7E-4B27-ACBD-95476B668D98}"/>
    <dgm:cxn modelId="{5D703358-430C-4996-8F66-17042F099F3B}" srcId="{D15337E7-6D85-426B-A1DB-489DC3974F40}" destId="{87236A75-DA72-4680-A83B-69080E206466}" srcOrd="4" destOrd="0" parTransId="{4DED1153-BA1C-4815-8F32-000B1D0661A6}" sibTransId="{69A84397-7CFC-49F6-84F1-F12B9536E1B9}"/>
    <dgm:cxn modelId="{694EE57E-76DC-49BA-AA4B-434D8BA1532C}" type="presOf" srcId="{14A46D9C-0E93-4AED-A237-C26C94FC3E4F}" destId="{705FDDB3-1913-4078-B4CC-CD7C086D457C}" srcOrd="1" destOrd="0" presId="urn:microsoft.com/office/officeart/2005/8/layout/cycle2"/>
    <dgm:cxn modelId="{49DC6C9D-54B3-43E7-87C4-723B3B4B5BE4}" type="presOf" srcId="{03CE48F9-5D7E-4B27-ACBD-95476B668D98}" destId="{579CCC4C-EDE0-46F7-8AFD-9F313F149129}" srcOrd="0" destOrd="0" presId="urn:microsoft.com/office/officeart/2005/8/layout/cycle2"/>
    <dgm:cxn modelId="{96B578A7-5DA5-4BE2-A532-2A88F48347CE}" type="presOf" srcId="{D15337E7-6D85-426B-A1DB-489DC3974F40}" destId="{837558FB-2872-4F30-9B38-DD1A1683300C}" srcOrd="0" destOrd="0" presId="urn:microsoft.com/office/officeart/2005/8/layout/cycle2"/>
    <dgm:cxn modelId="{F6644DB5-5A70-4960-8AEC-9333B34D55BF}" type="presOf" srcId="{DD934CF8-D81B-4A88-A4EC-1804CE56EC51}" destId="{CF44B184-93C7-42DF-94C6-0148B72868CF}" srcOrd="0" destOrd="0" presId="urn:microsoft.com/office/officeart/2005/8/layout/cycle2"/>
    <dgm:cxn modelId="{E75345BE-9416-4159-BC68-0157E1856E1E}" type="presOf" srcId="{3D5C00DD-0EA1-4648-9E9D-53D941BF45B8}" destId="{2D417B11-0BE1-4844-B6A6-4A2245B0CD8A}" srcOrd="0" destOrd="0" presId="urn:microsoft.com/office/officeart/2005/8/layout/cycle2"/>
    <dgm:cxn modelId="{288886C8-EA96-481A-89A3-A09A30A2B9C5}" type="presOf" srcId="{C0E1463B-B735-443A-8C11-5B60FBFEA9E4}" destId="{DBD798CB-54AD-41FC-9251-D62B53491311}" srcOrd="1" destOrd="0" presId="urn:microsoft.com/office/officeart/2005/8/layout/cycle2"/>
    <dgm:cxn modelId="{30D98FDA-E33B-40D2-BC31-729914F248E7}" type="presOf" srcId="{C0E1463B-B735-443A-8C11-5B60FBFEA9E4}" destId="{386390DB-CED1-47D4-89DE-AD163FC0F953}" srcOrd="0" destOrd="0" presId="urn:microsoft.com/office/officeart/2005/8/layout/cycle2"/>
    <dgm:cxn modelId="{57C2E2E4-3C82-4559-B373-D02B9316CCD5}" type="presOf" srcId="{14A46D9C-0E93-4AED-A237-C26C94FC3E4F}" destId="{128F2C4C-F0F0-4C2C-A653-A634E27405B4}" srcOrd="0" destOrd="0" presId="urn:microsoft.com/office/officeart/2005/8/layout/cycle2"/>
    <dgm:cxn modelId="{9903E6E4-3309-44AF-B992-CF4983C0693C}" type="presOf" srcId="{58266579-A826-4B0C-A61F-A7A25A75C828}" destId="{62B89805-18D6-413D-BABE-0BD9E0377F59}" srcOrd="0" destOrd="0" presId="urn:microsoft.com/office/officeart/2005/8/layout/cycle2"/>
    <dgm:cxn modelId="{FB9703EB-FF70-4CB0-AD9C-ECC0DB34CEF0}" type="presOf" srcId="{C041279B-7289-4AE6-9B89-6DCB6B3A0467}" destId="{DDC95B3A-E36D-4CDB-A70F-3A35E0E4E550}" srcOrd="0" destOrd="0" presId="urn:microsoft.com/office/officeart/2005/8/layout/cycle2"/>
    <dgm:cxn modelId="{B23D65F8-A66C-4114-ABFA-B97BE13CC725}" type="presOf" srcId="{C041279B-7289-4AE6-9B89-6DCB6B3A0467}" destId="{A210B73A-5E7E-4FEB-9FF6-027936921258}" srcOrd="1" destOrd="0" presId="urn:microsoft.com/office/officeart/2005/8/layout/cycle2"/>
    <dgm:cxn modelId="{5EFBF23E-0683-4D84-8C41-85D70FE86A8A}" type="presParOf" srcId="{837558FB-2872-4F30-9B38-DD1A1683300C}" destId="{62B89805-18D6-413D-BABE-0BD9E0377F59}" srcOrd="0" destOrd="0" presId="urn:microsoft.com/office/officeart/2005/8/layout/cycle2"/>
    <dgm:cxn modelId="{21BC66F7-0B7D-440F-A574-84C63DB114EB}" type="presParOf" srcId="{837558FB-2872-4F30-9B38-DD1A1683300C}" destId="{DDC95B3A-E36D-4CDB-A70F-3A35E0E4E550}" srcOrd="1" destOrd="0" presId="urn:microsoft.com/office/officeart/2005/8/layout/cycle2"/>
    <dgm:cxn modelId="{4ABB049C-A95F-4A02-AB9E-97340995D28A}" type="presParOf" srcId="{DDC95B3A-E36D-4CDB-A70F-3A35E0E4E550}" destId="{A210B73A-5E7E-4FEB-9FF6-027936921258}" srcOrd="0" destOrd="0" presId="urn:microsoft.com/office/officeart/2005/8/layout/cycle2"/>
    <dgm:cxn modelId="{A0E771AA-5421-4DB5-B40E-276F58DE0A56}" type="presParOf" srcId="{837558FB-2872-4F30-9B38-DD1A1683300C}" destId="{CF44B184-93C7-42DF-94C6-0148B72868CF}" srcOrd="2" destOrd="0" presId="urn:microsoft.com/office/officeart/2005/8/layout/cycle2"/>
    <dgm:cxn modelId="{68D3C5CE-486A-487C-A2FE-7F6AE3C796DA}" type="presParOf" srcId="{837558FB-2872-4F30-9B38-DD1A1683300C}" destId="{128F2C4C-F0F0-4C2C-A653-A634E27405B4}" srcOrd="3" destOrd="0" presId="urn:microsoft.com/office/officeart/2005/8/layout/cycle2"/>
    <dgm:cxn modelId="{292D3555-C6CE-47B6-B815-8245F71A280D}" type="presParOf" srcId="{128F2C4C-F0F0-4C2C-A653-A634E27405B4}" destId="{705FDDB3-1913-4078-B4CC-CD7C086D457C}" srcOrd="0" destOrd="0" presId="urn:microsoft.com/office/officeart/2005/8/layout/cycle2"/>
    <dgm:cxn modelId="{84CB5E89-A2E8-4696-9D56-C03E4C8A6EA5}" type="presParOf" srcId="{837558FB-2872-4F30-9B38-DD1A1683300C}" destId="{2D417B11-0BE1-4844-B6A6-4A2245B0CD8A}" srcOrd="4" destOrd="0" presId="urn:microsoft.com/office/officeart/2005/8/layout/cycle2"/>
    <dgm:cxn modelId="{4812D2F6-3B33-4EA2-BC4B-720138F14484}" type="presParOf" srcId="{837558FB-2872-4F30-9B38-DD1A1683300C}" destId="{386390DB-CED1-47D4-89DE-AD163FC0F953}" srcOrd="5" destOrd="0" presId="urn:microsoft.com/office/officeart/2005/8/layout/cycle2"/>
    <dgm:cxn modelId="{ED749CE4-4693-430B-8BD5-B04859A414EB}" type="presParOf" srcId="{386390DB-CED1-47D4-89DE-AD163FC0F953}" destId="{DBD798CB-54AD-41FC-9251-D62B53491311}" srcOrd="0" destOrd="0" presId="urn:microsoft.com/office/officeart/2005/8/layout/cycle2"/>
    <dgm:cxn modelId="{09E010CA-E852-4C7C-8A9A-1530C97691C8}" type="presParOf" srcId="{837558FB-2872-4F30-9B38-DD1A1683300C}" destId="{93B8E7EA-CD9A-4215-8BA5-60CAB022D812}" srcOrd="6" destOrd="0" presId="urn:microsoft.com/office/officeart/2005/8/layout/cycle2"/>
    <dgm:cxn modelId="{D81BE30F-83EB-4589-BA55-6BB2D8D94FE8}" type="presParOf" srcId="{837558FB-2872-4F30-9B38-DD1A1683300C}" destId="{579CCC4C-EDE0-46F7-8AFD-9F313F149129}" srcOrd="7" destOrd="0" presId="urn:microsoft.com/office/officeart/2005/8/layout/cycle2"/>
    <dgm:cxn modelId="{D27A4224-882F-4361-919E-4CFAECF1A76F}" type="presParOf" srcId="{579CCC4C-EDE0-46F7-8AFD-9F313F149129}" destId="{C4BF4A4A-F2C7-4E6C-8C16-8480CC1C0A1D}" srcOrd="0" destOrd="0" presId="urn:microsoft.com/office/officeart/2005/8/layout/cycle2"/>
    <dgm:cxn modelId="{7232E357-22A4-4F11-AF1F-C40C6B654C25}" type="presParOf" srcId="{837558FB-2872-4F30-9B38-DD1A1683300C}" destId="{3ADBA070-AB88-45E5-9B1C-E10C45758DFC}" srcOrd="8" destOrd="0" presId="urn:microsoft.com/office/officeart/2005/8/layout/cycle2"/>
    <dgm:cxn modelId="{D092EE40-C09A-44BF-8D7A-4EAF4A060A50}" type="presParOf" srcId="{837558FB-2872-4F30-9B38-DD1A1683300C}" destId="{80C955B2-A5A3-466A-AA9B-A4217F0A0527}" srcOrd="9" destOrd="0" presId="urn:microsoft.com/office/officeart/2005/8/layout/cycle2"/>
    <dgm:cxn modelId="{EC0ED598-63F7-4EA5-8083-615D8356D16D}" type="presParOf" srcId="{80C955B2-A5A3-466A-AA9B-A4217F0A0527}" destId="{B58242C1-02E4-414F-98AC-C34183553AC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89805-18D6-413D-BABE-0BD9E0377F59}">
      <dsp:nvSpPr>
        <dsp:cNvPr id="0" name=""/>
        <dsp:cNvSpPr/>
      </dsp:nvSpPr>
      <dsp:spPr>
        <a:xfrm>
          <a:off x="2254454" y="566"/>
          <a:ext cx="850490" cy="850490"/>
        </a:xfrm>
        <a:prstGeom prst="ellipse">
          <a:avLst/>
        </a:prstGeom>
        <a:solidFill>
          <a:srgbClr val="F2FA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vi-VN" sz="3600" kern="1200">
              <a:solidFill>
                <a:srgbClr val="00B050"/>
              </a:solidFill>
            </a:rPr>
            <a:t>1</a:t>
          </a:r>
          <a:endParaRPr lang="en-US" sz="3600" kern="1200">
            <a:solidFill>
              <a:srgbClr val="00B050"/>
            </a:solidFill>
          </a:endParaRPr>
        </a:p>
      </dsp:txBody>
      <dsp:txXfrm>
        <a:off x="2379005" y="125117"/>
        <a:ext cx="601388" cy="601388"/>
      </dsp:txXfrm>
    </dsp:sp>
    <dsp:sp modelId="{DDC95B3A-E36D-4CDB-A70F-3A35E0E4E550}">
      <dsp:nvSpPr>
        <dsp:cNvPr id="0" name=""/>
        <dsp:cNvSpPr/>
      </dsp:nvSpPr>
      <dsp:spPr>
        <a:xfrm rot="2160000">
          <a:off x="3078278" y="654327"/>
          <a:ext cx="226971" cy="287040"/>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084780" y="691724"/>
        <a:ext cx="158880" cy="172224"/>
      </dsp:txXfrm>
    </dsp:sp>
    <dsp:sp modelId="{CF44B184-93C7-42DF-94C6-0148B72868CF}">
      <dsp:nvSpPr>
        <dsp:cNvPr id="0" name=""/>
        <dsp:cNvSpPr/>
      </dsp:nvSpPr>
      <dsp:spPr>
        <a:xfrm>
          <a:off x="3288976" y="752190"/>
          <a:ext cx="850490" cy="850490"/>
        </a:xfrm>
        <a:prstGeom prst="ellipse">
          <a:avLst/>
        </a:prstGeom>
        <a:solidFill>
          <a:srgbClr val="F2FA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vi-VN" sz="3600" kern="1200">
              <a:solidFill>
                <a:srgbClr val="00B050"/>
              </a:solidFill>
            </a:rPr>
            <a:t>2</a:t>
          </a:r>
          <a:endParaRPr lang="en-US" sz="3600" kern="1200">
            <a:solidFill>
              <a:srgbClr val="00B050"/>
            </a:solidFill>
          </a:endParaRPr>
        </a:p>
      </dsp:txBody>
      <dsp:txXfrm>
        <a:off x="3413527" y="876741"/>
        <a:ext cx="601388" cy="601388"/>
      </dsp:txXfrm>
    </dsp:sp>
    <dsp:sp modelId="{128F2C4C-F0F0-4C2C-A653-A634E27405B4}">
      <dsp:nvSpPr>
        <dsp:cNvPr id="0" name=""/>
        <dsp:cNvSpPr/>
      </dsp:nvSpPr>
      <dsp:spPr>
        <a:xfrm rot="6480000">
          <a:off x="3405144" y="1635882"/>
          <a:ext cx="226971" cy="287040"/>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449710" y="1660911"/>
        <a:ext cx="158880" cy="172224"/>
      </dsp:txXfrm>
    </dsp:sp>
    <dsp:sp modelId="{2D417B11-0BE1-4844-B6A6-4A2245B0CD8A}">
      <dsp:nvSpPr>
        <dsp:cNvPr id="0" name=""/>
        <dsp:cNvSpPr/>
      </dsp:nvSpPr>
      <dsp:spPr>
        <a:xfrm>
          <a:off x="2893824" y="1968343"/>
          <a:ext cx="850490" cy="850490"/>
        </a:xfrm>
        <a:prstGeom prst="ellipse">
          <a:avLst/>
        </a:prstGeom>
        <a:solidFill>
          <a:srgbClr val="F2FA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vi-VN" sz="3600" kern="1200">
              <a:solidFill>
                <a:srgbClr val="00B050"/>
              </a:solidFill>
            </a:rPr>
            <a:t>3</a:t>
          </a:r>
          <a:endParaRPr lang="en-US" sz="3600" kern="1200">
            <a:solidFill>
              <a:srgbClr val="00B050"/>
            </a:solidFill>
          </a:endParaRPr>
        </a:p>
      </dsp:txBody>
      <dsp:txXfrm>
        <a:off x="3018375" y="2092894"/>
        <a:ext cx="601388" cy="601388"/>
      </dsp:txXfrm>
    </dsp:sp>
    <dsp:sp modelId="{386390DB-CED1-47D4-89DE-AD163FC0F953}">
      <dsp:nvSpPr>
        <dsp:cNvPr id="0" name=""/>
        <dsp:cNvSpPr/>
      </dsp:nvSpPr>
      <dsp:spPr>
        <a:xfrm rot="10800000">
          <a:off x="2572637" y="2250068"/>
          <a:ext cx="226971" cy="287040"/>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640728" y="2307476"/>
        <a:ext cx="158880" cy="172224"/>
      </dsp:txXfrm>
    </dsp:sp>
    <dsp:sp modelId="{93B8E7EA-CD9A-4215-8BA5-60CAB022D812}">
      <dsp:nvSpPr>
        <dsp:cNvPr id="0" name=""/>
        <dsp:cNvSpPr/>
      </dsp:nvSpPr>
      <dsp:spPr>
        <a:xfrm>
          <a:off x="1615085" y="1968343"/>
          <a:ext cx="850490" cy="850490"/>
        </a:xfrm>
        <a:prstGeom prst="ellipse">
          <a:avLst/>
        </a:prstGeom>
        <a:solidFill>
          <a:srgbClr val="F2FA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vi-VN" sz="3600" kern="1200">
              <a:solidFill>
                <a:srgbClr val="00B050"/>
              </a:solidFill>
            </a:rPr>
            <a:t>4</a:t>
          </a:r>
          <a:endParaRPr lang="en-US" sz="3600" kern="1200">
            <a:solidFill>
              <a:srgbClr val="00B050"/>
            </a:solidFill>
          </a:endParaRPr>
        </a:p>
      </dsp:txBody>
      <dsp:txXfrm>
        <a:off x="1739636" y="2092894"/>
        <a:ext cx="601388" cy="601388"/>
      </dsp:txXfrm>
    </dsp:sp>
    <dsp:sp modelId="{579CCC4C-EDE0-46F7-8AFD-9F313F149129}">
      <dsp:nvSpPr>
        <dsp:cNvPr id="0" name=""/>
        <dsp:cNvSpPr/>
      </dsp:nvSpPr>
      <dsp:spPr>
        <a:xfrm rot="15120000">
          <a:off x="1731253" y="1648101"/>
          <a:ext cx="226971" cy="287040"/>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775819" y="1737888"/>
        <a:ext cx="158880" cy="172224"/>
      </dsp:txXfrm>
    </dsp:sp>
    <dsp:sp modelId="{3ADBA070-AB88-45E5-9B1C-E10C45758DFC}">
      <dsp:nvSpPr>
        <dsp:cNvPr id="0" name=""/>
        <dsp:cNvSpPr/>
      </dsp:nvSpPr>
      <dsp:spPr>
        <a:xfrm>
          <a:off x="1219933" y="752190"/>
          <a:ext cx="850490" cy="850490"/>
        </a:xfrm>
        <a:prstGeom prst="ellipse">
          <a:avLst/>
        </a:prstGeom>
        <a:solidFill>
          <a:srgbClr val="F2FA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vi-VN" sz="3600" kern="1200">
              <a:solidFill>
                <a:srgbClr val="00B050"/>
              </a:solidFill>
            </a:rPr>
            <a:t>5</a:t>
          </a:r>
          <a:endParaRPr lang="en-US" sz="3600" kern="1200">
            <a:solidFill>
              <a:srgbClr val="00B050"/>
            </a:solidFill>
          </a:endParaRPr>
        </a:p>
      </dsp:txBody>
      <dsp:txXfrm>
        <a:off x="1344484" y="876741"/>
        <a:ext cx="601388" cy="601388"/>
      </dsp:txXfrm>
    </dsp:sp>
    <dsp:sp modelId="{80C955B2-A5A3-466A-AA9B-A4217F0A0527}">
      <dsp:nvSpPr>
        <dsp:cNvPr id="0" name=""/>
        <dsp:cNvSpPr/>
      </dsp:nvSpPr>
      <dsp:spPr>
        <a:xfrm rot="19440000">
          <a:off x="2043756" y="661879"/>
          <a:ext cx="226971" cy="287040"/>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50258" y="739298"/>
        <a:ext cx="158880" cy="17222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66DD-1129-4EF6-B627-8E0B50AB17E3}" type="datetimeFigureOut">
              <a:rPr lang="en-US" smtClean="0"/>
              <a:t>9/1/2022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1B793-D9BB-4421-B76E-DFE799F3FBBC}" type="slidenum">
              <a:rPr lang="en-US" smtClean="0"/>
              <a:t>‹#›</a:t>
            </a:fld>
            <a:endParaRPr lang="en-US"/>
          </a:p>
        </p:txBody>
      </p:sp>
    </p:spTree>
    <p:extLst>
      <p:ext uri="{BB962C8B-B14F-4D97-AF65-F5344CB8AC3E}">
        <p14:creationId xmlns:p14="http://schemas.microsoft.com/office/powerpoint/2010/main" val="267235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Nội dung chính của bài hôm nay gồm.....</a:t>
            </a:r>
          </a:p>
          <a:p>
            <a:r>
              <a:rPr lang="en-US"/>
              <a:t>Bài này chúng ta học trong 2 tiết, tiết 1 chúng ta sẽ cùng tìm hiểu về Các nguyên tố hóa học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5254A-E08F-4C2C-BE8D-F31EBC6291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4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9/1/2022</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F57B-3FDB-4B4D-8418-561D9B7953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3A9F5A-0208-4128-946B-5A03B034E7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C572E1-2745-45CA-A4AB-93F4F11A3E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4C2FF4-74F1-4C26-8B3F-896CB0D2F7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8628F6-715D-4F99-8E30-A44A5DA120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5A54D1-E2F8-4536-9389-80D4FBE40534}"/>
              </a:ext>
            </a:extLst>
          </p:cNvPr>
          <p:cNvSpPr>
            <a:spLocks noGrp="1"/>
          </p:cNvSpPr>
          <p:nvPr>
            <p:ph type="dt" sz="half" idx="10"/>
          </p:nvPr>
        </p:nvSpPr>
        <p:spPr/>
        <p:txBody>
          <a:bodyPr/>
          <a:lstStyle/>
          <a:p>
            <a:fld id="{F45FDC9E-D07B-492E-AD4C-4375DEB389F9}" type="datetimeFigureOut">
              <a:rPr lang="en-US" smtClean="0"/>
              <a:t>9/1/2022</a:t>
            </a:fld>
            <a:endParaRPr lang="en-US"/>
          </a:p>
        </p:txBody>
      </p:sp>
      <p:sp>
        <p:nvSpPr>
          <p:cNvPr id="8" name="Footer Placeholder 7">
            <a:extLst>
              <a:ext uri="{FF2B5EF4-FFF2-40B4-BE49-F238E27FC236}">
                <a16:creationId xmlns:a16="http://schemas.microsoft.com/office/drawing/2014/main" id="{0F00D80A-50A5-4D93-A9C6-4DF7FB88B3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D5A196-C16B-4AAA-9568-576E89B3D6B5}"/>
              </a:ext>
            </a:extLst>
          </p:cNvPr>
          <p:cNvSpPr>
            <a:spLocks noGrp="1"/>
          </p:cNvSpPr>
          <p:nvPr>
            <p:ph type="sldNum" sz="quarter" idx="12"/>
          </p:nvPr>
        </p:nvSpPr>
        <p:spPr/>
        <p:txBody>
          <a:bodyPr/>
          <a:lstStyle/>
          <a:p>
            <a:fld id="{35CA359E-A9BF-422E-A66C-CD3655969CFD}" type="slidenum">
              <a:rPr lang="en-US" smtClean="0"/>
              <a:t>‹#›</a:t>
            </a:fld>
            <a:endParaRPr lang="en-US"/>
          </a:p>
        </p:txBody>
      </p:sp>
    </p:spTree>
    <p:extLst>
      <p:ext uri="{BB962C8B-B14F-4D97-AF65-F5344CB8AC3E}">
        <p14:creationId xmlns:p14="http://schemas.microsoft.com/office/powerpoint/2010/main" val="2658472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DE9CE-1ED0-4D4B-9A0E-A0761EE32D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E8399E-B28B-4549-8C9B-73CAD4AD2A64}"/>
              </a:ext>
            </a:extLst>
          </p:cNvPr>
          <p:cNvSpPr>
            <a:spLocks noGrp="1"/>
          </p:cNvSpPr>
          <p:nvPr>
            <p:ph type="dt" sz="half" idx="10"/>
          </p:nvPr>
        </p:nvSpPr>
        <p:spPr/>
        <p:txBody>
          <a:bodyPr/>
          <a:lstStyle/>
          <a:p>
            <a:fld id="{F45FDC9E-D07B-492E-AD4C-4375DEB389F9}" type="datetimeFigureOut">
              <a:rPr lang="en-US" smtClean="0"/>
              <a:t>9/1/2022</a:t>
            </a:fld>
            <a:endParaRPr lang="en-US"/>
          </a:p>
        </p:txBody>
      </p:sp>
      <p:sp>
        <p:nvSpPr>
          <p:cNvPr id="4" name="Footer Placeholder 3">
            <a:extLst>
              <a:ext uri="{FF2B5EF4-FFF2-40B4-BE49-F238E27FC236}">
                <a16:creationId xmlns:a16="http://schemas.microsoft.com/office/drawing/2014/main" id="{A2FF01E5-2D04-4FCF-9D4C-0997534435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5FC0F0-02CA-4BED-BDEF-513472D594E8}"/>
              </a:ext>
            </a:extLst>
          </p:cNvPr>
          <p:cNvSpPr>
            <a:spLocks noGrp="1"/>
          </p:cNvSpPr>
          <p:nvPr>
            <p:ph type="sldNum" sz="quarter" idx="12"/>
          </p:nvPr>
        </p:nvSpPr>
        <p:spPr/>
        <p:txBody>
          <a:bodyPr/>
          <a:lstStyle/>
          <a:p>
            <a:fld id="{35CA359E-A9BF-422E-A66C-CD3655969CFD}" type="slidenum">
              <a:rPr lang="en-US" smtClean="0"/>
              <a:t>‹#›</a:t>
            </a:fld>
            <a:endParaRPr lang="en-US"/>
          </a:p>
        </p:txBody>
      </p:sp>
    </p:spTree>
    <p:extLst>
      <p:ext uri="{BB962C8B-B14F-4D97-AF65-F5344CB8AC3E}">
        <p14:creationId xmlns:p14="http://schemas.microsoft.com/office/powerpoint/2010/main" val="500183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A21AD6-BE92-48DA-B410-096531C66AA6}"/>
              </a:ext>
            </a:extLst>
          </p:cNvPr>
          <p:cNvSpPr>
            <a:spLocks noGrp="1"/>
          </p:cNvSpPr>
          <p:nvPr>
            <p:ph type="dt" sz="half" idx="10"/>
          </p:nvPr>
        </p:nvSpPr>
        <p:spPr/>
        <p:txBody>
          <a:bodyPr/>
          <a:lstStyle/>
          <a:p>
            <a:fld id="{F45FDC9E-D07B-492E-AD4C-4375DEB389F9}" type="datetimeFigureOut">
              <a:rPr lang="en-US" smtClean="0"/>
              <a:t>9/1/2022</a:t>
            </a:fld>
            <a:endParaRPr lang="en-US"/>
          </a:p>
        </p:txBody>
      </p:sp>
      <p:sp>
        <p:nvSpPr>
          <p:cNvPr id="3" name="Footer Placeholder 2">
            <a:extLst>
              <a:ext uri="{FF2B5EF4-FFF2-40B4-BE49-F238E27FC236}">
                <a16:creationId xmlns:a16="http://schemas.microsoft.com/office/drawing/2014/main" id="{D17C143F-46E7-43EC-A05B-28A451CF0E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7B51E5-F89B-4296-8981-F022C5FAA942}"/>
              </a:ext>
            </a:extLst>
          </p:cNvPr>
          <p:cNvSpPr>
            <a:spLocks noGrp="1"/>
          </p:cNvSpPr>
          <p:nvPr>
            <p:ph type="sldNum" sz="quarter" idx="12"/>
          </p:nvPr>
        </p:nvSpPr>
        <p:spPr/>
        <p:txBody>
          <a:bodyPr/>
          <a:lstStyle/>
          <a:p>
            <a:fld id="{35CA359E-A9BF-422E-A66C-CD3655969CFD}" type="slidenum">
              <a:rPr lang="en-US" smtClean="0"/>
              <a:t>‹#›</a:t>
            </a:fld>
            <a:endParaRPr lang="en-US"/>
          </a:p>
        </p:txBody>
      </p:sp>
    </p:spTree>
    <p:extLst>
      <p:ext uri="{BB962C8B-B14F-4D97-AF65-F5344CB8AC3E}">
        <p14:creationId xmlns:p14="http://schemas.microsoft.com/office/powerpoint/2010/main" val="1080337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D450-7ED4-477C-B017-BE0B70EA4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185CD2-29E7-4692-9E50-277E485F5D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A610EC-D4E4-45E6-A5C0-26487F365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947072-BE41-40CD-A51A-6F164DD7D236}"/>
              </a:ext>
            </a:extLst>
          </p:cNvPr>
          <p:cNvSpPr>
            <a:spLocks noGrp="1"/>
          </p:cNvSpPr>
          <p:nvPr>
            <p:ph type="dt" sz="half" idx="10"/>
          </p:nvPr>
        </p:nvSpPr>
        <p:spPr/>
        <p:txBody>
          <a:bodyPr/>
          <a:lstStyle/>
          <a:p>
            <a:fld id="{F45FDC9E-D07B-492E-AD4C-4375DEB389F9}" type="datetimeFigureOut">
              <a:rPr lang="en-US" smtClean="0"/>
              <a:t>9/1/2022</a:t>
            </a:fld>
            <a:endParaRPr lang="en-US"/>
          </a:p>
        </p:txBody>
      </p:sp>
      <p:sp>
        <p:nvSpPr>
          <p:cNvPr id="6" name="Footer Placeholder 5">
            <a:extLst>
              <a:ext uri="{FF2B5EF4-FFF2-40B4-BE49-F238E27FC236}">
                <a16:creationId xmlns:a16="http://schemas.microsoft.com/office/drawing/2014/main" id="{B2B6AA42-EF14-41DB-BE45-397892311A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43C5A7-F893-4CA1-8955-2914120E735F}"/>
              </a:ext>
            </a:extLst>
          </p:cNvPr>
          <p:cNvSpPr>
            <a:spLocks noGrp="1"/>
          </p:cNvSpPr>
          <p:nvPr>
            <p:ph type="sldNum" sz="quarter" idx="12"/>
          </p:nvPr>
        </p:nvSpPr>
        <p:spPr/>
        <p:txBody>
          <a:bodyPr/>
          <a:lstStyle/>
          <a:p>
            <a:fld id="{35CA359E-A9BF-422E-A66C-CD3655969CFD}" type="slidenum">
              <a:rPr lang="en-US" smtClean="0"/>
              <a:t>‹#›</a:t>
            </a:fld>
            <a:endParaRPr lang="en-US"/>
          </a:p>
        </p:txBody>
      </p:sp>
    </p:spTree>
    <p:extLst>
      <p:ext uri="{BB962C8B-B14F-4D97-AF65-F5344CB8AC3E}">
        <p14:creationId xmlns:p14="http://schemas.microsoft.com/office/powerpoint/2010/main" val="2370782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50D1-27A3-4D64-8A6F-CF162F5BF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A0EA24-B717-443E-86DA-095A912DB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847D68-F430-4476-87D0-4EDF8CF0F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C2D174-AF02-44BF-A64F-7153264E46F1}"/>
              </a:ext>
            </a:extLst>
          </p:cNvPr>
          <p:cNvSpPr>
            <a:spLocks noGrp="1"/>
          </p:cNvSpPr>
          <p:nvPr>
            <p:ph type="dt" sz="half" idx="10"/>
          </p:nvPr>
        </p:nvSpPr>
        <p:spPr/>
        <p:txBody>
          <a:bodyPr/>
          <a:lstStyle/>
          <a:p>
            <a:fld id="{F45FDC9E-D07B-492E-AD4C-4375DEB389F9}" type="datetimeFigureOut">
              <a:rPr lang="en-US" smtClean="0"/>
              <a:t>9/1/2022</a:t>
            </a:fld>
            <a:endParaRPr lang="en-US"/>
          </a:p>
        </p:txBody>
      </p:sp>
      <p:sp>
        <p:nvSpPr>
          <p:cNvPr id="6" name="Footer Placeholder 5">
            <a:extLst>
              <a:ext uri="{FF2B5EF4-FFF2-40B4-BE49-F238E27FC236}">
                <a16:creationId xmlns:a16="http://schemas.microsoft.com/office/drawing/2014/main" id="{996A1D6A-2237-4FC5-904E-07103906D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423222-196C-49B1-B508-65C14CE198EE}"/>
              </a:ext>
            </a:extLst>
          </p:cNvPr>
          <p:cNvSpPr>
            <a:spLocks noGrp="1"/>
          </p:cNvSpPr>
          <p:nvPr>
            <p:ph type="sldNum" sz="quarter" idx="12"/>
          </p:nvPr>
        </p:nvSpPr>
        <p:spPr/>
        <p:txBody>
          <a:bodyPr/>
          <a:lstStyle/>
          <a:p>
            <a:fld id="{35CA359E-A9BF-422E-A66C-CD3655969CFD}" type="slidenum">
              <a:rPr lang="en-US" smtClean="0"/>
              <a:t>‹#›</a:t>
            </a:fld>
            <a:endParaRPr lang="en-US"/>
          </a:p>
        </p:txBody>
      </p:sp>
    </p:spTree>
    <p:extLst>
      <p:ext uri="{BB962C8B-B14F-4D97-AF65-F5344CB8AC3E}">
        <p14:creationId xmlns:p14="http://schemas.microsoft.com/office/powerpoint/2010/main" val="3697122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CE96-534B-4F18-BDB8-9A9939B0B3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D9BC8B-39BA-4B2D-8212-6A93FFD637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57110-41FC-4570-ADA1-9F829647E2C2}"/>
              </a:ext>
            </a:extLst>
          </p:cNvPr>
          <p:cNvSpPr>
            <a:spLocks noGrp="1"/>
          </p:cNvSpPr>
          <p:nvPr>
            <p:ph type="dt" sz="half" idx="10"/>
          </p:nvPr>
        </p:nvSpPr>
        <p:spPr/>
        <p:txBody>
          <a:bodyPr/>
          <a:lstStyle/>
          <a:p>
            <a:fld id="{F45FDC9E-D07B-492E-AD4C-4375DEB389F9}" type="datetimeFigureOut">
              <a:rPr lang="en-US" smtClean="0"/>
              <a:t>9/1/2022</a:t>
            </a:fld>
            <a:endParaRPr lang="en-US"/>
          </a:p>
        </p:txBody>
      </p:sp>
      <p:sp>
        <p:nvSpPr>
          <p:cNvPr id="5" name="Footer Placeholder 4">
            <a:extLst>
              <a:ext uri="{FF2B5EF4-FFF2-40B4-BE49-F238E27FC236}">
                <a16:creationId xmlns:a16="http://schemas.microsoft.com/office/drawing/2014/main" id="{5C1F14D3-D784-4764-93A3-16DFE7C81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62EB1D-A39F-4766-AF12-518C4F751F58}"/>
              </a:ext>
            </a:extLst>
          </p:cNvPr>
          <p:cNvSpPr>
            <a:spLocks noGrp="1"/>
          </p:cNvSpPr>
          <p:nvPr>
            <p:ph type="sldNum" sz="quarter" idx="12"/>
          </p:nvPr>
        </p:nvSpPr>
        <p:spPr/>
        <p:txBody>
          <a:bodyPr/>
          <a:lstStyle/>
          <a:p>
            <a:fld id="{35CA359E-A9BF-422E-A66C-CD3655969CFD}" type="slidenum">
              <a:rPr lang="en-US" smtClean="0"/>
              <a:t>‹#›</a:t>
            </a:fld>
            <a:endParaRPr lang="en-US"/>
          </a:p>
        </p:txBody>
      </p:sp>
    </p:spTree>
    <p:extLst>
      <p:ext uri="{BB962C8B-B14F-4D97-AF65-F5344CB8AC3E}">
        <p14:creationId xmlns:p14="http://schemas.microsoft.com/office/powerpoint/2010/main" val="57671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A63AC4-8890-4E9F-9F1D-3D0C4EEB7E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BC6A59-4FA8-468F-9EE5-EA035515BA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3703B-9084-4AFB-B9FA-227A2885B620}"/>
              </a:ext>
            </a:extLst>
          </p:cNvPr>
          <p:cNvSpPr>
            <a:spLocks noGrp="1"/>
          </p:cNvSpPr>
          <p:nvPr>
            <p:ph type="dt" sz="half" idx="10"/>
          </p:nvPr>
        </p:nvSpPr>
        <p:spPr/>
        <p:txBody>
          <a:bodyPr/>
          <a:lstStyle/>
          <a:p>
            <a:fld id="{F45FDC9E-D07B-492E-AD4C-4375DEB389F9}" type="datetimeFigureOut">
              <a:rPr lang="en-US" smtClean="0"/>
              <a:t>9/1/2022</a:t>
            </a:fld>
            <a:endParaRPr lang="en-US"/>
          </a:p>
        </p:txBody>
      </p:sp>
      <p:sp>
        <p:nvSpPr>
          <p:cNvPr id="5" name="Footer Placeholder 4">
            <a:extLst>
              <a:ext uri="{FF2B5EF4-FFF2-40B4-BE49-F238E27FC236}">
                <a16:creationId xmlns:a16="http://schemas.microsoft.com/office/drawing/2014/main" id="{1C7B0229-F2C6-42EA-8033-1D567CEC4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5F7B7-DE2F-48DC-82AD-EA4E4687EC56}"/>
              </a:ext>
            </a:extLst>
          </p:cNvPr>
          <p:cNvSpPr>
            <a:spLocks noGrp="1"/>
          </p:cNvSpPr>
          <p:nvPr>
            <p:ph type="sldNum" sz="quarter" idx="12"/>
          </p:nvPr>
        </p:nvSpPr>
        <p:spPr/>
        <p:txBody>
          <a:bodyPr/>
          <a:lstStyle/>
          <a:p>
            <a:fld id="{35CA359E-A9BF-422E-A66C-CD3655969CFD}" type="slidenum">
              <a:rPr lang="en-US" smtClean="0"/>
              <a:t>‹#›</a:t>
            </a:fld>
            <a:endParaRPr lang="en-US"/>
          </a:p>
        </p:txBody>
      </p:sp>
    </p:spTree>
    <p:extLst>
      <p:ext uri="{BB962C8B-B14F-4D97-AF65-F5344CB8AC3E}">
        <p14:creationId xmlns:p14="http://schemas.microsoft.com/office/powerpoint/2010/main" val="60878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9/1/2022</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9/1/2022</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9/1/2022</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9/1/2022</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AA7AA-1BB8-43A1-A75C-77962B87C7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A9FE44-895C-4054-B9B6-84775C27C2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6A1B86-746F-49B0-BEED-711336C56A05}"/>
              </a:ext>
            </a:extLst>
          </p:cNvPr>
          <p:cNvSpPr>
            <a:spLocks noGrp="1"/>
          </p:cNvSpPr>
          <p:nvPr>
            <p:ph type="dt" sz="half" idx="10"/>
          </p:nvPr>
        </p:nvSpPr>
        <p:spPr/>
        <p:txBody>
          <a:bodyPr/>
          <a:lstStyle/>
          <a:p>
            <a:fld id="{F45FDC9E-D07B-492E-AD4C-4375DEB389F9}" type="datetimeFigureOut">
              <a:rPr lang="en-US" smtClean="0"/>
              <a:t>9/1/2022</a:t>
            </a:fld>
            <a:endParaRPr lang="en-US"/>
          </a:p>
        </p:txBody>
      </p:sp>
      <p:sp>
        <p:nvSpPr>
          <p:cNvPr id="5" name="Footer Placeholder 4">
            <a:extLst>
              <a:ext uri="{FF2B5EF4-FFF2-40B4-BE49-F238E27FC236}">
                <a16:creationId xmlns:a16="http://schemas.microsoft.com/office/drawing/2014/main" id="{5E264933-0442-4B54-B6CC-8C341E1D7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249975-11A0-4C1E-88B9-AA8062FF50D7}"/>
              </a:ext>
            </a:extLst>
          </p:cNvPr>
          <p:cNvSpPr>
            <a:spLocks noGrp="1"/>
          </p:cNvSpPr>
          <p:nvPr>
            <p:ph type="sldNum" sz="quarter" idx="12"/>
          </p:nvPr>
        </p:nvSpPr>
        <p:spPr/>
        <p:txBody>
          <a:bodyPr/>
          <a:lstStyle/>
          <a:p>
            <a:fld id="{35CA359E-A9BF-422E-A66C-CD3655969CFD}" type="slidenum">
              <a:rPr lang="en-US" smtClean="0"/>
              <a:t>‹#›</a:t>
            </a:fld>
            <a:endParaRPr lang="en-US"/>
          </a:p>
        </p:txBody>
      </p:sp>
    </p:spTree>
    <p:extLst>
      <p:ext uri="{BB962C8B-B14F-4D97-AF65-F5344CB8AC3E}">
        <p14:creationId xmlns:p14="http://schemas.microsoft.com/office/powerpoint/2010/main" val="57739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2CB3-F5F8-4C21-B39E-49A56AE639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DEF106-B5EB-47B8-B9FB-768E6BDD3A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A2970-0575-4FFF-A7D4-4B13C7B99D35}"/>
              </a:ext>
            </a:extLst>
          </p:cNvPr>
          <p:cNvSpPr>
            <a:spLocks noGrp="1"/>
          </p:cNvSpPr>
          <p:nvPr>
            <p:ph type="dt" sz="half" idx="10"/>
          </p:nvPr>
        </p:nvSpPr>
        <p:spPr/>
        <p:txBody>
          <a:bodyPr/>
          <a:lstStyle/>
          <a:p>
            <a:fld id="{F45FDC9E-D07B-492E-AD4C-4375DEB389F9}" type="datetimeFigureOut">
              <a:rPr lang="en-US" smtClean="0"/>
              <a:t>9/1/2022</a:t>
            </a:fld>
            <a:endParaRPr lang="en-US"/>
          </a:p>
        </p:txBody>
      </p:sp>
      <p:sp>
        <p:nvSpPr>
          <p:cNvPr id="5" name="Footer Placeholder 4">
            <a:extLst>
              <a:ext uri="{FF2B5EF4-FFF2-40B4-BE49-F238E27FC236}">
                <a16:creationId xmlns:a16="http://schemas.microsoft.com/office/drawing/2014/main" id="{ECF073A5-8F47-48AC-932D-D990E5BF5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94E61-F929-4020-BE3A-660217420823}"/>
              </a:ext>
            </a:extLst>
          </p:cNvPr>
          <p:cNvSpPr>
            <a:spLocks noGrp="1"/>
          </p:cNvSpPr>
          <p:nvPr>
            <p:ph type="sldNum" sz="quarter" idx="12"/>
          </p:nvPr>
        </p:nvSpPr>
        <p:spPr/>
        <p:txBody>
          <a:bodyPr/>
          <a:lstStyle/>
          <a:p>
            <a:fld id="{35CA359E-A9BF-422E-A66C-CD3655969CFD}" type="slidenum">
              <a:rPr lang="en-US" smtClean="0"/>
              <a:t>‹#›</a:t>
            </a:fld>
            <a:endParaRPr lang="en-US"/>
          </a:p>
        </p:txBody>
      </p:sp>
    </p:spTree>
    <p:extLst>
      <p:ext uri="{BB962C8B-B14F-4D97-AF65-F5344CB8AC3E}">
        <p14:creationId xmlns:p14="http://schemas.microsoft.com/office/powerpoint/2010/main" val="1474549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19756-3E2A-425B-9070-9CABBB8D98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AC02D9-CC1A-49CA-94DC-BF5F9D710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C3EF4E-D459-4E05-BB34-B7DD0E7B5C0C}"/>
              </a:ext>
            </a:extLst>
          </p:cNvPr>
          <p:cNvSpPr>
            <a:spLocks noGrp="1"/>
          </p:cNvSpPr>
          <p:nvPr>
            <p:ph type="dt" sz="half" idx="10"/>
          </p:nvPr>
        </p:nvSpPr>
        <p:spPr/>
        <p:txBody>
          <a:bodyPr/>
          <a:lstStyle/>
          <a:p>
            <a:fld id="{F45FDC9E-D07B-492E-AD4C-4375DEB389F9}" type="datetimeFigureOut">
              <a:rPr lang="en-US" smtClean="0"/>
              <a:t>9/1/2022</a:t>
            </a:fld>
            <a:endParaRPr lang="en-US"/>
          </a:p>
        </p:txBody>
      </p:sp>
      <p:sp>
        <p:nvSpPr>
          <p:cNvPr id="5" name="Footer Placeholder 4">
            <a:extLst>
              <a:ext uri="{FF2B5EF4-FFF2-40B4-BE49-F238E27FC236}">
                <a16:creationId xmlns:a16="http://schemas.microsoft.com/office/drawing/2014/main" id="{C605322B-8323-4F52-A3A2-5F89F4F6D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0BB7AA-3D6D-47E3-80FF-4F8F9C44B9A9}"/>
              </a:ext>
            </a:extLst>
          </p:cNvPr>
          <p:cNvSpPr>
            <a:spLocks noGrp="1"/>
          </p:cNvSpPr>
          <p:nvPr>
            <p:ph type="sldNum" sz="quarter" idx="12"/>
          </p:nvPr>
        </p:nvSpPr>
        <p:spPr/>
        <p:txBody>
          <a:bodyPr/>
          <a:lstStyle/>
          <a:p>
            <a:fld id="{35CA359E-A9BF-422E-A66C-CD3655969CFD}" type="slidenum">
              <a:rPr lang="en-US" smtClean="0"/>
              <a:t>‹#›</a:t>
            </a:fld>
            <a:endParaRPr lang="en-US"/>
          </a:p>
        </p:txBody>
      </p:sp>
    </p:spTree>
    <p:extLst>
      <p:ext uri="{BB962C8B-B14F-4D97-AF65-F5344CB8AC3E}">
        <p14:creationId xmlns:p14="http://schemas.microsoft.com/office/powerpoint/2010/main" val="374804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2632F-2C0B-4F50-B001-D744BB6202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CBFAD-D277-43FB-88AF-9545952C5A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7A2808-35E1-4E5E-852D-4C4F03FC9C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6E90C4-EC5A-4EE9-AF37-E719B75A69A2}"/>
              </a:ext>
            </a:extLst>
          </p:cNvPr>
          <p:cNvSpPr>
            <a:spLocks noGrp="1"/>
          </p:cNvSpPr>
          <p:nvPr>
            <p:ph type="dt" sz="half" idx="10"/>
          </p:nvPr>
        </p:nvSpPr>
        <p:spPr/>
        <p:txBody>
          <a:bodyPr/>
          <a:lstStyle/>
          <a:p>
            <a:fld id="{F45FDC9E-D07B-492E-AD4C-4375DEB389F9}" type="datetimeFigureOut">
              <a:rPr lang="en-US" smtClean="0"/>
              <a:t>9/1/2022</a:t>
            </a:fld>
            <a:endParaRPr lang="en-US"/>
          </a:p>
        </p:txBody>
      </p:sp>
      <p:sp>
        <p:nvSpPr>
          <p:cNvPr id="6" name="Footer Placeholder 5">
            <a:extLst>
              <a:ext uri="{FF2B5EF4-FFF2-40B4-BE49-F238E27FC236}">
                <a16:creationId xmlns:a16="http://schemas.microsoft.com/office/drawing/2014/main" id="{EB2EBFE4-BEE6-4B37-8E6E-EA57F2859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F1698-3E35-4603-993C-E8844853A4E8}"/>
              </a:ext>
            </a:extLst>
          </p:cNvPr>
          <p:cNvSpPr>
            <a:spLocks noGrp="1"/>
          </p:cNvSpPr>
          <p:nvPr>
            <p:ph type="sldNum" sz="quarter" idx="12"/>
          </p:nvPr>
        </p:nvSpPr>
        <p:spPr/>
        <p:txBody>
          <a:bodyPr/>
          <a:lstStyle/>
          <a:p>
            <a:fld id="{35CA359E-A9BF-422E-A66C-CD3655969CFD}" type="slidenum">
              <a:rPr lang="en-US" smtClean="0"/>
              <a:t>‹#›</a:t>
            </a:fld>
            <a:endParaRPr lang="en-US"/>
          </a:p>
        </p:txBody>
      </p:sp>
    </p:spTree>
    <p:extLst>
      <p:ext uri="{BB962C8B-B14F-4D97-AF65-F5344CB8AC3E}">
        <p14:creationId xmlns:p14="http://schemas.microsoft.com/office/powerpoint/2010/main" val="387162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A543D89E-3AC6-49F2-BF1A-7D901A69D1E3}"/>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9/1/2022</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DA93EBF-B492-4A3D-944F-93953A08214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9557517-269D-412C-9250-DAEAAD36C5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3E0ECB-F2A8-4BFA-BCA8-8F85D7551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A836C-EB8E-4E3A-BE0F-717891F8B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FDC9E-D07B-492E-AD4C-4375DEB389F9}" type="datetimeFigureOut">
              <a:rPr lang="en-US" smtClean="0"/>
              <a:t>9/1/2022</a:t>
            </a:fld>
            <a:endParaRPr lang="en-US"/>
          </a:p>
        </p:txBody>
      </p:sp>
      <p:sp>
        <p:nvSpPr>
          <p:cNvPr id="5" name="Footer Placeholder 4">
            <a:extLst>
              <a:ext uri="{FF2B5EF4-FFF2-40B4-BE49-F238E27FC236}">
                <a16:creationId xmlns:a16="http://schemas.microsoft.com/office/drawing/2014/main" id="{7D1029BF-DEBE-45B6-BC80-8D01D4BDCC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61D6B9-9118-4442-A926-F14A96D6E0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A359E-A9BF-422E-A66C-CD3655969CFD}" type="slidenum">
              <a:rPr lang="en-US" smtClean="0"/>
              <a:t>‹#›</a:t>
            </a:fld>
            <a:endParaRPr lang="en-US"/>
          </a:p>
        </p:txBody>
      </p:sp>
    </p:spTree>
    <p:extLst>
      <p:ext uri="{BB962C8B-B14F-4D97-AF65-F5344CB8AC3E}">
        <p14:creationId xmlns:p14="http://schemas.microsoft.com/office/powerpoint/2010/main" val="9018025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771C9B-230C-4C8B-BD86-EC76C82486EC}"/>
              </a:ext>
            </a:extLst>
          </p:cNvPr>
          <p:cNvPicPr>
            <a:picLocks noChangeAspect="1"/>
          </p:cNvPicPr>
          <p:nvPr/>
        </p:nvPicPr>
        <p:blipFill>
          <a:blip r:embed="rId2"/>
          <a:stretch>
            <a:fillRect/>
          </a:stretch>
        </p:blipFill>
        <p:spPr>
          <a:xfrm>
            <a:off x="0" y="0"/>
            <a:ext cx="12192000" cy="6830013"/>
          </a:xfrm>
          <a:prstGeom prst="rect">
            <a:avLst/>
          </a:prstGeom>
        </p:spPr>
      </p:pic>
    </p:spTree>
    <p:extLst>
      <p:ext uri="{BB962C8B-B14F-4D97-AF65-F5344CB8AC3E}">
        <p14:creationId xmlns:p14="http://schemas.microsoft.com/office/powerpoint/2010/main" val="123984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E317CB-42AB-464D-BB2E-753816CF2BBF}"/>
              </a:ext>
            </a:extLst>
          </p:cNvPr>
          <p:cNvPicPr>
            <a:picLocks noChangeAspect="1"/>
          </p:cNvPicPr>
          <p:nvPr/>
        </p:nvPicPr>
        <p:blipFill>
          <a:blip r:embed="rId2"/>
          <a:stretch>
            <a:fillRect/>
          </a:stretch>
        </p:blipFill>
        <p:spPr>
          <a:xfrm>
            <a:off x="0" y="0"/>
            <a:ext cx="9444793" cy="1143000"/>
          </a:xfrm>
          <a:prstGeom prst="rect">
            <a:avLst/>
          </a:prstGeom>
        </p:spPr>
      </p:pic>
      <p:grpSp>
        <p:nvGrpSpPr>
          <p:cNvPr id="10" name="Group 9">
            <a:extLst>
              <a:ext uri="{FF2B5EF4-FFF2-40B4-BE49-F238E27FC236}">
                <a16:creationId xmlns:a16="http://schemas.microsoft.com/office/drawing/2014/main" id="{AD814F93-BB29-4D22-BE65-8AB5A17F2E97}"/>
              </a:ext>
            </a:extLst>
          </p:cNvPr>
          <p:cNvGrpSpPr/>
          <p:nvPr/>
        </p:nvGrpSpPr>
        <p:grpSpPr>
          <a:xfrm>
            <a:off x="100013" y="1371600"/>
            <a:ext cx="7443787" cy="830302"/>
            <a:chOff x="100013" y="1371600"/>
            <a:chExt cx="7443787" cy="830302"/>
          </a:xfrm>
        </p:grpSpPr>
        <p:pic>
          <p:nvPicPr>
            <p:cNvPr id="6" name="Picture 2" descr="Teamwork là gì? Ý nghĩa và lợi ích của Teamwork">
              <a:extLst>
                <a:ext uri="{FF2B5EF4-FFF2-40B4-BE49-F238E27FC236}">
                  <a16:creationId xmlns:a16="http://schemas.microsoft.com/office/drawing/2014/main" id="{A38E00F6-4FF1-4B4B-BBA1-FB465C4AE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371600"/>
              <a:ext cx="1423987" cy="830302"/>
            </a:xfrm>
            <a:prstGeom prst="rect">
              <a:avLst/>
            </a:prstGeom>
            <a:noFill/>
            <a:ln w="12700">
              <a:solidFill>
                <a:srgbClr val="000099"/>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2FA67BC-7EBC-4231-A348-36F2488EE233}"/>
                </a:ext>
              </a:extLst>
            </p:cNvPr>
            <p:cNvSpPr txBox="1"/>
            <p:nvPr/>
          </p:nvSpPr>
          <p:spPr>
            <a:xfrm>
              <a:off x="1676399" y="1555919"/>
              <a:ext cx="5867401" cy="461665"/>
            </a:xfrm>
            <a:prstGeom prst="rect">
              <a:avLst/>
            </a:prstGeom>
            <a:noFill/>
          </p:spPr>
          <p:txBody>
            <a:bodyPr wrap="square" rtlCol="0">
              <a:spAutoFit/>
            </a:bodyPr>
            <a:lstStyle/>
            <a:p>
              <a:r>
                <a:rPr lang="en-US" sz="2400">
                  <a:solidFill>
                    <a:srgbClr val="002060"/>
                  </a:solidFill>
                  <a:latin typeface="Arial" panose="020B0604020202020204" pitchFamily="34" charset="0"/>
                  <a:cs typeface="Arial" panose="020B0604020202020204" pitchFamily="34" charset="0"/>
                </a:rPr>
                <a:t>Hoạt động nhóm " Think - Pair - Share"</a:t>
              </a:r>
            </a:p>
          </p:txBody>
        </p:sp>
      </p:grpSp>
      <p:sp>
        <p:nvSpPr>
          <p:cNvPr id="8" name="TextBox 7">
            <a:extLst>
              <a:ext uri="{FF2B5EF4-FFF2-40B4-BE49-F238E27FC236}">
                <a16:creationId xmlns:a16="http://schemas.microsoft.com/office/drawing/2014/main" id="{B61BF794-A9D3-495B-9BB9-5DF37AF58A8E}"/>
              </a:ext>
            </a:extLst>
          </p:cNvPr>
          <p:cNvSpPr txBox="1"/>
          <p:nvPr/>
        </p:nvSpPr>
        <p:spPr>
          <a:xfrm>
            <a:off x="1676399" y="2362200"/>
            <a:ext cx="9220201" cy="461665"/>
          </a:xfrm>
          <a:prstGeom prst="rect">
            <a:avLst/>
          </a:prstGeom>
          <a:noFill/>
        </p:spPr>
        <p:txBody>
          <a:bodyPr wrap="square" rtlCol="0">
            <a:spAutoFit/>
          </a:bodyPr>
          <a:lstStyle/>
          <a:p>
            <a:r>
              <a:rPr lang="nl-NL" sz="2400">
                <a:solidFill>
                  <a:srgbClr val="C00000"/>
                </a:solidFill>
                <a:latin typeface="Arial" panose="020B0604020202020204" pitchFamily="34" charset="0"/>
                <a:cs typeface="Arial" panose="020B0604020202020204" pitchFamily="34" charset="0"/>
              </a:rPr>
              <a:t>Kể tên một số thành tựu của công nghệ vi sinh vật.</a:t>
            </a:r>
            <a:endParaRPr lang="en-US" sz="2400">
              <a:solidFill>
                <a:srgbClr val="C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2111F41-6E7D-4212-B010-69B46CCCAD66}"/>
              </a:ext>
            </a:extLst>
          </p:cNvPr>
          <p:cNvSpPr txBox="1"/>
          <p:nvPr/>
        </p:nvSpPr>
        <p:spPr>
          <a:xfrm>
            <a:off x="304801" y="1634789"/>
            <a:ext cx="11658600" cy="2175211"/>
          </a:xfrm>
          <a:prstGeom prst="rect">
            <a:avLst/>
          </a:prstGeom>
          <a:noFill/>
        </p:spPr>
        <p:txBody>
          <a:bodyPr wrap="square" lIns="0" tIns="0" rIns="0" bIns="0" rtlCol="0">
            <a:spAutoFit/>
          </a:bodyPr>
          <a:lstStyle/>
          <a:p>
            <a:pPr marL="457200" algn="just">
              <a:lnSpc>
                <a:spcPct val="120000"/>
              </a:lnSpc>
              <a:tabLst>
                <a:tab pos="180340" algn="l"/>
              </a:tabLst>
            </a:pPr>
            <a:r>
              <a:rPr lang="nl-NL" sz="2400">
                <a:solidFill>
                  <a:srgbClr val="002060"/>
                </a:solidFill>
                <a:effectLst/>
                <a:latin typeface="Arial" panose="020B0604020202020204" pitchFamily="34" charset="0"/>
                <a:ea typeface="Calibri" panose="020F0502020204030204" pitchFamily="34" charset="0"/>
                <a:cs typeface="Arial" panose="020B0604020202020204" pitchFamily="34" charset="0"/>
              </a:rPr>
              <a:t>- Vi sinh vật được sử dụng như những “nhà máy” sản xuất protein, kháng sinh, nhiên liệu sinh học...</a:t>
            </a:r>
            <a:endParaRPr lang="en-US" sz="2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algn="just">
              <a:lnSpc>
                <a:spcPct val="120000"/>
              </a:lnSpc>
              <a:tabLst>
                <a:tab pos="180340" algn="l"/>
              </a:tabLst>
            </a:pPr>
            <a:r>
              <a:rPr lang="nl-NL" sz="2400">
                <a:solidFill>
                  <a:srgbClr val="002060"/>
                </a:solidFill>
                <a:effectLst/>
                <a:latin typeface="Arial" panose="020B0604020202020204" pitchFamily="34" charset="0"/>
                <a:ea typeface="Calibri" panose="020F0502020204030204" pitchFamily="34" charset="0"/>
                <a:cs typeface="Arial" panose="020B0604020202020204" pitchFamily="34" charset="0"/>
              </a:rPr>
              <a:t>- Vi sinh vật sống trong điều kiện khắc nghiệt là nguồn cung cấp các chất có hoạt tính sinh học đặc biệt, phục vụ cho các ứng dụng trong công nghiệp, nông nghiệp và nghiên cứu công nghệ sinh học trong điều kiện khắc nghiệt.</a:t>
            </a:r>
            <a:endParaRPr lang="en-US" sz="2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6071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750"/>
                                        <p:tgtEl>
                                          <p:spTgt spid="10"/>
                                        </p:tgtEl>
                                      </p:cBhvr>
                                    </p:animEffect>
                                    <p:set>
                                      <p:cBhvr>
                                        <p:cTn id="19" dur="1" fill="hold">
                                          <p:stCondLst>
                                            <p:cond delay="749"/>
                                          </p:stCondLst>
                                        </p:cTn>
                                        <p:tgtEl>
                                          <p:spTgt spid="10"/>
                                        </p:tgtEl>
                                        <p:attrNameLst>
                                          <p:attrName>style.visibility</p:attrName>
                                        </p:attrNameLst>
                                      </p:cBhvr>
                                      <p:to>
                                        <p:strVal val="hidden"/>
                                      </p:to>
                                    </p:set>
                                  </p:childTnLst>
                                </p:cTn>
                              </p:par>
                              <p:par>
                                <p:cTn id="20" presetID="14" presetClass="exit" presetSubtype="10" fill="hold" grpId="1" nodeType="withEffect">
                                  <p:stCondLst>
                                    <p:cond delay="0"/>
                                  </p:stCondLst>
                                  <p:childTnLst>
                                    <p:animEffect transition="out" filter="randombar(horizontal)">
                                      <p:cBhvr>
                                        <p:cTn id="21" dur="750"/>
                                        <p:tgtEl>
                                          <p:spTgt spid="8"/>
                                        </p:tgtEl>
                                      </p:cBhvr>
                                    </p:animEffect>
                                    <p:set>
                                      <p:cBhvr>
                                        <p:cTn id="22" dur="1" fill="hold">
                                          <p:stCondLst>
                                            <p:cond delay="749"/>
                                          </p:stCondLst>
                                        </p:cTn>
                                        <p:tgtEl>
                                          <p:spTgt spid="8"/>
                                        </p:tgtEl>
                                        <p:attrNameLst>
                                          <p:attrName>style.visibility</p:attrName>
                                        </p:attrNameLst>
                                      </p:cBhvr>
                                      <p:to>
                                        <p:strVal val="hidden"/>
                                      </p:to>
                                    </p:set>
                                  </p:childTnLst>
                                </p:cTn>
                              </p:par>
                              <p:par>
                                <p:cTn id="23" presetID="2" presetClass="entr" presetSubtype="4" decel="10000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87E8F1-4DAC-44F4-BC2A-13CD8ABD9E0D}"/>
              </a:ext>
            </a:extLst>
          </p:cNvPr>
          <p:cNvPicPr>
            <a:picLocks noChangeAspect="1"/>
          </p:cNvPicPr>
          <p:nvPr/>
        </p:nvPicPr>
        <p:blipFill>
          <a:blip r:embed="rId2"/>
          <a:stretch>
            <a:fillRect/>
          </a:stretch>
        </p:blipFill>
        <p:spPr>
          <a:xfrm>
            <a:off x="-1" y="15240"/>
            <a:ext cx="9829801" cy="1103345"/>
          </a:xfrm>
          <a:prstGeom prst="rect">
            <a:avLst/>
          </a:prstGeom>
        </p:spPr>
      </p:pic>
      <p:grpSp>
        <p:nvGrpSpPr>
          <p:cNvPr id="11" name="Group 10">
            <a:extLst>
              <a:ext uri="{FF2B5EF4-FFF2-40B4-BE49-F238E27FC236}">
                <a16:creationId xmlns:a16="http://schemas.microsoft.com/office/drawing/2014/main" id="{12FB207F-1B23-4E59-9A57-5DDEA93A3C7C}"/>
              </a:ext>
            </a:extLst>
          </p:cNvPr>
          <p:cNvGrpSpPr/>
          <p:nvPr/>
        </p:nvGrpSpPr>
        <p:grpSpPr>
          <a:xfrm>
            <a:off x="152400" y="1216724"/>
            <a:ext cx="7848600" cy="993076"/>
            <a:chOff x="152400" y="1216724"/>
            <a:chExt cx="7848600" cy="993076"/>
          </a:xfrm>
        </p:grpSpPr>
        <p:pic>
          <p:nvPicPr>
            <p:cNvPr id="3074" name="Picture 2" descr="Những kỹ năng Teamwork quan trọng | Talent community">
              <a:extLst>
                <a:ext uri="{FF2B5EF4-FFF2-40B4-BE49-F238E27FC236}">
                  <a16:creationId xmlns:a16="http://schemas.microsoft.com/office/drawing/2014/main" id="{51EA95F4-3CA9-4E21-9429-A8BDBD3FD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6724"/>
              <a:ext cx="1909762" cy="993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3CA9A5-3F93-4A00-8045-6E79D1C1DE04}"/>
                </a:ext>
              </a:extLst>
            </p:cNvPr>
            <p:cNvSpPr txBox="1"/>
            <p:nvPr/>
          </p:nvSpPr>
          <p:spPr>
            <a:xfrm>
              <a:off x="2133599" y="1482430"/>
              <a:ext cx="5867401" cy="461665"/>
            </a:xfrm>
            <a:prstGeom prst="rect">
              <a:avLst/>
            </a:prstGeom>
            <a:noFill/>
          </p:spPr>
          <p:txBody>
            <a:bodyPr wrap="square" rtlCol="0">
              <a:spAutoFit/>
            </a:bodyPr>
            <a:lstStyle/>
            <a:p>
              <a:r>
                <a:rPr lang="en-US" sz="2400">
                  <a:solidFill>
                    <a:srgbClr val="002060"/>
                  </a:solidFill>
                  <a:latin typeface="Arial" panose="020B0604020202020204" pitchFamily="34" charset="0"/>
                  <a:cs typeface="Arial" panose="020B0604020202020204" pitchFamily="34" charset="0"/>
                </a:rPr>
                <a:t>Dự án điều tra</a:t>
              </a:r>
            </a:p>
          </p:txBody>
        </p:sp>
      </p:grpSp>
      <p:sp>
        <p:nvSpPr>
          <p:cNvPr id="7" name="TextBox 6">
            <a:extLst>
              <a:ext uri="{FF2B5EF4-FFF2-40B4-BE49-F238E27FC236}">
                <a16:creationId xmlns:a16="http://schemas.microsoft.com/office/drawing/2014/main" id="{8E2AA147-463B-46DE-B0B8-C8509C786A99}"/>
              </a:ext>
            </a:extLst>
          </p:cNvPr>
          <p:cNvSpPr txBox="1"/>
          <p:nvPr/>
        </p:nvSpPr>
        <p:spPr>
          <a:xfrm>
            <a:off x="152400" y="2342812"/>
            <a:ext cx="5867401" cy="461665"/>
          </a:xfrm>
          <a:prstGeom prst="rect">
            <a:avLst/>
          </a:prstGeom>
          <a:noFill/>
        </p:spPr>
        <p:txBody>
          <a:bodyPr wrap="square" rtlCol="0">
            <a:spAutoFit/>
          </a:bodyPr>
          <a:lstStyle/>
          <a:p>
            <a:r>
              <a:rPr lang="en-US" sz="2400" u="sng">
                <a:solidFill>
                  <a:srgbClr val="C00000"/>
                </a:solidFill>
                <a:latin typeface="Arial" panose="020B0604020202020204" pitchFamily="34" charset="0"/>
                <a:cs typeface="Arial" panose="020B0604020202020204" pitchFamily="34" charset="0"/>
              </a:rPr>
              <a:t>Bước 1</a:t>
            </a:r>
            <a:r>
              <a:rPr lang="en-US" sz="2400">
                <a:solidFill>
                  <a:srgbClr val="C00000"/>
                </a:solidFill>
                <a:latin typeface="Arial" panose="020B0604020202020204" pitchFamily="34" charset="0"/>
                <a:cs typeface="Arial" panose="020B0604020202020204" pitchFamily="34" charset="0"/>
              </a:rPr>
              <a:t>: Xây dựng dự án</a:t>
            </a:r>
          </a:p>
        </p:txBody>
      </p:sp>
      <p:pic>
        <p:nvPicPr>
          <p:cNvPr id="10" name="Picture 9">
            <a:extLst>
              <a:ext uri="{FF2B5EF4-FFF2-40B4-BE49-F238E27FC236}">
                <a16:creationId xmlns:a16="http://schemas.microsoft.com/office/drawing/2014/main" id="{900E93AA-7B70-4B08-A0A1-914218F028F7}"/>
              </a:ext>
            </a:extLst>
          </p:cNvPr>
          <p:cNvPicPr>
            <a:picLocks noChangeAspect="1"/>
          </p:cNvPicPr>
          <p:nvPr/>
        </p:nvPicPr>
        <p:blipFill>
          <a:blip r:embed="rId4"/>
          <a:stretch>
            <a:fillRect/>
          </a:stretch>
        </p:blipFill>
        <p:spPr>
          <a:xfrm>
            <a:off x="587980" y="3044169"/>
            <a:ext cx="11016040" cy="3051831"/>
          </a:xfrm>
          <a:prstGeom prst="rect">
            <a:avLst/>
          </a:prstGeom>
        </p:spPr>
      </p:pic>
    </p:spTree>
    <p:extLst>
      <p:ext uri="{BB962C8B-B14F-4D97-AF65-F5344CB8AC3E}">
        <p14:creationId xmlns:p14="http://schemas.microsoft.com/office/powerpoint/2010/main" val="370167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576E7D-8CD6-417C-A024-8D30690573C8}"/>
              </a:ext>
            </a:extLst>
          </p:cNvPr>
          <p:cNvPicPr>
            <a:picLocks noChangeAspect="1"/>
          </p:cNvPicPr>
          <p:nvPr/>
        </p:nvPicPr>
        <p:blipFill>
          <a:blip r:embed="rId2"/>
          <a:stretch>
            <a:fillRect/>
          </a:stretch>
        </p:blipFill>
        <p:spPr>
          <a:xfrm>
            <a:off x="-1" y="15240"/>
            <a:ext cx="9829801" cy="1103345"/>
          </a:xfrm>
          <a:prstGeom prst="rect">
            <a:avLst/>
          </a:prstGeom>
        </p:spPr>
      </p:pic>
      <p:grpSp>
        <p:nvGrpSpPr>
          <p:cNvPr id="9" name="Group 8">
            <a:extLst>
              <a:ext uri="{FF2B5EF4-FFF2-40B4-BE49-F238E27FC236}">
                <a16:creationId xmlns:a16="http://schemas.microsoft.com/office/drawing/2014/main" id="{56F03DFD-8325-4EFE-8EC4-752ABD4C903E}"/>
              </a:ext>
            </a:extLst>
          </p:cNvPr>
          <p:cNvGrpSpPr/>
          <p:nvPr/>
        </p:nvGrpSpPr>
        <p:grpSpPr>
          <a:xfrm>
            <a:off x="152400" y="1216724"/>
            <a:ext cx="7848600" cy="993076"/>
            <a:chOff x="152400" y="1216724"/>
            <a:chExt cx="7848600" cy="993076"/>
          </a:xfrm>
        </p:grpSpPr>
        <p:pic>
          <p:nvPicPr>
            <p:cNvPr id="4" name="Picture 2" descr="Những kỹ năng Teamwork quan trọng | Talent community">
              <a:extLst>
                <a:ext uri="{FF2B5EF4-FFF2-40B4-BE49-F238E27FC236}">
                  <a16:creationId xmlns:a16="http://schemas.microsoft.com/office/drawing/2014/main" id="{B56BBDE7-1969-4232-BDCB-BC802501B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6724"/>
              <a:ext cx="1909762" cy="9930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66E1828-4021-4F2C-83F6-DDF254284EA6}"/>
                </a:ext>
              </a:extLst>
            </p:cNvPr>
            <p:cNvSpPr txBox="1"/>
            <p:nvPr/>
          </p:nvSpPr>
          <p:spPr>
            <a:xfrm>
              <a:off x="2133599" y="1482430"/>
              <a:ext cx="5867401" cy="461665"/>
            </a:xfrm>
            <a:prstGeom prst="rect">
              <a:avLst/>
            </a:prstGeom>
            <a:noFill/>
          </p:spPr>
          <p:txBody>
            <a:bodyPr wrap="square" rtlCol="0">
              <a:spAutoFit/>
            </a:bodyPr>
            <a:lstStyle/>
            <a:p>
              <a:r>
                <a:rPr lang="en-US" sz="2400">
                  <a:solidFill>
                    <a:srgbClr val="002060"/>
                  </a:solidFill>
                  <a:latin typeface="Arial" panose="020B0604020202020204" pitchFamily="34" charset="0"/>
                  <a:cs typeface="Arial" panose="020B0604020202020204" pitchFamily="34" charset="0"/>
                </a:rPr>
                <a:t>Dự án điều tra</a:t>
              </a:r>
            </a:p>
          </p:txBody>
        </p:sp>
      </p:grpSp>
      <p:pic>
        <p:nvPicPr>
          <p:cNvPr id="7" name="Picture 6">
            <a:extLst>
              <a:ext uri="{FF2B5EF4-FFF2-40B4-BE49-F238E27FC236}">
                <a16:creationId xmlns:a16="http://schemas.microsoft.com/office/drawing/2014/main" id="{671B98A4-FC06-405A-AFF3-067725AE2FEA}"/>
              </a:ext>
            </a:extLst>
          </p:cNvPr>
          <p:cNvPicPr>
            <a:picLocks noChangeAspect="1"/>
          </p:cNvPicPr>
          <p:nvPr/>
        </p:nvPicPr>
        <p:blipFill>
          <a:blip r:embed="rId4"/>
          <a:stretch>
            <a:fillRect/>
          </a:stretch>
        </p:blipFill>
        <p:spPr>
          <a:xfrm>
            <a:off x="1153977" y="3043014"/>
            <a:ext cx="9884047" cy="3357786"/>
          </a:xfrm>
          <a:prstGeom prst="rect">
            <a:avLst/>
          </a:prstGeom>
        </p:spPr>
      </p:pic>
      <p:sp>
        <p:nvSpPr>
          <p:cNvPr id="8" name="TextBox 7">
            <a:extLst>
              <a:ext uri="{FF2B5EF4-FFF2-40B4-BE49-F238E27FC236}">
                <a16:creationId xmlns:a16="http://schemas.microsoft.com/office/drawing/2014/main" id="{EF36EF40-0F6F-475D-8C20-10BFA01DFA80}"/>
              </a:ext>
            </a:extLst>
          </p:cNvPr>
          <p:cNvSpPr txBox="1"/>
          <p:nvPr/>
        </p:nvSpPr>
        <p:spPr>
          <a:xfrm>
            <a:off x="152400" y="2342812"/>
            <a:ext cx="6477000" cy="461665"/>
          </a:xfrm>
          <a:prstGeom prst="rect">
            <a:avLst/>
          </a:prstGeom>
          <a:noFill/>
        </p:spPr>
        <p:txBody>
          <a:bodyPr wrap="square" rtlCol="0">
            <a:spAutoFit/>
          </a:bodyPr>
          <a:lstStyle/>
          <a:p>
            <a:r>
              <a:rPr lang="en-US" sz="2400" u="sng">
                <a:solidFill>
                  <a:srgbClr val="C00000"/>
                </a:solidFill>
                <a:latin typeface="Arial" panose="020B0604020202020204" pitchFamily="34" charset="0"/>
                <a:cs typeface="Arial" panose="020B0604020202020204" pitchFamily="34" charset="0"/>
              </a:rPr>
              <a:t>Bước </a:t>
            </a:r>
            <a:r>
              <a:rPr lang="vi-VN" sz="2400" u="sng">
                <a:solidFill>
                  <a:srgbClr val="C00000"/>
                </a:solidFill>
                <a:latin typeface="Arial" panose="020B0604020202020204" pitchFamily="34" charset="0"/>
                <a:cs typeface="Arial" panose="020B0604020202020204" pitchFamily="34" charset="0"/>
              </a:rPr>
              <a:t>2</a:t>
            </a:r>
            <a:r>
              <a:rPr lang="en-US" sz="2400">
                <a:solidFill>
                  <a:srgbClr val="C00000"/>
                </a:solidFill>
                <a:latin typeface="Arial" panose="020B0604020202020204" pitchFamily="34" charset="0"/>
                <a:cs typeface="Arial" panose="020B0604020202020204" pitchFamily="34" charset="0"/>
              </a:rPr>
              <a:t>: </a:t>
            </a:r>
            <a:r>
              <a:rPr lang="vi-VN" sz="2400">
                <a:solidFill>
                  <a:srgbClr val="C00000"/>
                </a:solidFill>
                <a:latin typeface="Arial" panose="020B0604020202020204" pitchFamily="34" charset="0"/>
                <a:cs typeface="Arial" panose="020B0604020202020204" pitchFamily="34" charset="0"/>
              </a:rPr>
              <a:t>Chuẩn bị điều tra, khảo sát dự án</a:t>
            </a:r>
            <a:endParaRPr lang="en-US" sz="240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9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576E7D-8CD6-417C-A024-8D30690573C8}"/>
              </a:ext>
            </a:extLst>
          </p:cNvPr>
          <p:cNvPicPr>
            <a:picLocks noChangeAspect="1"/>
          </p:cNvPicPr>
          <p:nvPr/>
        </p:nvPicPr>
        <p:blipFill>
          <a:blip r:embed="rId2"/>
          <a:stretch>
            <a:fillRect/>
          </a:stretch>
        </p:blipFill>
        <p:spPr>
          <a:xfrm>
            <a:off x="-1" y="15240"/>
            <a:ext cx="9829801" cy="1103345"/>
          </a:xfrm>
          <a:prstGeom prst="rect">
            <a:avLst/>
          </a:prstGeom>
        </p:spPr>
      </p:pic>
      <p:grpSp>
        <p:nvGrpSpPr>
          <p:cNvPr id="9" name="Group 8">
            <a:extLst>
              <a:ext uri="{FF2B5EF4-FFF2-40B4-BE49-F238E27FC236}">
                <a16:creationId xmlns:a16="http://schemas.microsoft.com/office/drawing/2014/main" id="{307D3FEC-35D1-40F0-B81D-23A9B11BB8D6}"/>
              </a:ext>
            </a:extLst>
          </p:cNvPr>
          <p:cNvGrpSpPr/>
          <p:nvPr/>
        </p:nvGrpSpPr>
        <p:grpSpPr>
          <a:xfrm>
            <a:off x="152400" y="1216724"/>
            <a:ext cx="7848600" cy="993076"/>
            <a:chOff x="152400" y="1216724"/>
            <a:chExt cx="7848600" cy="993076"/>
          </a:xfrm>
        </p:grpSpPr>
        <p:pic>
          <p:nvPicPr>
            <p:cNvPr id="4" name="Picture 2" descr="Những kỹ năng Teamwork quan trọng | Talent community">
              <a:extLst>
                <a:ext uri="{FF2B5EF4-FFF2-40B4-BE49-F238E27FC236}">
                  <a16:creationId xmlns:a16="http://schemas.microsoft.com/office/drawing/2014/main" id="{B56BBDE7-1969-4232-BDCB-BC802501B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6724"/>
              <a:ext cx="1909762" cy="9930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66E1828-4021-4F2C-83F6-DDF254284EA6}"/>
                </a:ext>
              </a:extLst>
            </p:cNvPr>
            <p:cNvSpPr txBox="1"/>
            <p:nvPr/>
          </p:nvSpPr>
          <p:spPr>
            <a:xfrm>
              <a:off x="2133599" y="1482430"/>
              <a:ext cx="5867401" cy="461665"/>
            </a:xfrm>
            <a:prstGeom prst="rect">
              <a:avLst/>
            </a:prstGeom>
            <a:noFill/>
          </p:spPr>
          <p:txBody>
            <a:bodyPr wrap="square" rtlCol="0">
              <a:spAutoFit/>
            </a:bodyPr>
            <a:lstStyle/>
            <a:p>
              <a:r>
                <a:rPr lang="en-US" sz="2400">
                  <a:solidFill>
                    <a:srgbClr val="002060"/>
                  </a:solidFill>
                  <a:latin typeface="Arial" panose="020B0604020202020204" pitchFamily="34" charset="0"/>
                  <a:cs typeface="Arial" panose="020B0604020202020204" pitchFamily="34" charset="0"/>
                </a:rPr>
                <a:t>Dự án điều tra</a:t>
              </a:r>
            </a:p>
          </p:txBody>
        </p:sp>
      </p:grpSp>
      <p:sp>
        <p:nvSpPr>
          <p:cNvPr id="8" name="TextBox 7">
            <a:extLst>
              <a:ext uri="{FF2B5EF4-FFF2-40B4-BE49-F238E27FC236}">
                <a16:creationId xmlns:a16="http://schemas.microsoft.com/office/drawing/2014/main" id="{EF36EF40-0F6F-475D-8C20-10BFA01DFA80}"/>
              </a:ext>
            </a:extLst>
          </p:cNvPr>
          <p:cNvSpPr txBox="1"/>
          <p:nvPr/>
        </p:nvSpPr>
        <p:spPr>
          <a:xfrm>
            <a:off x="152400" y="2342812"/>
            <a:ext cx="5867401" cy="461665"/>
          </a:xfrm>
          <a:prstGeom prst="rect">
            <a:avLst/>
          </a:prstGeom>
          <a:noFill/>
        </p:spPr>
        <p:txBody>
          <a:bodyPr wrap="square" rtlCol="0">
            <a:spAutoFit/>
          </a:bodyPr>
          <a:lstStyle/>
          <a:p>
            <a:r>
              <a:rPr lang="en-US" sz="2400" u="sng">
                <a:solidFill>
                  <a:srgbClr val="C00000"/>
                </a:solidFill>
                <a:latin typeface="Arial" panose="020B0604020202020204" pitchFamily="34" charset="0"/>
                <a:cs typeface="Arial" panose="020B0604020202020204" pitchFamily="34" charset="0"/>
              </a:rPr>
              <a:t>Bước </a:t>
            </a:r>
            <a:r>
              <a:rPr lang="vi-VN" sz="2400" u="sng">
                <a:solidFill>
                  <a:srgbClr val="C00000"/>
                </a:solidFill>
                <a:latin typeface="Arial" panose="020B0604020202020204" pitchFamily="34" charset="0"/>
                <a:cs typeface="Arial" panose="020B0604020202020204" pitchFamily="34" charset="0"/>
              </a:rPr>
              <a:t>3</a:t>
            </a:r>
            <a:r>
              <a:rPr lang="en-US" sz="2400">
                <a:solidFill>
                  <a:srgbClr val="C00000"/>
                </a:solidFill>
                <a:latin typeface="Arial" panose="020B0604020202020204" pitchFamily="34" charset="0"/>
                <a:cs typeface="Arial" panose="020B0604020202020204" pitchFamily="34" charset="0"/>
              </a:rPr>
              <a:t>: </a:t>
            </a:r>
            <a:r>
              <a:rPr lang="vi-VN" sz="2400">
                <a:solidFill>
                  <a:srgbClr val="C00000"/>
                </a:solidFill>
                <a:latin typeface="Arial" panose="020B0604020202020204" pitchFamily="34" charset="0"/>
                <a:cs typeface="Arial" panose="020B0604020202020204" pitchFamily="34" charset="0"/>
              </a:rPr>
              <a:t>Thực hiện dự án</a:t>
            </a:r>
            <a:endParaRPr lang="en-US" sz="2400">
              <a:solidFill>
                <a:srgbClr val="C0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F7636ED-BB91-4E60-93B2-1EE387061079}"/>
              </a:ext>
            </a:extLst>
          </p:cNvPr>
          <p:cNvPicPr>
            <a:picLocks noChangeAspect="1"/>
          </p:cNvPicPr>
          <p:nvPr/>
        </p:nvPicPr>
        <p:blipFill>
          <a:blip r:embed="rId4"/>
          <a:stretch>
            <a:fillRect/>
          </a:stretch>
        </p:blipFill>
        <p:spPr>
          <a:xfrm>
            <a:off x="563947" y="3013372"/>
            <a:ext cx="11064107" cy="2473027"/>
          </a:xfrm>
          <a:prstGeom prst="rect">
            <a:avLst/>
          </a:prstGeom>
        </p:spPr>
      </p:pic>
    </p:spTree>
    <p:extLst>
      <p:ext uri="{BB962C8B-B14F-4D97-AF65-F5344CB8AC3E}">
        <p14:creationId xmlns:p14="http://schemas.microsoft.com/office/powerpoint/2010/main" val="346788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AF3819-4CA5-4E93-A887-F1644E2585E7}"/>
              </a:ext>
            </a:extLst>
          </p:cNvPr>
          <p:cNvPicPr>
            <a:picLocks noChangeAspect="1"/>
          </p:cNvPicPr>
          <p:nvPr/>
        </p:nvPicPr>
        <p:blipFill>
          <a:blip r:embed="rId2"/>
          <a:stretch>
            <a:fillRect/>
          </a:stretch>
        </p:blipFill>
        <p:spPr>
          <a:xfrm>
            <a:off x="-1" y="15240"/>
            <a:ext cx="9829801" cy="1103345"/>
          </a:xfrm>
          <a:prstGeom prst="rect">
            <a:avLst/>
          </a:prstGeom>
        </p:spPr>
      </p:pic>
      <p:grpSp>
        <p:nvGrpSpPr>
          <p:cNvPr id="8" name="Group 7">
            <a:extLst>
              <a:ext uri="{FF2B5EF4-FFF2-40B4-BE49-F238E27FC236}">
                <a16:creationId xmlns:a16="http://schemas.microsoft.com/office/drawing/2014/main" id="{539D76A9-62E1-4FB7-8DCE-E2FA2D0628DD}"/>
              </a:ext>
            </a:extLst>
          </p:cNvPr>
          <p:cNvGrpSpPr/>
          <p:nvPr/>
        </p:nvGrpSpPr>
        <p:grpSpPr>
          <a:xfrm>
            <a:off x="152400" y="1216724"/>
            <a:ext cx="7848600" cy="993076"/>
            <a:chOff x="152400" y="1216724"/>
            <a:chExt cx="7848600" cy="993076"/>
          </a:xfrm>
        </p:grpSpPr>
        <p:pic>
          <p:nvPicPr>
            <p:cNvPr id="4" name="Picture 2" descr="Những kỹ năng Teamwork quan trọng | Talent community">
              <a:extLst>
                <a:ext uri="{FF2B5EF4-FFF2-40B4-BE49-F238E27FC236}">
                  <a16:creationId xmlns:a16="http://schemas.microsoft.com/office/drawing/2014/main" id="{7F2FDCF6-8D2B-48A9-9A44-006268E15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6724"/>
              <a:ext cx="1909762" cy="9930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2B06D1-A6C1-4F60-8186-087E0DBA3684}"/>
                </a:ext>
              </a:extLst>
            </p:cNvPr>
            <p:cNvSpPr txBox="1"/>
            <p:nvPr/>
          </p:nvSpPr>
          <p:spPr>
            <a:xfrm>
              <a:off x="2133599" y="1482430"/>
              <a:ext cx="5867401" cy="461665"/>
            </a:xfrm>
            <a:prstGeom prst="rect">
              <a:avLst/>
            </a:prstGeom>
            <a:noFill/>
          </p:spPr>
          <p:txBody>
            <a:bodyPr wrap="square" rtlCol="0">
              <a:spAutoFit/>
            </a:bodyPr>
            <a:lstStyle/>
            <a:p>
              <a:r>
                <a:rPr lang="en-US" sz="2400">
                  <a:solidFill>
                    <a:srgbClr val="002060"/>
                  </a:solidFill>
                  <a:latin typeface="Arial" panose="020B0604020202020204" pitchFamily="34" charset="0"/>
                  <a:cs typeface="Arial" panose="020B0604020202020204" pitchFamily="34" charset="0"/>
                </a:rPr>
                <a:t>Dự án điều tra</a:t>
              </a:r>
            </a:p>
          </p:txBody>
        </p:sp>
      </p:grpSp>
      <p:sp>
        <p:nvSpPr>
          <p:cNvPr id="6" name="TextBox 5">
            <a:extLst>
              <a:ext uri="{FF2B5EF4-FFF2-40B4-BE49-F238E27FC236}">
                <a16:creationId xmlns:a16="http://schemas.microsoft.com/office/drawing/2014/main" id="{40E76F7B-EFED-4430-B388-D2E6639417BF}"/>
              </a:ext>
            </a:extLst>
          </p:cNvPr>
          <p:cNvSpPr txBox="1"/>
          <p:nvPr/>
        </p:nvSpPr>
        <p:spPr>
          <a:xfrm>
            <a:off x="152400" y="2342812"/>
            <a:ext cx="5867401" cy="461665"/>
          </a:xfrm>
          <a:prstGeom prst="rect">
            <a:avLst/>
          </a:prstGeom>
          <a:noFill/>
        </p:spPr>
        <p:txBody>
          <a:bodyPr wrap="square" rtlCol="0">
            <a:spAutoFit/>
          </a:bodyPr>
          <a:lstStyle/>
          <a:p>
            <a:r>
              <a:rPr lang="en-US" sz="2400" u="sng">
                <a:solidFill>
                  <a:srgbClr val="C00000"/>
                </a:solidFill>
                <a:latin typeface="Arial" panose="020B0604020202020204" pitchFamily="34" charset="0"/>
                <a:cs typeface="Arial" panose="020B0604020202020204" pitchFamily="34" charset="0"/>
              </a:rPr>
              <a:t>Bước </a:t>
            </a:r>
            <a:r>
              <a:rPr lang="vi-VN" sz="2400" u="sng">
                <a:solidFill>
                  <a:srgbClr val="C00000"/>
                </a:solidFill>
                <a:latin typeface="Arial" panose="020B0604020202020204" pitchFamily="34" charset="0"/>
                <a:cs typeface="Arial" panose="020B0604020202020204" pitchFamily="34" charset="0"/>
              </a:rPr>
              <a:t>4</a:t>
            </a:r>
            <a:r>
              <a:rPr lang="en-US" sz="2400">
                <a:solidFill>
                  <a:srgbClr val="C00000"/>
                </a:solidFill>
                <a:latin typeface="Arial" panose="020B0604020202020204" pitchFamily="34" charset="0"/>
                <a:cs typeface="Arial" panose="020B0604020202020204" pitchFamily="34" charset="0"/>
              </a:rPr>
              <a:t>: </a:t>
            </a:r>
            <a:r>
              <a:rPr lang="vi-VN" sz="2400">
                <a:solidFill>
                  <a:srgbClr val="C00000"/>
                </a:solidFill>
                <a:latin typeface="Arial" panose="020B0604020202020204" pitchFamily="34" charset="0"/>
                <a:cs typeface="Arial" panose="020B0604020202020204" pitchFamily="34" charset="0"/>
              </a:rPr>
              <a:t>Báo cáo</a:t>
            </a:r>
            <a:endParaRPr lang="en-US" sz="2400">
              <a:solidFill>
                <a:srgbClr val="C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EF56F33-D26E-46E9-AB3E-58BA05A27912}"/>
              </a:ext>
            </a:extLst>
          </p:cNvPr>
          <p:cNvSpPr txBox="1"/>
          <p:nvPr/>
        </p:nvSpPr>
        <p:spPr>
          <a:xfrm>
            <a:off x="1447800" y="2982575"/>
            <a:ext cx="5867401" cy="1381147"/>
          </a:xfrm>
          <a:prstGeom prst="rect">
            <a:avLst/>
          </a:prstGeom>
          <a:noFill/>
        </p:spPr>
        <p:txBody>
          <a:bodyPr wrap="square" rtlCol="0">
            <a:spAutoFit/>
          </a:bodyPr>
          <a:lstStyle/>
          <a:p>
            <a:pPr>
              <a:lnSpc>
                <a:spcPct val="120000"/>
              </a:lnSpc>
            </a:pPr>
            <a:r>
              <a:rPr lang="vi-VN" sz="2400">
                <a:solidFill>
                  <a:srgbClr val="002060"/>
                </a:solidFill>
                <a:latin typeface="Arial" panose="020B0604020202020204" pitchFamily="34" charset="0"/>
                <a:cs typeface="Arial" panose="020B0604020202020204" pitchFamily="34" charset="0"/>
              </a:rPr>
              <a:t>Trình bày kết quả điều tra</a:t>
            </a:r>
          </a:p>
          <a:p>
            <a:pPr>
              <a:lnSpc>
                <a:spcPct val="120000"/>
              </a:lnSpc>
            </a:pPr>
            <a:r>
              <a:rPr lang="vi-VN" sz="2400">
                <a:solidFill>
                  <a:srgbClr val="002060"/>
                </a:solidFill>
                <a:latin typeface="Arial" panose="020B0604020202020204" pitchFamily="34" charset="0"/>
                <a:cs typeface="Arial" panose="020B0604020202020204" pitchFamily="34" charset="0"/>
              </a:rPr>
              <a:t>- Bảng xây dựng kế hoạch thực hiện</a:t>
            </a:r>
          </a:p>
          <a:p>
            <a:pPr>
              <a:lnSpc>
                <a:spcPct val="120000"/>
              </a:lnSpc>
            </a:pPr>
            <a:r>
              <a:rPr lang="vi-VN" sz="2400">
                <a:solidFill>
                  <a:srgbClr val="002060"/>
                </a:solidFill>
                <a:latin typeface="Arial" panose="020B0604020202020204" pitchFamily="34" charset="0"/>
                <a:cs typeface="Arial" panose="020B0604020202020204" pitchFamily="34" charset="0"/>
              </a:rPr>
              <a:t>- Phiếu điều tra</a:t>
            </a:r>
            <a:endParaRPr lang="en-US" sz="24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08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A938B0-FC05-419F-9717-D17CA71CF186}"/>
              </a:ext>
            </a:extLst>
          </p:cNvPr>
          <p:cNvPicPr>
            <a:picLocks noChangeAspect="1"/>
          </p:cNvPicPr>
          <p:nvPr/>
        </p:nvPicPr>
        <p:blipFill>
          <a:blip r:embed="rId2"/>
          <a:stretch>
            <a:fillRect/>
          </a:stretch>
        </p:blipFill>
        <p:spPr>
          <a:xfrm>
            <a:off x="0" y="0"/>
            <a:ext cx="10100112" cy="1371600"/>
          </a:xfrm>
          <a:prstGeom prst="rect">
            <a:avLst/>
          </a:prstGeom>
        </p:spPr>
      </p:pic>
      <p:grpSp>
        <p:nvGrpSpPr>
          <p:cNvPr id="14" name="Group 13">
            <a:extLst>
              <a:ext uri="{FF2B5EF4-FFF2-40B4-BE49-F238E27FC236}">
                <a16:creationId xmlns:a16="http://schemas.microsoft.com/office/drawing/2014/main" id="{D871F44B-F414-43F8-A18F-9A304F553E50}"/>
              </a:ext>
            </a:extLst>
          </p:cNvPr>
          <p:cNvGrpSpPr/>
          <p:nvPr/>
        </p:nvGrpSpPr>
        <p:grpSpPr>
          <a:xfrm>
            <a:off x="76200" y="1405704"/>
            <a:ext cx="7162800" cy="804096"/>
            <a:chOff x="76200" y="1405704"/>
            <a:chExt cx="7162800" cy="804096"/>
          </a:xfrm>
        </p:grpSpPr>
        <p:pic>
          <p:nvPicPr>
            <p:cNvPr id="7" name="Picture 6" descr="Teamwork là gì? Vì sao teamwork quan trọng? Kỹ năng teamwork hiệu quả">
              <a:extLst>
                <a:ext uri="{FF2B5EF4-FFF2-40B4-BE49-F238E27FC236}">
                  <a16:creationId xmlns:a16="http://schemas.microsoft.com/office/drawing/2014/main" id="{8D8135CE-0ED9-4BA3-ADC0-EA2EBC7D2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05704"/>
              <a:ext cx="1235020" cy="8040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7EFE789-5428-4504-87AB-0D96C8CEF25D}"/>
                </a:ext>
              </a:extLst>
            </p:cNvPr>
            <p:cNvSpPr txBox="1"/>
            <p:nvPr/>
          </p:nvSpPr>
          <p:spPr>
            <a:xfrm>
              <a:off x="1371599" y="1576920"/>
              <a:ext cx="5867401" cy="461665"/>
            </a:xfrm>
            <a:prstGeom prst="rect">
              <a:avLst/>
            </a:prstGeom>
            <a:noFill/>
          </p:spPr>
          <p:txBody>
            <a:bodyPr wrap="square" rtlCol="0">
              <a:spAutoFit/>
            </a:bodyPr>
            <a:lstStyle/>
            <a:p>
              <a:r>
                <a:rPr lang="en-US" sz="2400">
                  <a:solidFill>
                    <a:srgbClr val="002060"/>
                  </a:solidFill>
                  <a:latin typeface="Arial" panose="020B0604020202020204" pitchFamily="34" charset="0"/>
                  <a:cs typeface="Arial" panose="020B0604020202020204" pitchFamily="34" charset="0"/>
                </a:rPr>
                <a:t>Hoạt động nhóm</a:t>
              </a:r>
            </a:p>
          </p:txBody>
        </p:sp>
      </p:grpSp>
      <p:sp>
        <p:nvSpPr>
          <p:cNvPr id="9" name="TextBox 8">
            <a:extLst>
              <a:ext uri="{FF2B5EF4-FFF2-40B4-BE49-F238E27FC236}">
                <a16:creationId xmlns:a16="http://schemas.microsoft.com/office/drawing/2014/main" id="{5BD09B4B-27CD-4011-8E17-33BDAE3FBB1A}"/>
              </a:ext>
            </a:extLst>
          </p:cNvPr>
          <p:cNvSpPr txBox="1"/>
          <p:nvPr/>
        </p:nvSpPr>
        <p:spPr>
          <a:xfrm>
            <a:off x="1280740" y="2344892"/>
            <a:ext cx="10439402" cy="3914918"/>
          </a:xfrm>
          <a:prstGeom prst="rect">
            <a:avLst/>
          </a:prstGeom>
          <a:noFill/>
        </p:spPr>
        <p:txBody>
          <a:bodyPr wrap="square" lIns="0" tIns="0" rIns="0" bIns="0" rtlCol="0">
            <a:spAutoFit/>
          </a:bodyPr>
          <a:lstStyle/>
          <a:p>
            <a:pPr algn="just">
              <a:lnSpc>
                <a:spcPct val="120000"/>
              </a:lnSpc>
            </a:pPr>
            <a:r>
              <a:rPr lang="vi-VN" sz="2400">
                <a:solidFill>
                  <a:srgbClr val="C00000"/>
                </a:solidFill>
                <a:latin typeface="Arial" panose="020B0604020202020204" pitchFamily="34" charset="0"/>
                <a:ea typeface="Calibri" panose="020F0502020204030204" pitchFamily="34" charset="0"/>
                <a:cs typeface="Arial" panose="020B0604020202020204" pitchFamily="34" charset="0"/>
              </a:rPr>
              <a:t>T</a:t>
            </a:r>
            <a:r>
              <a:rPr lang="nl-NL" sz="2400">
                <a:solidFill>
                  <a:srgbClr val="C00000"/>
                </a:solidFill>
                <a:effectLst/>
                <a:latin typeface="Arial" panose="020B0604020202020204" pitchFamily="34" charset="0"/>
                <a:ea typeface="Calibri" panose="020F0502020204030204" pitchFamily="34" charset="0"/>
                <a:cs typeface="Arial" panose="020B0604020202020204" pitchFamily="34" charset="0"/>
              </a:rPr>
              <a:t>hảo luận trả lời các câu hỏi sau:</a:t>
            </a:r>
            <a:endParaRPr lang="en-US" sz="24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nl-NL" sz="2400">
                <a:solidFill>
                  <a:srgbClr val="C00000"/>
                </a:solidFill>
                <a:effectLst/>
                <a:latin typeface="Arial" panose="020B0604020202020204" pitchFamily="34" charset="0"/>
                <a:ea typeface="Calibri" panose="020F0502020204030204" pitchFamily="34" charset="0"/>
                <a:cs typeface="Arial" panose="020B0604020202020204" pitchFamily="34" charset="0"/>
              </a:rPr>
              <a:t>Quan sát H20.7 cho biết:</a:t>
            </a:r>
            <a:endParaRPr lang="en-US" sz="24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nl-NL" sz="2400">
                <a:solidFill>
                  <a:srgbClr val="C00000"/>
                </a:solidFill>
                <a:effectLst/>
                <a:latin typeface="Arial" panose="020B0604020202020204" pitchFamily="34" charset="0"/>
                <a:ea typeface="Calibri" panose="020F0502020204030204" pitchFamily="34" charset="0"/>
                <a:cs typeface="Arial" panose="020B0604020202020204" pitchFamily="34" charset="0"/>
              </a:rPr>
              <a:t>- Người hoạt động trong lĩnh vực công nghệ vi sinh vật có thể làm việc trong các cơ quan, đơn vị nào?</a:t>
            </a:r>
            <a:endParaRPr lang="en-US" sz="24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nl-NL" sz="2400">
                <a:solidFill>
                  <a:srgbClr val="C00000"/>
                </a:solidFill>
                <a:effectLst/>
                <a:latin typeface="Arial" panose="020B0604020202020204" pitchFamily="34" charset="0"/>
                <a:ea typeface="Calibri" panose="020F0502020204030204" pitchFamily="34" charset="0"/>
                <a:cs typeface="Arial" panose="020B0604020202020204" pitchFamily="34" charset="0"/>
              </a:rPr>
              <a:t>- Công nghệ vi sinh vật hiện nay đang cung cấp những sản phẩm gì cho phát triển kinh tế, xã hội ở Việt Nam?</a:t>
            </a:r>
            <a:endParaRPr lang="en-US" sz="24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nl-NL" sz="2400">
                <a:solidFill>
                  <a:srgbClr val="C00000"/>
                </a:solidFill>
                <a:effectLst/>
                <a:latin typeface="Arial" panose="020B0604020202020204" pitchFamily="34" charset="0"/>
                <a:ea typeface="Calibri" panose="020F0502020204030204" pitchFamily="34" charset="0"/>
                <a:cs typeface="Arial" panose="020B0604020202020204" pitchFamily="34" charset="0"/>
              </a:rPr>
              <a:t>- Các sản phẩm của công nghệ vi sinh vật được ứng dụng trong các lĩnh vực nào?</a:t>
            </a:r>
            <a:endParaRPr lang="en-US" sz="24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l"/>
            <a:endParaRPr lang="en-US" sz="2400">
              <a:solidFill>
                <a:srgbClr val="C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0AAE7AE-96E3-4A52-82F9-AAE853D97294}"/>
              </a:ext>
            </a:extLst>
          </p:cNvPr>
          <p:cNvSpPr txBox="1"/>
          <p:nvPr/>
        </p:nvSpPr>
        <p:spPr>
          <a:xfrm>
            <a:off x="1280740" y="1676400"/>
            <a:ext cx="10287000" cy="1381147"/>
          </a:xfrm>
          <a:prstGeom prst="rect">
            <a:avLst/>
          </a:prstGeom>
          <a:noFill/>
        </p:spPr>
        <p:txBody>
          <a:bodyPr wrap="square">
            <a:spAutoFit/>
          </a:bodyPr>
          <a:lstStyle/>
          <a:p>
            <a:pPr algn="just">
              <a:lnSpc>
                <a:spcPct val="120000"/>
              </a:lnSpc>
            </a:pPr>
            <a:r>
              <a:rPr lang="nl-NL" sz="2400">
                <a:solidFill>
                  <a:srgbClr val="002060"/>
                </a:solidFill>
                <a:effectLst/>
                <a:latin typeface="Arial" panose="020B0604020202020204" pitchFamily="34" charset="0"/>
                <a:ea typeface="Calibri" panose="020F0502020204030204" pitchFamily="34" charset="0"/>
                <a:cs typeface="Arial" panose="020B0604020202020204" pitchFamily="34" charset="0"/>
              </a:rPr>
              <a:t>- Các vị trí chủ yếu liên quan đến các ngành nghề về công nghệ vi sinh vật gồm: nghiên cứu viên, kĩ thuật viên, kĩ sư, chuyên viên hoặc chuyên gia hoạch định chính sách.</a:t>
            </a:r>
            <a:endParaRPr lang="en-US" sz="24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7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1" nodeType="clickEffect">
                                  <p:stCondLst>
                                    <p:cond delay="0"/>
                                  </p:stCondLst>
                                  <p:childTnLst>
                                    <p:animEffect transition="out" filter="randombar(horizontal)">
                                      <p:cBhvr>
                                        <p:cTn id="18" dur="1000"/>
                                        <p:tgtEl>
                                          <p:spTgt spid="9"/>
                                        </p:tgtEl>
                                      </p:cBhvr>
                                    </p:animEffect>
                                    <p:set>
                                      <p:cBhvr>
                                        <p:cTn id="19" dur="1" fill="hold">
                                          <p:stCondLst>
                                            <p:cond delay="999"/>
                                          </p:stCondLst>
                                        </p:cTn>
                                        <p:tgtEl>
                                          <p:spTgt spid="9"/>
                                        </p:tgtEl>
                                        <p:attrNameLst>
                                          <p:attrName>style.visibility</p:attrName>
                                        </p:attrNameLst>
                                      </p:cBhvr>
                                      <p:to>
                                        <p:strVal val="hidden"/>
                                      </p:to>
                                    </p:set>
                                  </p:childTnLst>
                                </p:cTn>
                              </p:par>
                              <p:par>
                                <p:cTn id="20" presetID="14" presetClass="exit" presetSubtype="10" fill="hold" nodeType="withEffect">
                                  <p:stCondLst>
                                    <p:cond delay="0"/>
                                  </p:stCondLst>
                                  <p:childTnLst>
                                    <p:animEffect transition="out" filter="randombar(horizontal)">
                                      <p:cBhvr>
                                        <p:cTn id="21" dur="1000"/>
                                        <p:tgtEl>
                                          <p:spTgt spid="14"/>
                                        </p:tgtEl>
                                      </p:cBhvr>
                                    </p:animEffect>
                                    <p:set>
                                      <p:cBhvr>
                                        <p:cTn id="22" dur="1" fill="hold">
                                          <p:stCondLst>
                                            <p:cond delay="999"/>
                                          </p:stCondLst>
                                        </p:cTn>
                                        <p:tgtEl>
                                          <p:spTgt spid="14"/>
                                        </p:tgtEl>
                                        <p:attrNameLst>
                                          <p:attrName>style.visibility</p:attrName>
                                        </p:attrNameLst>
                                      </p:cBhvr>
                                      <p:to>
                                        <p:strVal val="hidden"/>
                                      </p:to>
                                    </p:set>
                                  </p:childTnLst>
                                </p:cTn>
                              </p:par>
                              <p:par>
                                <p:cTn id="23" presetID="2" presetClass="entr" presetSubtype="4" decel="10000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81DF17-EC07-44D3-BFC2-334F22257542}"/>
              </a:ext>
            </a:extLst>
          </p:cNvPr>
          <p:cNvPicPr>
            <a:picLocks noChangeAspect="1"/>
          </p:cNvPicPr>
          <p:nvPr/>
        </p:nvPicPr>
        <p:blipFill>
          <a:blip r:embed="rId2"/>
          <a:stretch>
            <a:fillRect/>
          </a:stretch>
        </p:blipFill>
        <p:spPr>
          <a:xfrm>
            <a:off x="-1" y="0"/>
            <a:ext cx="11003931" cy="1295400"/>
          </a:xfrm>
          <a:prstGeom prst="rect">
            <a:avLst/>
          </a:prstGeom>
        </p:spPr>
      </p:pic>
      <p:grpSp>
        <p:nvGrpSpPr>
          <p:cNvPr id="11" name="Group 10">
            <a:extLst>
              <a:ext uri="{FF2B5EF4-FFF2-40B4-BE49-F238E27FC236}">
                <a16:creationId xmlns:a16="http://schemas.microsoft.com/office/drawing/2014/main" id="{4E84D28A-6C29-4736-96DE-6E8FE63F9CE6}"/>
              </a:ext>
            </a:extLst>
          </p:cNvPr>
          <p:cNvGrpSpPr/>
          <p:nvPr/>
        </p:nvGrpSpPr>
        <p:grpSpPr>
          <a:xfrm>
            <a:off x="76200" y="1405704"/>
            <a:ext cx="7162800" cy="804096"/>
            <a:chOff x="76200" y="1405704"/>
            <a:chExt cx="7162800" cy="804096"/>
          </a:xfrm>
        </p:grpSpPr>
        <p:pic>
          <p:nvPicPr>
            <p:cNvPr id="5" name="Picture 4" descr="Teamwork là gì? Vì sao teamwork quan trọng? Kỹ năng teamwork hiệu quả">
              <a:extLst>
                <a:ext uri="{FF2B5EF4-FFF2-40B4-BE49-F238E27FC236}">
                  <a16:creationId xmlns:a16="http://schemas.microsoft.com/office/drawing/2014/main" id="{04F9877C-F243-448A-8DA8-0E891130C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05704"/>
              <a:ext cx="1235020" cy="8040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564A74D-001E-45CC-951C-5D76F2552D4C}"/>
                </a:ext>
              </a:extLst>
            </p:cNvPr>
            <p:cNvSpPr txBox="1"/>
            <p:nvPr/>
          </p:nvSpPr>
          <p:spPr>
            <a:xfrm>
              <a:off x="1371599" y="1576920"/>
              <a:ext cx="5867401" cy="461665"/>
            </a:xfrm>
            <a:prstGeom prst="rect">
              <a:avLst/>
            </a:prstGeom>
            <a:noFill/>
          </p:spPr>
          <p:txBody>
            <a:bodyPr wrap="square" rtlCol="0">
              <a:spAutoFit/>
            </a:bodyPr>
            <a:lstStyle/>
            <a:p>
              <a:r>
                <a:rPr lang="en-US" sz="2400">
                  <a:solidFill>
                    <a:srgbClr val="002060"/>
                  </a:solidFill>
                  <a:latin typeface="Arial" panose="020B0604020202020204" pitchFamily="34" charset="0"/>
                  <a:cs typeface="Arial" panose="020B0604020202020204" pitchFamily="34" charset="0"/>
                </a:rPr>
                <a:t>Hoạt động nhóm</a:t>
              </a:r>
            </a:p>
          </p:txBody>
        </p:sp>
      </p:grpSp>
      <p:sp>
        <p:nvSpPr>
          <p:cNvPr id="8" name="TextBox 7">
            <a:extLst>
              <a:ext uri="{FF2B5EF4-FFF2-40B4-BE49-F238E27FC236}">
                <a16:creationId xmlns:a16="http://schemas.microsoft.com/office/drawing/2014/main" id="{9812F898-4307-49AF-8D6C-95DA623EB92C}"/>
              </a:ext>
            </a:extLst>
          </p:cNvPr>
          <p:cNvSpPr txBox="1"/>
          <p:nvPr/>
        </p:nvSpPr>
        <p:spPr>
          <a:xfrm>
            <a:off x="1371598" y="2133600"/>
            <a:ext cx="10591801" cy="1824346"/>
          </a:xfrm>
          <a:prstGeom prst="rect">
            <a:avLst/>
          </a:prstGeom>
          <a:noFill/>
        </p:spPr>
        <p:txBody>
          <a:bodyPr wrap="square">
            <a:spAutoFit/>
          </a:bodyPr>
          <a:lstStyle/>
          <a:p>
            <a:pPr algn="just">
              <a:lnSpc>
                <a:spcPct val="120000"/>
              </a:lnSpc>
            </a:pPr>
            <a:r>
              <a:rPr lang="nl-NL" sz="2400">
                <a:solidFill>
                  <a:srgbClr val="C00000"/>
                </a:solidFill>
                <a:effectLst/>
                <a:latin typeface="Arial" panose="020B0604020202020204" pitchFamily="34" charset="0"/>
                <a:ea typeface="Calibri" panose="020F0502020204030204" pitchFamily="34" charset="0"/>
                <a:cs typeface="Arial" panose="020B0604020202020204" pitchFamily="34" charset="0"/>
              </a:rPr>
              <a:t>Thảo luận nhóm, kể tên các hướng phát triển của công nghệ vi sinh vật trong tương lai.</a:t>
            </a:r>
            <a:endParaRPr lang="en-US" sz="24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nl-NL" sz="2400">
                <a:solidFill>
                  <a:srgbClr val="C00000"/>
                </a:solidFill>
                <a:effectLst/>
                <a:latin typeface="Arial" panose="020B0604020202020204" pitchFamily="34" charset="0"/>
                <a:ea typeface="Calibri" panose="020F0502020204030204" pitchFamily="34" charset="0"/>
                <a:cs typeface="Arial" panose="020B0604020202020204" pitchFamily="34" charset="0"/>
              </a:rPr>
              <a:t>Mỗi nhóm viết 300 – 500 từ, nêu quan điểm của nhóm về triển vọng của ngành Công nghệ vi sinh vật.</a:t>
            </a:r>
            <a:endParaRPr lang="en-US" sz="240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82C25EE-D02A-4F77-BCFD-64B79617EFE2}"/>
              </a:ext>
            </a:extLst>
          </p:cNvPr>
          <p:cNvSpPr txBox="1"/>
          <p:nvPr/>
        </p:nvSpPr>
        <p:spPr>
          <a:xfrm>
            <a:off x="1371598" y="1524000"/>
            <a:ext cx="10591801" cy="1381147"/>
          </a:xfrm>
          <a:prstGeom prst="rect">
            <a:avLst/>
          </a:prstGeom>
          <a:noFill/>
        </p:spPr>
        <p:txBody>
          <a:bodyPr wrap="square">
            <a:spAutoFit/>
          </a:bodyPr>
          <a:lstStyle/>
          <a:p>
            <a:pPr algn="just">
              <a:lnSpc>
                <a:spcPct val="120000"/>
              </a:lnSpc>
            </a:pPr>
            <a:r>
              <a:rPr lang="nl-NL" sz="2400">
                <a:solidFill>
                  <a:srgbClr val="002060"/>
                </a:solidFill>
                <a:effectLst/>
                <a:latin typeface="Arial" panose="020B0604020202020204" pitchFamily="34" charset="0"/>
                <a:ea typeface="Calibri" panose="020F0502020204030204" pitchFamily="34" charset="0"/>
                <a:cs typeface="Arial" panose="020B0604020202020204" pitchFamily="34" charset="0"/>
              </a:rPr>
              <a:t>- Công nghệ vi sinh vật trong tương lai là ngành công nghệ giao thoa của nhiều ngành khác nhau: công nghệ gene, tin sinh học, tự động hóa, trí tuệ nhân tạo...</a:t>
            </a:r>
            <a:endParaRPr lang="en-US" sz="2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8007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1" nodeType="clickEffect">
                                  <p:stCondLst>
                                    <p:cond delay="0"/>
                                  </p:stCondLst>
                                  <p:childTnLst>
                                    <p:animEffect transition="out" filter="randombar(horizontal)">
                                      <p:cBhvr>
                                        <p:cTn id="18" dur="750"/>
                                        <p:tgtEl>
                                          <p:spTgt spid="8"/>
                                        </p:tgtEl>
                                      </p:cBhvr>
                                    </p:animEffect>
                                    <p:set>
                                      <p:cBhvr>
                                        <p:cTn id="19" dur="1" fill="hold">
                                          <p:stCondLst>
                                            <p:cond delay="749"/>
                                          </p:stCondLst>
                                        </p:cTn>
                                        <p:tgtEl>
                                          <p:spTgt spid="8"/>
                                        </p:tgtEl>
                                        <p:attrNameLst>
                                          <p:attrName>style.visibility</p:attrName>
                                        </p:attrNameLst>
                                      </p:cBhvr>
                                      <p:to>
                                        <p:strVal val="hidden"/>
                                      </p:to>
                                    </p:set>
                                  </p:childTnLst>
                                </p:cTn>
                              </p:par>
                              <p:par>
                                <p:cTn id="20" presetID="14" presetClass="exit" presetSubtype="10" fill="hold" nodeType="withEffect">
                                  <p:stCondLst>
                                    <p:cond delay="0"/>
                                  </p:stCondLst>
                                  <p:childTnLst>
                                    <p:animEffect transition="out" filter="randombar(horizontal)">
                                      <p:cBhvr>
                                        <p:cTn id="21" dur="750"/>
                                        <p:tgtEl>
                                          <p:spTgt spid="11"/>
                                        </p:tgtEl>
                                      </p:cBhvr>
                                    </p:animEffect>
                                    <p:set>
                                      <p:cBhvr>
                                        <p:cTn id="22" dur="1" fill="hold">
                                          <p:stCondLst>
                                            <p:cond delay="749"/>
                                          </p:stCondLst>
                                        </p:cTn>
                                        <p:tgtEl>
                                          <p:spTgt spid="11"/>
                                        </p:tgtEl>
                                        <p:attrNameLst>
                                          <p:attrName>style.visibility</p:attrName>
                                        </p:attrNameLst>
                                      </p:cBhvr>
                                      <p:to>
                                        <p:strVal val="hidden"/>
                                      </p:to>
                                    </p:set>
                                  </p:childTnLst>
                                </p:cTn>
                              </p:par>
                              <p:par>
                                <p:cTn id="23" presetID="2" presetClass="entr" presetSubtype="4" de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8EA2455-1517-4F24-B107-C2807BA3673C}"/>
              </a:ext>
            </a:extLst>
          </p:cNvPr>
          <p:cNvGrpSpPr/>
          <p:nvPr/>
        </p:nvGrpSpPr>
        <p:grpSpPr>
          <a:xfrm>
            <a:off x="0" y="15240"/>
            <a:ext cx="9778304" cy="2756589"/>
            <a:chOff x="0" y="15240"/>
            <a:chExt cx="9778304" cy="2756589"/>
          </a:xfrm>
        </p:grpSpPr>
        <p:pic>
          <p:nvPicPr>
            <p:cNvPr id="5122" name="Picture 2" descr="Soạn Luyện tập vận dụng kết hợp các phương thức biểu đạt trong bài văn nghị  luận trang 158 - SGK Ngữ Văn 12 Tập 1">
              <a:extLst>
                <a:ext uri="{FF2B5EF4-FFF2-40B4-BE49-F238E27FC236}">
                  <a16:creationId xmlns:a16="http://schemas.microsoft.com/office/drawing/2014/main" id="{B938570A-ED08-44C6-ABDB-832167B65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5257800" cy="27565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3BED9F-FCF8-425B-917A-9CA5EDE2254D}"/>
                </a:ext>
              </a:extLst>
            </p:cNvPr>
            <p:cNvSpPr txBox="1"/>
            <p:nvPr/>
          </p:nvSpPr>
          <p:spPr>
            <a:xfrm>
              <a:off x="5943600" y="978036"/>
              <a:ext cx="3834704" cy="830997"/>
            </a:xfrm>
            <a:prstGeom prst="rect">
              <a:avLst/>
            </a:prstGeom>
            <a:noFill/>
          </p:spPr>
          <p:txBody>
            <a:bodyPr wrap="none" lIns="0" tIns="0" rIns="0" bIns="0" rtlCol="0">
              <a:spAutoFit/>
            </a:bodyPr>
            <a:lstStyle/>
            <a:p>
              <a:pPr algn="l"/>
              <a:r>
                <a:rPr lang="vi-VN" sz="540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LUYỆN TẬP</a:t>
              </a:r>
              <a:endParaRPr lang="en-US" sz="540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5295CAD5-C95B-4DA8-9546-3391AA60279D}"/>
              </a:ext>
            </a:extLst>
          </p:cNvPr>
          <p:cNvSpPr txBox="1"/>
          <p:nvPr/>
        </p:nvSpPr>
        <p:spPr>
          <a:xfrm>
            <a:off x="691976" y="3371256"/>
            <a:ext cx="10808048" cy="2267544"/>
          </a:xfrm>
          <a:prstGeom prst="rect">
            <a:avLst/>
          </a:prstGeom>
          <a:noFill/>
        </p:spPr>
        <p:txBody>
          <a:bodyPr wrap="square">
            <a:spAutoFit/>
          </a:bodyPr>
          <a:lstStyle/>
          <a:p>
            <a:pPr marL="228600" algn="just">
              <a:lnSpc>
                <a:spcPct val="120000"/>
              </a:lnSpc>
            </a:pPr>
            <a:r>
              <a:rPr lang="en-US" sz="2400">
                <a:solidFill>
                  <a:srgbClr val="002060"/>
                </a:solidFill>
                <a:effectLst/>
                <a:latin typeface="Arial" panose="020B0604020202020204" pitchFamily="34" charset="0"/>
                <a:ea typeface="Calibri" panose="020F0502020204030204" pitchFamily="34" charset="0"/>
                <a:cs typeface="Arial" panose="020B0604020202020204" pitchFamily="34" charset="0"/>
              </a:rPr>
              <a:t>Thảo luận cặp đôi về các vấn đề sau:</a:t>
            </a:r>
          </a:p>
          <a:p>
            <a:pPr marL="228600" algn="just">
              <a:lnSpc>
                <a:spcPct val="120000"/>
              </a:lnSpc>
            </a:pPr>
            <a:r>
              <a:rPr lang="en-US" sz="2400">
                <a:solidFill>
                  <a:srgbClr val="002060"/>
                </a:solidFill>
                <a:effectLst/>
                <a:latin typeface="Arial" panose="020B0604020202020204" pitchFamily="34" charset="0"/>
                <a:ea typeface="Calibri" panose="020F0502020204030204" pitchFamily="34" charset="0"/>
                <a:cs typeface="Arial" panose="020B0604020202020204" pitchFamily="34" charset="0"/>
              </a:rPr>
              <a:t>- Vì sao vi sinh vật được sử dụng như những “nhà máy” để sản xuất các protein, DNA, RND, và các sản phẩm khác?</a:t>
            </a:r>
          </a:p>
          <a:p>
            <a:pPr marL="228600" algn="just">
              <a:lnSpc>
                <a:spcPct val="120000"/>
              </a:lnSpc>
            </a:pPr>
            <a:r>
              <a:rPr lang="en-US" sz="2400">
                <a:solidFill>
                  <a:srgbClr val="002060"/>
                </a:solidFill>
                <a:effectLst/>
                <a:latin typeface="Arial" panose="020B0604020202020204" pitchFamily="34" charset="0"/>
                <a:ea typeface="Calibri" panose="020F0502020204030204" pitchFamily="34" charset="0"/>
                <a:cs typeface="Arial" panose="020B0604020202020204" pitchFamily="34" charset="0"/>
              </a:rPr>
              <a:t>- Dựa vào bảng 20.2, hãy liệt kê một số vị trí việc làm trong ngành Công nghệ vi sinh vật và hoàn thành bảng 20.3. </a:t>
            </a:r>
          </a:p>
        </p:txBody>
      </p:sp>
    </p:spTree>
    <p:extLst>
      <p:ext uri="{BB962C8B-B14F-4D97-AF65-F5344CB8AC3E}">
        <p14:creationId xmlns:p14="http://schemas.microsoft.com/office/powerpoint/2010/main" val="397335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B80938F-C250-426B-88EA-A7F115142725}"/>
              </a:ext>
            </a:extLst>
          </p:cNvPr>
          <p:cNvGrpSpPr/>
          <p:nvPr/>
        </p:nvGrpSpPr>
        <p:grpSpPr>
          <a:xfrm>
            <a:off x="15239" y="0"/>
            <a:ext cx="9583208" cy="3048000"/>
            <a:chOff x="15239" y="0"/>
            <a:chExt cx="9583208" cy="3048000"/>
          </a:xfrm>
        </p:grpSpPr>
        <p:pic>
          <p:nvPicPr>
            <p:cNvPr id="7170" name="Picture 2" descr="Học sinh vận dụng kiến thức của họ như thế nào để giải quyết các vấn đề  trong “thế giới thực” - Táo Giáo Dục - Dự án đào tạo và hỗ">
              <a:extLst>
                <a:ext uri="{FF2B5EF4-FFF2-40B4-BE49-F238E27FC236}">
                  <a16:creationId xmlns:a16="http://schemas.microsoft.com/office/drawing/2014/main" id="{F88DB7FB-06DA-4A65-A148-D53D5F819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 y="0"/>
              <a:ext cx="5418667"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B9372F-7110-427B-8A89-1F5A761D3FE6}"/>
                </a:ext>
              </a:extLst>
            </p:cNvPr>
            <p:cNvSpPr txBox="1"/>
            <p:nvPr/>
          </p:nvSpPr>
          <p:spPr>
            <a:xfrm>
              <a:off x="5943600" y="1108502"/>
              <a:ext cx="3654847" cy="830997"/>
            </a:xfrm>
            <a:prstGeom prst="rect">
              <a:avLst/>
            </a:prstGeom>
            <a:noFill/>
          </p:spPr>
          <p:txBody>
            <a:bodyPr wrap="none" lIns="0" tIns="0" rIns="0" bIns="0" rtlCol="0">
              <a:spAutoFit/>
            </a:bodyPr>
            <a:lstStyle/>
            <a:p>
              <a:pPr algn="l"/>
              <a:r>
                <a:rPr lang="vi-VN" sz="540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VẬN DỤNG</a:t>
              </a:r>
              <a:endParaRPr lang="en-US" sz="540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81B40521-9FE9-45BD-AF3C-C859B605DACC}"/>
              </a:ext>
            </a:extLst>
          </p:cNvPr>
          <p:cNvSpPr txBox="1"/>
          <p:nvPr/>
        </p:nvSpPr>
        <p:spPr>
          <a:xfrm>
            <a:off x="419100" y="3662054"/>
            <a:ext cx="11353800" cy="1824346"/>
          </a:xfrm>
          <a:prstGeom prst="rect">
            <a:avLst/>
          </a:prstGeom>
          <a:noFill/>
        </p:spPr>
        <p:txBody>
          <a:bodyPr wrap="square">
            <a:spAutoFit/>
          </a:bodyPr>
          <a:lstStyle/>
          <a:p>
            <a:pPr marL="457200" algn="just">
              <a:lnSpc>
                <a:spcPct val="120000"/>
              </a:lnSpc>
            </a:pPr>
            <a:r>
              <a:rPr lang="en-US" sz="2400">
                <a:solidFill>
                  <a:srgbClr val="002060"/>
                </a:solidFill>
                <a:effectLst/>
                <a:latin typeface="Arial" panose="020B0604020202020204" pitchFamily="34" charset="0"/>
                <a:ea typeface="Calibri" panose="020F0502020204030204" pitchFamily="34" charset="0"/>
                <a:cs typeface="Arial" panose="020B0604020202020204" pitchFamily="34" charset="0"/>
              </a:rPr>
              <a:t>GV yêu câu HS về nhà hoàn thiện vào vở 2 câu hỏi sau:</a:t>
            </a:r>
          </a:p>
          <a:p>
            <a:pPr indent="270510" algn="just">
              <a:lnSpc>
                <a:spcPct val="120000"/>
              </a:lnSpc>
            </a:pPr>
            <a:r>
              <a:rPr lang="en-US" sz="2400">
                <a:solidFill>
                  <a:srgbClr val="002060"/>
                </a:solidFill>
                <a:effectLst/>
                <a:latin typeface="Arial" panose="020B0604020202020204" pitchFamily="34" charset="0"/>
                <a:ea typeface="Calibri" panose="020F0502020204030204" pitchFamily="34" charset="0"/>
                <a:cs typeface="Arial" panose="020B0604020202020204" pitchFamily="34" charset="0"/>
              </a:rPr>
              <a:t>- Kể tên một số thực phẩm ứng dụng công nghệ vi sinh vật mà em biêt.</a:t>
            </a:r>
            <a:endParaRPr lang="vi-VN" sz="2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270510" algn="just">
              <a:lnSpc>
                <a:spcPct val="120000"/>
              </a:lnSpc>
            </a:pPr>
            <a:r>
              <a:rPr lang="en-US" sz="2400">
                <a:solidFill>
                  <a:srgbClr val="002060"/>
                </a:solidFill>
                <a:effectLst/>
                <a:latin typeface="Arial" panose="020B0604020202020204" pitchFamily="34" charset="0"/>
                <a:ea typeface="Calibri" panose="020F0502020204030204" pitchFamily="34" charset="0"/>
                <a:cs typeface="Arial" panose="020B0604020202020204" pitchFamily="34" charset="0"/>
              </a:rPr>
              <a:t>- Viết một bài 300 – 500 từ đánh giá của bản thân về thành tựu và ứng dụng công nghệ vi sinh vật tại Việt Nam.</a:t>
            </a:r>
          </a:p>
        </p:txBody>
      </p:sp>
    </p:spTree>
    <p:extLst>
      <p:ext uri="{BB962C8B-B14F-4D97-AF65-F5344CB8AC3E}">
        <p14:creationId xmlns:p14="http://schemas.microsoft.com/office/powerpoint/2010/main" val="295269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Top hình nền cảm ơn Thank You đẹp dễ thương và ý nghĩa nhất - Chia sẻ kiến  thức mỗi ngày">
            <a:extLst>
              <a:ext uri="{FF2B5EF4-FFF2-40B4-BE49-F238E27FC236}">
                <a16:creationId xmlns:a16="http://schemas.microsoft.com/office/drawing/2014/main" id="{7ED9420B-BAA3-45AD-949A-A4ABB6FC4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4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clipart&#10;&#10;Description automatically generated">
            <a:extLst>
              <a:ext uri="{FF2B5EF4-FFF2-40B4-BE49-F238E27FC236}">
                <a16:creationId xmlns:a16="http://schemas.microsoft.com/office/drawing/2014/main" id="{3B049C72-07C7-4D9A-9BE9-A5EB6AA2890E}"/>
              </a:ext>
            </a:extLst>
          </p:cNvPr>
          <p:cNvPicPr>
            <a:picLocks noChangeAspect="1"/>
          </p:cNvPicPr>
          <p:nvPr/>
        </p:nvPicPr>
        <p:blipFill rotWithShape="1">
          <a:blip r:embed="rId3">
            <a:alphaModFix amt="11000"/>
            <a:extLst>
              <a:ext uri="{28A0092B-C50C-407E-A947-70E740481C1C}">
                <a14:useLocalDpi xmlns:a14="http://schemas.microsoft.com/office/drawing/2010/main" val="0"/>
              </a:ext>
            </a:extLst>
          </a:blip>
          <a:srcRect l="5444"/>
          <a:stretch/>
        </p:blipFill>
        <p:spPr>
          <a:xfrm>
            <a:off x="23446" y="0"/>
            <a:ext cx="12168554" cy="6915169"/>
          </a:xfrm>
          <a:prstGeom prst="rect">
            <a:avLst/>
          </a:prstGeom>
        </p:spPr>
      </p:pic>
      <p:sp>
        <p:nvSpPr>
          <p:cNvPr id="3" name="Rectangle: Rounded Corners 2">
            <a:extLst>
              <a:ext uri="{FF2B5EF4-FFF2-40B4-BE49-F238E27FC236}">
                <a16:creationId xmlns:a16="http://schemas.microsoft.com/office/drawing/2014/main" id="{41F50D9C-82CA-43D5-A5E5-FDC3582FDD3E}"/>
              </a:ext>
            </a:extLst>
          </p:cNvPr>
          <p:cNvSpPr/>
          <p:nvPr/>
        </p:nvSpPr>
        <p:spPr>
          <a:xfrm>
            <a:off x="3429000" y="228600"/>
            <a:ext cx="5334000" cy="6096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NỘI DUNG BÀI HỌC</a:t>
            </a:r>
          </a:p>
        </p:txBody>
      </p:sp>
      <p:grpSp>
        <p:nvGrpSpPr>
          <p:cNvPr id="11" name="Group 10">
            <a:extLst>
              <a:ext uri="{FF2B5EF4-FFF2-40B4-BE49-F238E27FC236}">
                <a16:creationId xmlns:a16="http://schemas.microsoft.com/office/drawing/2014/main" id="{D74BD627-0792-4D72-927E-FF41BB2A21AE}"/>
              </a:ext>
            </a:extLst>
          </p:cNvPr>
          <p:cNvGrpSpPr/>
          <p:nvPr/>
        </p:nvGrpSpPr>
        <p:grpSpPr>
          <a:xfrm>
            <a:off x="1" y="838200"/>
            <a:ext cx="12115799" cy="884450"/>
            <a:chOff x="726269" y="1295400"/>
            <a:chExt cx="11618131" cy="884450"/>
          </a:xfrm>
        </p:grpSpPr>
        <p:sp>
          <p:nvSpPr>
            <p:cNvPr id="4" name="Flowchart: Connector 3">
              <a:extLst>
                <a:ext uri="{FF2B5EF4-FFF2-40B4-BE49-F238E27FC236}">
                  <a16:creationId xmlns:a16="http://schemas.microsoft.com/office/drawing/2014/main" id="{CFD28C47-C837-4AAF-A1D7-D6FBFE9E29C9}"/>
                </a:ext>
              </a:extLst>
            </p:cNvPr>
            <p:cNvSpPr/>
            <p:nvPr/>
          </p:nvSpPr>
          <p:spPr>
            <a:xfrm>
              <a:off x="726269" y="1295400"/>
              <a:ext cx="876839" cy="884450"/>
            </a:xfrm>
            <a:prstGeom prst="flowChartConnector">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I - </a:t>
              </a:r>
            </a:p>
          </p:txBody>
        </p:sp>
        <p:sp>
          <p:nvSpPr>
            <p:cNvPr id="6" name="TextBox 5">
              <a:extLst>
                <a:ext uri="{FF2B5EF4-FFF2-40B4-BE49-F238E27FC236}">
                  <a16:creationId xmlns:a16="http://schemas.microsoft.com/office/drawing/2014/main" id="{D4EFEA7B-CBC1-4B9B-A236-323882752863}"/>
                </a:ext>
              </a:extLst>
            </p:cNvPr>
            <p:cNvSpPr txBox="1"/>
            <p:nvPr/>
          </p:nvSpPr>
          <p:spPr>
            <a:xfrm>
              <a:off x="1625590" y="1506793"/>
              <a:ext cx="107188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b="1">
                  <a:solidFill>
                    <a:srgbClr val="C00000"/>
                  </a:solidFill>
                  <a:latin typeface="Arial" panose="020B0604020202020204" pitchFamily="34" charset="0"/>
                  <a:cs typeface="Arial" panose="020B0604020202020204" pitchFamily="34" charset="0"/>
                </a:rPr>
                <a:t>CÔNG NGHỆ VI SINH VẬT VÀ MỘT SỐ ỨNG DỤNG VSV TRONG THỰC TIỄN</a:t>
              </a:r>
              <a:endParaRPr kumimoji="0" lang="en-US" sz="2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4AC1FCCA-BF0E-4E88-A021-94971F4A37EB}"/>
              </a:ext>
            </a:extLst>
          </p:cNvPr>
          <p:cNvGrpSpPr/>
          <p:nvPr/>
        </p:nvGrpSpPr>
        <p:grpSpPr>
          <a:xfrm>
            <a:off x="23447" y="3382749"/>
            <a:ext cx="12168553" cy="884451"/>
            <a:chOff x="762001" y="3519118"/>
            <a:chExt cx="11582399" cy="884451"/>
          </a:xfrm>
        </p:grpSpPr>
        <p:sp>
          <p:nvSpPr>
            <p:cNvPr id="5" name="Flowchart: Connector 4">
              <a:extLst>
                <a:ext uri="{FF2B5EF4-FFF2-40B4-BE49-F238E27FC236}">
                  <a16:creationId xmlns:a16="http://schemas.microsoft.com/office/drawing/2014/main" id="{326E0E84-4FF3-4371-BA3D-41AE428121F3}"/>
                </a:ext>
              </a:extLst>
            </p:cNvPr>
            <p:cNvSpPr/>
            <p:nvPr/>
          </p:nvSpPr>
          <p:spPr>
            <a:xfrm>
              <a:off x="762001" y="3519118"/>
              <a:ext cx="870354" cy="884451"/>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II - </a:t>
              </a:r>
            </a:p>
          </p:txBody>
        </p:sp>
        <p:sp>
          <p:nvSpPr>
            <p:cNvPr id="7" name="TextBox 6">
              <a:extLst>
                <a:ext uri="{FF2B5EF4-FFF2-40B4-BE49-F238E27FC236}">
                  <a16:creationId xmlns:a16="http://schemas.microsoft.com/office/drawing/2014/main" id="{91CA023C-3CEA-4DD2-A985-6FED22858FBE}"/>
                </a:ext>
              </a:extLst>
            </p:cNvPr>
            <p:cNvSpPr txBox="1"/>
            <p:nvPr/>
          </p:nvSpPr>
          <p:spPr>
            <a:xfrm>
              <a:off x="1704882" y="3545845"/>
              <a:ext cx="1063951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MỘT SỐ THÀNH TỰU VÀ DỰ ÁN ĐIỀU TRA SẢN PHẨM THƯƠNG MẠI CỦA CÔNG NGHỆ VSV</a:t>
              </a:r>
              <a:endParaRPr kumimoji="0" lang="en-US" sz="2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9A5961E1-132F-4154-AB18-A25927BEA7FC}"/>
              </a:ext>
            </a:extLst>
          </p:cNvPr>
          <p:cNvSpPr txBox="1"/>
          <p:nvPr/>
        </p:nvSpPr>
        <p:spPr>
          <a:xfrm>
            <a:off x="762001" y="1643274"/>
            <a:ext cx="7696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Arial" panose="020B0604020202020204" pitchFamily="34" charset="0"/>
                <a:ea typeface="#9Slide02 Noi dung dai" panose="02000000000000000000" pitchFamily="2" charset="0"/>
                <a:cs typeface="Arial" panose="020B0604020202020204" pitchFamily="34" charset="0"/>
              </a:rPr>
              <a:t>1. </a:t>
            </a:r>
            <a:r>
              <a:rPr kumimoji="0" lang="vi-VN" sz="2400" b="1" i="0" u="none" strike="noStrike" kern="1200" cap="none" spc="0" normalizeH="0" baseline="0" noProof="0">
                <a:ln>
                  <a:noFill/>
                </a:ln>
                <a:solidFill>
                  <a:srgbClr val="002060"/>
                </a:solidFill>
                <a:effectLst/>
                <a:uLnTx/>
                <a:uFillTx/>
                <a:latin typeface="Arial" panose="020B0604020202020204" pitchFamily="34" charset="0"/>
                <a:ea typeface="#9Slide02 Noi dung dai" panose="02000000000000000000" pitchFamily="2" charset="0"/>
                <a:cs typeface="Arial" panose="020B0604020202020204" pitchFamily="34" charset="0"/>
              </a:rPr>
              <a:t>Công nghệ vi sinh vật</a:t>
            </a:r>
            <a:endParaRPr kumimoji="0" lang="en-US" sz="2400" b="1" i="0" u="none" strike="noStrike" kern="1200" cap="none" spc="0" normalizeH="0" baseline="0" noProof="0">
              <a:ln>
                <a:noFill/>
              </a:ln>
              <a:solidFill>
                <a:srgbClr val="002060"/>
              </a:solidFill>
              <a:effectLst/>
              <a:uLnTx/>
              <a:uFillTx/>
              <a:latin typeface="Arial" panose="020B0604020202020204" pitchFamily="34" charset="0"/>
              <a:ea typeface="#9Slide02 Noi dung dai" panose="02000000000000000000" pitchFamily="2" charset="0"/>
              <a:cs typeface="Arial" panose="020B0604020202020204" pitchFamily="34" charset="0"/>
            </a:endParaRPr>
          </a:p>
        </p:txBody>
      </p:sp>
      <p:sp>
        <p:nvSpPr>
          <p:cNvPr id="9" name="TextBox 8">
            <a:extLst>
              <a:ext uri="{FF2B5EF4-FFF2-40B4-BE49-F238E27FC236}">
                <a16:creationId xmlns:a16="http://schemas.microsoft.com/office/drawing/2014/main" id="{3309C1B6-5F85-43D6-A513-4B809726F5E2}"/>
              </a:ext>
            </a:extLst>
          </p:cNvPr>
          <p:cNvSpPr txBox="1"/>
          <p:nvPr/>
        </p:nvSpPr>
        <p:spPr>
          <a:xfrm>
            <a:off x="762000" y="2181139"/>
            <a:ext cx="11658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Arial" panose="020B0604020202020204" pitchFamily="34" charset="0"/>
                <a:ea typeface="#9Slide02 Noi dung dai" panose="02000000000000000000" pitchFamily="2" charset="0"/>
                <a:cs typeface="Arial" panose="020B0604020202020204" pitchFamily="34" charset="0"/>
              </a:rPr>
              <a:t>2. </a:t>
            </a:r>
            <a:r>
              <a:rPr kumimoji="0" lang="vi-VN" sz="2400" b="1" i="0" u="none" strike="noStrike" kern="1200" cap="none" spc="0" normalizeH="0" baseline="0" noProof="0">
                <a:ln>
                  <a:noFill/>
                </a:ln>
                <a:solidFill>
                  <a:srgbClr val="002060"/>
                </a:solidFill>
                <a:effectLst/>
                <a:uLnTx/>
                <a:uFillTx/>
                <a:latin typeface="Arial" panose="020B0604020202020204" pitchFamily="34" charset="0"/>
                <a:ea typeface="#9Slide02 Noi dung dai" panose="02000000000000000000" pitchFamily="2" charset="0"/>
                <a:cs typeface="Arial" panose="020B0604020202020204" pitchFamily="34" charset="0"/>
              </a:rPr>
              <a:t>Cơ sở khoa học của việc ứng dụng vi sinh vật trong thực tiễn</a:t>
            </a:r>
            <a:endParaRPr kumimoji="0" lang="en-US" sz="2400" b="1" i="0" u="none" strike="noStrike" kern="1200" cap="none" spc="0" normalizeH="0" baseline="0" noProof="0">
              <a:ln>
                <a:noFill/>
              </a:ln>
              <a:solidFill>
                <a:srgbClr val="002060"/>
              </a:solidFill>
              <a:effectLst/>
              <a:uLnTx/>
              <a:uFillTx/>
              <a:latin typeface="Arial" panose="020B0604020202020204" pitchFamily="34" charset="0"/>
              <a:ea typeface="#9Slide02 Noi dung dai" panose="02000000000000000000" pitchFamily="2" charset="0"/>
              <a:cs typeface="Arial" panose="020B0604020202020204" pitchFamily="34" charset="0"/>
            </a:endParaRPr>
          </a:p>
        </p:txBody>
      </p:sp>
      <p:sp>
        <p:nvSpPr>
          <p:cNvPr id="12" name="TextBox 11">
            <a:extLst>
              <a:ext uri="{FF2B5EF4-FFF2-40B4-BE49-F238E27FC236}">
                <a16:creationId xmlns:a16="http://schemas.microsoft.com/office/drawing/2014/main" id="{F5FAC3FE-1B21-4777-BFFA-A80FAD80B6E2}"/>
              </a:ext>
            </a:extLst>
          </p:cNvPr>
          <p:cNvSpPr txBox="1"/>
          <p:nvPr/>
        </p:nvSpPr>
        <p:spPr>
          <a:xfrm>
            <a:off x="762001" y="4415135"/>
            <a:ext cx="9982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Arial" panose="020B0604020202020204" pitchFamily="34" charset="0"/>
                <a:ea typeface="#9Slide02 Noi dung dai" panose="02000000000000000000" pitchFamily="2" charset="0"/>
                <a:cs typeface="Arial" panose="020B0604020202020204" pitchFamily="34" charset="0"/>
              </a:rPr>
              <a:t>1. </a:t>
            </a:r>
            <a:r>
              <a:rPr kumimoji="0" lang="vi-VN" sz="2400" b="1" i="0" u="none" strike="noStrike" kern="1200" cap="none" spc="0" normalizeH="0" baseline="0" noProof="0">
                <a:ln>
                  <a:noFill/>
                </a:ln>
                <a:solidFill>
                  <a:srgbClr val="002060"/>
                </a:solidFill>
                <a:effectLst/>
                <a:uLnTx/>
                <a:uFillTx/>
                <a:latin typeface="Arial" panose="020B0604020202020204" pitchFamily="34" charset="0"/>
                <a:ea typeface="#9Slide02 Noi dung dai" panose="02000000000000000000" pitchFamily="2" charset="0"/>
                <a:cs typeface="Arial" panose="020B0604020202020204" pitchFamily="34" charset="0"/>
              </a:rPr>
              <a:t>Một số thành tựu của công nghệ vi sinh vật</a:t>
            </a:r>
            <a:endParaRPr kumimoji="0" lang="en-US" sz="2400" b="1" i="0" u="none" strike="noStrike" kern="1200" cap="none" spc="0" normalizeH="0" baseline="0" noProof="0">
              <a:ln>
                <a:noFill/>
              </a:ln>
              <a:solidFill>
                <a:srgbClr val="002060"/>
              </a:solidFill>
              <a:effectLst/>
              <a:uLnTx/>
              <a:uFillTx/>
              <a:latin typeface="Arial" panose="020B0604020202020204" pitchFamily="34" charset="0"/>
              <a:ea typeface="#9Slide02 Noi dung dai" panose="02000000000000000000" pitchFamily="2" charset="0"/>
              <a:cs typeface="Arial" panose="020B0604020202020204" pitchFamily="34" charset="0"/>
            </a:endParaRPr>
          </a:p>
        </p:txBody>
      </p:sp>
      <p:sp>
        <p:nvSpPr>
          <p:cNvPr id="13" name="TextBox 12">
            <a:extLst>
              <a:ext uri="{FF2B5EF4-FFF2-40B4-BE49-F238E27FC236}">
                <a16:creationId xmlns:a16="http://schemas.microsoft.com/office/drawing/2014/main" id="{002199C0-7190-4C1F-891A-5C177C47A0B4}"/>
              </a:ext>
            </a:extLst>
          </p:cNvPr>
          <p:cNvSpPr txBox="1"/>
          <p:nvPr/>
        </p:nvSpPr>
        <p:spPr>
          <a:xfrm>
            <a:off x="762001" y="4948535"/>
            <a:ext cx="10515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Arial" panose="020B0604020202020204" pitchFamily="34" charset="0"/>
                <a:ea typeface="#9Slide02 Noi dung dai" panose="02000000000000000000" pitchFamily="2" charset="0"/>
                <a:cs typeface="Arial" panose="020B0604020202020204" pitchFamily="34" charset="0"/>
              </a:rPr>
              <a:t>2. </a:t>
            </a:r>
            <a:r>
              <a:rPr kumimoji="0" lang="vi-VN" sz="2400" b="1" i="0" u="none" strike="noStrike" kern="1200" cap="none" spc="0" normalizeH="0" baseline="0" noProof="0">
                <a:ln>
                  <a:noFill/>
                </a:ln>
                <a:solidFill>
                  <a:srgbClr val="002060"/>
                </a:solidFill>
                <a:effectLst/>
                <a:uLnTx/>
                <a:uFillTx/>
                <a:latin typeface="Arial" panose="020B0604020202020204" pitchFamily="34" charset="0"/>
                <a:ea typeface="#9Slide02 Noi dung dai" panose="02000000000000000000" pitchFamily="2" charset="0"/>
                <a:cs typeface="Arial" panose="020B0604020202020204" pitchFamily="34" charset="0"/>
              </a:rPr>
              <a:t>Dự án điều tra sản phẩm thương mại của công nghệ </a:t>
            </a:r>
            <a:r>
              <a:rPr kumimoji="0" lang="en-US" sz="2400" b="1" i="0" u="none" strike="noStrike" kern="1200" cap="none" spc="0" normalizeH="0" baseline="0" noProof="0">
                <a:ln>
                  <a:noFill/>
                </a:ln>
                <a:solidFill>
                  <a:srgbClr val="002060"/>
                </a:solidFill>
                <a:effectLst/>
                <a:uLnTx/>
                <a:uFillTx/>
                <a:latin typeface="Arial" panose="020B0604020202020204" pitchFamily="34" charset="0"/>
                <a:ea typeface="#9Slide02 Noi dung dai" panose="02000000000000000000" pitchFamily="2" charset="0"/>
                <a:cs typeface="Arial" panose="020B0604020202020204" pitchFamily="34" charset="0"/>
              </a:rPr>
              <a:t>vi sinh vật</a:t>
            </a:r>
          </a:p>
        </p:txBody>
      </p:sp>
      <p:sp>
        <p:nvSpPr>
          <p:cNvPr id="17" name="TextBox 16">
            <a:extLst>
              <a:ext uri="{FF2B5EF4-FFF2-40B4-BE49-F238E27FC236}">
                <a16:creationId xmlns:a16="http://schemas.microsoft.com/office/drawing/2014/main" id="{4765470F-6F4E-4243-8298-CDB3653AE9DB}"/>
              </a:ext>
            </a:extLst>
          </p:cNvPr>
          <p:cNvSpPr txBox="1"/>
          <p:nvPr/>
        </p:nvSpPr>
        <p:spPr>
          <a:xfrm>
            <a:off x="762001" y="2738735"/>
            <a:ext cx="10515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b="1">
                <a:solidFill>
                  <a:srgbClr val="002060"/>
                </a:solidFill>
                <a:latin typeface="Arial" panose="020B0604020202020204" pitchFamily="34" charset="0"/>
                <a:ea typeface="#9Slide02 Noi dung dai" panose="02000000000000000000" pitchFamily="2" charset="0"/>
                <a:cs typeface="Arial" panose="020B0604020202020204" pitchFamily="34" charset="0"/>
              </a:rPr>
              <a:t>3</a:t>
            </a:r>
            <a:r>
              <a:rPr kumimoji="0" lang="en-US" sz="2400" b="1" i="0" u="none" strike="noStrike" kern="1200" cap="none" spc="0" normalizeH="0" baseline="0" noProof="0">
                <a:ln>
                  <a:noFill/>
                </a:ln>
                <a:solidFill>
                  <a:srgbClr val="002060"/>
                </a:solidFill>
                <a:effectLst/>
                <a:uLnTx/>
                <a:uFillTx/>
                <a:latin typeface="Arial" panose="020B0604020202020204" pitchFamily="34" charset="0"/>
                <a:ea typeface="#9Slide02 Noi dung dai" panose="02000000000000000000" pitchFamily="2" charset="0"/>
                <a:cs typeface="Arial" panose="020B0604020202020204" pitchFamily="34" charset="0"/>
              </a:rPr>
              <a:t>. </a:t>
            </a:r>
            <a:r>
              <a:rPr kumimoji="0" lang="vi-VN" sz="2400" b="1" i="0" u="none" strike="noStrike" kern="1200" cap="none" spc="0" normalizeH="0" baseline="0" noProof="0">
                <a:ln>
                  <a:noFill/>
                </a:ln>
                <a:solidFill>
                  <a:srgbClr val="002060"/>
                </a:solidFill>
                <a:effectLst/>
                <a:uLnTx/>
                <a:uFillTx/>
                <a:latin typeface="Arial" panose="020B0604020202020204" pitchFamily="34" charset="0"/>
                <a:ea typeface="#9Slide02 Noi dung dai" panose="02000000000000000000" pitchFamily="2" charset="0"/>
                <a:cs typeface="Arial" panose="020B0604020202020204" pitchFamily="34" charset="0"/>
              </a:rPr>
              <a:t>Một số ứng dụng của vi sinh vật trong thực tiễn</a:t>
            </a:r>
            <a:endParaRPr kumimoji="0" lang="en-US" sz="2400" b="1" i="0" u="none" strike="noStrike" kern="1200" cap="none" spc="0" normalizeH="0" baseline="0" noProof="0">
              <a:ln>
                <a:noFill/>
              </a:ln>
              <a:solidFill>
                <a:srgbClr val="002060"/>
              </a:solidFill>
              <a:effectLst/>
              <a:uLnTx/>
              <a:uFillTx/>
              <a:latin typeface="Arial" panose="020B0604020202020204" pitchFamily="34" charset="0"/>
              <a:ea typeface="#9Slide02 Noi dung dai" panose="02000000000000000000" pitchFamily="2" charset="0"/>
              <a:cs typeface="Arial" panose="020B0604020202020204" pitchFamily="34" charset="0"/>
            </a:endParaRPr>
          </a:p>
        </p:txBody>
      </p:sp>
      <p:grpSp>
        <p:nvGrpSpPr>
          <p:cNvPr id="18" name="Group 17">
            <a:extLst>
              <a:ext uri="{FF2B5EF4-FFF2-40B4-BE49-F238E27FC236}">
                <a16:creationId xmlns:a16="http://schemas.microsoft.com/office/drawing/2014/main" id="{00BEB3E1-7974-4B22-894D-E3316593E4D0}"/>
              </a:ext>
            </a:extLst>
          </p:cNvPr>
          <p:cNvGrpSpPr/>
          <p:nvPr/>
        </p:nvGrpSpPr>
        <p:grpSpPr>
          <a:xfrm>
            <a:off x="23446" y="5592550"/>
            <a:ext cx="12397154" cy="884450"/>
            <a:chOff x="762000" y="3519119"/>
            <a:chExt cx="11799988" cy="884450"/>
          </a:xfrm>
        </p:grpSpPr>
        <p:sp>
          <p:nvSpPr>
            <p:cNvPr id="20" name="Flowchart: Connector 19">
              <a:extLst>
                <a:ext uri="{FF2B5EF4-FFF2-40B4-BE49-F238E27FC236}">
                  <a16:creationId xmlns:a16="http://schemas.microsoft.com/office/drawing/2014/main" id="{A99892E6-573B-4240-892A-D2B2D19EA50D}"/>
                </a:ext>
              </a:extLst>
            </p:cNvPr>
            <p:cNvSpPr/>
            <p:nvPr/>
          </p:nvSpPr>
          <p:spPr>
            <a:xfrm>
              <a:off x="762000" y="3519119"/>
              <a:ext cx="870353" cy="88445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III</a:t>
              </a:r>
              <a:r>
                <a:rPr kumimoji="0" lang="en-US" sz="2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 - </a:t>
              </a:r>
            </a:p>
          </p:txBody>
        </p:sp>
        <p:sp>
          <p:nvSpPr>
            <p:cNvPr id="21" name="TextBox 20">
              <a:extLst>
                <a:ext uri="{FF2B5EF4-FFF2-40B4-BE49-F238E27FC236}">
                  <a16:creationId xmlns:a16="http://schemas.microsoft.com/office/drawing/2014/main" id="{54D56637-B26A-4948-A6DC-DCEFF192847D}"/>
                </a:ext>
              </a:extLst>
            </p:cNvPr>
            <p:cNvSpPr txBox="1"/>
            <p:nvPr/>
          </p:nvSpPr>
          <p:spPr>
            <a:xfrm>
              <a:off x="1704882" y="3545846"/>
              <a:ext cx="1085710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MỘT SỐ NGÀNH NGHỀ LIÊN QUAN ĐẾN CÔNG NGHỆ VSV VÀ TRIỂN VỌNG CỦA CÔNG NGHỆ VSV</a:t>
              </a:r>
              <a:endParaRPr kumimoji="0" lang="en-US" sz="2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2626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E0F093-9CF7-401D-8848-BFDBD79FC5BE}"/>
              </a:ext>
            </a:extLst>
          </p:cNvPr>
          <p:cNvPicPr>
            <a:picLocks noChangeAspect="1"/>
          </p:cNvPicPr>
          <p:nvPr/>
        </p:nvPicPr>
        <p:blipFill>
          <a:blip r:embed="rId2"/>
          <a:stretch>
            <a:fillRect/>
          </a:stretch>
        </p:blipFill>
        <p:spPr>
          <a:xfrm>
            <a:off x="0" y="0"/>
            <a:ext cx="8446725" cy="990600"/>
          </a:xfrm>
          <a:prstGeom prst="rect">
            <a:avLst/>
          </a:prstGeom>
        </p:spPr>
      </p:pic>
      <p:pic>
        <p:nvPicPr>
          <p:cNvPr id="5" name="Picture 4">
            <a:extLst>
              <a:ext uri="{FF2B5EF4-FFF2-40B4-BE49-F238E27FC236}">
                <a16:creationId xmlns:a16="http://schemas.microsoft.com/office/drawing/2014/main" id="{EA04A42B-FED1-4F23-B2D2-459BB5C36843}"/>
              </a:ext>
            </a:extLst>
          </p:cNvPr>
          <p:cNvPicPr>
            <a:picLocks noChangeAspect="1"/>
          </p:cNvPicPr>
          <p:nvPr/>
        </p:nvPicPr>
        <p:blipFill>
          <a:blip r:embed="rId3"/>
          <a:stretch>
            <a:fillRect/>
          </a:stretch>
        </p:blipFill>
        <p:spPr>
          <a:xfrm>
            <a:off x="4936621" y="914400"/>
            <a:ext cx="6851799" cy="5918200"/>
          </a:xfrm>
          <a:prstGeom prst="rect">
            <a:avLst/>
          </a:prstGeom>
        </p:spPr>
      </p:pic>
      <p:grpSp>
        <p:nvGrpSpPr>
          <p:cNvPr id="8" name="Group 7">
            <a:extLst>
              <a:ext uri="{FF2B5EF4-FFF2-40B4-BE49-F238E27FC236}">
                <a16:creationId xmlns:a16="http://schemas.microsoft.com/office/drawing/2014/main" id="{EF61435D-9FD3-4A1A-B2A2-8767AA1ADA70}"/>
              </a:ext>
            </a:extLst>
          </p:cNvPr>
          <p:cNvGrpSpPr/>
          <p:nvPr/>
        </p:nvGrpSpPr>
        <p:grpSpPr>
          <a:xfrm>
            <a:off x="304800" y="914400"/>
            <a:ext cx="4134131" cy="1771897"/>
            <a:chOff x="304800" y="914400"/>
            <a:chExt cx="4134131" cy="1771897"/>
          </a:xfrm>
        </p:grpSpPr>
        <p:pic>
          <p:nvPicPr>
            <p:cNvPr id="6" name="Picture 5">
              <a:extLst>
                <a:ext uri="{FF2B5EF4-FFF2-40B4-BE49-F238E27FC236}">
                  <a16:creationId xmlns:a16="http://schemas.microsoft.com/office/drawing/2014/main" id="{38BDC7A9-1543-4879-BD6B-EFAE600C151C}"/>
                </a:ext>
              </a:extLst>
            </p:cNvPr>
            <p:cNvPicPr>
              <a:picLocks noChangeAspect="1"/>
            </p:cNvPicPr>
            <p:nvPr/>
          </p:nvPicPr>
          <p:blipFill>
            <a:blip r:embed="rId4"/>
            <a:stretch>
              <a:fillRect/>
            </a:stretch>
          </p:blipFill>
          <p:spPr>
            <a:xfrm>
              <a:off x="304800" y="914400"/>
              <a:ext cx="2000529" cy="1771897"/>
            </a:xfrm>
            <a:prstGeom prst="rect">
              <a:avLst/>
            </a:prstGeom>
          </p:spPr>
        </p:pic>
        <p:sp>
          <p:nvSpPr>
            <p:cNvPr id="7" name="TextBox 6">
              <a:extLst>
                <a:ext uri="{FF2B5EF4-FFF2-40B4-BE49-F238E27FC236}">
                  <a16:creationId xmlns:a16="http://schemas.microsoft.com/office/drawing/2014/main" id="{7D62FEFE-6767-462D-9198-F1B06F34808A}"/>
                </a:ext>
              </a:extLst>
            </p:cNvPr>
            <p:cNvSpPr txBox="1"/>
            <p:nvPr/>
          </p:nvSpPr>
          <p:spPr>
            <a:xfrm>
              <a:off x="2438401" y="914400"/>
              <a:ext cx="2000530" cy="738664"/>
            </a:xfrm>
            <a:prstGeom prst="rect">
              <a:avLst/>
            </a:prstGeom>
            <a:noFill/>
          </p:spPr>
          <p:txBody>
            <a:bodyPr wrap="square" lIns="0" tIns="0" rIns="0" bIns="0" rtlCol="0">
              <a:spAutoFit/>
            </a:bodyPr>
            <a:lstStyle/>
            <a:p>
              <a:pPr algn="ctr"/>
              <a:r>
                <a:rPr lang="en-US" sz="2400">
                  <a:solidFill>
                    <a:srgbClr val="C00000"/>
                  </a:solidFill>
                  <a:latin typeface="Arial" panose="020B0604020202020204" pitchFamily="34" charset="0"/>
                  <a:cs typeface="Arial" panose="020B0604020202020204" pitchFamily="34" charset="0"/>
                </a:rPr>
                <a:t>Thảo luận trả lời câu hỏi</a:t>
              </a:r>
            </a:p>
          </p:txBody>
        </p:sp>
      </p:grpSp>
    </p:spTree>
    <p:extLst>
      <p:ext uri="{BB962C8B-B14F-4D97-AF65-F5344CB8AC3E}">
        <p14:creationId xmlns:p14="http://schemas.microsoft.com/office/powerpoint/2010/main" val="3850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9F0E71-0D38-4887-B926-E0517A50D8DF}"/>
              </a:ext>
            </a:extLst>
          </p:cNvPr>
          <p:cNvPicPr>
            <a:picLocks noChangeAspect="1"/>
          </p:cNvPicPr>
          <p:nvPr/>
        </p:nvPicPr>
        <p:blipFill>
          <a:blip r:embed="rId2"/>
          <a:stretch>
            <a:fillRect/>
          </a:stretch>
        </p:blipFill>
        <p:spPr>
          <a:xfrm>
            <a:off x="0" y="25400"/>
            <a:ext cx="8954750" cy="1066949"/>
          </a:xfrm>
          <a:prstGeom prst="rect">
            <a:avLst/>
          </a:prstGeom>
        </p:spPr>
      </p:pic>
      <p:sp>
        <p:nvSpPr>
          <p:cNvPr id="12" name="TextBox 11">
            <a:extLst>
              <a:ext uri="{FF2B5EF4-FFF2-40B4-BE49-F238E27FC236}">
                <a16:creationId xmlns:a16="http://schemas.microsoft.com/office/drawing/2014/main" id="{B1F19E47-D837-44E5-90DC-8CC18F81175E}"/>
              </a:ext>
            </a:extLst>
          </p:cNvPr>
          <p:cNvSpPr txBox="1"/>
          <p:nvPr/>
        </p:nvSpPr>
        <p:spPr>
          <a:xfrm>
            <a:off x="457200" y="1535668"/>
            <a:ext cx="11685891" cy="369332"/>
          </a:xfrm>
          <a:prstGeom prst="rect">
            <a:avLst/>
          </a:prstGeom>
          <a:noFill/>
        </p:spPr>
        <p:txBody>
          <a:bodyPr wrap="none" lIns="0" tIns="0" rIns="0" bIns="0" rtlCol="0">
            <a:spAutoFit/>
          </a:bodyPr>
          <a:lstStyle/>
          <a:p>
            <a:r>
              <a:rPr lang="en-US" sz="2400">
                <a:solidFill>
                  <a:srgbClr val="C00000"/>
                </a:solidFill>
                <a:effectLst/>
                <a:latin typeface="Arial" panose="020B0604020202020204" pitchFamily="34" charset="0"/>
                <a:ea typeface="Calibri" panose="020F0502020204030204" pitchFamily="34" charset="0"/>
                <a:cs typeface="Arial" panose="020B0604020202020204" pitchFamily="34" charset="0"/>
              </a:rPr>
              <a:t>Kể tên một số ứng dụng về quá trình tổng hợp và phân giải vi sinh vật trong thực tiễn.</a:t>
            </a:r>
          </a:p>
        </p:txBody>
      </p:sp>
      <p:pic>
        <p:nvPicPr>
          <p:cNvPr id="1026" name="Picture 2" descr="Ứng Dụng Của Vi Sinh Vật Trong Đời Sống">
            <a:extLst>
              <a:ext uri="{FF2B5EF4-FFF2-40B4-BE49-F238E27FC236}">
                <a16:creationId xmlns:a16="http://schemas.microsoft.com/office/drawing/2014/main" id="{6A30D9D6-0EA6-4B49-80BF-F18214E54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80" y="2559489"/>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Ứng Dụng Của Vi Sinh Vật Trong Đời Sống">
            <a:extLst>
              <a:ext uri="{FF2B5EF4-FFF2-40B4-BE49-F238E27FC236}">
                <a16:creationId xmlns:a16="http://schemas.microsoft.com/office/drawing/2014/main" id="{C7D8CBA1-CB6E-4FF4-A9D2-8FD0BC9B7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661" y="2556916"/>
            <a:ext cx="2745773" cy="27457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43A0B8C-88B2-415A-AF82-EAB27D72D981}"/>
              </a:ext>
            </a:extLst>
          </p:cNvPr>
          <p:cNvPicPr>
            <a:picLocks noChangeAspect="1"/>
          </p:cNvPicPr>
          <p:nvPr/>
        </p:nvPicPr>
        <p:blipFill>
          <a:blip r:embed="rId5"/>
          <a:stretch>
            <a:fillRect/>
          </a:stretch>
        </p:blipFill>
        <p:spPr>
          <a:xfrm>
            <a:off x="9151757" y="2535198"/>
            <a:ext cx="2843578" cy="2791783"/>
          </a:xfrm>
          <a:prstGeom prst="rect">
            <a:avLst/>
          </a:prstGeom>
        </p:spPr>
      </p:pic>
      <p:pic>
        <p:nvPicPr>
          <p:cNvPr id="16" name="Picture 15">
            <a:extLst>
              <a:ext uri="{FF2B5EF4-FFF2-40B4-BE49-F238E27FC236}">
                <a16:creationId xmlns:a16="http://schemas.microsoft.com/office/drawing/2014/main" id="{23728D08-2D1F-452E-8AF4-722659C124C7}"/>
              </a:ext>
            </a:extLst>
          </p:cNvPr>
          <p:cNvPicPr>
            <a:picLocks noChangeAspect="1"/>
          </p:cNvPicPr>
          <p:nvPr/>
        </p:nvPicPr>
        <p:blipFill>
          <a:blip r:embed="rId6"/>
          <a:stretch>
            <a:fillRect/>
          </a:stretch>
        </p:blipFill>
        <p:spPr>
          <a:xfrm>
            <a:off x="3110346" y="2556916"/>
            <a:ext cx="2734057" cy="2748347"/>
          </a:xfrm>
          <a:prstGeom prst="rect">
            <a:avLst/>
          </a:prstGeom>
        </p:spPr>
      </p:pic>
    </p:spTree>
    <p:extLst>
      <p:ext uri="{BB962C8B-B14F-4D97-AF65-F5344CB8AC3E}">
        <p14:creationId xmlns:p14="http://schemas.microsoft.com/office/powerpoint/2010/main" val="397265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500"/>
                                  </p:stCondLst>
                                  <p:childTnLst>
                                    <p:set>
                                      <p:cBhvr>
                                        <p:cTn id="12" dur="1" fill="hold">
                                          <p:stCondLst>
                                            <p:cond delay="0"/>
                                          </p:stCondLst>
                                        </p:cTn>
                                        <p:tgtEl>
                                          <p:spTgt spid="1028"/>
                                        </p:tgtEl>
                                        <p:attrNameLst>
                                          <p:attrName>style.visibility</p:attrName>
                                        </p:attrNameLst>
                                      </p:cBhvr>
                                      <p:to>
                                        <p:strVal val="visible"/>
                                      </p:to>
                                    </p:set>
                                    <p:animEffect transition="in" filter="randombar(horizontal)">
                                      <p:cBhvr>
                                        <p:cTn id="13" dur="750"/>
                                        <p:tgtEl>
                                          <p:spTgt spid="1028"/>
                                        </p:tgtEl>
                                      </p:cBhvr>
                                    </p:animEffect>
                                  </p:childTnLst>
                                </p:cTn>
                              </p:par>
                            </p:childTnLst>
                          </p:cTn>
                        </p:par>
                        <p:par>
                          <p:cTn id="14" fill="hold">
                            <p:stCondLst>
                              <p:cond delay="1250"/>
                            </p:stCondLst>
                            <p:childTnLst>
                              <p:par>
                                <p:cTn id="15" presetID="14" presetClass="entr" presetSubtype="10" fill="hold" nodeType="after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750"/>
                                        <p:tgtEl>
                                          <p:spTgt spid="16"/>
                                        </p:tgtEl>
                                      </p:cBhvr>
                                    </p:animEffect>
                                  </p:childTnLst>
                                </p:cTn>
                              </p:par>
                            </p:childTnLst>
                          </p:cTn>
                        </p:par>
                        <p:par>
                          <p:cTn id="18" fill="hold">
                            <p:stCondLst>
                              <p:cond delay="2500"/>
                            </p:stCondLst>
                            <p:childTnLst>
                              <p:par>
                                <p:cTn id="19" presetID="14" presetClass="entr" presetSubtype="10" fill="hold" nodeType="afterEffect">
                                  <p:stCondLst>
                                    <p:cond delay="50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750"/>
                                        <p:tgtEl>
                                          <p:spTgt spid="1026"/>
                                        </p:tgtEl>
                                      </p:cBhvr>
                                    </p:animEffect>
                                  </p:childTnLst>
                                </p:cTn>
                              </p:par>
                            </p:childTnLst>
                          </p:cTn>
                        </p:par>
                        <p:par>
                          <p:cTn id="22" fill="hold">
                            <p:stCondLst>
                              <p:cond delay="3750"/>
                            </p:stCondLst>
                            <p:childTnLst>
                              <p:par>
                                <p:cTn id="23" presetID="14" presetClass="entr" presetSubtype="10" fill="hold" nodeType="after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DAB1EA-E1D1-42DB-A896-76161112AC96}"/>
              </a:ext>
            </a:extLst>
          </p:cNvPr>
          <p:cNvPicPr>
            <a:picLocks noChangeAspect="1"/>
          </p:cNvPicPr>
          <p:nvPr/>
        </p:nvPicPr>
        <p:blipFill>
          <a:blip r:embed="rId2"/>
          <a:stretch>
            <a:fillRect/>
          </a:stretch>
        </p:blipFill>
        <p:spPr>
          <a:xfrm>
            <a:off x="0" y="25400"/>
            <a:ext cx="8954750" cy="1066949"/>
          </a:xfrm>
          <a:prstGeom prst="rect">
            <a:avLst/>
          </a:prstGeom>
        </p:spPr>
      </p:pic>
      <p:sp>
        <p:nvSpPr>
          <p:cNvPr id="4" name="TextBox 3">
            <a:extLst>
              <a:ext uri="{FF2B5EF4-FFF2-40B4-BE49-F238E27FC236}">
                <a16:creationId xmlns:a16="http://schemas.microsoft.com/office/drawing/2014/main" id="{FE6EC992-BC81-4A33-A9C9-84790C326C36}"/>
              </a:ext>
            </a:extLst>
          </p:cNvPr>
          <p:cNvSpPr txBox="1"/>
          <p:nvPr/>
        </p:nvSpPr>
        <p:spPr>
          <a:xfrm>
            <a:off x="1045865" y="1383268"/>
            <a:ext cx="3800720" cy="369332"/>
          </a:xfrm>
          <a:prstGeom prst="rect">
            <a:avLst/>
          </a:prstGeom>
          <a:noFill/>
        </p:spPr>
        <p:txBody>
          <a:bodyPr wrap="none" lIns="0" tIns="0" rIns="0" bIns="0" rtlCol="0">
            <a:spAutoFit/>
          </a:bodyPr>
          <a:lstStyle/>
          <a:p>
            <a:pPr algn="l"/>
            <a:r>
              <a:rPr lang="en-US" sz="2400">
                <a:solidFill>
                  <a:srgbClr val="C00000"/>
                </a:solidFill>
                <a:effectLst/>
                <a:latin typeface="Arial" panose="020B0604020202020204" pitchFamily="34" charset="0"/>
                <a:ea typeface="Calibri" panose="020F0502020204030204" pitchFamily="34" charset="0"/>
                <a:cs typeface="Arial" panose="020B0604020202020204" pitchFamily="34" charset="0"/>
              </a:rPr>
              <a:t>Công nghệ vi sinh vật là gì?</a:t>
            </a:r>
            <a:endParaRPr lang="en-US" sz="2400">
              <a:solidFill>
                <a:srgbClr val="C0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C57D9B2-A6C7-4C72-9493-79B4D3C2D3EB}"/>
              </a:ext>
            </a:extLst>
          </p:cNvPr>
          <p:cNvSpPr txBox="1"/>
          <p:nvPr/>
        </p:nvSpPr>
        <p:spPr>
          <a:xfrm>
            <a:off x="1045865" y="1752600"/>
            <a:ext cx="10993735" cy="738664"/>
          </a:xfrm>
          <a:prstGeom prst="rect">
            <a:avLst/>
          </a:prstGeom>
          <a:noFill/>
        </p:spPr>
        <p:txBody>
          <a:bodyPr wrap="square" lIns="0" tIns="0" rIns="0" bIns="0" rtlCol="0">
            <a:spAutoFit/>
          </a:bodyPr>
          <a:lstStyle/>
          <a:p>
            <a:r>
              <a:rPr lang="en-US" sz="2400">
                <a:solidFill>
                  <a:srgbClr val="002060"/>
                </a:solidFill>
                <a:effectLst/>
                <a:latin typeface="Arial" panose="020B0604020202020204" pitchFamily="34" charset="0"/>
                <a:ea typeface="Calibri" panose="020F0502020204030204" pitchFamily="34" charset="0"/>
                <a:cs typeface="Arial" panose="020B0604020202020204" pitchFamily="34" charset="0"/>
              </a:rPr>
              <a:t>Là ngành khoa học nghiên cứu và ứng dụng các vi sinh vật trong công nghiệp để sản xuất các sản phẩm phục vụ đời sống con người.</a:t>
            </a:r>
          </a:p>
        </p:txBody>
      </p:sp>
    </p:spTree>
    <p:extLst>
      <p:ext uri="{BB962C8B-B14F-4D97-AF65-F5344CB8AC3E}">
        <p14:creationId xmlns:p14="http://schemas.microsoft.com/office/powerpoint/2010/main" val="253244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p:stCondLst>
                                    <p:cond delay="0"/>
                                  </p:stCondLst>
                                  <p:childTnLst>
                                    <p:animEffect transition="out" filter="randombar(horizontal)">
                                      <p:cBhvr>
                                        <p:cTn id="12" dur="750"/>
                                        <p:tgtEl>
                                          <p:spTgt spid="4"/>
                                        </p:tgtEl>
                                      </p:cBhvr>
                                    </p:animEffect>
                                    <p:set>
                                      <p:cBhvr>
                                        <p:cTn id="13" dur="1" fill="hold">
                                          <p:stCondLst>
                                            <p:cond delay="749"/>
                                          </p:stCondLst>
                                        </p:cTn>
                                        <p:tgtEl>
                                          <p:spTgt spid="4"/>
                                        </p:tgtEl>
                                        <p:attrNameLst>
                                          <p:attrName>style.visibility</p:attrName>
                                        </p:attrNameLst>
                                      </p:cBhvr>
                                      <p:to>
                                        <p:strVal val="hidden"/>
                                      </p:to>
                                    </p:set>
                                  </p:childTnLst>
                                </p:cTn>
                              </p:par>
                              <p:par>
                                <p:cTn id="14" presetID="2" presetClass="entr" presetSubtype="4" decel="10000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C5240C-3B47-4F6A-B2A6-7AB60D6A5444}"/>
              </a:ext>
            </a:extLst>
          </p:cNvPr>
          <p:cNvPicPr>
            <a:picLocks noChangeAspect="1"/>
          </p:cNvPicPr>
          <p:nvPr/>
        </p:nvPicPr>
        <p:blipFill>
          <a:blip r:embed="rId2"/>
          <a:stretch>
            <a:fillRect/>
          </a:stretch>
        </p:blipFill>
        <p:spPr>
          <a:xfrm>
            <a:off x="0" y="15239"/>
            <a:ext cx="9525000" cy="1203961"/>
          </a:xfrm>
          <a:prstGeom prst="rect">
            <a:avLst/>
          </a:prstGeom>
        </p:spPr>
      </p:pic>
      <p:sp>
        <p:nvSpPr>
          <p:cNvPr id="6" name="TextBox 5">
            <a:extLst>
              <a:ext uri="{FF2B5EF4-FFF2-40B4-BE49-F238E27FC236}">
                <a16:creationId xmlns:a16="http://schemas.microsoft.com/office/drawing/2014/main" id="{E4CE68AA-D95C-4AC9-9B63-91A36812AD11}"/>
              </a:ext>
            </a:extLst>
          </p:cNvPr>
          <p:cNvSpPr txBox="1"/>
          <p:nvPr/>
        </p:nvSpPr>
        <p:spPr>
          <a:xfrm>
            <a:off x="1045865" y="1752600"/>
            <a:ext cx="10744199" cy="845616"/>
          </a:xfrm>
          <a:prstGeom prst="rect">
            <a:avLst/>
          </a:prstGeom>
          <a:noFill/>
        </p:spPr>
        <p:txBody>
          <a:bodyPr wrap="square" lIns="0" tIns="0" rIns="0" bIns="0" rtlCol="0">
            <a:spAutoFit/>
          </a:bodyPr>
          <a:lstStyle/>
          <a:p>
            <a:pPr algn="just">
              <a:lnSpc>
                <a:spcPct val="120000"/>
              </a:lnSpc>
            </a:pPr>
            <a:r>
              <a:rPr lang="en-US" sz="2400">
                <a:solidFill>
                  <a:srgbClr val="002060"/>
                </a:solidFill>
                <a:effectLst/>
                <a:latin typeface="Arial" panose="020B0604020202020204" pitchFamily="34" charset="0"/>
                <a:ea typeface="Calibri" panose="020F0502020204030204" pitchFamily="34" charset="0"/>
                <a:cs typeface="Arial" panose="020B0604020202020204" pitchFamily="34" charset="0"/>
              </a:rPr>
              <a:t> Dựa trên khả năng phân giải, tổng hợp các chất; khả năng sinh trưởng nhanh; khả năng sống trong các điều kiện khắc nghiệt của một số vi sinh vật.</a:t>
            </a:r>
            <a:endParaRPr lang="en-US" sz="240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3DD405D-3776-49AB-9A70-DDFA4E33331F}"/>
              </a:ext>
            </a:extLst>
          </p:cNvPr>
          <p:cNvSpPr txBox="1"/>
          <p:nvPr/>
        </p:nvSpPr>
        <p:spPr>
          <a:xfrm>
            <a:off x="1045865" y="1334049"/>
            <a:ext cx="10591799" cy="494751"/>
          </a:xfrm>
          <a:prstGeom prst="rect">
            <a:avLst/>
          </a:prstGeom>
          <a:noFill/>
        </p:spPr>
        <p:txBody>
          <a:bodyPr wrap="square">
            <a:spAutoFit/>
          </a:bodyPr>
          <a:lstStyle/>
          <a:p>
            <a:pPr algn="just">
              <a:lnSpc>
                <a:spcPct val="120000"/>
              </a:lnSpc>
            </a:pPr>
            <a:r>
              <a:rPr lang="en-US" sz="2400">
                <a:solidFill>
                  <a:srgbClr val="C00000"/>
                </a:solidFill>
                <a:effectLst/>
                <a:latin typeface="Arial" panose="020B0604020202020204" pitchFamily="34" charset="0"/>
                <a:ea typeface="Calibri" panose="020F0502020204030204" pitchFamily="34" charset="0"/>
                <a:cs typeface="Arial" panose="020B0604020202020204" pitchFamily="34" charset="0"/>
              </a:rPr>
              <a:t>Nêu các cơ sở khoa học của việc ứng dụng vi sinh vật trong thực tiễn.</a:t>
            </a:r>
            <a:endParaRPr lang="en-US">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6385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p:stCondLst>
                                    <p:cond delay="0"/>
                                  </p:stCondLst>
                                  <p:childTnLst>
                                    <p:animEffect transition="out" filter="randombar(horizontal)">
                                      <p:cBhvr>
                                        <p:cTn id="12" dur="750"/>
                                        <p:tgtEl>
                                          <p:spTgt spid="7"/>
                                        </p:tgtEl>
                                      </p:cBhvr>
                                    </p:animEffect>
                                    <p:set>
                                      <p:cBhvr>
                                        <p:cTn id="13" dur="1" fill="hold">
                                          <p:stCondLst>
                                            <p:cond delay="749"/>
                                          </p:stCondLst>
                                        </p:cTn>
                                        <p:tgtEl>
                                          <p:spTgt spid="7"/>
                                        </p:tgtEl>
                                        <p:attrNameLst>
                                          <p:attrName>style.visibility</p:attrName>
                                        </p:attrNameLst>
                                      </p:cBhvr>
                                      <p:to>
                                        <p:strVal val="hidden"/>
                                      </p:to>
                                    </p:set>
                                  </p:childTnLst>
                                </p:cTn>
                              </p:par>
                              <p:par>
                                <p:cTn id="14" presetID="2" presetClass="entr" presetSubtype="4"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56880B-C45D-4066-AE63-2E351E96F4BE}"/>
              </a:ext>
            </a:extLst>
          </p:cNvPr>
          <p:cNvPicPr>
            <a:picLocks noChangeAspect="1"/>
          </p:cNvPicPr>
          <p:nvPr/>
        </p:nvPicPr>
        <p:blipFill>
          <a:blip r:embed="rId2"/>
          <a:stretch>
            <a:fillRect/>
          </a:stretch>
        </p:blipFill>
        <p:spPr>
          <a:xfrm>
            <a:off x="-1" y="15240"/>
            <a:ext cx="10717935" cy="1280160"/>
          </a:xfrm>
          <a:prstGeom prst="rect">
            <a:avLst/>
          </a:prstGeom>
        </p:spPr>
      </p:pic>
      <p:grpSp>
        <p:nvGrpSpPr>
          <p:cNvPr id="8" name="Group 7">
            <a:extLst>
              <a:ext uri="{FF2B5EF4-FFF2-40B4-BE49-F238E27FC236}">
                <a16:creationId xmlns:a16="http://schemas.microsoft.com/office/drawing/2014/main" id="{C1DC291B-5B15-49C1-A332-47A5F9EE3986}"/>
              </a:ext>
            </a:extLst>
          </p:cNvPr>
          <p:cNvGrpSpPr/>
          <p:nvPr/>
        </p:nvGrpSpPr>
        <p:grpSpPr>
          <a:xfrm>
            <a:off x="76200" y="1253304"/>
            <a:ext cx="7162800" cy="804096"/>
            <a:chOff x="76200" y="1253304"/>
            <a:chExt cx="7162800" cy="804096"/>
          </a:xfrm>
        </p:grpSpPr>
        <p:pic>
          <p:nvPicPr>
            <p:cNvPr id="5" name="Picture 4" descr="Teamwork là gì? Vì sao teamwork quan trọng? Kỹ năng teamwork hiệu quả">
              <a:extLst>
                <a:ext uri="{FF2B5EF4-FFF2-40B4-BE49-F238E27FC236}">
                  <a16:creationId xmlns:a16="http://schemas.microsoft.com/office/drawing/2014/main" id="{69C0D5E9-C1E0-4F73-AD39-A97EECEEB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53304"/>
              <a:ext cx="1235020" cy="8040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15ECF3-B915-4E0D-A15A-00B627E50969}"/>
                </a:ext>
              </a:extLst>
            </p:cNvPr>
            <p:cNvSpPr txBox="1"/>
            <p:nvPr/>
          </p:nvSpPr>
          <p:spPr>
            <a:xfrm>
              <a:off x="1371599" y="1424520"/>
              <a:ext cx="5867401" cy="494751"/>
            </a:xfrm>
            <a:prstGeom prst="rect">
              <a:avLst/>
            </a:prstGeom>
            <a:noFill/>
          </p:spPr>
          <p:txBody>
            <a:bodyPr wrap="square" rtlCol="0">
              <a:spAutoFit/>
            </a:bodyPr>
            <a:lstStyle/>
            <a:p>
              <a:pPr algn="just">
                <a:lnSpc>
                  <a:spcPct val="120000"/>
                </a:lnSpc>
              </a:pPr>
              <a:r>
                <a:rPr lang="en-US" sz="2400">
                  <a:solidFill>
                    <a:srgbClr val="002060"/>
                  </a:solidFill>
                  <a:latin typeface="Arial" panose="020B0604020202020204" pitchFamily="34" charset="0"/>
                  <a:cs typeface="Arial" panose="020B0604020202020204" pitchFamily="34" charset="0"/>
                </a:rPr>
                <a:t>Hoạt động nhóm "Kĩ thuật mảnh ghép"</a:t>
              </a:r>
            </a:p>
          </p:txBody>
        </p:sp>
      </p:grpSp>
      <p:sp>
        <p:nvSpPr>
          <p:cNvPr id="7" name="TextBox 6">
            <a:extLst>
              <a:ext uri="{FF2B5EF4-FFF2-40B4-BE49-F238E27FC236}">
                <a16:creationId xmlns:a16="http://schemas.microsoft.com/office/drawing/2014/main" id="{4B601D2D-6E70-4903-9380-67BD2820E579}"/>
              </a:ext>
            </a:extLst>
          </p:cNvPr>
          <p:cNvSpPr txBox="1"/>
          <p:nvPr/>
        </p:nvSpPr>
        <p:spPr>
          <a:xfrm>
            <a:off x="228600" y="2362200"/>
            <a:ext cx="11810999" cy="4391202"/>
          </a:xfrm>
          <a:prstGeom prst="rect">
            <a:avLst/>
          </a:prstGeom>
          <a:noFill/>
        </p:spPr>
        <p:txBody>
          <a:bodyPr wrap="square" lIns="0" tIns="0" rIns="0" bIns="0" rtlCol="0">
            <a:spAutoFit/>
          </a:bodyPr>
          <a:lstStyle/>
          <a:p>
            <a:pPr algn="just">
              <a:lnSpc>
                <a:spcPct val="120000"/>
              </a:lnSpc>
            </a:pPr>
            <a:r>
              <a:rPr lang="en-US" sz="2400" u="sng">
                <a:solidFill>
                  <a:srgbClr val="C00000"/>
                </a:solidFill>
                <a:latin typeface="Arial" panose="020B0604020202020204" pitchFamily="34" charset="0"/>
                <a:cs typeface="Arial" panose="020B0604020202020204" pitchFamily="34" charset="0"/>
              </a:rPr>
              <a:t>Bước 1</a:t>
            </a:r>
            <a:r>
              <a:rPr lang="en-US" sz="2400">
                <a:solidFill>
                  <a:srgbClr val="C00000"/>
                </a:solidFill>
                <a:latin typeface="Arial" panose="020B0604020202020204" pitchFamily="34" charset="0"/>
                <a:cs typeface="Arial" panose="020B0604020202020204" pitchFamily="34" charset="0"/>
              </a:rPr>
              <a:t>: Nhóm chuyên gia</a:t>
            </a:r>
          </a:p>
          <a:p>
            <a:pPr algn="just">
              <a:lnSpc>
                <a:spcPct val="120000"/>
              </a:lnSpc>
            </a:pPr>
            <a:r>
              <a:rPr lang="en-US" sz="2400">
                <a:solidFill>
                  <a:srgbClr val="002060"/>
                </a:solidFill>
                <a:latin typeface="Arial" panose="020B0604020202020204" pitchFamily="34" charset="0"/>
                <a:ea typeface="Calibri" panose="020F0502020204030204" pitchFamily="34" charset="0"/>
                <a:cs typeface="Arial" panose="020B0604020202020204" pitchFamily="34" charset="0"/>
              </a:rPr>
              <a:t>M</a:t>
            </a:r>
            <a:r>
              <a:rPr lang="en-US" sz="2400">
                <a:solidFill>
                  <a:srgbClr val="002060"/>
                </a:solidFill>
                <a:effectLst/>
                <a:latin typeface="Arial" panose="020B0604020202020204" pitchFamily="34" charset="0"/>
                <a:ea typeface="Calibri" panose="020F0502020204030204" pitchFamily="34" charset="0"/>
                <a:cs typeface="Arial" panose="020B0604020202020204" pitchFamily="34" charset="0"/>
              </a:rPr>
              <a:t>ỗi nhóm tìm hiểu một ứng dụng của vi sinh vật trong thực tiễn, viết vào phiếu cá nhân..</a:t>
            </a:r>
          </a:p>
          <a:p>
            <a:pPr algn="just">
              <a:lnSpc>
                <a:spcPct val="120000"/>
              </a:lnSpc>
            </a:pPr>
            <a:r>
              <a:rPr lang="en-US" sz="2400" u="sng">
                <a:solidFill>
                  <a:srgbClr val="C00000"/>
                </a:solidFill>
                <a:latin typeface="Arial" panose="020B0604020202020204" pitchFamily="34" charset="0"/>
                <a:ea typeface="Calibri" panose="020F0502020204030204" pitchFamily="34" charset="0"/>
                <a:cs typeface="Arial" panose="020B0604020202020204" pitchFamily="34" charset="0"/>
              </a:rPr>
              <a:t>Bước 2</a:t>
            </a:r>
            <a:r>
              <a:rPr lang="en-US" sz="240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400">
                <a:solidFill>
                  <a:srgbClr val="C00000"/>
                </a:solidFill>
                <a:latin typeface="Arial" panose="020B0604020202020204" pitchFamily="34" charset="0"/>
                <a:cs typeface="Arial" panose="020B0604020202020204" pitchFamily="34" charset="0"/>
              </a:rPr>
              <a:t>Nhóm </a:t>
            </a:r>
            <a:r>
              <a:rPr lang="vi-VN" sz="2400">
                <a:solidFill>
                  <a:srgbClr val="C00000"/>
                </a:solidFill>
                <a:latin typeface="Arial" panose="020B0604020202020204" pitchFamily="34" charset="0"/>
                <a:cs typeface="Arial" panose="020B0604020202020204" pitchFamily="34" charset="0"/>
              </a:rPr>
              <a:t>mảnh ghép</a:t>
            </a:r>
            <a:endParaRPr lang="en-US" sz="240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n-US" sz="2400">
                <a:solidFill>
                  <a:srgbClr val="002060"/>
                </a:solidFill>
                <a:effectLst/>
                <a:latin typeface="Arial" panose="020B0604020202020204" pitchFamily="34" charset="0"/>
                <a:ea typeface="Calibri" panose="020F0502020204030204" pitchFamily="34" charset="0"/>
                <a:cs typeface="Arial" panose="020B0604020202020204" pitchFamily="34" charset="0"/>
              </a:rPr>
              <a:t>Nhóm mảnh ghép gồm các HS đến từ các nhóm chuyên gia sẽ thực hiện nhiệm vụ chung từ năm nhiệm vụ riêng của năm nhóm chuyên gia, hoàn thiện bảng và Phiếu học tập.</a:t>
            </a:r>
          </a:p>
          <a:p>
            <a:pPr algn="just">
              <a:lnSpc>
                <a:spcPct val="120000"/>
              </a:lnSpc>
            </a:pPr>
            <a:r>
              <a:rPr lang="en-US" sz="2400" u="sng">
                <a:solidFill>
                  <a:srgbClr val="C00000"/>
                </a:solidFill>
                <a:effectLst/>
                <a:latin typeface="Arial" panose="020B0604020202020204" pitchFamily="34" charset="0"/>
                <a:ea typeface="Calibri" panose="020F0502020204030204" pitchFamily="34" charset="0"/>
                <a:cs typeface="Arial" panose="020B0604020202020204" pitchFamily="34" charset="0"/>
              </a:rPr>
              <a:t>Bước 3</a:t>
            </a:r>
            <a:r>
              <a:rPr lang="en-US" sz="2400">
                <a:solidFill>
                  <a:srgbClr val="C00000"/>
                </a:solidFill>
                <a:effectLst/>
                <a:latin typeface="Arial" panose="020B0604020202020204" pitchFamily="34" charset="0"/>
                <a:ea typeface="Calibri" panose="020F0502020204030204" pitchFamily="34" charset="0"/>
                <a:cs typeface="Arial" panose="020B0604020202020204" pitchFamily="34" charset="0"/>
              </a:rPr>
              <a:t>:</a:t>
            </a:r>
            <a:r>
              <a:rPr lang="en-US" sz="240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vi-VN" sz="2400">
                <a:solidFill>
                  <a:srgbClr val="C00000"/>
                </a:solidFill>
                <a:effectLst/>
                <a:latin typeface="Arial" panose="020B0604020202020204" pitchFamily="34" charset="0"/>
                <a:ea typeface="Calibri" panose="020F0502020204030204" pitchFamily="34" charset="0"/>
                <a:cs typeface="Arial" panose="020B0604020202020204" pitchFamily="34" charset="0"/>
              </a:rPr>
              <a:t>Chấm chéo</a:t>
            </a:r>
          </a:p>
          <a:p>
            <a:pPr algn="just">
              <a:lnSpc>
                <a:spcPct val="120000"/>
              </a:lnSpc>
            </a:pPr>
            <a:r>
              <a:rPr lang="en-US" sz="2400">
                <a:solidFill>
                  <a:srgbClr val="002060"/>
                </a:solidFill>
                <a:effectLst/>
                <a:latin typeface="Arial" panose="020B0604020202020204" pitchFamily="34" charset="0"/>
                <a:ea typeface="Calibri" panose="020F0502020204030204" pitchFamily="34" charset="0"/>
                <a:cs typeface="Arial" panose="020B0604020202020204" pitchFamily="34" charset="0"/>
              </a:rPr>
              <a:t>Các nhóm chấm chéo sản phẩm cho nhau theo biểu điểm của GV đưa ra.</a:t>
            </a:r>
          </a:p>
          <a:p>
            <a:pPr algn="just">
              <a:lnSpc>
                <a:spcPct val="120000"/>
              </a:lnSpc>
            </a:pPr>
            <a:r>
              <a:rPr lang="en-US" sz="240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8853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D1E4AD-7747-46A3-96B6-34B7AAD2418E}"/>
              </a:ext>
            </a:extLst>
          </p:cNvPr>
          <p:cNvPicPr>
            <a:picLocks noChangeAspect="1"/>
          </p:cNvPicPr>
          <p:nvPr/>
        </p:nvPicPr>
        <p:blipFill>
          <a:blip r:embed="rId2"/>
          <a:stretch>
            <a:fillRect/>
          </a:stretch>
        </p:blipFill>
        <p:spPr>
          <a:xfrm>
            <a:off x="-1" y="15240"/>
            <a:ext cx="10134601" cy="1210486"/>
          </a:xfrm>
          <a:prstGeom prst="rect">
            <a:avLst/>
          </a:prstGeom>
        </p:spPr>
      </p:pic>
      <p:grpSp>
        <p:nvGrpSpPr>
          <p:cNvPr id="8" name="Group 7">
            <a:extLst>
              <a:ext uri="{FF2B5EF4-FFF2-40B4-BE49-F238E27FC236}">
                <a16:creationId xmlns:a16="http://schemas.microsoft.com/office/drawing/2014/main" id="{40A566FA-EC66-4ED6-8E53-16E805033ACD}"/>
              </a:ext>
            </a:extLst>
          </p:cNvPr>
          <p:cNvGrpSpPr/>
          <p:nvPr/>
        </p:nvGrpSpPr>
        <p:grpSpPr>
          <a:xfrm>
            <a:off x="381000" y="1371600"/>
            <a:ext cx="11201400" cy="5029200"/>
            <a:chOff x="381000" y="1371600"/>
            <a:chExt cx="11201400" cy="5029200"/>
          </a:xfrm>
        </p:grpSpPr>
        <p:sp>
          <p:nvSpPr>
            <p:cNvPr id="2" name="Rectangle: Rounded Corners 1">
              <a:extLst>
                <a:ext uri="{FF2B5EF4-FFF2-40B4-BE49-F238E27FC236}">
                  <a16:creationId xmlns:a16="http://schemas.microsoft.com/office/drawing/2014/main" id="{6D03839D-6BD5-4C14-B6DB-C422917F3F95}"/>
                </a:ext>
              </a:extLst>
            </p:cNvPr>
            <p:cNvSpPr/>
            <p:nvPr/>
          </p:nvSpPr>
          <p:spPr>
            <a:xfrm>
              <a:off x="381000" y="1371600"/>
              <a:ext cx="11201400" cy="5029200"/>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1292D85-F30D-4720-9318-5A50DA2342EE}"/>
                </a:ext>
              </a:extLst>
            </p:cNvPr>
            <p:cNvPicPr>
              <a:picLocks noChangeAspect="1"/>
            </p:cNvPicPr>
            <p:nvPr/>
          </p:nvPicPr>
          <p:blipFill>
            <a:blip r:embed="rId3"/>
            <a:stretch>
              <a:fillRect/>
            </a:stretch>
          </p:blipFill>
          <p:spPr>
            <a:xfrm>
              <a:off x="1295399" y="1371600"/>
              <a:ext cx="9743187" cy="5029200"/>
            </a:xfrm>
            <a:prstGeom prst="rect">
              <a:avLst/>
            </a:prstGeom>
          </p:spPr>
        </p:pic>
      </p:grpSp>
    </p:spTree>
    <p:extLst>
      <p:ext uri="{BB962C8B-B14F-4D97-AF65-F5344CB8AC3E}">
        <p14:creationId xmlns:p14="http://schemas.microsoft.com/office/powerpoint/2010/main" val="347421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B28874-14A2-4B5A-8D27-DB57ACB611F9}"/>
              </a:ext>
            </a:extLst>
          </p:cNvPr>
          <p:cNvPicPr>
            <a:picLocks noChangeAspect="1"/>
          </p:cNvPicPr>
          <p:nvPr/>
        </p:nvPicPr>
        <p:blipFill>
          <a:blip r:embed="rId2"/>
          <a:stretch>
            <a:fillRect/>
          </a:stretch>
        </p:blipFill>
        <p:spPr>
          <a:xfrm>
            <a:off x="239796" y="228600"/>
            <a:ext cx="5627604" cy="6596844"/>
          </a:xfrm>
          <a:prstGeom prst="rect">
            <a:avLst/>
          </a:prstGeom>
          <a:ln>
            <a:solidFill>
              <a:schemeClr val="accent5">
                <a:lumMod val="50000"/>
              </a:schemeClr>
            </a:solidFill>
            <a:prstDash val="dashDot"/>
          </a:ln>
        </p:spPr>
      </p:pic>
      <p:graphicFrame>
        <p:nvGraphicFramePr>
          <p:cNvPr id="15" name="Diagram 14">
            <a:extLst>
              <a:ext uri="{FF2B5EF4-FFF2-40B4-BE49-F238E27FC236}">
                <a16:creationId xmlns:a16="http://schemas.microsoft.com/office/drawing/2014/main" id="{C7DADF12-CA54-46FC-ADE2-1B1218D32322}"/>
              </a:ext>
            </a:extLst>
          </p:cNvPr>
          <p:cNvGraphicFramePr/>
          <p:nvPr>
            <p:extLst>
              <p:ext uri="{D42A27DB-BD31-4B8C-83A1-F6EECF244321}">
                <p14:modId xmlns:p14="http://schemas.microsoft.com/office/powerpoint/2010/main" val="245971007"/>
              </p:ext>
            </p:extLst>
          </p:nvPr>
        </p:nvGraphicFramePr>
        <p:xfrm>
          <a:off x="6335031" y="3657599"/>
          <a:ext cx="5359400" cy="2819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C6DA4917-961B-4B84-9845-535590BF72F9}"/>
              </a:ext>
            </a:extLst>
          </p:cNvPr>
          <p:cNvSpPr txBox="1"/>
          <p:nvPr/>
        </p:nvSpPr>
        <p:spPr>
          <a:xfrm>
            <a:off x="5943600" y="3440668"/>
            <a:ext cx="1673535" cy="369332"/>
          </a:xfrm>
          <a:prstGeom prst="rect">
            <a:avLst/>
          </a:prstGeom>
          <a:noFill/>
        </p:spPr>
        <p:txBody>
          <a:bodyPr wrap="none" lIns="0" tIns="0" rIns="0" bIns="0" rtlCol="0">
            <a:spAutoFit/>
          </a:bodyPr>
          <a:lstStyle/>
          <a:p>
            <a:pPr algn="l"/>
            <a:r>
              <a:rPr lang="vi-VN" sz="2400">
                <a:solidFill>
                  <a:srgbClr val="C00000"/>
                </a:solidFill>
                <a:latin typeface="Arial" panose="020B0604020202020204" pitchFamily="34" charset="0"/>
                <a:cs typeface="Arial" panose="020B0604020202020204" pitchFamily="34" charset="0"/>
              </a:rPr>
              <a:t>Sơ đồ chấm</a:t>
            </a:r>
            <a:endParaRPr lang="en-US" sz="2400">
              <a:solidFill>
                <a:srgbClr val="C00000"/>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06E0C097-C0BD-48E8-9C3E-EF1D58CD54AE}"/>
              </a:ext>
            </a:extLst>
          </p:cNvPr>
          <p:cNvPicPr>
            <a:picLocks noChangeAspect="1"/>
          </p:cNvPicPr>
          <p:nvPr/>
        </p:nvPicPr>
        <p:blipFill>
          <a:blip r:embed="rId8"/>
          <a:stretch>
            <a:fillRect/>
          </a:stretch>
        </p:blipFill>
        <p:spPr>
          <a:xfrm>
            <a:off x="5948411" y="228600"/>
            <a:ext cx="6106429" cy="2438399"/>
          </a:xfrm>
          <a:prstGeom prst="rect">
            <a:avLst/>
          </a:prstGeom>
          <a:ln>
            <a:solidFill>
              <a:schemeClr val="accent5">
                <a:lumMod val="50000"/>
              </a:schemeClr>
            </a:solidFill>
            <a:prstDash val="dashDot"/>
          </a:ln>
        </p:spPr>
      </p:pic>
    </p:spTree>
    <p:extLst>
      <p:ext uri="{BB962C8B-B14F-4D97-AF65-F5344CB8AC3E}">
        <p14:creationId xmlns:p14="http://schemas.microsoft.com/office/powerpoint/2010/main" val="52916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000" fill="hold"/>
                                        <p:tgtEl>
                                          <p:spTgt spid="18"/>
                                        </p:tgtEl>
                                        <p:attrNameLst>
                                          <p:attrName>ppt_x</p:attrName>
                                        </p:attrNameLst>
                                      </p:cBhvr>
                                      <p:tavLst>
                                        <p:tav tm="0">
                                          <p:val>
                                            <p:strVal val="#ppt_x"/>
                                          </p:val>
                                        </p:tav>
                                        <p:tav tm="100000">
                                          <p:val>
                                            <p:strVal val="#ppt_x"/>
                                          </p:val>
                                        </p:tav>
                                      </p:tavLst>
                                    </p:anim>
                                    <p:anim calcmode="lin" valueType="num">
                                      <p:cBhvr additive="base">
                                        <p:cTn id="14"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1408</TotalTime>
  <Words>892</Words>
  <Application>Microsoft Office PowerPoint</Application>
  <PresentationFormat>Widescreen</PresentationFormat>
  <Paragraphs>69</Paragraphs>
  <Slides>19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#9Slide02 Noi dung dai</vt:lpstr>
      <vt:lpstr>#9Slide02 Tieu de dai</vt: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TV_STEM</Manager>
  <Company>TV_STEM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TV_STEM</dc:title>
  <dc:subject>TV_STEM</dc:subject>
  <dc:creator>TV_STEM</dc:creator>
  <cp:keywords>TV_STEM</cp:keywords>
  <dc:description>TV_STEM</dc:description>
  <cp:lastModifiedBy>Nghiêm Xuân</cp:lastModifiedBy>
  <cp:revision>7</cp:revision>
  <dcterms:created xsi:type="dcterms:W3CDTF">2022-07-29T03:57:21Z</dcterms:created>
  <dcterms:modified xsi:type="dcterms:W3CDTF">2022-09-01T08:53:24Z</dcterms:modified>
  <cp:category>TV_STEM</cp:category>
  <cp:contentStatus>9Slide</cp:contentStatus>
</cp:coreProperties>
</file>