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425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57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3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5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12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07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215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713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75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778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5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333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9077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34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225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591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16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944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24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5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4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151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352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62A195-1BEF-4BA3-9717-797555F8743C}" type="datetimeFigureOut">
              <a:rPr lang="fr-FR" smtClean="0"/>
              <a:pPr/>
              <a:t>16/09/2023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94BB3B7-2413-4001-A08E-0B79D2FF84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49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2" y="305666"/>
            <a:ext cx="1151644" cy="11573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691" y="3394689"/>
            <a:ext cx="1022033" cy="7392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13" y="5723572"/>
            <a:ext cx="997976" cy="6439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137" y="2482520"/>
            <a:ext cx="870936" cy="648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501" y="5409604"/>
            <a:ext cx="1221231" cy="123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354" y="547693"/>
            <a:ext cx="1333933" cy="6733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271" y="426805"/>
            <a:ext cx="796131" cy="9150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3866" y="4179059"/>
            <a:ext cx="1192177" cy="9035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088" y="1468149"/>
            <a:ext cx="1244187" cy="9493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4079" y="5353666"/>
            <a:ext cx="1313732" cy="12091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35" y="1792965"/>
            <a:ext cx="1617201" cy="10001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9846" y="431405"/>
            <a:ext cx="1289544" cy="10316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535" y="3123002"/>
            <a:ext cx="1015131" cy="128263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341" y="1870128"/>
            <a:ext cx="1300810" cy="126139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78182" y="338394"/>
            <a:ext cx="1028614" cy="105814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3888" y="3270661"/>
            <a:ext cx="1341027" cy="86208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94786" y="5442268"/>
            <a:ext cx="1397020" cy="110718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4766" y="276284"/>
            <a:ext cx="780116" cy="118236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33675" y="1575223"/>
            <a:ext cx="1485672" cy="14355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3621" y="4485056"/>
            <a:ext cx="1676823" cy="115909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63562" y="4397116"/>
            <a:ext cx="957248" cy="116686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38513" y="3022975"/>
            <a:ext cx="1308390" cy="120455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33505" y="5328622"/>
            <a:ext cx="1457310" cy="122245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87877" y="4027602"/>
            <a:ext cx="1180792" cy="12064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66148" y="3064696"/>
            <a:ext cx="1164172" cy="95594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86136" y="4112695"/>
            <a:ext cx="1327457" cy="112136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73687" y="1655985"/>
            <a:ext cx="1393590" cy="88882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987811" y="2549203"/>
            <a:ext cx="1091050" cy="1439257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716973" y="1233940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34" name="Ellipse 33"/>
          <p:cNvSpPr/>
          <p:nvPr/>
        </p:nvSpPr>
        <p:spPr>
          <a:xfrm>
            <a:off x="1962413" y="1219555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5" name="Ellipse 34"/>
          <p:cNvSpPr/>
          <p:nvPr/>
        </p:nvSpPr>
        <p:spPr>
          <a:xfrm>
            <a:off x="3600299" y="649447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36" name="Ellipse 35"/>
          <p:cNvSpPr/>
          <p:nvPr/>
        </p:nvSpPr>
        <p:spPr>
          <a:xfrm>
            <a:off x="5213197" y="213075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7" name="Ellipse 36"/>
          <p:cNvSpPr/>
          <p:nvPr/>
        </p:nvSpPr>
        <p:spPr>
          <a:xfrm>
            <a:off x="6556372" y="133497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Ellipse 37"/>
          <p:cNvSpPr/>
          <p:nvPr/>
        </p:nvSpPr>
        <p:spPr>
          <a:xfrm>
            <a:off x="8021899" y="364764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39" name="Ellipse 38"/>
          <p:cNvSpPr/>
          <p:nvPr/>
        </p:nvSpPr>
        <p:spPr>
          <a:xfrm>
            <a:off x="175944" y="1870128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0" name="Ellipse 39"/>
          <p:cNvSpPr/>
          <p:nvPr/>
        </p:nvSpPr>
        <p:spPr>
          <a:xfrm>
            <a:off x="5235635" y="1877143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2" name="Ellipse 41"/>
          <p:cNvSpPr/>
          <p:nvPr/>
        </p:nvSpPr>
        <p:spPr>
          <a:xfrm>
            <a:off x="3033802" y="2202490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3" name="Ellipse 42"/>
          <p:cNvSpPr/>
          <p:nvPr/>
        </p:nvSpPr>
        <p:spPr>
          <a:xfrm>
            <a:off x="6945751" y="1542525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" name="Ellipse 43"/>
          <p:cNvSpPr/>
          <p:nvPr/>
        </p:nvSpPr>
        <p:spPr>
          <a:xfrm>
            <a:off x="8353400" y="1542525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5" name="Ellipse 44"/>
          <p:cNvSpPr/>
          <p:nvPr/>
        </p:nvSpPr>
        <p:spPr>
          <a:xfrm>
            <a:off x="2574638" y="2820056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Ellipse 45"/>
          <p:cNvSpPr/>
          <p:nvPr/>
        </p:nvSpPr>
        <p:spPr>
          <a:xfrm>
            <a:off x="1356427" y="3171891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7" name="Ellipse 46"/>
          <p:cNvSpPr/>
          <p:nvPr/>
        </p:nvSpPr>
        <p:spPr>
          <a:xfrm>
            <a:off x="4178790" y="2806914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8" name="Ellipse 47"/>
          <p:cNvSpPr/>
          <p:nvPr/>
        </p:nvSpPr>
        <p:spPr>
          <a:xfrm>
            <a:off x="2604427" y="3907997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9" name="Ellipse 48"/>
          <p:cNvSpPr/>
          <p:nvPr/>
        </p:nvSpPr>
        <p:spPr>
          <a:xfrm>
            <a:off x="4627000" y="3517219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6081453" y="3672340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51" name="Ellipse 50"/>
          <p:cNvSpPr/>
          <p:nvPr/>
        </p:nvSpPr>
        <p:spPr>
          <a:xfrm>
            <a:off x="1235133" y="4482237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Ellipse 51"/>
          <p:cNvSpPr/>
          <p:nvPr/>
        </p:nvSpPr>
        <p:spPr>
          <a:xfrm>
            <a:off x="3194562" y="4795746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3" name="Ellipse 52"/>
          <p:cNvSpPr/>
          <p:nvPr/>
        </p:nvSpPr>
        <p:spPr>
          <a:xfrm>
            <a:off x="4082836" y="4874123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4" name="Ellipse 53"/>
          <p:cNvSpPr/>
          <p:nvPr/>
        </p:nvSpPr>
        <p:spPr>
          <a:xfrm>
            <a:off x="5180116" y="4874122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5" name="Ellipse 54"/>
          <p:cNvSpPr/>
          <p:nvPr/>
        </p:nvSpPr>
        <p:spPr>
          <a:xfrm>
            <a:off x="6695407" y="4939437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6" name="Ellipse 55"/>
          <p:cNvSpPr/>
          <p:nvPr/>
        </p:nvSpPr>
        <p:spPr>
          <a:xfrm>
            <a:off x="7766561" y="3907472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7" name="Ellipse 56"/>
          <p:cNvSpPr/>
          <p:nvPr/>
        </p:nvSpPr>
        <p:spPr>
          <a:xfrm>
            <a:off x="7257110" y="5540329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8" name="Ellipse 57"/>
          <p:cNvSpPr/>
          <p:nvPr/>
        </p:nvSpPr>
        <p:spPr>
          <a:xfrm>
            <a:off x="8184573" y="6102032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59" name="Ellipse 58"/>
          <p:cNvSpPr/>
          <p:nvPr/>
        </p:nvSpPr>
        <p:spPr>
          <a:xfrm>
            <a:off x="6695407" y="6337163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0" name="Ellipse 59"/>
          <p:cNvSpPr/>
          <p:nvPr/>
        </p:nvSpPr>
        <p:spPr>
          <a:xfrm>
            <a:off x="4448596" y="6337163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1" name="Ellipse 60"/>
          <p:cNvSpPr/>
          <p:nvPr/>
        </p:nvSpPr>
        <p:spPr>
          <a:xfrm>
            <a:off x="2658985" y="6206534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2" name="Ellipse 61"/>
          <p:cNvSpPr/>
          <p:nvPr/>
        </p:nvSpPr>
        <p:spPr>
          <a:xfrm>
            <a:off x="1039190" y="6258786"/>
            <a:ext cx="640277" cy="33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16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The Simpsons Classroom English</Template>
  <TotalTime>135</TotalTime>
  <Words>70</Words>
  <PresentationFormat>Trình chiếu Trên màn hình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Perpetua</vt:lpstr>
      <vt:lpstr>Wingdings 2</vt:lpstr>
      <vt:lpstr>Capitaux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2017-08-31T18:36:28Z</dcterms:created>
  <dcterms:modified xsi:type="dcterms:W3CDTF">2023-09-16T12:05:32Z</dcterms:modified>
</cp:coreProperties>
</file>