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23595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109361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4: NGƯỜI CHẠYCUỐI CÙNG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1048</cp:revision>
  <dcterms:created xsi:type="dcterms:W3CDTF">2008-09-09T22:52:10Z</dcterms:created>
  <dcterms:modified xsi:type="dcterms:W3CDTF">2022-08-03T08:13:47Z</dcterms:modified>
</cp:coreProperties>
</file>