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  <p:sldId id="267" r:id="rId8"/>
    <p:sldId id="257" r:id="rId9"/>
    <p:sldId id="271" r:id="rId10"/>
    <p:sldId id="258" r:id="rId11"/>
    <p:sldId id="268" r:id="rId12"/>
    <p:sldId id="259" r:id="rId13"/>
    <p:sldId id="270" r:id="rId14"/>
    <p:sldId id="260" r:id="rId15"/>
    <p:sldId id="269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A068-E13C-4D81-A9F8-C22D24BBCB22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AB71-8107-4936-9C0E-E26CDACE2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&#7890;%20S&#416;%202019\CA%20HU&#7870;%20TR&#202;N%20S&#212;NG%20H&#431;&#416;NG\H&#210;-&#272;&#431;A-LINH.avi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&#7890;%20S&#416;%202019\CA%20HU&#7870;%20TR&#202;N%20S&#212;NG%20H&#431;&#416;NG\H&#210;-GI&#195;-G&#7840;O.avi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&#7890;%20S&#416;%202019\CA%20HU&#7870;%20TR&#202;N%20S&#212;NG%20H&#431;&#416;NG\NAM-B&#204;NH-_2_.avi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&#7890;%20S&#416;%202019\CA%20HU&#7870;%20TR&#202;N%20S&#212;NG%20H&#431;&#416;NG\T&#7913;-&#273;&#7841;i-c&#7843;nh.avi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on-gian-dep-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HÒ-ĐƯA-LIN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799" y="914400"/>
            <a:ext cx="6978185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on-gian-dep-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HÒ-GIÃ-GẠ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914400"/>
            <a:ext cx="8077200" cy="458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NAM-BÌNH-_2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914400"/>
            <a:ext cx="7586133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on-gian-dep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ứ-đại-cản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914400"/>
            <a:ext cx="816186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s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8715" cy="6858000"/>
          </a:xfr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105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1054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1054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5105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715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8862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8862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8862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1685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éc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715" cy="685800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18606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148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114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0386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1685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457200"/>
            <a:ext cx="25908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371600"/>
            <a:ext cx="25908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362200"/>
            <a:ext cx="25908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Tao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352800"/>
            <a:ext cx="25908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343400"/>
            <a:ext cx="25908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334000"/>
            <a:ext cx="25908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0" y="457200"/>
            <a:ext cx="51816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0" y="1371600"/>
            <a:ext cx="51816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0" y="2362200"/>
            <a:ext cx="51816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0" y="3352800"/>
            <a:ext cx="51816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4343400"/>
            <a:ext cx="51816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5334000"/>
            <a:ext cx="5181600" cy="762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hape 16"/>
          <p:cNvCxnSpPr>
            <a:stCxn id="4" idx="3"/>
            <a:endCxn id="14" idx="1"/>
          </p:cNvCxnSpPr>
          <p:nvPr/>
        </p:nvCxnSpPr>
        <p:spPr>
          <a:xfrm>
            <a:off x="2819400" y="838200"/>
            <a:ext cx="990600" cy="3886200"/>
          </a:xfrm>
          <a:prstGeom prst="curvedConnector3">
            <a:avLst>
              <a:gd name="adj1" fmla="val 5275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5" idx="3"/>
            <a:endCxn id="13" idx="1"/>
          </p:cNvCxnSpPr>
          <p:nvPr/>
        </p:nvCxnSpPr>
        <p:spPr>
          <a:xfrm>
            <a:off x="2819400" y="1752600"/>
            <a:ext cx="990600" cy="1981200"/>
          </a:xfrm>
          <a:prstGeom prst="curvedConnector3">
            <a:avLst>
              <a:gd name="adj1" fmla="val 2382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2819400" y="1752600"/>
            <a:ext cx="9906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stCxn id="9" idx="3"/>
            <a:endCxn id="10" idx="1"/>
          </p:cNvCxnSpPr>
          <p:nvPr/>
        </p:nvCxnSpPr>
        <p:spPr>
          <a:xfrm flipV="1">
            <a:off x="2819400" y="838200"/>
            <a:ext cx="990600" cy="4876800"/>
          </a:xfrm>
          <a:prstGeom prst="curvedConnector3">
            <a:avLst>
              <a:gd name="adj1" fmla="val 15557"/>
            </a:avLst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8" idx="3"/>
            <a:endCxn id="12" idx="1"/>
          </p:cNvCxnSpPr>
          <p:nvPr/>
        </p:nvCxnSpPr>
        <p:spPr>
          <a:xfrm flipV="1">
            <a:off x="2819400" y="2743200"/>
            <a:ext cx="990600" cy="1981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7" idx="3"/>
            <a:endCxn id="15" idx="1"/>
          </p:cNvCxnSpPr>
          <p:nvPr/>
        </p:nvCxnSpPr>
        <p:spPr>
          <a:xfrm>
            <a:off x="2819400" y="3733800"/>
            <a:ext cx="990600" cy="1981200"/>
          </a:xfrm>
          <a:prstGeom prst="curved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inh-nen-powerpoint-don-gian-dep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7200"/>
            <a:ext cx="8001000" cy="5867399"/>
          </a:xfrm>
          <a:prstGeom prst="rect">
            <a:avLst/>
          </a:prstGeom>
        </p:spPr>
      </p:pic>
      <p:pic>
        <p:nvPicPr>
          <p:cNvPr id="9" name="Picture 8" descr="Sông_Hươ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7200"/>
            <a:ext cx="8059888" cy="6019800"/>
          </a:xfrm>
          <a:prstGeom prst="rect">
            <a:avLst/>
          </a:prstGeom>
        </p:spPr>
      </p:pic>
      <p:pic>
        <p:nvPicPr>
          <p:cNvPr id="10" name="Picture 9" descr="visithue_cau-Truong-Ti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33400"/>
            <a:ext cx="8001000" cy="6019800"/>
          </a:xfrm>
          <a:prstGeom prst="rect">
            <a:avLst/>
          </a:prstGeom>
        </p:spPr>
      </p:pic>
      <p:pic>
        <p:nvPicPr>
          <p:cNvPr id="11" name="Picture 10" descr="Phu-Van-Lau-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7200"/>
            <a:ext cx="8123231" cy="6096000"/>
          </a:xfrm>
          <a:prstGeom prst="rect">
            <a:avLst/>
          </a:prstGeom>
        </p:spPr>
      </p:pic>
      <p:pic>
        <p:nvPicPr>
          <p:cNvPr id="12" name="Picture 11" descr="áo tí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81000"/>
            <a:ext cx="8115300" cy="617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91</Words>
  <PresentationFormat>On-screen Show (4:3)</PresentationFormat>
  <Paragraphs>12</Paragraphs>
  <Slides>16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2019-03-16T03:10:09Z</dcterms:created>
  <dcterms:modified xsi:type="dcterms:W3CDTF">2019-03-19T17:00:04Z</dcterms:modified>
</cp:coreProperties>
</file>