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6" r:id="rId4"/>
    <p:sldId id="257" r:id="rId5"/>
    <p:sldId id="258" r:id="rId6"/>
    <p:sldId id="259" r:id="rId7"/>
    <p:sldId id="260" r:id="rId8"/>
    <p:sldId id="261" r:id="rId9"/>
    <p:sldId id="270" r:id="rId10"/>
    <p:sldId id="267" r:id="rId11"/>
    <p:sldId id="262" r:id="rId12"/>
    <p:sldId id="269" r:id="rId13"/>
    <p:sldId id="271" r:id="rId14"/>
    <p:sldId id="272" r:id="rId15"/>
    <p:sldId id="273" r:id="rId16"/>
    <p:sldId id="274" r:id="rId17"/>
    <p:sldId id="275" r:id="rId18"/>
    <p:sldId id="276" r:id="rId19"/>
    <p:sldId id="263" r:id="rId20"/>
    <p:sldId id="282" r:id="rId21"/>
    <p:sldId id="268" r:id="rId22"/>
    <p:sldId id="277" r:id="rId23"/>
    <p:sldId id="278" r:id="rId24"/>
    <p:sldId id="279" r:id="rId25"/>
    <p:sldId id="280" r:id="rId26"/>
    <p:sldId id="281" r:id="rId27"/>
    <p:sldId id="264" r:id="rId28"/>
    <p:sldId id="283" r:id="rId29"/>
    <p:sldId id="284" r:id="rId30"/>
    <p:sldId id="286" r:id="rId31"/>
    <p:sldId id="285" r:id="rId32"/>
    <p:sldId id="265" r:id="rId33"/>
    <p:sldId id="287" r:id="rId34"/>
    <p:sldId id="288" r:id="rId35"/>
    <p:sldId id="289" r:id="rId36"/>
    <p:sldId id="290" r:id="rId37"/>
    <p:sldId id="291" r:id="rId38"/>
    <p:sldId id="292" r:id="rId39"/>
    <p:sldId id="293" r:id="rId40"/>
    <p:sldId id="294" r:id="rId41"/>
    <p:sldId id="297" r:id="rId42"/>
    <p:sldId id="298" r:id="rId43"/>
    <p:sldId id="299" r:id="rId44"/>
    <p:sldId id="300" r:id="rId45"/>
    <p:sldId id="301" r:id="rId46"/>
    <p:sldId id="302" r:id="rId47"/>
    <p:sldId id="303" r:id="rId48"/>
    <p:sldId id="296" r:id="rId49"/>
    <p:sldId id="29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8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EE9513C-913C-42E7-B8EC-D29787476901}"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A76BB-CC85-4517-843C-70F2A9FF3AD4}" type="slidenum">
              <a:rPr lang="en-US" smtClean="0"/>
              <a:t>‹#›</a:t>
            </a:fld>
            <a:endParaRPr lang="en-US"/>
          </a:p>
        </p:txBody>
      </p:sp>
    </p:spTree>
    <p:extLst>
      <p:ext uri="{BB962C8B-B14F-4D97-AF65-F5344CB8AC3E}">
        <p14:creationId xmlns:p14="http://schemas.microsoft.com/office/powerpoint/2010/main" val="2851335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E9513C-913C-42E7-B8EC-D29787476901}"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A76BB-CC85-4517-843C-70F2A9FF3AD4}" type="slidenum">
              <a:rPr lang="en-US" smtClean="0"/>
              <a:t>‹#›</a:t>
            </a:fld>
            <a:endParaRPr lang="en-US"/>
          </a:p>
        </p:txBody>
      </p:sp>
    </p:spTree>
    <p:extLst>
      <p:ext uri="{BB962C8B-B14F-4D97-AF65-F5344CB8AC3E}">
        <p14:creationId xmlns:p14="http://schemas.microsoft.com/office/powerpoint/2010/main" val="2481114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E9513C-913C-42E7-B8EC-D29787476901}"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A76BB-CC85-4517-843C-70F2A9FF3AD4}" type="slidenum">
              <a:rPr lang="en-US" smtClean="0"/>
              <a:t>‹#›</a:t>
            </a:fld>
            <a:endParaRPr lang="en-US"/>
          </a:p>
        </p:txBody>
      </p:sp>
    </p:spTree>
    <p:extLst>
      <p:ext uri="{BB962C8B-B14F-4D97-AF65-F5344CB8AC3E}">
        <p14:creationId xmlns:p14="http://schemas.microsoft.com/office/powerpoint/2010/main" val="393887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892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654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144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pPr/>
              <a:t>9/1/2022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202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AFF1FC-8BB6-4DBB-9940-F696B5579502}" type="datetimeFigureOut">
              <a:rPr lang="en-US" smtClean="0">
                <a:solidFill>
                  <a:prstClr val="black">
                    <a:tint val="75000"/>
                  </a:prstClr>
                </a:solidFill>
              </a:rPr>
              <a:pPr/>
              <a:t>9/1/2022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8340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AFF1FC-8BB6-4DBB-9940-F696B5579502}" type="datetimeFigureOut">
              <a:rPr lang="en-US" smtClean="0">
                <a:solidFill>
                  <a:prstClr val="black">
                    <a:tint val="75000"/>
                  </a:prstClr>
                </a:solidFill>
              </a:rPr>
              <a:pPr/>
              <a:t>9/1/2022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785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FF1FC-8BB6-4DBB-9940-F696B5579502}" type="datetimeFigureOut">
              <a:rPr lang="en-US" smtClean="0">
                <a:solidFill>
                  <a:prstClr val="black">
                    <a:tint val="75000"/>
                  </a:prstClr>
                </a:solidFill>
              </a:rPr>
              <a:pPr/>
              <a:t>9/1/2022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509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pPr/>
              <a:t>9/1/2022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45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E9513C-913C-42E7-B8EC-D29787476901}"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A76BB-CC85-4517-843C-70F2A9FF3AD4}" type="slidenum">
              <a:rPr lang="en-US" smtClean="0"/>
              <a:t>‹#›</a:t>
            </a:fld>
            <a:endParaRPr lang="en-US"/>
          </a:p>
        </p:txBody>
      </p:sp>
    </p:spTree>
    <p:extLst>
      <p:ext uri="{BB962C8B-B14F-4D97-AF65-F5344CB8AC3E}">
        <p14:creationId xmlns:p14="http://schemas.microsoft.com/office/powerpoint/2010/main" val="203038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pPr/>
              <a:t>9/1/2022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765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112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350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E9513C-913C-42E7-B8EC-D29787476901}"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A76BB-CC85-4517-843C-70F2A9FF3AD4}" type="slidenum">
              <a:rPr lang="en-US" smtClean="0"/>
              <a:t>‹#›</a:t>
            </a:fld>
            <a:endParaRPr lang="en-US"/>
          </a:p>
        </p:txBody>
      </p:sp>
    </p:spTree>
    <p:extLst>
      <p:ext uri="{BB962C8B-B14F-4D97-AF65-F5344CB8AC3E}">
        <p14:creationId xmlns:p14="http://schemas.microsoft.com/office/powerpoint/2010/main" val="387129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E9513C-913C-42E7-B8EC-D29787476901}"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A76BB-CC85-4517-843C-70F2A9FF3AD4}" type="slidenum">
              <a:rPr lang="en-US" smtClean="0"/>
              <a:t>‹#›</a:t>
            </a:fld>
            <a:endParaRPr lang="en-US"/>
          </a:p>
        </p:txBody>
      </p:sp>
    </p:spTree>
    <p:extLst>
      <p:ext uri="{BB962C8B-B14F-4D97-AF65-F5344CB8AC3E}">
        <p14:creationId xmlns:p14="http://schemas.microsoft.com/office/powerpoint/2010/main" val="3039618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E9513C-913C-42E7-B8EC-D29787476901}" type="datetimeFigureOut">
              <a:rPr lang="en-US" smtClean="0"/>
              <a:t>9/1/2022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7A76BB-CC85-4517-843C-70F2A9FF3AD4}" type="slidenum">
              <a:rPr lang="en-US" smtClean="0"/>
              <a:t>‹#›</a:t>
            </a:fld>
            <a:endParaRPr lang="en-US"/>
          </a:p>
        </p:txBody>
      </p:sp>
    </p:spTree>
    <p:extLst>
      <p:ext uri="{BB962C8B-B14F-4D97-AF65-F5344CB8AC3E}">
        <p14:creationId xmlns:p14="http://schemas.microsoft.com/office/powerpoint/2010/main" val="3710472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E9513C-913C-42E7-B8EC-D29787476901}" type="datetimeFigureOut">
              <a:rPr lang="en-US" smtClean="0"/>
              <a:t>9/1/2022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7A76BB-CC85-4517-843C-70F2A9FF3AD4}" type="slidenum">
              <a:rPr lang="en-US" smtClean="0"/>
              <a:t>‹#›</a:t>
            </a:fld>
            <a:endParaRPr lang="en-US"/>
          </a:p>
        </p:txBody>
      </p:sp>
    </p:spTree>
    <p:extLst>
      <p:ext uri="{BB962C8B-B14F-4D97-AF65-F5344CB8AC3E}">
        <p14:creationId xmlns:p14="http://schemas.microsoft.com/office/powerpoint/2010/main" val="2692603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9513C-913C-42E7-B8EC-D29787476901}" type="datetimeFigureOut">
              <a:rPr lang="en-US" smtClean="0"/>
              <a:t>9/1/2022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7A76BB-CC85-4517-843C-70F2A9FF3AD4}" type="slidenum">
              <a:rPr lang="en-US" smtClean="0"/>
              <a:t>‹#›</a:t>
            </a:fld>
            <a:endParaRPr lang="en-US"/>
          </a:p>
        </p:txBody>
      </p:sp>
    </p:spTree>
    <p:extLst>
      <p:ext uri="{BB962C8B-B14F-4D97-AF65-F5344CB8AC3E}">
        <p14:creationId xmlns:p14="http://schemas.microsoft.com/office/powerpoint/2010/main" val="1010689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E9513C-913C-42E7-B8EC-D29787476901}"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A76BB-CC85-4517-843C-70F2A9FF3AD4}" type="slidenum">
              <a:rPr lang="en-US" smtClean="0"/>
              <a:t>‹#›</a:t>
            </a:fld>
            <a:endParaRPr lang="en-US"/>
          </a:p>
        </p:txBody>
      </p:sp>
    </p:spTree>
    <p:extLst>
      <p:ext uri="{BB962C8B-B14F-4D97-AF65-F5344CB8AC3E}">
        <p14:creationId xmlns:p14="http://schemas.microsoft.com/office/powerpoint/2010/main" val="187256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E9513C-913C-42E7-B8EC-D29787476901}"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A76BB-CC85-4517-843C-70F2A9FF3AD4}" type="slidenum">
              <a:rPr lang="en-US" smtClean="0"/>
              <a:t>‹#›</a:t>
            </a:fld>
            <a:endParaRPr lang="en-US"/>
          </a:p>
        </p:txBody>
      </p:sp>
    </p:spTree>
    <p:extLst>
      <p:ext uri="{BB962C8B-B14F-4D97-AF65-F5344CB8AC3E}">
        <p14:creationId xmlns:p14="http://schemas.microsoft.com/office/powerpoint/2010/main" val="1338625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9513C-913C-42E7-B8EC-D29787476901}" type="datetimeFigureOut">
              <a:rPr lang="en-US" smtClean="0"/>
              <a:t>9/1/2022</a:t>
            </a:fld>
            <a:endParaRPr lang="en-US"/>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A76BB-CC85-4517-843C-70F2A9FF3AD4}" type="slidenum">
              <a:rPr lang="en-US" smtClean="0"/>
              <a:t>‹#›</a:t>
            </a:fld>
            <a:endParaRPr lang="en-US"/>
          </a:p>
        </p:txBody>
      </p:sp>
    </p:spTree>
    <p:extLst>
      <p:ext uri="{BB962C8B-B14F-4D97-AF65-F5344CB8AC3E}">
        <p14:creationId xmlns:p14="http://schemas.microsoft.com/office/powerpoint/2010/main" val="244880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FF1FC-8BB6-4DBB-9940-F696B5579502}" type="datetimeFigureOut">
              <a:rPr lang="en-US" smtClean="0">
                <a:solidFill>
                  <a:prstClr val="black">
                    <a:tint val="75000"/>
                  </a:prstClr>
                </a:solidFill>
              </a:rPr>
              <a:pPr/>
              <a:t>9/1/2022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633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youtube.com/watch?v=3pD68uxRLk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youtu.be/rCo1k4ABPRI"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42.xml"/><Relationship Id="rId7" Type="http://schemas.openxmlformats.org/officeDocument/2006/relationships/slide" Target="slide43.xml"/><Relationship Id="rId2" Type="http://schemas.openxmlformats.org/officeDocument/2006/relationships/slide" Target="slide41.xml"/><Relationship Id="rId1" Type="http://schemas.openxmlformats.org/officeDocument/2006/relationships/slideLayout" Target="../slideLayouts/slideLayout12.xml"/><Relationship Id="rId6" Type="http://schemas.openxmlformats.org/officeDocument/2006/relationships/slide" Target="slide44.xml"/><Relationship Id="rId5" Type="http://schemas.openxmlformats.org/officeDocument/2006/relationships/slide" Target="slide46.xml"/><Relationship Id="rId4" Type="http://schemas.openxmlformats.org/officeDocument/2006/relationships/slide" Target="slide45.xml"/><Relationship Id="rId9" Type="http://schemas.openxmlformats.org/officeDocument/2006/relationships/image" Target="../media/image16.gif"/></Relationships>
</file>

<file path=ppt/slides/_rels/slide41.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40.xml"/><Relationship Id="rId5" Type="http://schemas.openxmlformats.org/officeDocument/2006/relationships/image" Target="../media/image19.gif"/><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40.xml"/><Relationship Id="rId5" Type="http://schemas.openxmlformats.org/officeDocument/2006/relationships/image" Target="../media/image19.gif"/><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40.xml"/><Relationship Id="rId5" Type="http://schemas.openxmlformats.org/officeDocument/2006/relationships/image" Target="../media/image19.gif"/><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40.xml"/><Relationship Id="rId5" Type="http://schemas.openxmlformats.org/officeDocument/2006/relationships/image" Target="../media/image19.gif"/><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40.xml"/><Relationship Id="rId5" Type="http://schemas.openxmlformats.org/officeDocument/2006/relationships/image" Target="../media/image19.gif"/><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40.xml"/><Relationship Id="rId5" Type="http://schemas.openxmlformats.org/officeDocument/2006/relationships/image" Target="../media/image19.gif"/><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50"/>
            <a:ext cx="8305800" cy="2762250"/>
          </a:xfrm>
        </p:spPr>
        <p:txBody>
          <a:bodyPr>
            <a:normAutofit fontScale="90000"/>
          </a:bodyPr>
          <a:lstStyle/>
          <a:p>
            <a:r>
              <a:rPr lang="en-US" b="1" dirty="0">
                <a:latin typeface="Times New Roman" pitchFamily="18" charset="0"/>
                <a:cs typeface="Times New Roman" pitchFamily="18" charset="0"/>
              </a:rPr>
              <a:t>BÀI 11: TỔNG HỢP VÀ PHÂN GIẢI CÁC CHẤT TRONG TẾ BÀO</a:t>
            </a:r>
            <a:br>
              <a:rPr lang="en-US" b="1" dirty="0">
                <a:latin typeface="Times New Roman" pitchFamily="18" charset="0"/>
                <a:cs typeface="Times New Roman" pitchFamily="18" charset="0"/>
              </a:rPr>
            </a:br>
            <a:r>
              <a:rPr lang="en-US" dirty="0">
                <a:latin typeface="Times New Roman" pitchFamily="18" charset="0"/>
                <a:cs typeface="Times New Roman" pitchFamily="18" charset="0"/>
              </a:rPr>
              <a:t>SINH HỌC 10- CÁNH DIỀU</a:t>
            </a:r>
            <a:br>
              <a:rPr lang="en-US" dirty="0"/>
            </a:br>
            <a:endParaRPr lang="en-US" dirty="0"/>
          </a:p>
        </p:txBody>
      </p:sp>
    </p:spTree>
    <p:extLst>
      <p:ext uri="{BB962C8B-B14F-4D97-AF65-F5344CB8AC3E}">
        <p14:creationId xmlns:p14="http://schemas.microsoft.com/office/powerpoint/2010/main" val="235318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latin typeface="Times New Roman" pitchFamily="18" charset="0"/>
                <a:cs typeface="Times New Roman" pitchFamily="18" charset="0"/>
              </a:rPr>
              <a:t>Xem</a:t>
            </a:r>
            <a:r>
              <a:rPr lang="en-US" sz="3600" dirty="0">
                <a:latin typeface="Times New Roman" pitchFamily="18" charset="0"/>
                <a:cs typeface="Times New Roman" pitchFamily="18" charset="0"/>
              </a:rPr>
              <a:t> video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quang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tổng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hợp</a:t>
            </a:r>
            <a:r>
              <a:rPr lang="en-US" sz="3600" dirty="0">
                <a:latin typeface="Times New Roman" pitchFamily="18" charset="0"/>
                <a:cs typeface="Times New Roman" pitchFamily="18" charset="0"/>
              </a:rPr>
              <a:t> </a:t>
            </a:r>
          </a:p>
        </p:txBody>
      </p:sp>
      <p:sp>
        <p:nvSpPr>
          <p:cNvPr id="3" name="Content Placeholder 2"/>
          <p:cNvSpPr>
            <a:spLocks noGrp="1"/>
          </p:cNvSpPr>
          <p:nvPr>
            <p:ph idx="1"/>
          </p:nvPr>
        </p:nvSpPr>
        <p:spPr>
          <a:xfrm>
            <a:off x="457200" y="1600206"/>
            <a:ext cx="8458200" cy="4525963"/>
          </a:xfrm>
        </p:spPr>
        <p:txBody>
          <a:bodyPr>
            <a:normAutofit/>
          </a:bodyPr>
          <a:lstStyle/>
          <a:p>
            <a:pPr marL="0" indent="0">
              <a:buNone/>
            </a:pPr>
            <a:r>
              <a:rPr lang="en-US" sz="2800" u="sng" dirty="0">
                <a:hlinkClick r:id="rId2"/>
              </a:rPr>
              <a:t>http://www.youtube.com/watch?v=3pD68uxRLkM</a:t>
            </a:r>
            <a:endParaRPr lang="en-US" sz="2800" dirty="0"/>
          </a:p>
        </p:txBody>
      </p:sp>
    </p:spTree>
    <p:extLst>
      <p:ext uri="{BB962C8B-B14F-4D97-AF65-F5344CB8AC3E}">
        <p14:creationId xmlns:p14="http://schemas.microsoft.com/office/powerpoint/2010/main" val="268437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ct val="20000"/>
              </a:spcBef>
            </a:pPr>
            <a:r>
              <a:rPr lang="en-US" sz="3600" dirty="0" err="1">
                <a:solidFill>
                  <a:prstClr val="black"/>
                </a:solidFill>
                <a:latin typeface="Times New Roman" pitchFamily="18" charset="0"/>
                <a:ea typeface="+mn-ea"/>
                <a:cs typeface="Times New Roman" pitchFamily="18" charset="0"/>
              </a:rPr>
              <a:t>Hoàn</a:t>
            </a:r>
            <a:r>
              <a:rPr lang="en-US" sz="3600" dirty="0">
                <a:solidFill>
                  <a:prstClr val="black"/>
                </a:solidFill>
                <a:latin typeface="Times New Roman" pitchFamily="18" charset="0"/>
                <a:ea typeface="+mn-ea"/>
                <a:cs typeface="Times New Roman" pitchFamily="18" charset="0"/>
              </a:rPr>
              <a:t> </a:t>
            </a:r>
            <a:r>
              <a:rPr lang="en-US" sz="3600" dirty="0" err="1">
                <a:solidFill>
                  <a:prstClr val="black"/>
                </a:solidFill>
                <a:latin typeface="Times New Roman" pitchFamily="18" charset="0"/>
                <a:ea typeface="+mn-ea"/>
                <a:cs typeface="Times New Roman" pitchFamily="18" charset="0"/>
              </a:rPr>
              <a:t>thành</a:t>
            </a:r>
            <a:r>
              <a:rPr lang="en-US" sz="3600" dirty="0">
                <a:solidFill>
                  <a:prstClr val="black"/>
                </a:solidFill>
                <a:latin typeface="Times New Roman" pitchFamily="18" charset="0"/>
                <a:ea typeface="+mn-ea"/>
                <a:cs typeface="Times New Roman" pitchFamily="18" charset="0"/>
              </a:rPr>
              <a:t> </a:t>
            </a:r>
            <a:r>
              <a:rPr lang="en-US" sz="3600" dirty="0" err="1">
                <a:solidFill>
                  <a:prstClr val="black"/>
                </a:solidFill>
                <a:latin typeface="Times New Roman" pitchFamily="18" charset="0"/>
                <a:ea typeface="+mn-ea"/>
                <a:cs typeface="Times New Roman" pitchFamily="18" charset="0"/>
              </a:rPr>
              <a:t>phiếu</a:t>
            </a:r>
            <a:r>
              <a:rPr lang="en-US" sz="3600" dirty="0">
                <a:solidFill>
                  <a:prstClr val="black"/>
                </a:solidFill>
                <a:latin typeface="Times New Roman" pitchFamily="18" charset="0"/>
                <a:ea typeface="+mn-ea"/>
                <a:cs typeface="Times New Roman" pitchFamily="18" charset="0"/>
              </a:rPr>
              <a:t> </a:t>
            </a:r>
            <a:r>
              <a:rPr lang="en-US" sz="3600" dirty="0" err="1">
                <a:solidFill>
                  <a:prstClr val="black"/>
                </a:solidFill>
                <a:latin typeface="Times New Roman" pitchFamily="18" charset="0"/>
                <a:ea typeface="+mn-ea"/>
                <a:cs typeface="Times New Roman" pitchFamily="18" charset="0"/>
              </a:rPr>
              <a:t>học</a:t>
            </a:r>
            <a:r>
              <a:rPr lang="en-US" sz="3600" dirty="0">
                <a:solidFill>
                  <a:prstClr val="black"/>
                </a:solidFill>
                <a:latin typeface="Times New Roman" pitchFamily="18" charset="0"/>
                <a:ea typeface="+mn-ea"/>
                <a:cs typeface="Times New Roman" pitchFamily="18" charset="0"/>
              </a:rPr>
              <a:t> </a:t>
            </a:r>
            <a:r>
              <a:rPr lang="en-US" sz="3600" dirty="0" err="1">
                <a:solidFill>
                  <a:prstClr val="black"/>
                </a:solidFill>
                <a:latin typeface="Times New Roman" pitchFamily="18" charset="0"/>
                <a:ea typeface="+mn-ea"/>
                <a:cs typeface="Times New Roman" pitchFamily="18" charset="0"/>
              </a:rPr>
              <a:t>tập</a:t>
            </a:r>
            <a:r>
              <a:rPr lang="en-US" sz="3600" dirty="0">
                <a:solidFill>
                  <a:prstClr val="black"/>
                </a:solidFill>
                <a:latin typeface="Times New Roman" pitchFamily="18" charset="0"/>
                <a:ea typeface="+mn-ea"/>
                <a:cs typeface="Times New Roman" pitchFamily="18" charset="0"/>
              </a:rPr>
              <a:t> </a:t>
            </a:r>
            <a:r>
              <a:rPr lang="en-US" sz="3600" dirty="0" err="1">
                <a:solidFill>
                  <a:prstClr val="black"/>
                </a:solidFill>
                <a:latin typeface="Times New Roman" pitchFamily="18" charset="0"/>
                <a:ea typeface="+mn-ea"/>
                <a:cs typeface="Times New Roman" pitchFamily="18" charset="0"/>
              </a:rPr>
              <a:t>số</a:t>
            </a:r>
            <a:r>
              <a:rPr lang="en-US" sz="3600" dirty="0">
                <a:solidFill>
                  <a:prstClr val="black"/>
                </a:solidFill>
                <a:latin typeface="Times New Roman" pitchFamily="18" charset="0"/>
                <a:ea typeface="+mn-ea"/>
                <a:cs typeface="Times New Roman" pitchFamily="18" charset="0"/>
              </a:rPr>
              <a:t> 1(</a:t>
            </a:r>
            <a:r>
              <a:rPr lang="en-US" sz="3600" dirty="0" err="1">
                <a:solidFill>
                  <a:prstClr val="black"/>
                </a:solidFill>
                <a:latin typeface="Times New Roman" pitchFamily="18" charset="0"/>
                <a:ea typeface="+mn-ea"/>
                <a:cs typeface="Times New Roman" pitchFamily="18" charset="0"/>
              </a:rPr>
              <a:t>thời</a:t>
            </a:r>
            <a:r>
              <a:rPr lang="en-US" sz="3600" dirty="0">
                <a:solidFill>
                  <a:prstClr val="black"/>
                </a:solidFill>
                <a:latin typeface="Times New Roman" pitchFamily="18" charset="0"/>
                <a:ea typeface="+mn-ea"/>
                <a:cs typeface="Times New Roman" pitchFamily="18" charset="0"/>
              </a:rPr>
              <a:t> </a:t>
            </a:r>
            <a:r>
              <a:rPr lang="en-US" sz="3600" dirty="0" err="1">
                <a:solidFill>
                  <a:prstClr val="black"/>
                </a:solidFill>
                <a:latin typeface="Times New Roman" pitchFamily="18" charset="0"/>
                <a:ea typeface="+mn-ea"/>
                <a:cs typeface="Times New Roman" pitchFamily="18" charset="0"/>
              </a:rPr>
              <a:t>gian</a:t>
            </a:r>
            <a:r>
              <a:rPr lang="en-US" sz="3600" dirty="0">
                <a:solidFill>
                  <a:prstClr val="black"/>
                </a:solidFill>
                <a:latin typeface="Times New Roman" pitchFamily="18" charset="0"/>
                <a:ea typeface="+mn-ea"/>
                <a:cs typeface="Times New Roman" pitchFamily="18" charset="0"/>
              </a:rPr>
              <a:t> 5 </a:t>
            </a:r>
            <a:r>
              <a:rPr lang="en-US" sz="3600" dirty="0" err="1">
                <a:solidFill>
                  <a:prstClr val="black"/>
                </a:solidFill>
                <a:latin typeface="Times New Roman" pitchFamily="18" charset="0"/>
                <a:ea typeface="+mn-ea"/>
                <a:cs typeface="Times New Roman" pitchFamily="18" charset="0"/>
              </a:rPr>
              <a:t>phút</a:t>
            </a:r>
            <a:r>
              <a:rPr lang="en-US" sz="3600" dirty="0">
                <a:solidFill>
                  <a:prstClr val="black"/>
                </a:solidFill>
                <a:latin typeface="Times New Roman" pitchFamily="18" charset="0"/>
                <a:ea typeface="+mn-ea"/>
                <a:cs typeface="Times New Roman" pitchFamily="18" charset="0"/>
              </a:rPr>
              <a:t>)</a:t>
            </a:r>
            <a:br>
              <a:rPr lang="en-US" sz="3200" dirty="0">
                <a:solidFill>
                  <a:prstClr val="black"/>
                </a:solidFill>
                <a:ea typeface="+mn-ea"/>
                <a:cs typeface="+mn-cs"/>
              </a:rPr>
            </a:b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31375297"/>
              </p:ext>
            </p:extLst>
          </p:nvPr>
        </p:nvGraphicFramePr>
        <p:xfrm>
          <a:off x="1001713" y="1066800"/>
          <a:ext cx="7402512" cy="5486400"/>
        </p:xfrm>
        <a:graphic>
          <a:graphicData uri="http://schemas.openxmlformats.org/presentationml/2006/ole">
            <mc:AlternateContent xmlns:mc="http://schemas.openxmlformats.org/markup-compatibility/2006">
              <mc:Choice xmlns:v="urn:schemas-microsoft-com:vml" Requires="v">
                <p:oleObj spid="_x0000_s1040" name="Document" r:id="rId3" imgW="6909354" imgH="5759321" progId="Word.Document.12">
                  <p:embed/>
                </p:oleObj>
              </mc:Choice>
              <mc:Fallback>
                <p:oleObj name="Document" r:id="rId3" imgW="6909354" imgH="5759321" progId="Word.Document.12">
                  <p:embed/>
                  <p:pic>
                    <p:nvPicPr>
                      <p:cNvPr id="0" name=""/>
                      <p:cNvPicPr/>
                      <p:nvPr/>
                    </p:nvPicPr>
                    <p:blipFill>
                      <a:blip r:embed="rId4"/>
                      <a:stretch>
                        <a:fillRect/>
                      </a:stretch>
                    </p:blipFill>
                    <p:spPr>
                      <a:xfrm>
                        <a:off x="1001713" y="1066800"/>
                        <a:ext cx="7402512" cy="5486400"/>
                      </a:xfrm>
                      <a:prstGeom prst="rect">
                        <a:avLst/>
                      </a:prstGeom>
                    </p:spPr>
                  </p:pic>
                </p:oleObj>
              </mc:Fallback>
            </mc:AlternateContent>
          </a:graphicData>
        </a:graphic>
      </p:graphicFrame>
    </p:spTree>
    <p:extLst>
      <p:ext uri="{BB962C8B-B14F-4D97-AF65-F5344CB8AC3E}">
        <p14:creationId xmlns:p14="http://schemas.microsoft.com/office/powerpoint/2010/main" val="1423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000" b="1" dirty="0">
                <a:latin typeface="Times New Roman" pitchFamily="18" charset="0"/>
                <a:cs typeface="Times New Roman" pitchFamily="18" charset="0"/>
              </a:rPr>
              <a:t>2. </a:t>
            </a:r>
            <a:r>
              <a:rPr lang="en-US" sz="4000" b="1" dirty="0" err="1">
                <a:latin typeface="Times New Roman" pitchFamily="18" charset="0"/>
                <a:cs typeface="Times New Roman" pitchFamily="18" charset="0"/>
              </a:rPr>
              <a:t>Hoá</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tổng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hợp</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quang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khử</a:t>
            </a:r>
            <a:br>
              <a:rPr lang="en-US" dirty="0"/>
            </a:br>
            <a:endParaRPr lang="en-US" dirty="0"/>
          </a:p>
        </p:txBody>
      </p:sp>
      <p:sp>
        <p:nvSpPr>
          <p:cNvPr id="3" name="Content Placeholder 2"/>
          <p:cNvSpPr>
            <a:spLocks noGrp="1"/>
          </p:cNvSpPr>
          <p:nvPr>
            <p:ph idx="1"/>
          </p:nvPr>
        </p:nvSpPr>
        <p:spPr>
          <a:xfrm>
            <a:off x="457200" y="1219204"/>
            <a:ext cx="8229600" cy="4525963"/>
          </a:xfrm>
        </p:spPr>
        <p:txBody>
          <a:bodyPr/>
          <a:lstStyle/>
          <a:p>
            <a:pPr marL="0" indent="0" algn="just">
              <a:spcAft>
                <a:spcPts val="0"/>
              </a:spcAft>
              <a:buNone/>
            </a:pPr>
            <a:r>
              <a:rPr lang="en-US" dirty="0">
                <a:latin typeface="Times New Roman"/>
                <a:ea typeface="Times New Roman"/>
              </a:rPr>
              <a:t>Chia </a:t>
            </a:r>
            <a:r>
              <a:rPr lang="en-US" dirty="0" err="1">
                <a:latin typeface="Times New Roman"/>
                <a:ea typeface="Times New Roman"/>
              </a:rPr>
              <a:t>lớp</a:t>
            </a:r>
            <a:r>
              <a:rPr lang="en-US" dirty="0">
                <a:latin typeface="Times New Roman"/>
                <a:ea typeface="Times New Roman"/>
              </a:rPr>
              <a:t> </a:t>
            </a:r>
            <a:r>
              <a:rPr lang="en-US" dirty="0" err="1">
                <a:latin typeface="Times New Roman"/>
                <a:ea typeface="Times New Roman"/>
              </a:rPr>
              <a:t>thành</a:t>
            </a:r>
            <a:r>
              <a:rPr lang="en-US" dirty="0">
                <a:latin typeface="Times New Roman"/>
                <a:ea typeface="Times New Roman"/>
              </a:rPr>
              <a:t> 2 </a:t>
            </a:r>
            <a:r>
              <a:rPr lang="en-US" dirty="0" err="1">
                <a:latin typeface="Times New Roman"/>
                <a:ea typeface="Times New Roman"/>
              </a:rPr>
              <a:t>nhóm</a:t>
            </a:r>
            <a:r>
              <a:rPr lang="en-US" dirty="0">
                <a:latin typeface="Times New Roman"/>
                <a:ea typeface="Times New Roman"/>
              </a:rPr>
              <a:t> </a:t>
            </a:r>
            <a:r>
              <a:rPr lang="en-US" dirty="0" err="1">
                <a:latin typeface="Times New Roman"/>
                <a:ea typeface="Times New Roman"/>
              </a:rPr>
              <a:t>lớn</a:t>
            </a:r>
            <a:r>
              <a:rPr lang="en-US" dirty="0">
                <a:latin typeface="Times New Roman"/>
                <a:ea typeface="Times New Roman"/>
              </a:rPr>
              <a:t>, </a:t>
            </a:r>
            <a:r>
              <a:rPr lang="en-US" dirty="0" err="1">
                <a:latin typeface="Times New Roman"/>
                <a:ea typeface="Times New Roman"/>
              </a:rPr>
              <a:t>mỗi</a:t>
            </a:r>
            <a:r>
              <a:rPr lang="en-US" dirty="0">
                <a:latin typeface="Times New Roman"/>
                <a:ea typeface="Times New Roman"/>
              </a:rPr>
              <a:t> </a:t>
            </a:r>
            <a:r>
              <a:rPr lang="en-US" dirty="0" err="1">
                <a:latin typeface="Times New Roman"/>
                <a:ea typeface="Times New Roman"/>
              </a:rPr>
              <a:t>nhóm</a:t>
            </a:r>
            <a:r>
              <a:rPr lang="en-US" dirty="0">
                <a:latin typeface="Times New Roman"/>
                <a:ea typeface="Times New Roman"/>
              </a:rPr>
              <a:t> </a:t>
            </a:r>
            <a:r>
              <a:rPr lang="en-US" dirty="0" err="1">
                <a:latin typeface="Times New Roman"/>
                <a:ea typeface="Times New Roman"/>
              </a:rPr>
              <a:t>lớn</a:t>
            </a:r>
            <a:r>
              <a:rPr lang="en-US" dirty="0">
                <a:latin typeface="Times New Roman"/>
                <a:ea typeface="Times New Roman"/>
              </a:rPr>
              <a:t> </a:t>
            </a:r>
            <a:r>
              <a:rPr lang="en-US" dirty="0" err="1">
                <a:latin typeface="Times New Roman"/>
                <a:ea typeface="Times New Roman"/>
              </a:rPr>
              <a:t>lại</a:t>
            </a:r>
            <a:r>
              <a:rPr lang="en-US" dirty="0">
                <a:latin typeface="Times New Roman"/>
                <a:ea typeface="Times New Roman"/>
              </a:rPr>
              <a:t> chia </a:t>
            </a:r>
            <a:r>
              <a:rPr lang="en-US" dirty="0" err="1">
                <a:latin typeface="Times New Roman"/>
                <a:ea typeface="Times New Roman"/>
              </a:rPr>
              <a:t>thành</a:t>
            </a:r>
            <a:r>
              <a:rPr lang="en-US" dirty="0">
                <a:latin typeface="Times New Roman"/>
                <a:ea typeface="Times New Roman"/>
              </a:rPr>
              <a:t> </a:t>
            </a:r>
            <a:r>
              <a:rPr lang="en-US" dirty="0" err="1">
                <a:latin typeface="Times New Roman"/>
                <a:ea typeface="Times New Roman"/>
              </a:rPr>
              <a:t>các</a:t>
            </a:r>
            <a:r>
              <a:rPr lang="en-US" dirty="0">
                <a:latin typeface="Times New Roman"/>
                <a:ea typeface="Times New Roman"/>
              </a:rPr>
              <a:t> </a:t>
            </a:r>
            <a:r>
              <a:rPr lang="en-US" dirty="0" err="1">
                <a:latin typeface="Times New Roman"/>
                <a:ea typeface="Times New Roman"/>
              </a:rPr>
              <a:t>nhóm</a:t>
            </a:r>
            <a:r>
              <a:rPr lang="en-US" dirty="0">
                <a:latin typeface="Times New Roman"/>
                <a:ea typeface="Times New Roman"/>
              </a:rPr>
              <a:t> </a:t>
            </a:r>
            <a:r>
              <a:rPr lang="en-US" dirty="0" err="1">
                <a:latin typeface="Times New Roman"/>
                <a:ea typeface="Times New Roman"/>
              </a:rPr>
              <a:t>nhỏ</a:t>
            </a:r>
            <a:r>
              <a:rPr lang="en-US" dirty="0">
                <a:latin typeface="Times New Roman"/>
                <a:ea typeface="Times New Roman"/>
              </a:rPr>
              <a:t> </a:t>
            </a:r>
            <a:r>
              <a:rPr lang="en-US" dirty="0" err="1">
                <a:latin typeface="Times New Roman"/>
                <a:ea typeface="Times New Roman"/>
              </a:rPr>
              <a:t>hơn</a:t>
            </a:r>
            <a:r>
              <a:rPr lang="en-US" dirty="0">
                <a:latin typeface="Times New Roman"/>
                <a:ea typeface="Times New Roman"/>
              </a:rPr>
              <a:t> </a:t>
            </a:r>
            <a:r>
              <a:rPr lang="en-US" dirty="0" err="1">
                <a:latin typeface="Times New Roman"/>
                <a:ea typeface="Times New Roman"/>
              </a:rPr>
              <a:t>để</a:t>
            </a:r>
            <a:r>
              <a:rPr lang="en-US" dirty="0">
                <a:latin typeface="Times New Roman"/>
                <a:ea typeface="Times New Roman"/>
              </a:rPr>
              <a:t> </a:t>
            </a:r>
            <a:r>
              <a:rPr lang="en-US" dirty="0" err="1">
                <a:latin typeface="Times New Roman"/>
                <a:ea typeface="Times New Roman"/>
              </a:rPr>
              <a:t>thảo</a:t>
            </a:r>
            <a:r>
              <a:rPr lang="en-US" dirty="0">
                <a:latin typeface="Times New Roman"/>
                <a:ea typeface="Times New Roman"/>
              </a:rPr>
              <a:t> </a:t>
            </a:r>
            <a:r>
              <a:rPr lang="en-US" dirty="0" err="1">
                <a:latin typeface="Times New Roman"/>
                <a:ea typeface="Times New Roman"/>
              </a:rPr>
              <a:t>luận</a:t>
            </a:r>
            <a:r>
              <a:rPr lang="en-US" dirty="0">
                <a:latin typeface="Times New Roman"/>
                <a:ea typeface="Times New Roman"/>
              </a:rPr>
              <a:t>:</a:t>
            </a:r>
            <a:endParaRPr lang="en-US" sz="2800" dirty="0">
              <a:latin typeface="Times New Roman"/>
              <a:ea typeface="Times New Roman"/>
            </a:endParaRPr>
          </a:p>
          <a:p>
            <a:pPr marL="0" indent="0" algn="just">
              <a:spcAft>
                <a:spcPts val="0"/>
              </a:spcAft>
              <a:buNone/>
            </a:pPr>
            <a:r>
              <a:rPr lang="en-US" i="1" dirty="0">
                <a:latin typeface="Times New Roman"/>
                <a:ea typeface="Times New Roman"/>
              </a:rPr>
              <a:t>+ </a:t>
            </a:r>
            <a:r>
              <a:rPr lang="en-US" i="1" dirty="0" err="1">
                <a:latin typeface="Times New Roman"/>
                <a:ea typeface="Times New Roman"/>
              </a:rPr>
              <a:t>Nhóm</a:t>
            </a:r>
            <a:r>
              <a:rPr lang="en-US" i="1" dirty="0">
                <a:latin typeface="Times New Roman"/>
                <a:ea typeface="Times New Roman"/>
              </a:rPr>
              <a:t> 1: </a:t>
            </a:r>
            <a:r>
              <a:rPr lang="en-US" i="1" dirty="0" err="1">
                <a:latin typeface="Times New Roman"/>
                <a:ea typeface="Times New Roman"/>
              </a:rPr>
              <a:t>Tìm</a:t>
            </a:r>
            <a:r>
              <a:rPr lang="en-US" i="1" dirty="0">
                <a:latin typeface="Times New Roman"/>
                <a:ea typeface="Times New Roman"/>
              </a:rPr>
              <a:t> </a:t>
            </a:r>
            <a:r>
              <a:rPr lang="en-US" i="1" dirty="0" err="1">
                <a:latin typeface="Times New Roman"/>
                <a:ea typeface="Times New Roman"/>
              </a:rPr>
              <a:t>hiểu</a:t>
            </a:r>
            <a:r>
              <a:rPr lang="en-US" i="1" dirty="0">
                <a:latin typeface="Times New Roman"/>
                <a:ea typeface="Times New Roman"/>
              </a:rPr>
              <a:t> </a:t>
            </a:r>
            <a:r>
              <a:rPr lang="en-US" i="1" dirty="0" err="1">
                <a:latin typeface="Times New Roman"/>
                <a:ea typeface="Times New Roman"/>
              </a:rPr>
              <a:t>về</a:t>
            </a:r>
            <a:r>
              <a:rPr lang="en-US" i="1" dirty="0">
                <a:latin typeface="Times New Roman"/>
                <a:ea typeface="Times New Roman"/>
              </a:rPr>
              <a:t> </a:t>
            </a:r>
            <a:r>
              <a:rPr lang="en-US" i="1" dirty="0" err="1">
                <a:latin typeface="Times New Roman"/>
                <a:ea typeface="Times New Roman"/>
              </a:rPr>
              <a:t>hóa</a:t>
            </a:r>
            <a:r>
              <a:rPr lang="en-US" i="1" dirty="0">
                <a:latin typeface="Times New Roman"/>
                <a:ea typeface="Times New Roman"/>
              </a:rPr>
              <a:t> </a:t>
            </a:r>
            <a:r>
              <a:rPr lang="en-US" i="1" dirty="0" err="1">
                <a:latin typeface="Times New Roman"/>
                <a:ea typeface="Times New Roman"/>
              </a:rPr>
              <a:t>tổng</a:t>
            </a:r>
            <a:r>
              <a:rPr lang="en-US" i="1" dirty="0">
                <a:latin typeface="Times New Roman"/>
                <a:ea typeface="Times New Roman"/>
              </a:rPr>
              <a:t> </a:t>
            </a:r>
            <a:r>
              <a:rPr lang="en-US" i="1" dirty="0" err="1">
                <a:latin typeface="Times New Roman"/>
                <a:ea typeface="Times New Roman"/>
              </a:rPr>
              <a:t>hợp</a:t>
            </a:r>
            <a:endParaRPr lang="en-US" sz="2800" dirty="0">
              <a:latin typeface="Times New Roman"/>
              <a:ea typeface="Times New Roman"/>
            </a:endParaRPr>
          </a:p>
          <a:p>
            <a:pPr marL="0" indent="0" algn="just">
              <a:spcAft>
                <a:spcPts val="0"/>
              </a:spcAft>
              <a:buNone/>
            </a:pPr>
            <a:r>
              <a:rPr lang="en-US" i="1" dirty="0">
                <a:latin typeface="Times New Roman"/>
                <a:ea typeface="Times New Roman"/>
              </a:rPr>
              <a:t>+ </a:t>
            </a:r>
            <a:r>
              <a:rPr lang="en-US" i="1" dirty="0" err="1">
                <a:latin typeface="Times New Roman"/>
                <a:ea typeface="Times New Roman"/>
              </a:rPr>
              <a:t>Nhóm</a:t>
            </a:r>
            <a:r>
              <a:rPr lang="en-US" i="1" dirty="0">
                <a:latin typeface="Times New Roman"/>
                <a:ea typeface="Times New Roman"/>
              </a:rPr>
              <a:t> 2: </a:t>
            </a:r>
            <a:r>
              <a:rPr lang="en-US" i="1" dirty="0" err="1">
                <a:latin typeface="Times New Roman"/>
                <a:ea typeface="Times New Roman"/>
              </a:rPr>
              <a:t>Tìm</a:t>
            </a:r>
            <a:r>
              <a:rPr lang="en-US" i="1" dirty="0">
                <a:latin typeface="Times New Roman"/>
                <a:ea typeface="Times New Roman"/>
              </a:rPr>
              <a:t> </a:t>
            </a:r>
            <a:r>
              <a:rPr lang="en-US" i="1" dirty="0" err="1">
                <a:latin typeface="Times New Roman"/>
                <a:ea typeface="Times New Roman"/>
              </a:rPr>
              <a:t>hiểu</a:t>
            </a:r>
            <a:r>
              <a:rPr lang="en-US" i="1" dirty="0">
                <a:latin typeface="Times New Roman"/>
                <a:ea typeface="Times New Roman"/>
              </a:rPr>
              <a:t> </a:t>
            </a:r>
            <a:r>
              <a:rPr lang="en-US" i="1" dirty="0" err="1">
                <a:latin typeface="Times New Roman"/>
                <a:ea typeface="Times New Roman"/>
              </a:rPr>
              <a:t>về</a:t>
            </a:r>
            <a:r>
              <a:rPr lang="en-US" i="1" dirty="0">
                <a:latin typeface="Times New Roman"/>
                <a:ea typeface="Times New Roman"/>
              </a:rPr>
              <a:t> </a:t>
            </a:r>
            <a:r>
              <a:rPr lang="en-US" i="1" dirty="0" err="1">
                <a:latin typeface="Times New Roman"/>
                <a:ea typeface="Times New Roman"/>
              </a:rPr>
              <a:t>quang</a:t>
            </a:r>
            <a:r>
              <a:rPr lang="en-US" i="1" dirty="0">
                <a:latin typeface="Times New Roman"/>
                <a:ea typeface="Times New Roman"/>
              </a:rPr>
              <a:t> </a:t>
            </a:r>
            <a:r>
              <a:rPr lang="en-US" i="1" dirty="0" err="1">
                <a:latin typeface="Times New Roman"/>
                <a:ea typeface="Times New Roman"/>
              </a:rPr>
              <a:t>khử</a:t>
            </a:r>
            <a:endParaRPr lang="en-US" sz="2800" dirty="0">
              <a:latin typeface="Times New Roman"/>
              <a:ea typeface="Times New Roman"/>
            </a:endParaRPr>
          </a:p>
          <a:p>
            <a:pPr marL="0" indent="0">
              <a:buNone/>
            </a:pPr>
            <a:endParaRPr lang="en-US" dirty="0"/>
          </a:p>
        </p:txBody>
      </p:sp>
    </p:spTree>
    <p:extLst>
      <p:ext uri="{BB962C8B-B14F-4D97-AF65-F5344CB8AC3E}">
        <p14:creationId xmlns:p14="http://schemas.microsoft.com/office/powerpoint/2010/main" val="17046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fontScale="90000"/>
          </a:bodyPr>
          <a:lstStyle/>
          <a:p>
            <a:pPr>
              <a:spcBef>
                <a:spcPct val="20000"/>
              </a:spcBef>
            </a:pP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Nhóm</a:t>
            </a:r>
            <a:r>
              <a:rPr lang="en-US" b="1" i="1" dirty="0">
                <a:latin typeface="Times New Roman" pitchFamily="18" charset="0"/>
                <a:cs typeface="Times New Roman" pitchFamily="18" charset="0"/>
              </a:rPr>
              <a:t> 1: </a:t>
            </a:r>
            <a:br>
              <a:rPr lang="en-US" dirty="0">
                <a:latin typeface="Times New Roman" pitchFamily="18" charset="0"/>
                <a:ea typeface="Times New Roman"/>
                <a:cs typeface="Times New Roman" pitchFamily="18" charset="0"/>
              </a:rPr>
            </a:br>
            <a:endParaRPr lang="en-US" dirty="0"/>
          </a:p>
        </p:txBody>
      </p:sp>
      <p:sp>
        <p:nvSpPr>
          <p:cNvPr id="3" name="Content Placeholder 2"/>
          <p:cNvSpPr>
            <a:spLocks noGrp="1"/>
          </p:cNvSpPr>
          <p:nvPr>
            <p:ph idx="1"/>
          </p:nvPr>
        </p:nvSpPr>
        <p:spPr>
          <a:xfrm>
            <a:off x="228600" y="838210"/>
            <a:ext cx="8458200" cy="3992563"/>
          </a:xfrm>
        </p:spPr>
        <p:txBody>
          <a:bodyPr/>
          <a:lstStyle/>
          <a:p>
            <a:pPr marL="0" indent="0" algn="just">
              <a:spcAft>
                <a:spcPts val="0"/>
              </a:spcAft>
              <a:buNone/>
            </a:pPr>
            <a:r>
              <a:rPr lang="en-US" dirty="0">
                <a:latin typeface="Times New Roman"/>
                <a:ea typeface="Times New Roman"/>
              </a:rPr>
              <a:t>1. </a:t>
            </a:r>
            <a:r>
              <a:rPr lang="en-US" dirty="0" err="1">
                <a:latin typeface="Times New Roman"/>
                <a:ea typeface="Times New Roman"/>
              </a:rPr>
              <a:t>Nêu</a:t>
            </a:r>
            <a:r>
              <a:rPr lang="en-US" dirty="0">
                <a:latin typeface="Times New Roman"/>
                <a:ea typeface="Times New Roman"/>
              </a:rPr>
              <a:t> </a:t>
            </a:r>
            <a:r>
              <a:rPr lang="en-US" dirty="0" err="1">
                <a:latin typeface="Times New Roman"/>
                <a:ea typeface="Times New Roman"/>
              </a:rPr>
              <a:t>khái</a:t>
            </a:r>
            <a:r>
              <a:rPr lang="en-US" dirty="0">
                <a:latin typeface="Times New Roman"/>
                <a:ea typeface="Times New Roman"/>
              </a:rPr>
              <a:t> </a:t>
            </a:r>
            <a:r>
              <a:rPr lang="en-US" dirty="0" err="1">
                <a:latin typeface="Times New Roman"/>
                <a:ea typeface="Times New Roman"/>
              </a:rPr>
              <a:t>niệm</a:t>
            </a:r>
            <a:r>
              <a:rPr lang="en-US" dirty="0">
                <a:latin typeface="Times New Roman"/>
                <a:ea typeface="Times New Roman"/>
              </a:rPr>
              <a:t> </a:t>
            </a:r>
            <a:r>
              <a:rPr lang="en-US" dirty="0" err="1">
                <a:latin typeface="Times New Roman"/>
                <a:ea typeface="Times New Roman"/>
              </a:rPr>
              <a:t>hóa</a:t>
            </a:r>
            <a:r>
              <a:rPr lang="en-US" dirty="0">
                <a:latin typeface="Times New Roman"/>
                <a:ea typeface="Times New Roman"/>
              </a:rPr>
              <a:t> </a:t>
            </a:r>
            <a:r>
              <a:rPr lang="en-US" dirty="0" err="1">
                <a:latin typeface="Times New Roman"/>
                <a:ea typeface="Times New Roman"/>
              </a:rPr>
              <a:t>tổng</a:t>
            </a:r>
            <a:r>
              <a:rPr lang="en-US" dirty="0">
                <a:latin typeface="Times New Roman"/>
                <a:ea typeface="Times New Roman"/>
              </a:rPr>
              <a:t> </a:t>
            </a:r>
            <a:r>
              <a:rPr lang="en-US" dirty="0" err="1">
                <a:latin typeface="Times New Roman"/>
                <a:ea typeface="Times New Roman"/>
              </a:rPr>
              <a:t>hợp</a:t>
            </a:r>
            <a:r>
              <a:rPr lang="en-US" dirty="0">
                <a:latin typeface="Times New Roman"/>
                <a:ea typeface="Times New Roman"/>
              </a:rPr>
              <a:t>. </a:t>
            </a:r>
            <a:r>
              <a:rPr lang="en-US" dirty="0" err="1">
                <a:latin typeface="Times New Roman"/>
                <a:ea typeface="Times New Roman"/>
              </a:rPr>
              <a:t>Trình</a:t>
            </a:r>
            <a:r>
              <a:rPr lang="en-US" dirty="0">
                <a:latin typeface="Times New Roman"/>
                <a:ea typeface="Times New Roman"/>
              </a:rPr>
              <a:t> </a:t>
            </a:r>
            <a:r>
              <a:rPr lang="en-US" dirty="0" err="1">
                <a:latin typeface="Times New Roman"/>
                <a:ea typeface="Times New Roman"/>
              </a:rPr>
              <a:t>bày</a:t>
            </a:r>
            <a:r>
              <a:rPr lang="en-US" dirty="0">
                <a:latin typeface="Times New Roman"/>
                <a:ea typeface="Times New Roman"/>
              </a:rPr>
              <a:t> </a:t>
            </a:r>
            <a:r>
              <a:rPr lang="en-US" dirty="0" err="1">
                <a:latin typeface="Times New Roman"/>
                <a:ea typeface="Times New Roman"/>
              </a:rPr>
              <a:t>quá</a:t>
            </a:r>
            <a:r>
              <a:rPr lang="en-US" dirty="0">
                <a:latin typeface="Times New Roman"/>
                <a:ea typeface="Times New Roman"/>
              </a:rPr>
              <a:t> </a:t>
            </a:r>
            <a:r>
              <a:rPr lang="en-US" dirty="0" err="1">
                <a:latin typeface="Times New Roman"/>
                <a:ea typeface="Times New Roman"/>
              </a:rPr>
              <a:t>trình</a:t>
            </a:r>
            <a:r>
              <a:rPr lang="en-US" dirty="0">
                <a:latin typeface="Times New Roman"/>
                <a:ea typeface="Times New Roman"/>
              </a:rPr>
              <a:t> </a:t>
            </a:r>
            <a:r>
              <a:rPr lang="en-US" dirty="0" err="1">
                <a:latin typeface="Times New Roman"/>
                <a:ea typeface="Times New Roman"/>
              </a:rPr>
              <a:t>tổng</a:t>
            </a:r>
            <a:r>
              <a:rPr lang="en-US" dirty="0">
                <a:latin typeface="Times New Roman"/>
                <a:ea typeface="Times New Roman"/>
              </a:rPr>
              <a:t> </a:t>
            </a:r>
            <a:r>
              <a:rPr lang="en-US" dirty="0" err="1">
                <a:latin typeface="Times New Roman"/>
                <a:ea typeface="Times New Roman"/>
              </a:rPr>
              <a:t>hợp</a:t>
            </a:r>
            <a:r>
              <a:rPr lang="en-US" dirty="0">
                <a:latin typeface="Times New Roman"/>
                <a:ea typeface="Times New Roman"/>
              </a:rPr>
              <a:t> </a:t>
            </a:r>
            <a:r>
              <a:rPr lang="en-US" dirty="0" err="1">
                <a:latin typeface="Times New Roman"/>
                <a:ea typeface="Times New Roman"/>
              </a:rPr>
              <a:t>các</a:t>
            </a:r>
            <a:r>
              <a:rPr lang="en-US" dirty="0">
                <a:latin typeface="Times New Roman"/>
                <a:ea typeface="Times New Roman"/>
              </a:rPr>
              <a:t> </a:t>
            </a:r>
            <a:r>
              <a:rPr lang="en-US" dirty="0" err="1">
                <a:latin typeface="Times New Roman"/>
                <a:ea typeface="Times New Roman"/>
              </a:rPr>
              <a:t>chất</a:t>
            </a:r>
            <a:r>
              <a:rPr lang="en-US" dirty="0">
                <a:latin typeface="Times New Roman"/>
                <a:ea typeface="Times New Roman"/>
              </a:rPr>
              <a:t> song </a:t>
            </a:r>
            <a:r>
              <a:rPr lang="en-US" dirty="0" err="1">
                <a:latin typeface="Times New Roman"/>
                <a:ea typeface="Times New Roman"/>
              </a:rPr>
              <a:t>song</a:t>
            </a:r>
            <a:r>
              <a:rPr lang="en-US" dirty="0">
                <a:latin typeface="Times New Roman"/>
                <a:ea typeface="Times New Roman"/>
              </a:rPr>
              <a:t> </a:t>
            </a:r>
            <a:r>
              <a:rPr lang="en-US" dirty="0" err="1">
                <a:latin typeface="Times New Roman"/>
                <a:ea typeface="Times New Roman"/>
              </a:rPr>
              <a:t>với</a:t>
            </a:r>
            <a:r>
              <a:rPr lang="en-US" dirty="0">
                <a:latin typeface="Times New Roman"/>
                <a:ea typeface="Times New Roman"/>
              </a:rPr>
              <a:t> </a:t>
            </a:r>
            <a:r>
              <a:rPr lang="en-US" dirty="0" err="1">
                <a:latin typeface="Times New Roman"/>
                <a:ea typeface="Times New Roman"/>
              </a:rPr>
              <a:t>tích</a:t>
            </a:r>
            <a:r>
              <a:rPr lang="en-US" dirty="0">
                <a:latin typeface="Times New Roman"/>
                <a:ea typeface="Times New Roman"/>
              </a:rPr>
              <a:t> </a:t>
            </a:r>
            <a:r>
              <a:rPr lang="en-US" dirty="0" err="1">
                <a:latin typeface="Times New Roman"/>
                <a:ea typeface="Times New Roman"/>
              </a:rPr>
              <a:t>lũy</a:t>
            </a:r>
            <a:r>
              <a:rPr lang="en-US" dirty="0">
                <a:latin typeface="Times New Roman"/>
                <a:ea typeface="Times New Roman"/>
              </a:rPr>
              <a:t> </a:t>
            </a:r>
            <a:r>
              <a:rPr lang="en-US" dirty="0" err="1">
                <a:latin typeface="Times New Roman"/>
                <a:ea typeface="Times New Roman"/>
              </a:rPr>
              <a:t>năng</a:t>
            </a:r>
            <a:r>
              <a:rPr lang="en-US" dirty="0">
                <a:latin typeface="Times New Roman"/>
                <a:ea typeface="Times New Roman"/>
              </a:rPr>
              <a:t> </a:t>
            </a:r>
            <a:r>
              <a:rPr lang="en-US" dirty="0" err="1">
                <a:latin typeface="Times New Roman"/>
                <a:ea typeface="Times New Roman"/>
              </a:rPr>
              <a:t>lượng</a:t>
            </a:r>
            <a:r>
              <a:rPr lang="en-US" dirty="0">
                <a:latin typeface="Times New Roman"/>
                <a:ea typeface="Times New Roman"/>
              </a:rPr>
              <a:t>. </a:t>
            </a:r>
            <a:r>
              <a:rPr lang="en-US" dirty="0" err="1">
                <a:latin typeface="Times New Roman"/>
                <a:ea typeface="Times New Roman"/>
              </a:rPr>
              <a:t>Nêu</a:t>
            </a:r>
            <a:r>
              <a:rPr lang="en-US" dirty="0">
                <a:latin typeface="Times New Roman"/>
                <a:ea typeface="Times New Roman"/>
              </a:rPr>
              <a:t> </a:t>
            </a:r>
            <a:r>
              <a:rPr lang="en-US" dirty="0" err="1">
                <a:latin typeface="Times New Roman"/>
                <a:ea typeface="Times New Roman"/>
              </a:rPr>
              <a:t>vai</a:t>
            </a:r>
            <a:r>
              <a:rPr lang="en-US" dirty="0">
                <a:latin typeface="Times New Roman"/>
                <a:ea typeface="Times New Roman"/>
              </a:rPr>
              <a:t> </a:t>
            </a:r>
            <a:r>
              <a:rPr lang="en-US" dirty="0" err="1">
                <a:latin typeface="Times New Roman"/>
                <a:ea typeface="Times New Roman"/>
              </a:rPr>
              <a:t>trò</a:t>
            </a:r>
            <a:r>
              <a:rPr lang="en-US" dirty="0">
                <a:latin typeface="Times New Roman"/>
                <a:ea typeface="Times New Roman"/>
              </a:rPr>
              <a:t> </a:t>
            </a:r>
            <a:r>
              <a:rPr lang="en-US" dirty="0" err="1">
                <a:latin typeface="Times New Roman"/>
                <a:ea typeface="Times New Roman"/>
              </a:rPr>
              <a:t>của</a:t>
            </a:r>
            <a:r>
              <a:rPr lang="en-US" dirty="0">
                <a:latin typeface="Times New Roman"/>
                <a:ea typeface="Times New Roman"/>
              </a:rPr>
              <a:t> </a:t>
            </a:r>
            <a:r>
              <a:rPr lang="en-US" dirty="0" err="1">
                <a:latin typeface="Times New Roman"/>
                <a:ea typeface="Times New Roman"/>
              </a:rPr>
              <a:t>hóa</a:t>
            </a:r>
            <a:r>
              <a:rPr lang="en-US" dirty="0">
                <a:latin typeface="Times New Roman"/>
                <a:ea typeface="Times New Roman"/>
              </a:rPr>
              <a:t> </a:t>
            </a:r>
            <a:r>
              <a:rPr lang="en-US" dirty="0" err="1">
                <a:latin typeface="Times New Roman"/>
                <a:ea typeface="Times New Roman"/>
              </a:rPr>
              <a:t>tổng</a:t>
            </a:r>
            <a:r>
              <a:rPr lang="en-US" dirty="0">
                <a:latin typeface="Times New Roman"/>
                <a:ea typeface="Times New Roman"/>
              </a:rPr>
              <a:t> </a:t>
            </a:r>
            <a:r>
              <a:rPr lang="en-US" dirty="0" err="1">
                <a:latin typeface="Times New Roman"/>
                <a:ea typeface="Times New Roman"/>
              </a:rPr>
              <a:t>hợp</a:t>
            </a:r>
            <a:r>
              <a:rPr lang="en-US" dirty="0">
                <a:latin typeface="Times New Roman"/>
                <a:ea typeface="Times New Roman"/>
              </a:rPr>
              <a:t>.</a:t>
            </a:r>
            <a:endParaRPr lang="en-US" sz="2800" dirty="0">
              <a:latin typeface="Times New Roman"/>
              <a:ea typeface="Times New Roman"/>
            </a:endParaRPr>
          </a:p>
          <a:p>
            <a:pPr marL="0" indent="0" algn="just">
              <a:spcAft>
                <a:spcPts val="0"/>
              </a:spcAft>
              <a:buNone/>
            </a:pPr>
            <a:r>
              <a:rPr lang="en-US" dirty="0">
                <a:latin typeface="Times New Roman"/>
                <a:ea typeface="Times New Roman"/>
              </a:rPr>
              <a:t>2. So </a:t>
            </a:r>
            <a:r>
              <a:rPr lang="en-US" dirty="0" err="1">
                <a:latin typeface="Times New Roman"/>
                <a:ea typeface="Times New Roman"/>
              </a:rPr>
              <a:t>sánh</a:t>
            </a:r>
            <a:r>
              <a:rPr lang="en-US" dirty="0">
                <a:latin typeface="Times New Roman"/>
                <a:ea typeface="Times New Roman"/>
              </a:rPr>
              <a:t> </a:t>
            </a:r>
            <a:r>
              <a:rPr lang="en-US" dirty="0" err="1">
                <a:latin typeface="Times New Roman"/>
                <a:ea typeface="Times New Roman"/>
              </a:rPr>
              <a:t>quang</a:t>
            </a:r>
            <a:r>
              <a:rPr lang="en-US" dirty="0">
                <a:latin typeface="Times New Roman"/>
                <a:ea typeface="Times New Roman"/>
              </a:rPr>
              <a:t> </a:t>
            </a:r>
            <a:r>
              <a:rPr lang="en-US" dirty="0" err="1">
                <a:latin typeface="Times New Roman"/>
                <a:ea typeface="Times New Roman"/>
              </a:rPr>
              <a:t>tổng</a:t>
            </a:r>
            <a:r>
              <a:rPr lang="en-US" dirty="0">
                <a:latin typeface="Times New Roman"/>
                <a:ea typeface="Times New Roman"/>
              </a:rPr>
              <a:t> </a:t>
            </a:r>
            <a:r>
              <a:rPr lang="en-US" dirty="0" err="1">
                <a:latin typeface="Times New Roman"/>
                <a:ea typeface="Times New Roman"/>
              </a:rPr>
              <a:t>hợp</a:t>
            </a:r>
            <a:r>
              <a:rPr lang="en-US" dirty="0">
                <a:latin typeface="Times New Roman"/>
                <a:ea typeface="Times New Roman"/>
              </a:rPr>
              <a:t> </a:t>
            </a:r>
            <a:r>
              <a:rPr lang="en-US" dirty="0" err="1">
                <a:latin typeface="Times New Roman"/>
                <a:ea typeface="Times New Roman"/>
              </a:rPr>
              <a:t>và</a:t>
            </a:r>
            <a:r>
              <a:rPr lang="en-US" dirty="0">
                <a:latin typeface="Times New Roman"/>
                <a:ea typeface="Times New Roman"/>
              </a:rPr>
              <a:t> </a:t>
            </a:r>
            <a:r>
              <a:rPr lang="en-US" dirty="0" err="1">
                <a:latin typeface="Times New Roman"/>
                <a:ea typeface="Times New Roman"/>
              </a:rPr>
              <a:t>hóa</a:t>
            </a:r>
            <a:r>
              <a:rPr lang="en-US" dirty="0">
                <a:latin typeface="Times New Roman"/>
                <a:ea typeface="Times New Roman"/>
              </a:rPr>
              <a:t> </a:t>
            </a:r>
            <a:r>
              <a:rPr lang="en-US" dirty="0" err="1">
                <a:latin typeface="Times New Roman"/>
                <a:ea typeface="Times New Roman"/>
              </a:rPr>
              <a:t>tổng</a:t>
            </a:r>
            <a:r>
              <a:rPr lang="en-US" dirty="0">
                <a:latin typeface="Times New Roman"/>
                <a:ea typeface="Times New Roman"/>
              </a:rPr>
              <a:t> </a:t>
            </a:r>
            <a:r>
              <a:rPr lang="en-US" dirty="0" err="1">
                <a:latin typeface="Times New Roman"/>
                <a:ea typeface="Times New Roman"/>
              </a:rPr>
              <a:t>hợp</a:t>
            </a:r>
            <a:r>
              <a:rPr lang="en-US" dirty="0">
                <a:latin typeface="Times New Roman"/>
                <a:ea typeface="Times New Roman"/>
              </a:rPr>
              <a:t> </a:t>
            </a:r>
            <a:r>
              <a:rPr lang="en-US" dirty="0" err="1">
                <a:latin typeface="Times New Roman"/>
                <a:ea typeface="Times New Roman"/>
              </a:rPr>
              <a:t>theo</a:t>
            </a:r>
            <a:r>
              <a:rPr lang="en-US" dirty="0">
                <a:latin typeface="Times New Roman"/>
                <a:ea typeface="Times New Roman"/>
              </a:rPr>
              <a:t> </a:t>
            </a:r>
            <a:r>
              <a:rPr lang="en-US" dirty="0" err="1">
                <a:latin typeface="Times New Roman"/>
                <a:ea typeface="Times New Roman"/>
              </a:rPr>
              <a:t>bảng</a:t>
            </a:r>
            <a:r>
              <a:rPr lang="en-US" dirty="0">
                <a:latin typeface="Times New Roman"/>
                <a:ea typeface="Times New Roman"/>
              </a:rPr>
              <a:t> </a:t>
            </a:r>
            <a:r>
              <a:rPr lang="en-US" dirty="0" err="1">
                <a:latin typeface="Times New Roman"/>
                <a:ea typeface="Times New Roman"/>
              </a:rPr>
              <a:t>sau</a:t>
            </a:r>
            <a:r>
              <a:rPr lang="en-US" dirty="0">
                <a:latin typeface="Times New Roman"/>
                <a:ea typeface="Times New Roman"/>
              </a:rPr>
              <a:t>:</a:t>
            </a:r>
            <a:endParaRPr lang="en-US" sz="2800" dirty="0">
              <a:latin typeface="Times New Roman"/>
              <a:ea typeface="Times New Roman"/>
            </a:endParaRPr>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96469524"/>
              </p:ext>
            </p:extLst>
          </p:nvPr>
        </p:nvGraphicFramePr>
        <p:xfrm>
          <a:off x="838205" y="3607308"/>
          <a:ext cx="7543801" cy="2869692"/>
        </p:xfrm>
        <a:graphic>
          <a:graphicData uri="http://schemas.openxmlformats.org/drawingml/2006/table">
            <a:tbl>
              <a:tblPr bandRow="1"/>
              <a:tblGrid>
                <a:gridCol w="1621980">
                  <a:extLst>
                    <a:ext uri="{9D8B030D-6E8A-4147-A177-3AD203B41FA5}">
                      <a16:colId xmlns:a16="http://schemas.microsoft.com/office/drawing/2014/main" val="20000"/>
                    </a:ext>
                  </a:extLst>
                </a:gridCol>
                <a:gridCol w="3123109">
                  <a:extLst>
                    <a:ext uri="{9D8B030D-6E8A-4147-A177-3AD203B41FA5}">
                      <a16:colId xmlns:a16="http://schemas.microsoft.com/office/drawing/2014/main" val="20001"/>
                    </a:ext>
                  </a:extLst>
                </a:gridCol>
                <a:gridCol w="2798712">
                  <a:extLst>
                    <a:ext uri="{9D8B030D-6E8A-4147-A177-3AD203B41FA5}">
                      <a16:colId xmlns:a16="http://schemas.microsoft.com/office/drawing/2014/main" val="20002"/>
                    </a:ext>
                  </a:extLst>
                </a:gridCol>
              </a:tblGrid>
              <a:tr h="956564">
                <a:tc>
                  <a:txBody>
                    <a:bodyPr/>
                    <a:lstStyle/>
                    <a:p>
                      <a:pPr algn="just">
                        <a:lnSpc>
                          <a:spcPct val="115000"/>
                        </a:lnSpc>
                        <a:spcAft>
                          <a:spcPts val="0"/>
                        </a:spcAft>
                      </a:pPr>
                      <a:r>
                        <a:rPr lang="en-US" sz="1400" i="1" dirty="0">
                          <a:effectLst/>
                          <a:latin typeface="Times New Roman"/>
                          <a:ea typeface="Times New Roman"/>
                          <a:cs typeface="Times New Roman"/>
                        </a:rPr>
                        <a:t> </a:t>
                      </a:r>
                      <a:endParaRPr lang="en-US"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b="1" i="1" dirty="0" err="1">
                          <a:effectLst/>
                          <a:latin typeface="Times New Roman"/>
                          <a:ea typeface="Times New Roman"/>
                          <a:cs typeface="Times New Roman"/>
                        </a:rPr>
                        <a:t>Quang</a:t>
                      </a:r>
                      <a:r>
                        <a:rPr lang="en-US" sz="3200" b="1" i="1" dirty="0">
                          <a:effectLst/>
                          <a:latin typeface="Times New Roman"/>
                          <a:ea typeface="Times New Roman"/>
                          <a:cs typeface="Times New Roman"/>
                        </a:rPr>
                        <a:t> </a:t>
                      </a:r>
                      <a:r>
                        <a:rPr lang="en-US" sz="3200" b="1" i="1" dirty="0" err="1">
                          <a:effectLst/>
                          <a:latin typeface="Times New Roman"/>
                          <a:ea typeface="Times New Roman"/>
                          <a:cs typeface="Times New Roman"/>
                        </a:rPr>
                        <a:t>tổng</a:t>
                      </a:r>
                      <a:r>
                        <a:rPr lang="en-US" sz="3200" b="1" i="1" dirty="0">
                          <a:effectLst/>
                          <a:latin typeface="Times New Roman"/>
                          <a:ea typeface="Times New Roman"/>
                          <a:cs typeface="Times New Roman"/>
                        </a:rPr>
                        <a:t> </a:t>
                      </a:r>
                      <a:r>
                        <a:rPr lang="en-US" sz="3200" b="1" i="1" dirty="0" err="1">
                          <a:effectLst/>
                          <a:latin typeface="Times New Roman"/>
                          <a:ea typeface="Times New Roman"/>
                          <a:cs typeface="Times New Roman"/>
                        </a:rPr>
                        <a:t>hợp</a:t>
                      </a:r>
                      <a:endParaRPr lang="en-US" sz="2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b="1" i="1">
                          <a:effectLst/>
                          <a:latin typeface="Times New Roman"/>
                          <a:ea typeface="Times New Roman"/>
                          <a:cs typeface="Times New Roman"/>
                        </a:rPr>
                        <a:t>Hóa tổng hợp</a:t>
                      </a:r>
                      <a:endParaRPr lang="en-US" sz="28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56564">
                <a:tc>
                  <a:txBody>
                    <a:bodyPr/>
                    <a:lstStyle/>
                    <a:p>
                      <a:pPr algn="ctr">
                        <a:lnSpc>
                          <a:spcPct val="115000"/>
                        </a:lnSpc>
                        <a:spcAft>
                          <a:spcPts val="0"/>
                        </a:spcAft>
                      </a:pPr>
                      <a:r>
                        <a:rPr lang="en-US" sz="2400" i="1" dirty="0" err="1">
                          <a:effectLst/>
                          <a:latin typeface="Times New Roman"/>
                          <a:ea typeface="Times New Roman"/>
                          <a:cs typeface="Times New Roman"/>
                        </a:rPr>
                        <a:t>Giống</a:t>
                      </a:r>
                      <a:r>
                        <a:rPr lang="en-US" sz="2400" i="1" dirty="0">
                          <a:effectLst/>
                          <a:latin typeface="Times New Roman"/>
                          <a:ea typeface="Times New Roman"/>
                          <a:cs typeface="Times New Roman"/>
                        </a:rPr>
                        <a:t> </a:t>
                      </a:r>
                      <a:r>
                        <a:rPr lang="en-US" sz="2400" i="1" dirty="0" err="1">
                          <a:effectLst/>
                          <a:latin typeface="Times New Roman"/>
                          <a:ea typeface="Times New Roman"/>
                          <a:cs typeface="Times New Roman"/>
                        </a:rPr>
                        <a:t>nhau</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Aft>
                          <a:spcPts val="0"/>
                        </a:spcAft>
                      </a:pPr>
                      <a:r>
                        <a:rPr lang="en-US" sz="3200" i="1" dirty="0">
                          <a:effectLst/>
                          <a:latin typeface="Times New Roman"/>
                          <a:ea typeface="Times New Roman"/>
                          <a:cs typeface="Times New Roman"/>
                        </a:rPr>
                        <a:t> </a:t>
                      </a:r>
                      <a:endParaRPr lang="en-US" sz="2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956564">
                <a:tc>
                  <a:txBody>
                    <a:bodyPr/>
                    <a:lstStyle/>
                    <a:p>
                      <a:pPr algn="ctr">
                        <a:lnSpc>
                          <a:spcPct val="115000"/>
                        </a:lnSpc>
                        <a:spcAft>
                          <a:spcPts val="0"/>
                        </a:spcAft>
                      </a:pPr>
                      <a:r>
                        <a:rPr lang="en-US" sz="2400" i="1" dirty="0" err="1">
                          <a:effectLst/>
                          <a:latin typeface="Times New Roman"/>
                          <a:ea typeface="Times New Roman"/>
                          <a:cs typeface="Times New Roman"/>
                        </a:rPr>
                        <a:t>Khác</a:t>
                      </a:r>
                      <a:r>
                        <a:rPr lang="en-US" sz="2400" i="1" dirty="0">
                          <a:effectLst/>
                          <a:latin typeface="Times New Roman"/>
                          <a:ea typeface="Times New Roman"/>
                          <a:cs typeface="Times New Roman"/>
                        </a:rPr>
                        <a:t> </a:t>
                      </a:r>
                      <a:r>
                        <a:rPr lang="en-US" sz="2400" i="1" dirty="0" err="1">
                          <a:effectLst/>
                          <a:latin typeface="Times New Roman"/>
                          <a:ea typeface="Times New Roman"/>
                          <a:cs typeface="Times New Roman"/>
                        </a:rPr>
                        <a:t>nhau</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i="1" dirty="0">
                          <a:effectLst/>
                          <a:latin typeface="Times New Roman"/>
                          <a:ea typeface="Times New Roman"/>
                          <a:cs typeface="Times New Roman"/>
                        </a:rPr>
                        <a:t> </a:t>
                      </a:r>
                      <a:endParaRPr lang="en-US" sz="2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i="1" dirty="0">
                          <a:effectLst/>
                          <a:latin typeface="Times New Roman"/>
                          <a:ea typeface="Times New Roman"/>
                          <a:cs typeface="Times New Roman"/>
                        </a:rPr>
                        <a:t> </a:t>
                      </a:r>
                      <a:endParaRPr lang="en-US" sz="2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1120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spcAft>
                <a:spcPts val="0"/>
              </a:spcAft>
            </a:pPr>
            <a:r>
              <a:rPr lang="en-US" b="1" i="1" dirty="0">
                <a:latin typeface="Times New Roman"/>
                <a:ea typeface="Times New Roman"/>
              </a:rPr>
              <a:t>* </a:t>
            </a:r>
            <a:r>
              <a:rPr lang="en-US" b="1" i="1" dirty="0" err="1">
                <a:latin typeface="Times New Roman"/>
                <a:ea typeface="Times New Roman"/>
              </a:rPr>
              <a:t>Nhóm</a:t>
            </a:r>
            <a:r>
              <a:rPr lang="en-US" b="1" i="1" dirty="0">
                <a:latin typeface="Times New Roman"/>
                <a:ea typeface="Times New Roman"/>
              </a:rPr>
              <a:t> 2: </a:t>
            </a:r>
            <a:br>
              <a:rPr lang="en-US" sz="4000" dirty="0">
                <a:latin typeface="Times New Roman"/>
                <a:ea typeface="Times New Roman"/>
              </a:rPr>
            </a:br>
            <a:endParaRPr lang="en-US" dirty="0"/>
          </a:p>
        </p:txBody>
      </p:sp>
      <p:sp>
        <p:nvSpPr>
          <p:cNvPr id="3" name="Content Placeholder 2"/>
          <p:cNvSpPr>
            <a:spLocks noGrp="1"/>
          </p:cNvSpPr>
          <p:nvPr>
            <p:ph idx="1"/>
          </p:nvPr>
        </p:nvSpPr>
        <p:spPr>
          <a:xfrm>
            <a:off x="381000" y="914410"/>
            <a:ext cx="8229600" cy="4525963"/>
          </a:xfrm>
        </p:spPr>
        <p:txBody>
          <a:bodyPr/>
          <a:lstStyle/>
          <a:p>
            <a:pPr marL="0" indent="0">
              <a:buNone/>
            </a:pPr>
            <a:r>
              <a:rPr lang="en-US" dirty="0">
                <a:latin typeface="Times New Roman" pitchFamily="18" charset="0"/>
                <a:cs typeface="Times New Roman" pitchFamily="18" charset="0"/>
              </a:rPr>
              <a:t>1. </a:t>
            </a:r>
            <a:r>
              <a:rPr lang="en-US" dirty="0" err="1">
                <a:latin typeface="Times New Roman" pitchFamily="18" charset="0"/>
                <a:cs typeface="Times New Roman" pitchFamily="18" charset="0"/>
              </a:rPr>
              <a:t>Nêu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niệm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khử</a:t>
            </a:r>
            <a:r>
              <a:rPr lang="en-US" dirty="0">
                <a:latin typeface="Times New Roman" pitchFamily="18" charset="0"/>
                <a:cs typeface="Times New Roman" pitchFamily="18" charset="0"/>
              </a:rPr>
              <a:t> song </a:t>
            </a:r>
            <a:r>
              <a:rPr lang="en-US" dirty="0" err="1">
                <a:latin typeface="Times New Roman" pitchFamily="18" charset="0"/>
                <a:cs typeface="Times New Roman" pitchFamily="18" charset="0"/>
              </a:rPr>
              <a:t>song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lũy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trò</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khử</a:t>
            </a:r>
            <a:r>
              <a:rPr lang="en-US" dirty="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2. So </a:t>
            </a:r>
            <a:r>
              <a:rPr lang="en-US" dirty="0" err="1">
                <a:latin typeface="Times New Roman" pitchFamily="18" charset="0"/>
                <a:cs typeface="Times New Roman" pitchFamily="18" charset="0"/>
              </a:rPr>
              <a:t>sánh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tổng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theo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73632344"/>
              </p:ext>
            </p:extLst>
          </p:nvPr>
        </p:nvGraphicFramePr>
        <p:xfrm>
          <a:off x="838200" y="3505200"/>
          <a:ext cx="7543800" cy="3030512"/>
        </p:xfrm>
        <a:graphic>
          <a:graphicData uri="http://schemas.openxmlformats.org/drawingml/2006/table">
            <a:tbl>
              <a:tblPr bandRow="1"/>
              <a:tblGrid>
                <a:gridCol w="1619436">
                  <a:extLst>
                    <a:ext uri="{9D8B030D-6E8A-4147-A177-3AD203B41FA5}">
                      <a16:colId xmlns:a16="http://schemas.microsoft.com/office/drawing/2014/main" val="20000"/>
                    </a:ext>
                  </a:extLst>
                </a:gridCol>
                <a:gridCol w="3111658">
                  <a:extLst>
                    <a:ext uri="{9D8B030D-6E8A-4147-A177-3AD203B41FA5}">
                      <a16:colId xmlns:a16="http://schemas.microsoft.com/office/drawing/2014/main" val="20001"/>
                    </a:ext>
                  </a:extLst>
                </a:gridCol>
                <a:gridCol w="2812706">
                  <a:extLst>
                    <a:ext uri="{9D8B030D-6E8A-4147-A177-3AD203B41FA5}">
                      <a16:colId xmlns:a16="http://schemas.microsoft.com/office/drawing/2014/main" val="20002"/>
                    </a:ext>
                  </a:extLst>
                </a:gridCol>
              </a:tblGrid>
              <a:tr h="1040764">
                <a:tc>
                  <a:txBody>
                    <a:bodyPr/>
                    <a:lstStyle/>
                    <a:p>
                      <a:pPr algn="just">
                        <a:lnSpc>
                          <a:spcPct val="115000"/>
                        </a:lnSpc>
                        <a:spcAft>
                          <a:spcPts val="0"/>
                        </a:spcAft>
                      </a:pPr>
                      <a:r>
                        <a:rPr lang="en-US" sz="1400" i="1" dirty="0">
                          <a:effectLst/>
                          <a:latin typeface="Times New Roman"/>
                          <a:ea typeface="Times New Roman"/>
                          <a:cs typeface="Times New Roman"/>
                        </a:rPr>
                        <a:t> </a:t>
                      </a:r>
                      <a:endParaRPr lang="en-US"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i="1" dirty="0" err="1">
                          <a:effectLst/>
                          <a:latin typeface="Times New Roman"/>
                          <a:ea typeface="Times New Roman"/>
                          <a:cs typeface="Times New Roman"/>
                        </a:rPr>
                        <a:t>Quang</a:t>
                      </a:r>
                      <a:r>
                        <a:rPr lang="en-US" sz="2800" b="1" i="1" dirty="0">
                          <a:effectLst/>
                          <a:latin typeface="Times New Roman"/>
                          <a:ea typeface="Times New Roman"/>
                          <a:cs typeface="Times New Roman"/>
                        </a:rPr>
                        <a:t> </a:t>
                      </a:r>
                      <a:r>
                        <a:rPr lang="en-US" sz="2800" b="1" i="1" dirty="0" err="1">
                          <a:effectLst/>
                          <a:latin typeface="Times New Roman"/>
                          <a:ea typeface="Times New Roman"/>
                          <a:cs typeface="Times New Roman"/>
                        </a:rPr>
                        <a:t>khử</a:t>
                      </a:r>
                      <a:endParaRPr lang="en-US" sz="24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i="1" dirty="0" err="1">
                          <a:effectLst/>
                          <a:latin typeface="Times New Roman"/>
                          <a:ea typeface="Times New Roman"/>
                          <a:cs typeface="Times New Roman"/>
                        </a:rPr>
                        <a:t>Quang</a:t>
                      </a:r>
                      <a:r>
                        <a:rPr lang="en-US" sz="2800" b="1" i="1" dirty="0">
                          <a:effectLst/>
                          <a:latin typeface="Times New Roman"/>
                          <a:ea typeface="Times New Roman"/>
                          <a:cs typeface="Times New Roman"/>
                        </a:rPr>
                        <a:t> </a:t>
                      </a:r>
                      <a:r>
                        <a:rPr lang="en-US" sz="2800" b="1" i="1" dirty="0" err="1">
                          <a:effectLst/>
                          <a:latin typeface="Times New Roman"/>
                          <a:ea typeface="Times New Roman"/>
                          <a:cs typeface="Times New Roman"/>
                        </a:rPr>
                        <a:t>tổng</a:t>
                      </a:r>
                      <a:r>
                        <a:rPr lang="en-US" sz="2800" b="1" i="1" dirty="0">
                          <a:effectLst/>
                          <a:latin typeface="Times New Roman"/>
                          <a:ea typeface="Times New Roman"/>
                          <a:cs typeface="Times New Roman"/>
                        </a:rPr>
                        <a:t> </a:t>
                      </a:r>
                      <a:r>
                        <a:rPr lang="en-US" sz="2800" b="1" i="1" dirty="0" err="1">
                          <a:effectLst/>
                          <a:latin typeface="Times New Roman"/>
                          <a:ea typeface="Times New Roman"/>
                          <a:cs typeface="Times New Roman"/>
                        </a:rPr>
                        <a:t>hợp</a:t>
                      </a:r>
                      <a:endParaRPr lang="en-US" sz="24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94874">
                <a:tc>
                  <a:txBody>
                    <a:bodyPr/>
                    <a:lstStyle/>
                    <a:p>
                      <a:pPr algn="ctr">
                        <a:lnSpc>
                          <a:spcPct val="115000"/>
                        </a:lnSpc>
                        <a:spcAft>
                          <a:spcPts val="0"/>
                        </a:spcAft>
                      </a:pPr>
                      <a:r>
                        <a:rPr lang="en-US" sz="2400" i="1" dirty="0" err="1">
                          <a:effectLst/>
                          <a:latin typeface="Times New Roman"/>
                          <a:ea typeface="Times New Roman"/>
                          <a:cs typeface="Times New Roman"/>
                        </a:rPr>
                        <a:t>Giống</a:t>
                      </a:r>
                      <a:r>
                        <a:rPr lang="en-US" sz="2400" i="1" dirty="0">
                          <a:effectLst/>
                          <a:latin typeface="Times New Roman"/>
                          <a:ea typeface="Times New Roman"/>
                          <a:cs typeface="Times New Roman"/>
                        </a:rPr>
                        <a:t> </a:t>
                      </a:r>
                      <a:r>
                        <a:rPr lang="en-US" sz="2400" i="1" dirty="0" err="1">
                          <a:effectLst/>
                          <a:latin typeface="Times New Roman"/>
                          <a:ea typeface="Times New Roman"/>
                          <a:cs typeface="Times New Roman"/>
                        </a:rPr>
                        <a:t>nhau</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Aft>
                          <a:spcPts val="0"/>
                        </a:spcAft>
                      </a:pPr>
                      <a:r>
                        <a:rPr lang="en-US" sz="1400" i="1" dirty="0">
                          <a:effectLst/>
                          <a:latin typeface="Times New Roman"/>
                          <a:ea typeface="Times New Roman"/>
                          <a:cs typeface="Times New Roman"/>
                        </a:rPr>
                        <a:t> </a:t>
                      </a:r>
                      <a:endParaRPr lang="en-US"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994874">
                <a:tc>
                  <a:txBody>
                    <a:bodyPr/>
                    <a:lstStyle/>
                    <a:p>
                      <a:pPr algn="ctr">
                        <a:lnSpc>
                          <a:spcPct val="115000"/>
                        </a:lnSpc>
                        <a:spcAft>
                          <a:spcPts val="0"/>
                        </a:spcAft>
                      </a:pPr>
                      <a:r>
                        <a:rPr lang="en-US" sz="2400" i="1" dirty="0" err="1">
                          <a:effectLst/>
                          <a:latin typeface="Times New Roman"/>
                          <a:ea typeface="Times New Roman"/>
                          <a:cs typeface="Times New Roman"/>
                        </a:rPr>
                        <a:t>Khác</a:t>
                      </a:r>
                      <a:r>
                        <a:rPr lang="en-US" sz="2400" i="1" dirty="0">
                          <a:effectLst/>
                          <a:latin typeface="Times New Roman"/>
                          <a:ea typeface="Times New Roman"/>
                          <a:cs typeface="Times New Roman"/>
                        </a:rPr>
                        <a:t> </a:t>
                      </a:r>
                      <a:r>
                        <a:rPr lang="en-US" sz="2400" i="1" dirty="0" err="1">
                          <a:effectLst/>
                          <a:latin typeface="Times New Roman"/>
                          <a:ea typeface="Times New Roman"/>
                          <a:cs typeface="Times New Roman"/>
                        </a:rPr>
                        <a:t>nhau</a:t>
                      </a:r>
                      <a:endParaRPr lang="en-US" sz="20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i="1" dirty="0">
                          <a:effectLst/>
                          <a:latin typeface="Times New Roman"/>
                          <a:ea typeface="Times New Roman"/>
                          <a:cs typeface="Times New Roman"/>
                        </a:rPr>
                        <a:t> </a:t>
                      </a:r>
                      <a:endParaRPr lang="en-US"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i="1" dirty="0">
                          <a:effectLst/>
                          <a:latin typeface="Times New Roman"/>
                          <a:ea typeface="Times New Roman"/>
                          <a:cs typeface="Times New Roman"/>
                        </a:rPr>
                        <a:t> </a:t>
                      </a:r>
                      <a:endParaRPr lang="en-US" sz="12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5644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1143000"/>
          </a:xfrm>
        </p:spPr>
        <p:txBody>
          <a:bodyPr>
            <a:normAutofit fontScale="90000"/>
          </a:bodyPr>
          <a:lstStyle/>
          <a:p>
            <a:r>
              <a:rPr lang="en-US" b="1" dirty="0">
                <a:solidFill>
                  <a:prstClr val="black"/>
                </a:solidFill>
                <a:latin typeface="Times New Roman"/>
                <a:ea typeface="Times New Roman"/>
              </a:rPr>
              <a:t>Y/c: </a:t>
            </a:r>
            <a:r>
              <a:rPr lang="en-US" b="1" dirty="0" err="1">
                <a:solidFill>
                  <a:srgbClr val="FF0000"/>
                </a:solidFill>
                <a:latin typeface="Times New Roman"/>
                <a:ea typeface="Times New Roman"/>
              </a:rPr>
              <a:t>các</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nhóm</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đọc</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thông</a:t>
            </a:r>
            <a:r>
              <a:rPr lang="en-US" b="1" dirty="0">
                <a:solidFill>
                  <a:srgbClr val="FF0000"/>
                </a:solidFill>
                <a:latin typeface="Times New Roman"/>
                <a:ea typeface="Times New Roman"/>
              </a:rPr>
              <a:t> tin </a:t>
            </a:r>
            <a:r>
              <a:rPr lang="en-US" b="1" dirty="0" err="1">
                <a:solidFill>
                  <a:srgbClr val="FF0000"/>
                </a:solidFill>
                <a:latin typeface="Times New Roman"/>
                <a:ea typeface="Times New Roman"/>
              </a:rPr>
              <a:t>mục</a:t>
            </a:r>
            <a:r>
              <a:rPr lang="en-US" b="1" dirty="0">
                <a:solidFill>
                  <a:srgbClr val="FF0000"/>
                </a:solidFill>
                <a:latin typeface="Times New Roman"/>
                <a:ea typeface="Times New Roman"/>
              </a:rPr>
              <a:t> I.2 (SGK tr.70 - 71) </a:t>
            </a:r>
            <a:r>
              <a:rPr lang="en-US" dirty="0" err="1">
                <a:solidFill>
                  <a:srgbClr val="FF0000"/>
                </a:solidFill>
                <a:latin typeface="Times New Roman"/>
                <a:ea typeface="Times New Roman"/>
              </a:rPr>
              <a:t>để</a:t>
            </a:r>
            <a:r>
              <a:rPr lang="en-US" dirty="0">
                <a:solidFill>
                  <a:srgbClr val="FF0000"/>
                </a:solidFill>
                <a:latin typeface="Times New Roman"/>
                <a:ea typeface="Times New Roman"/>
              </a:rPr>
              <a:t> </a:t>
            </a:r>
            <a:r>
              <a:rPr lang="en-US" dirty="0" err="1">
                <a:solidFill>
                  <a:srgbClr val="FF0000"/>
                </a:solidFill>
                <a:latin typeface="Times New Roman"/>
                <a:ea typeface="Times New Roman"/>
              </a:rPr>
              <a:t>tìm</a:t>
            </a:r>
            <a:r>
              <a:rPr lang="en-US" dirty="0">
                <a:solidFill>
                  <a:srgbClr val="FF0000"/>
                </a:solidFill>
                <a:latin typeface="Times New Roman"/>
                <a:ea typeface="Times New Roman"/>
              </a:rPr>
              <a:t> </a:t>
            </a:r>
            <a:r>
              <a:rPr lang="en-US" dirty="0" err="1">
                <a:solidFill>
                  <a:srgbClr val="FF0000"/>
                </a:solidFill>
                <a:latin typeface="Times New Roman"/>
                <a:ea typeface="Times New Roman"/>
              </a:rPr>
              <a:t>hiểu</a:t>
            </a:r>
            <a:r>
              <a:rPr lang="en-US" dirty="0">
                <a:solidFill>
                  <a:srgbClr val="FF0000"/>
                </a:solidFill>
                <a:latin typeface="Times New Roman"/>
                <a:ea typeface="Times New Roman"/>
              </a:rPr>
              <a:t> </a:t>
            </a:r>
            <a:r>
              <a:rPr lang="en-US" dirty="0" err="1">
                <a:solidFill>
                  <a:srgbClr val="FF0000"/>
                </a:solidFill>
                <a:latin typeface="Times New Roman"/>
                <a:ea typeface="Times New Roman"/>
              </a:rPr>
              <a:t>về</a:t>
            </a:r>
            <a:r>
              <a:rPr lang="en-US" dirty="0">
                <a:solidFill>
                  <a:srgbClr val="FF0000"/>
                </a:solidFill>
                <a:latin typeface="Times New Roman"/>
                <a:ea typeface="Times New Roman"/>
              </a:rPr>
              <a:t> </a:t>
            </a:r>
            <a:r>
              <a:rPr lang="en-US" dirty="0" err="1">
                <a:solidFill>
                  <a:srgbClr val="FF0000"/>
                </a:solidFill>
                <a:latin typeface="Times New Roman"/>
                <a:ea typeface="Times New Roman"/>
              </a:rPr>
              <a:t>quá</a:t>
            </a:r>
            <a:r>
              <a:rPr lang="en-US" dirty="0">
                <a:solidFill>
                  <a:srgbClr val="FF0000"/>
                </a:solidFill>
                <a:latin typeface="Times New Roman"/>
                <a:ea typeface="Times New Roman"/>
              </a:rPr>
              <a:t> </a:t>
            </a:r>
            <a:r>
              <a:rPr lang="en-US" dirty="0" err="1">
                <a:solidFill>
                  <a:srgbClr val="FF0000"/>
                </a:solidFill>
                <a:latin typeface="Times New Roman"/>
                <a:ea typeface="Times New Roman"/>
              </a:rPr>
              <a:t>trình</a:t>
            </a:r>
            <a:r>
              <a:rPr lang="en-US" dirty="0">
                <a:solidFill>
                  <a:srgbClr val="FF0000"/>
                </a:solidFill>
                <a:latin typeface="Times New Roman"/>
                <a:ea typeface="Times New Roman"/>
              </a:rPr>
              <a:t> </a:t>
            </a:r>
            <a:r>
              <a:rPr lang="en-US" dirty="0" err="1">
                <a:solidFill>
                  <a:srgbClr val="FF0000"/>
                </a:solidFill>
                <a:latin typeface="Times New Roman"/>
                <a:ea typeface="Times New Roman"/>
              </a:rPr>
              <a:t>hóa</a:t>
            </a:r>
            <a:r>
              <a:rPr lang="en-US" dirty="0">
                <a:solidFill>
                  <a:srgbClr val="FF0000"/>
                </a:solidFill>
                <a:latin typeface="Times New Roman"/>
                <a:ea typeface="Times New Roman"/>
              </a:rPr>
              <a:t> </a:t>
            </a:r>
            <a:r>
              <a:rPr lang="en-US" dirty="0" err="1">
                <a:solidFill>
                  <a:srgbClr val="FF0000"/>
                </a:solidFill>
                <a:latin typeface="Times New Roman"/>
                <a:ea typeface="Times New Roman"/>
              </a:rPr>
              <a:t>tổng</a:t>
            </a:r>
            <a:r>
              <a:rPr lang="en-US" dirty="0">
                <a:solidFill>
                  <a:srgbClr val="FF0000"/>
                </a:solidFill>
                <a:latin typeface="Times New Roman"/>
                <a:ea typeface="Times New Roman"/>
              </a:rPr>
              <a:t> </a:t>
            </a:r>
            <a:r>
              <a:rPr lang="en-US" dirty="0" err="1">
                <a:solidFill>
                  <a:srgbClr val="FF0000"/>
                </a:solidFill>
                <a:latin typeface="Times New Roman"/>
                <a:ea typeface="Times New Roman"/>
              </a:rPr>
              <a:t>hợp</a:t>
            </a:r>
            <a:r>
              <a:rPr lang="en-US" dirty="0">
                <a:solidFill>
                  <a:srgbClr val="FF0000"/>
                </a:solidFill>
                <a:latin typeface="Times New Roman"/>
                <a:ea typeface="Times New Roman"/>
              </a:rPr>
              <a:t> </a:t>
            </a:r>
            <a:r>
              <a:rPr lang="en-US" dirty="0" err="1">
                <a:solidFill>
                  <a:srgbClr val="FF0000"/>
                </a:solidFill>
                <a:latin typeface="Times New Roman"/>
                <a:ea typeface="Times New Roman"/>
              </a:rPr>
              <a:t>và</a:t>
            </a:r>
            <a:r>
              <a:rPr lang="en-US" dirty="0">
                <a:solidFill>
                  <a:srgbClr val="FF0000"/>
                </a:solidFill>
                <a:latin typeface="Times New Roman"/>
                <a:ea typeface="Times New Roman"/>
              </a:rPr>
              <a:t> </a:t>
            </a:r>
            <a:r>
              <a:rPr lang="en-US" dirty="0" err="1">
                <a:solidFill>
                  <a:srgbClr val="FF0000"/>
                </a:solidFill>
                <a:latin typeface="Times New Roman"/>
                <a:ea typeface="Times New Roman"/>
              </a:rPr>
              <a:t>quang</a:t>
            </a:r>
            <a:r>
              <a:rPr lang="en-US" dirty="0">
                <a:solidFill>
                  <a:srgbClr val="FF0000"/>
                </a:solidFill>
                <a:latin typeface="Times New Roman"/>
                <a:ea typeface="Times New Roman"/>
              </a:rPr>
              <a:t> </a:t>
            </a:r>
            <a:r>
              <a:rPr lang="en-US" dirty="0" err="1">
                <a:solidFill>
                  <a:srgbClr val="FF0000"/>
                </a:solidFill>
                <a:latin typeface="Times New Roman"/>
                <a:ea typeface="Times New Roman"/>
              </a:rPr>
              <a:t>khử</a:t>
            </a:r>
            <a:r>
              <a:rPr lang="en-US" dirty="0">
                <a:solidFill>
                  <a:srgbClr val="FF0000"/>
                </a:solidFill>
                <a:latin typeface="Times New Roman"/>
                <a:ea typeface="Times New Roman"/>
              </a:rPr>
              <a:t>.</a:t>
            </a:r>
            <a:br>
              <a:rPr lang="en-US" sz="4000" dirty="0">
                <a:solidFill>
                  <a:prstClr val="black"/>
                </a:solidFill>
                <a:latin typeface="Times New Roman"/>
                <a:ea typeface="Times New Roman"/>
              </a:rPr>
            </a:br>
            <a:endParaRPr lang="en-US" dirty="0"/>
          </a:p>
        </p:txBody>
      </p:sp>
    </p:spTree>
    <p:extLst>
      <p:ext uri="{BB962C8B-B14F-4D97-AF65-F5344CB8AC3E}">
        <p14:creationId xmlns:p14="http://schemas.microsoft.com/office/powerpoint/2010/main" val="162915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458200" cy="1858962"/>
          </a:xfrm>
        </p:spPr>
        <p:txBody>
          <a:bodyPr>
            <a:normAutofit fontScale="90000"/>
          </a:bodyPr>
          <a:lstStyle/>
          <a:p>
            <a:r>
              <a:rPr lang="en-US" b="1" dirty="0">
                <a:solidFill>
                  <a:srgbClr val="FF0000"/>
                </a:solidFill>
                <a:latin typeface="Times New Roman"/>
                <a:ea typeface="Times New Roman"/>
              </a:rPr>
              <a:t>Y/c HS </a:t>
            </a:r>
            <a:r>
              <a:rPr lang="en-US" b="1" dirty="0" err="1">
                <a:solidFill>
                  <a:srgbClr val="FF0000"/>
                </a:solidFill>
                <a:latin typeface="Times New Roman"/>
                <a:ea typeface="Times New Roman"/>
              </a:rPr>
              <a:t>hoạt</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động</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cặp</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đôi</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đọc</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thông</a:t>
            </a:r>
            <a:r>
              <a:rPr lang="en-US" b="1" dirty="0">
                <a:solidFill>
                  <a:srgbClr val="FF0000"/>
                </a:solidFill>
                <a:latin typeface="Times New Roman"/>
                <a:ea typeface="Times New Roman"/>
              </a:rPr>
              <a:t> tin </a:t>
            </a:r>
            <a:r>
              <a:rPr lang="en-US" b="1" dirty="0" err="1">
                <a:solidFill>
                  <a:srgbClr val="FF0000"/>
                </a:solidFill>
                <a:latin typeface="Times New Roman"/>
                <a:ea typeface="Times New Roman"/>
              </a:rPr>
              <a:t>mục</a:t>
            </a:r>
            <a:r>
              <a:rPr lang="en-US" b="1" dirty="0">
                <a:solidFill>
                  <a:srgbClr val="FF0000"/>
                </a:solidFill>
                <a:latin typeface="Times New Roman"/>
                <a:ea typeface="Times New Roman"/>
              </a:rPr>
              <a:t> II.3 </a:t>
            </a:r>
            <a:r>
              <a:rPr lang="en-US" b="1" dirty="0" err="1">
                <a:solidFill>
                  <a:srgbClr val="FF0000"/>
                </a:solidFill>
                <a:latin typeface="Times New Roman"/>
                <a:ea typeface="Times New Roman"/>
              </a:rPr>
              <a:t>và</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quan</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sát</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hình</a:t>
            </a:r>
            <a:r>
              <a:rPr lang="en-US" b="1" dirty="0">
                <a:solidFill>
                  <a:srgbClr val="FF0000"/>
                </a:solidFill>
                <a:latin typeface="Times New Roman"/>
                <a:ea typeface="Times New Roman"/>
              </a:rPr>
              <a:t> 11.6 (SGK tr.70 – 71) </a:t>
            </a:r>
            <a:endParaRPr lang="en-US" b="1" dirty="0">
              <a:solidFill>
                <a:srgbClr val="FF0000"/>
              </a:solidFill>
            </a:endParaRPr>
          </a:p>
        </p:txBody>
      </p:sp>
      <p:pic>
        <p:nvPicPr>
          <p:cNvPr id="4" name="image22.png"/>
          <p:cNvPicPr>
            <a:picLocks noGrp="1"/>
          </p:cNvPicPr>
          <p:nvPr>
            <p:ph idx="1"/>
          </p:nvPr>
        </p:nvPicPr>
        <p:blipFill>
          <a:blip r:embed="rId2"/>
          <a:srcRect/>
          <a:stretch>
            <a:fillRect/>
          </a:stretch>
        </p:blipFill>
        <p:spPr>
          <a:xfrm>
            <a:off x="304800" y="2971800"/>
            <a:ext cx="8382000" cy="3505200"/>
          </a:xfrm>
          <a:prstGeom prst="rect">
            <a:avLst/>
          </a:prstGeom>
          <a:ln/>
        </p:spPr>
      </p:pic>
      <p:sp>
        <p:nvSpPr>
          <p:cNvPr id="5" name="Rectangle 4"/>
          <p:cNvSpPr/>
          <p:nvPr/>
        </p:nvSpPr>
        <p:spPr>
          <a:xfrm>
            <a:off x="457200" y="228605"/>
            <a:ext cx="7543800" cy="584775"/>
          </a:xfrm>
          <a:prstGeom prst="rect">
            <a:avLst/>
          </a:prstGeom>
        </p:spPr>
        <p:txBody>
          <a:bodyPr wrap="square">
            <a:spAutoFit/>
          </a:bodyPr>
          <a:lstStyle/>
          <a:p>
            <a:pPr lvl="0">
              <a:spcBef>
                <a:spcPct val="20000"/>
              </a:spcBef>
            </a:pPr>
            <a:r>
              <a:rPr lang="en-US" sz="3200" b="1" dirty="0">
                <a:solidFill>
                  <a:prstClr val="black"/>
                </a:solidFill>
                <a:latin typeface="Times New Roman" pitchFamily="18" charset="0"/>
                <a:cs typeface="Times New Roman" pitchFamily="18" charset="0"/>
              </a:rPr>
              <a:t>3. </a:t>
            </a:r>
            <a:r>
              <a:rPr lang="en-US" sz="3200" b="1" dirty="0" err="1">
                <a:solidFill>
                  <a:prstClr val="black"/>
                </a:solidFill>
                <a:latin typeface="Times New Roman" pitchFamily="18" charset="0"/>
                <a:cs typeface="Times New Roman" pitchFamily="18" charset="0"/>
              </a:rPr>
              <a:t>Tổng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hợp</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phân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tử</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lớn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trong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tế</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bào</a:t>
            </a:r>
            <a:endParaRPr lang="en-US" sz="32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81087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spcAft>
                <a:spcPts val="0"/>
              </a:spcAft>
              <a:buNone/>
            </a:pPr>
            <a:r>
              <a:rPr lang="en-US" b="1" i="1" dirty="0">
                <a:solidFill>
                  <a:srgbClr val="FF0000"/>
                </a:solidFill>
                <a:latin typeface="Times New Roman"/>
                <a:ea typeface="Times New Roman"/>
              </a:rPr>
              <a:t>+ </a:t>
            </a:r>
            <a:r>
              <a:rPr lang="en-US" b="1" i="1" dirty="0" err="1">
                <a:solidFill>
                  <a:srgbClr val="FF0000"/>
                </a:solidFill>
                <a:latin typeface="Times New Roman"/>
                <a:ea typeface="Times New Roman"/>
              </a:rPr>
              <a:t>Các</a:t>
            </a:r>
            <a:r>
              <a:rPr lang="en-US" b="1" i="1" dirty="0">
                <a:solidFill>
                  <a:srgbClr val="FF0000"/>
                </a:solidFill>
                <a:latin typeface="Times New Roman"/>
                <a:ea typeface="Times New Roman"/>
              </a:rPr>
              <a:t> </a:t>
            </a:r>
            <a:r>
              <a:rPr lang="en-US" b="1" i="1" dirty="0" err="1">
                <a:solidFill>
                  <a:srgbClr val="FF0000"/>
                </a:solidFill>
                <a:latin typeface="Times New Roman"/>
                <a:ea typeface="Times New Roman"/>
              </a:rPr>
              <a:t>phân</a:t>
            </a:r>
            <a:r>
              <a:rPr lang="en-US" b="1" i="1" dirty="0">
                <a:solidFill>
                  <a:srgbClr val="FF0000"/>
                </a:solidFill>
                <a:latin typeface="Times New Roman"/>
                <a:ea typeface="Times New Roman"/>
              </a:rPr>
              <a:t> </a:t>
            </a:r>
            <a:r>
              <a:rPr lang="en-US" b="1" i="1" dirty="0" err="1">
                <a:solidFill>
                  <a:srgbClr val="FF0000"/>
                </a:solidFill>
                <a:latin typeface="Times New Roman"/>
                <a:ea typeface="Times New Roman"/>
              </a:rPr>
              <a:t>tử</a:t>
            </a:r>
            <a:r>
              <a:rPr lang="en-US" b="1" i="1" dirty="0">
                <a:solidFill>
                  <a:srgbClr val="FF0000"/>
                </a:solidFill>
                <a:latin typeface="Times New Roman"/>
                <a:ea typeface="Times New Roman"/>
              </a:rPr>
              <a:t> </a:t>
            </a:r>
            <a:r>
              <a:rPr lang="en-US" b="1" i="1" dirty="0" err="1">
                <a:solidFill>
                  <a:srgbClr val="FF0000"/>
                </a:solidFill>
                <a:latin typeface="Times New Roman"/>
                <a:ea typeface="Times New Roman"/>
              </a:rPr>
              <a:t>lớn</a:t>
            </a:r>
            <a:r>
              <a:rPr lang="en-US" b="1" i="1" dirty="0">
                <a:solidFill>
                  <a:srgbClr val="FF0000"/>
                </a:solidFill>
                <a:latin typeface="Times New Roman"/>
                <a:ea typeface="Times New Roman"/>
              </a:rPr>
              <a:t> </a:t>
            </a:r>
            <a:r>
              <a:rPr lang="en-US" b="1" i="1" dirty="0" err="1">
                <a:solidFill>
                  <a:srgbClr val="FF0000"/>
                </a:solidFill>
                <a:latin typeface="Times New Roman"/>
                <a:ea typeface="Times New Roman"/>
              </a:rPr>
              <a:t>trong</a:t>
            </a:r>
            <a:r>
              <a:rPr lang="en-US" b="1" i="1" dirty="0">
                <a:solidFill>
                  <a:srgbClr val="FF0000"/>
                </a:solidFill>
                <a:latin typeface="Times New Roman"/>
                <a:ea typeface="Times New Roman"/>
              </a:rPr>
              <a:t> </a:t>
            </a:r>
            <a:r>
              <a:rPr lang="en-US" b="1" i="1" dirty="0" err="1">
                <a:solidFill>
                  <a:srgbClr val="FF0000"/>
                </a:solidFill>
                <a:latin typeface="Times New Roman"/>
                <a:ea typeface="Times New Roman"/>
              </a:rPr>
              <a:t>tế</a:t>
            </a:r>
            <a:r>
              <a:rPr lang="en-US" b="1" i="1" dirty="0">
                <a:solidFill>
                  <a:srgbClr val="FF0000"/>
                </a:solidFill>
                <a:latin typeface="Times New Roman"/>
                <a:ea typeface="Times New Roman"/>
              </a:rPr>
              <a:t> </a:t>
            </a:r>
            <a:r>
              <a:rPr lang="en-US" b="1" i="1" dirty="0" err="1">
                <a:solidFill>
                  <a:srgbClr val="FF0000"/>
                </a:solidFill>
                <a:latin typeface="Times New Roman"/>
                <a:ea typeface="Times New Roman"/>
              </a:rPr>
              <a:t>bào</a:t>
            </a:r>
            <a:r>
              <a:rPr lang="en-US" b="1" i="1" dirty="0">
                <a:solidFill>
                  <a:srgbClr val="FF0000"/>
                </a:solidFill>
                <a:latin typeface="Times New Roman"/>
                <a:ea typeface="Times New Roman"/>
              </a:rPr>
              <a:t> (protein, lipid, </a:t>
            </a:r>
            <a:r>
              <a:rPr lang="en-US" b="1" i="1" dirty="0" err="1">
                <a:solidFill>
                  <a:srgbClr val="FF0000"/>
                </a:solidFill>
                <a:latin typeface="Times New Roman"/>
                <a:ea typeface="Times New Roman"/>
              </a:rPr>
              <a:t>tinh</a:t>
            </a:r>
            <a:r>
              <a:rPr lang="en-US" b="1" i="1" dirty="0">
                <a:solidFill>
                  <a:srgbClr val="FF0000"/>
                </a:solidFill>
                <a:latin typeface="Times New Roman"/>
                <a:ea typeface="Times New Roman"/>
              </a:rPr>
              <a:t> </a:t>
            </a:r>
            <a:r>
              <a:rPr lang="en-US" b="1" i="1" dirty="0" err="1">
                <a:solidFill>
                  <a:srgbClr val="FF0000"/>
                </a:solidFill>
                <a:latin typeface="Times New Roman"/>
                <a:ea typeface="Times New Roman"/>
              </a:rPr>
              <a:t>bột</a:t>
            </a:r>
            <a:r>
              <a:rPr lang="en-US" b="1" i="1" dirty="0">
                <a:solidFill>
                  <a:srgbClr val="FF0000"/>
                </a:solidFill>
                <a:latin typeface="Times New Roman"/>
                <a:ea typeface="Times New Roman"/>
              </a:rPr>
              <a:t>,…) </a:t>
            </a:r>
            <a:r>
              <a:rPr lang="en-US" b="1" i="1" dirty="0" err="1">
                <a:solidFill>
                  <a:srgbClr val="FF0000"/>
                </a:solidFill>
                <a:latin typeface="Times New Roman"/>
                <a:ea typeface="Times New Roman"/>
              </a:rPr>
              <a:t>được</a:t>
            </a:r>
            <a:r>
              <a:rPr lang="en-US" b="1" i="1" dirty="0">
                <a:solidFill>
                  <a:srgbClr val="FF0000"/>
                </a:solidFill>
                <a:latin typeface="Times New Roman"/>
                <a:ea typeface="Times New Roman"/>
              </a:rPr>
              <a:t> </a:t>
            </a:r>
            <a:r>
              <a:rPr lang="en-US" b="1" i="1" dirty="0" err="1">
                <a:solidFill>
                  <a:srgbClr val="FF0000"/>
                </a:solidFill>
                <a:latin typeface="Times New Roman"/>
                <a:ea typeface="Times New Roman"/>
              </a:rPr>
              <a:t>tổng</a:t>
            </a:r>
            <a:r>
              <a:rPr lang="en-US" b="1" i="1" dirty="0">
                <a:solidFill>
                  <a:srgbClr val="FF0000"/>
                </a:solidFill>
                <a:latin typeface="Times New Roman"/>
                <a:ea typeface="Times New Roman"/>
              </a:rPr>
              <a:t> </a:t>
            </a:r>
            <a:r>
              <a:rPr lang="en-US" b="1" i="1" dirty="0" err="1">
                <a:solidFill>
                  <a:srgbClr val="FF0000"/>
                </a:solidFill>
                <a:latin typeface="Times New Roman"/>
                <a:ea typeface="Times New Roman"/>
              </a:rPr>
              <a:t>hợp</a:t>
            </a:r>
            <a:r>
              <a:rPr lang="en-US" b="1" i="1" dirty="0">
                <a:solidFill>
                  <a:srgbClr val="FF0000"/>
                </a:solidFill>
                <a:latin typeface="Times New Roman"/>
                <a:ea typeface="Times New Roman"/>
              </a:rPr>
              <a:t> </a:t>
            </a:r>
            <a:r>
              <a:rPr lang="en-US" b="1" i="1" dirty="0" err="1">
                <a:solidFill>
                  <a:srgbClr val="FF0000"/>
                </a:solidFill>
                <a:latin typeface="Times New Roman"/>
                <a:ea typeface="Times New Roman"/>
              </a:rPr>
              <a:t>như</a:t>
            </a:r>
            <a:r>
              <a:rPr lang="en-US" b="1" i="1" dirty="0">
                <a:solidFill>
                  <a:srgbClr val="FF0000"/>
                </a:solidFill>
                <a:latin typeface="Times New Roman"/>
                <a:ea typeface="Times New Roman"/>
              </a:rPr>
              <a:t> </a:t>
            </a:r>
            <a:r>
              <a:rPr lang="en-US" b="1" i="1" dirty="0" err="1">
                <a:solidFill>
                  <a:srgbClr val="FF0000"/>
                </a:solidFill>
                <a:latin typeface="Times New Roman"/>
                <a:ea typeface="Times New Roman"/>
              </a:rPr>
              <a:t>thế</a:t>
            </a:r>
            <a:r>
              <a:rPr lang="en-US" b="1" i="1" dirty="0">
                <a:solidFill>
                  <a:srgbClr val="FF0000"/>
                </a:solidFill>
                <a:latin typeface="Times New Roman"/>
                <a:ea typeface="Times New Roman"/>
              </a:rPr>
              <a:t> </a:t>
            </a:r>
            <a:r>
              <a:rPr lang="en-US" b="1" i="1" dirty="0" err="1">
                <a:solidFill>
                  <a:srgbClr val="FF0000"/>
                </a:solidFill>
                <a:latin typeface="Times New Roman"/>
                <a:ea typeface="Times New Roman"/>
              </a:rPr>
              <a:t>nào</a:t>
            </a:r>
            <a:r>
              <a:rPr lang="en-US" b="1" i="1" dirty="0">
                <a:solidFill>
                  <a:srgbClr val="FF0000"/>
                </a:solidFill>
                <a:latin typeface="Times New Roman"/>
                <a:ea typeface="Times New Roman"/>
              </a:rPr>
              <a:t>?</a:t>
            </a:r>
          </a:p>
          <a:p>
            <a:pPr marL="0" indent="0" algn="just">
              <a:spcAft>
                <a:spcPts val="0"/>
              </a:spcAft>
              <a:buNone/>
            </a:pPr>
            <a:endParaRPr lang="en-US" sz="2800" b="1" dirty="0">
              <a:solidFill>
                <a:srgbClr val="FF0000"/>
              </a:solidFill>
              <a:latin typeface="Times New Roman"/>
              <a:ea typeface="Times New Roman"/>
            </a:endParaRPr>
          </a:p>
          <a:p>
            <a:pPr marL="0" indent="0" algn="just">
              <a:spcAft>
                <a:spcPts val="0"/>
              </a:spcAft>
              <a:buNone/>
            </a:pPr>
            <a:r>
              <a:rPr lang="en-US" b="1" i="1" dirty="0">
                <a:solidFill>
                  <a:srgbClr val="FF0000"/>
                </a:solidFill>
                <a:latin typeface="Times New Roman"/>
                <a:ea typeface="Times New Roman"/>
              </a:rPr>
              <a:t>+ </a:t>
            </a:r>
            <a:r>
              <a:rPr lang="en-US" b="1" i="1" dirty="0" err="1">
                <a:solidFill>
                  <a:srgbClr val="FF0000"/>
                </a:solidFill>
                <a:latin typeface="Times New Roman"/>
                <a:ea typeface="Times New Roman"/>
              </a:rPr>
              <a:t>Các</a:t>
            </a:r>
            <a:r>
              <a:rPr lang="en-US" b="1" i="1" dirty="0">
                <a:solidFill>
                  <a:srgbClr val="FF0000"/>
                </a:solidFill>
                <a:latin typeface="Times New Roman"/>
                <a:ea typeface="Times New Roman"/>
              </a:rPr>
              <a:t> </a:t>
            </a:r>
            <a:r>
              <a:rPr lang="en-US" b="1" i="1" dirty="0" err="1">
                <a:solidFill>
                  <a:srgbClr val="FF0000"/>
                </a:solidFill>
                <a:latin typeface="Times New Roman"/>
                <a:ea typeface="Times New Roman"/>
              </a:rPr>
              <a:t>phân</a:t>
            </a:r>
            <a:r>
              <a:rPr lang="en-US" b="1" i="1" dirty="0">
                <a:solidFill>
                  <a:srgbClr val="FF0000"/>
                </a:solidFill>
                <a:latin typeface="Times New Roman"/>
                <a:ea typeface="Times New Roman"/>
              </a:rPr>
              <a:t> </a:t>
            </a:r>
            <a:r>
              <a:rPr lang="en-US" b="1" i="1" dirty="0" err="1">
                <a:solidFill>
                  <a:srgbClr val="FF0000"/>
                </a:solidFill>
                <a:latin typeface="Times New Roman"/>
                <a:ea typeface="Times New Roman"/>
              </a:rPr>
              <a:t>tử</a:t>
            </a:r>
            <a:r>
              <a:rPr lang="en-US" b="1" i="1" dirty="0">
                <a:solidFill>
                  <a:srgbClr val="FF0000"/>
                </a:solidFill>
                <a:latin typeface="Times New Roman"/>
                <a:ea typeface="Times New Roman"/>
              </a:rPr>
              <a:t> </a:t>
            </a:r>
            <a:r>
              <a:rPr lang="en-US" b="1" i="1" dirty="0" err="1">
                <a:solidFill>
                  <a:srgbClr val="FF0000"/>
                </a:solidFill>
                <a:latin typeface="Times New Roman"/>
                <a:ea typeface="Times New Roman"/>
              </a:rPr>
              <a:t>lớn</a:t>
            </a:r>
            <a:r>
              <a:rPr lang="en-US" b="1" i="1" dirty="0">
                <a:solidFill>
                  <a:srgbClr val="FF0000"/>
                </a:solidFill>
                <a:latin typeface="Times New Roman"/>
                <a:ea typeface="Times New Roman"/>
              </a:rPr>
              <a:t> </a:t>
            </a:r>
            <a:r>
              <a:rPr lang="en-US" b="1" i="1" dirty="0" err="1">
                <a:solidFill>
                  <a:srgbClr val="FF0000"/>
                </a:solidFill>
                <a:latin typeface="Times New Roman"/>
                <a:ea typeface="Times New Roman"/>
              </a:rPr>
              <a:t>trong</a:t>
            </a:r>
            <a:r>
              <a:rPr lang="en-US" b="1" i="1" dirty="0">
                <a:solidFill>
                  <a:srgbClr val="FF0000"/>
                </a:solidFill>
                <a:latin typeface="Times New Roman"/>
                <a:ea typeface="Times New Roman"/>
              </a:rPr>
              <a:t> </a:t>
            </a:r>
            <a:r>
              <a:rPr lang="en-US" b="1" i="1" dirty="0" err="1">
                <a:solidFill>
                  <a:srgbClr val="FF0000"/>
                </a:solidFill>
                <a:latin typeface="Times New Roman"/>
                <a:ea typeface="Times New Roman"/>
              </a:rPr>
              <a:t>tế</a:t>
            </a:r>
            <a:r>
              <a:rPr lang="en-US" b="1" i="1" dirty="0">
                <a:solidFill>
                  <a:srgbClr val="FF0000"/>
                </a:solidFill>
                <a:latin typeface="Times New Roman"/>
                <a:ea typeface="Times New Roman"/>
              </a:rPr>
              <a:t> </a:t>
            </a:r>
            <a:r>
              <a:rPr lang="en-US" b="1" i="1" dirty="0" err="1">
                <a:solidFill>
                  <a:srgbClr val="FF0000"/>
                </a:solidFill>
                <a:latin typeface="Times New Roman"/>
                <a:ea typeface="Times New Roman"/>
              </a:rPr>
              <a:t>bào</a:t>
            </a:r>
            <a:r>
              <a:rPr lang="en-US" b="1" i="1" dirty="0">
                <a:solidFill>
                  <a:srgbClr val="FF0000"/>
                </a:solidFill>
                <a:latin typeface="Times New Roman"/>
                <a:ea typeface="Times New Roman"/>
              </a:rPr>
              <a:t> </a:t>
            </a:r>
            <a:r>
              <a:rPr lang="en-US" b="1" i="1" dirty="0" err="1">
                <a:solidFill>
                  <a:srgbClr val="FF0000"/>
                </a:solidFill>
                <a:latin typeface="Times New Roman"/>
                <a:ea typeface="Times New Roman"/>
              </a:rPr>
              <a:t>được</a:t>
            </a:r>
            <a:r>
              <a:rPr lang="en-US" b="1" i="1" dirty="0">
                <a:solidFill>
                  <a:srgbClr val="FF0000"/>
                </a:solidFill>
                <a:latin typeface="Times New Roman"/>
                <a:ea typeface="Times New Roman"/>
              </a:rPr>
              <a:t> </a:t>
            </a:r>
            <a:r>
              <a:rPr lang="en-US" b="1" i="1" dirty="0" err="1">
                <a:solidFill>
                  <a:srgbClr val="FF0000"/>
                </a:solidFill>
                <a:latin typeface="Times New Roman"/>
                <a:ea typeface="Times New Roman"/>
              </a:rPr>
              <a:t>tổng</a:t>
            </a:r>
            <a:r>
              <a:rPr lang="en-US" b="1" i="1" dirty="0">
                <a:solidFill>
                  <a:srgbClr val="FF0000"/>
                </a:solidFill>
                <a:latin typeface="Times New Roman"/>
                <a:ea typeface="Times New Roman"/>
              </a:rPr>
              <a:t> </a:t>
            </a:r>
            <a:r>
              <a:rPr lang="en-US" b="1" i="1" dirty="0" err="1">
                <a:solidFill>
                  <a:srgbClr val="FF0000"/>
                </a:solidFill>
                <a:latin typeface="Times New Roman"/>
                <a:ea typeface="Times New Roman"/>
              </a:rPr>
              <a:t>hợp</a:t>
            </a:r>
            <a:r>
              <a:rPr lang="en-US" b="1" i="1" dirty="0">
                <a:solidFill>
                  <a:srgbClr val="FF0000"/>
                </a:solidFill>
                <a:latin typeface="Times New Roman"/>
                <a:ea typeface="Times New Roman"/>
              </a:rPr>
              <a:t> </a:t>
            </a:r>
            <a:r>
              <a:rPr lang="en-US" b="1" i="1" dirty="0" err="1">
                <a:solidFill>
                  <a:srgbClr val="FF0000"/>
                </a:solidFill>
                <a:latin typeface="Times New Roman"/>
                <a:ea typeface="Times New Roman"/>
              </a:rPr>
              <a:t>có</a:t>
            </a:r>
            <a:r>
              <a:rPr lang="en-US" b="1" i="1" dirty="0">
                <a:solidFill>
                  <a:srgbClr val="FF0000"/>
                </a:solidFill>
                <a:latin typeface="Times New Roman"/>
                <a:ea typeface="Times New Roman"/>
              </a:rPr>
              <a:t> </a:t>
            </a:r>
            <a:r>
              <a:rPr lang="en-US" b="1" i="1" dirty="0" err="1">
                <a:solidFill>
                  <a:srgbClr val="FF0000"/>
                </a:solidFill>
                <a:latin typeface="Times New Roman"/>
                <a:ea typeface="Times New Roman"/>
              </a:rPr>
              <a:t>vai</a:t>
            </a:r>
            <a:r>
              <a:rPr lang="en-US" b="1" i="1" dirty="0">
                <a:solidFill>
                  <a:srgbClr val="FF0000"/>
                </a:solidFill>
                <a:latin typeface="Times New Roman"/>
                <a:ea typeface="Times New Roman"/>
              </a:rPr>
              <a:t> </a:t>
            </a:r>
            <a:r>
              <a:rPr lang="en-US" b="1" i="1" dirty="0" err="1">
                <a:solidFill>
                  <a:srgbClr val="FF0000"/>
                </a:solidFill>
                <a:latin typeface="Times New Roman"/>
                <a:ea typeface="Times New Roman"/>
              </a:rPr>
              <a:t>trò</a:t>
            </a:r>
            <a:r>
              <a:rPr lang="en-US" b="1" i="1" dirty="0">
                <a:solidFill>
                  <a:srgbClr val="FF0000"/>
                </a:solidFill>
                <a:latin typeface="Times New Roman"/>
                <a:ea typeface="Times New Roman"/>
              </a:rPr>
              <a:t> </a:t>
            </a:r>
            <a:r>
              <a:rPr lang="en-US" b="1" i="1" dirty="0" err="1">
                <a:solidFill>
                  <a:srgbClr val="FF0000"/>
                </a:solidFill>
                <a:latin typeface="Times New Roman"/>
                <a:ea typeface="Times New Roman"/>
              </a:rPr>
              <a:t>gì</a:t>
            </a:r>
            <a:r>
              <a:rPr lang="en-US" b="1" i="1" dirty="0">
                <a:solidFill>
                  <a:srgbClr val="FF0000"/>
                </a:solidFill>
                <a:latin typeface="Times New Roman"/>
                <a:ea typeface="Times New Roman"/>
              </a:rPr>
              <a:t>?</a:t>
            </a:r>
            <a:endParaRPr lang="en-US" sz="2800" b="1" dirty="0">
              <a:solidFill>
                <a:srgbClr val="FF0000"/>
              </a:solidFill>
              <a:latin typeface="Times New Roman"/>
              <a:ea typeface="Times New Roman"/>
            </a:endParaRPr>
          </a:p>
          <a:p>
            <a:endParaRPr lang="en-US" dirty="0"/>
          </a:p>
        </p:txBody>
      </p:sp>
    </p:spTree>
    <p:extLst>
      <p:ext uri="{BB962C8B-B14F-4D97-AF65-F5344CB8AC3E}">
        <p14:creationId xmlns:p14="http://schemas.microsoft.com/office/powerpoint/2010/main" val="8129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1417638"/>
          </a:xfrm>
        </p:spPr>
        <p:txBody>
          <a:bodyPr>
            <a:normAutofit fontScale="90000"/>
          </a:bodyPr>
          <a:lstStyle/>
          <a:p>
            <a:pPr lvl="0" algn="l">
              <a:spcBef>
                <a:spcPct val="20000"/>
              </a:spcBef>
            </a:pPr>
            <a:r>
              <a:rPr lang="en-US" sz="3200" b="1" dirty="0">
                <a:solidFill>
                  <a:prstClr val="black"/>
                </a:solidFill>
                <a:latin typeface="Times New Roman" pitchFamily="18" charset="0"/>
                <a:ea typeface="+mn-ea"/>
                <a:cs typeface="Times New Roman" pitchFamily="18" charset="0"/>
              </a:rPr>
              <a:t>II. PHÂN GIẢI CÁC CHẤT VÀ GIẢI PHÓNG NĂNG LƯỢNG TRONG TẾ BÀO</a:t>
            </a:r>
            <a:br>
              <a:rPr lang="en-US" sz="3200" dirty="0">
                <a:solidFill>
                  <a:prstClr val="black"/>
                </a:solidFill>
                <a:latin typeface="Times New Roman" pitchFamily="18" charset="0"/>
                <a:ea typeface="+mn-ea"/>
                <a:cs typeface="Times New Roman" pitchFamily="18" charset="0"/>
              </a:rPr>
            </a:br>
            <a:endParaRPr lang="en-US" dirty="0"/>
          </a:p>
        </p:txBody>
      </p:sp>
      <p:sp>
        <p:nvSpPr>
          <p:cNvPr id="3" name="Content Placeholder 2"/>
          <p:cNvSpPr>
            <a:spLocks noGrp="1"/>
          </p:cNvSpPr>
          <p:nvPr>
            <p:ph idx="1"/>
          </p:nvPr>
        </p:nvSpPr>
        <p:spPr>
          <a:xfrm>
            <a:off x="304800" y="1447800"/>
            <a:ext cx="8686800" cy="4678363"/>
          </a:xfrm>
        </p:spPr>
        <p:txBody>
          <a:bodyPr/>
          <a:lstStyle/>
          <a:p>
            <a:pPr marL="0" indent="0">
              <a:buNone/>
            </a:pPr>
            <a:r>
              <a:rPr lang="en-US" dirty="0">
                <a:latin typeface="Times New Roman"/>
                <a:ea typeface="Times New Roman"/>
              </a:rPr>
              <a:t>Y/c HS </a:t>
            </a:r>
            <a:r>
              <a:rPr lang="en-US" dirty="0" err="1">
                <a:latin typeface="Times New Roman"/>
                <a:ea typeface="Times New Roman"/>
              </a:rPr>
              <a:t>hoạt</a:t>
            </a:r>
            <a:r>
              <a:rPr lang="en-US" dirty="0">
                <a:latin typeface="Times New Roman"/>
                <a:ea typeface="Times New Roman"/>
              </a:rPr>
              <a:t> </a:t>
            </a:r>
            <a:r>
              <a:rPr lang="en-US" dirty="0" err="1">
                <a:latin typeface="Times New Roman"/>
                <a:ea typeface="Times New Roman"/>
              </a:rPr>
              <a:t>động</a:t>
            </a:r>
            <a:r>
              <a:rPr lang="en-US" dirty="0">
                <a:latin typeface="Times New Roman"/>
                <a:ea typeface="Times New Roman"/>
              </a:rPr>
              <a:t> </a:t>
            </a:r>
            <a:r>
              <a:rPr lang="en-US" dirty="0" err="1">
                <a:latin typeface="Times New Roman"/>
                <a:ea typeface="Times New Roman"/>
              </a:rPr>
              <a:t>cặp</a:t>
            </a:r>
            <a:r>
              <a:rPr lang="en-US" dirty="0">
                <a:latin typeface="Times New Roman"/>
                <a:ea typeface="Times New Roman"/>
              </a:rPr>
              <a:t> </a:t>
            </a:r>
            <a:r>
              <a:rPr lang="en-US" dirty="0" err="1">
                <a:latin typeface="Times New Roman"/>
                <a:ea typeface="Times New Roman"/>
              </a:rPr>
              <a:t>đôi</a:t>
            </a:r>
            <a:r>
              <a:rPr lang="en-US" dirty="0">
                <a:latin typeface="Times New Roman"/>
                <a:ea typeface="Times New Roman"/>
              </a:rPr>
              <a:t>, </a:t>
            </a:r>
            <a:r>
              <a:rPr lang="en-US" dirty="0" err="1">
                <a:latin typeface="Times New Roman"/>
                <a:ea typeface="Times New Roman"/>
              </a:rPr>
              <a:t>đọc</a:t>
            </a:r>
            <a:r>
              <a:rPr lang="en-US" dirty="0">
                <a:latin typeface="Times New Roman"/>
                <a:ea typeface="Times New Roman"/>
              </a:rPr>
              <a:t> </a:t>
            </a:r>
            <a:r>
              <a:rPr lang="en-US" dirty="0" err="1">
                <a:latin typeface="Times New Roman"/>
                <a:ea typeface="Times New Roman"/>
              </a:rPr>
              <a:t>thông</a:t>
            </a:r>
            <a:r>
              <a:rPr lang="en-US" dirty="0">
                <a:latin typeface="Times New Roman"/>
                <a:ea typeface="Times New Roman"/>
              </a:rPr>
              <a:t> tin </a:t>
            </a:r>
            <a:r>
              <a:rPr lang="en-US" dirty="0" err="1">
                <a:latin typeface="Times New Roman"/>
                <a:ea typeface="Times New Roman"/>
              </a:rPr>
              <a:t>mục</a:t>
            </a:r>
            <a:r>
              <a:rPr lang="en-US" dirty="0">
                <a:latin typeface="Times New Roman"/>
                <a:ea typeface="Times New Roman"/>
              </a:rPr>
              <a:t> II (SGK tr.71): </a:t>
            </a:r>
          </a:p>
          <a:p>
            <a:pPr marL="0" indent="0">
              <a:buNone/>
            </a:pPr>
            <a:endParaRPr lang="en-US" dirty="0">
              <a:latin typeface="Times New Roman"/>
              <a:ea typeface="Times New Roman"/>
            </a:endParaRPr>
          </a:p>
          <a:p>
            <a:pPr marL="0" indent="0" algn="just">
              <a:spcAft>
                <a:spcPts val="0"/>
              </a:spcAft>
              <a:buNone/>
            </a:pPr>
            <a:r>
              <a:rPr lang="en-US" b="1" i="1" dirty="0">
                <a:solidFill>
                  <a:srgbClr val="FF0000"/>
                </a:solidFill>
                <a:latin typeface="Times New Roman" pitchFamily="18" charset="0"/>
                <a:ea typeface="Times New Roman"/>
                <a:cs typeface="Times New Roman" pitchFamily="18" charset="0"/>
              </a:rPr>
              <a:t>+ </a:t>
            </a:r>
            <a:r>
              <a:rPr lang="en-US" b="1" i="1" dirty="0" err="1">
                <a:solidFill>
                  <a:srgbClr val="FF0000"/>
                </a:solidFill>
                <a:latin typeface="Times New Roman" pitchFamily="18" charset="0"/>
                <a:ea typeface="Times New Roman"/>
                <a:cs typeface="Times New Roman" pitchFamily="18" charset="0"/>
              </a:rPr>
              <a:t>Nêu</a:t>
            </a:r>
            <a:r>
              <a:rPr lang="en-US" b="1" i="1" dirty="0">
                <a:solidFill>
                  <a:srgbClr val="FF0000"/>
                </a:solidFill>
                <a:latin typeface="Times New Roman" pitchFamily="18" charset="0"/>
                <a:ea typeface="Times New Roman"/>
                <a:cs typeface="Times New Roman" pitchFamily="18" charset="0"/>
              </a:rPr>
              <a:t> </a:t>
            </a:r>
            <a:r>
              <a:rPr lang="en-US" b="1" i="1" dirty="0" err="1">
                <a:solidFill>
                  <a:srgbClr val="FF0000"/>
                </a:solidFill>
                <a:latin typeface="Times New Roman" pitchFamily="18" charset="0"/>
                <a:ea typeface="Times New Roman"/>
                <a:cs typeface="Times New Roman" pitchFamily="18" charset="0"/>
              </a:rPr>
              <a:t>khái</a:t>
            </a:r>
            <a:r>
              <a:rPr lang="en-US" b="1" i="1" dirty="0">
                <a:solidFill>
                  <a:srgbClr val="FF0000"/>
                </a:solidFill>
                <a:latin typeface="Times New Roman" pitchFamily="18" charset="0"/>
                <a:ea typeface="Times New Roman"/>
                <a:cs typeface="Times New Roman" pitchFamily="18" charset="0"/>
              </a:rPr>
              <a:t> </a:t>
            </a:r>
            <a:r>
              <a:rPr lang="en-US" b="1" i="1" dirty="0" err="1">
                <a:solidFill>
                  <a:srgbClr val="FF0000"/>
                </a:solidFill>
                <a:latin typeface="Times New Roman" pitchFamily="18" charset="0"/>
                <a:ea typeface="Times New Roman"/>
                <a:cs typeface="Times New Roman" pitchFamily="18" charset="0"/>
              </a:rPr>
              <a:t>niệm</a:t>
            </a:r>
            <a:r>
              <a:rPr lang="en-US" b="1" i="1" dirty="0">
                <a:solidFill>
                  <a:srgbClr val="FF0000"/>
                </a:solidFill>
                <a:latin typeface="Times New Roman" pitchFamily="18" charset="0"/>
                <a:ea typeface="Times New Roman"/>
                <a:cs typeface="Times New Roman" pitchFamily="18" charset="0"/>
              </a:rPr>
              <a:t> </a:t>
            </a:r>
            <a:r>
              <a:rPr lang="en-US" b="1" i="1" dirty="0" err="1">
                <a:solidFill>
                  <a:srgbClr val="FF0000"/>
                </a:solidFill>
                <a:latin typeface="Times New Roman" pitchFamily="18" charset="0"/>
                <a:ea typeface="Times New Roman"/>
                <a:cs typeface="Times New Roman" pitchFamily="18" charset="0"/>
              </a:rPr>
              <a:t>phân</a:t>
            </a:r>
            <a:r>
              <a:rPr lang="en-US" b="1" i="1" dirty="0">
                <a:solidFill>
                  <a:srgbClr val="FF0000"/>
                </a:solidFill>
                <a:latin typeface="Times New Roman" pitchFamily="18" charset="0"/>
                <a:ea typeface="Times New Roman"/>
                <a:cs typeface="Times New Roman" pitchFamily="18" charset="0"/>
              </a:rPr>
              <a:t> </a:t>
            </a:r>
            <a:r>
              <a:rPr lang="en-US" b="1" i="1" dirty="0" err="1">
                <a:solidFill>
                  <a:srgbClr val="FF0000"/>
                </a:solidFill>
                <a:latin typeface="Times New Roman" pitchFamily="18" charset="0"/>
                <a:ea typeface="Times New Roman"/>
                <a:cs typeface="Times New Roman" pitchFamily="18" charset="0"/>
              </a:rPr>
              <a:t>giải</a:t>
            </a:r>
            <a:r>
              <a:rPr lang="en-US" b="1" i="1" dirty="0">
                <a:solidFill>
                  <a:srgbClr val="FF0000"/>
                </a:solidFill>
                <a:latin typeface="Times New Roman" pitchFamily="18" charset="0"/>
                <a:ea typeface="Times New Roman"/>
                <a:cs typeface="Times New Roman" pitchFamily="18" charset="0"/>
              </a:rPr>
              <a:t> </a:t>
            </a:r>
            <a:r>
              <a:rPr lang="en-US" b="1" i="1" dirty="0" err="1">
                <a:solidFill>
                  <a:srgbClr val="FF0000"/>
                </a:solidFill>
                <a:latin typeface="Times New Roman" pitchFamily="18" charset="0"/>
                <a:ea typeface="Times New Roman"/>
                <a:cs typeface="Times New Roman" pitchFamily="18" charset="0"/>
              </a:rPr>
              <a:t>các</a:t>
            </a:r>
            <a:r>
              <a:rPr lang="en-US" b="1" i="1" dirty="0">
                <a:solidFill>
                  <a:srgbClr val="FF0000"/>
                </a:solidFill>
                <a:latin typeface="Times New Roman" pitchFamily="18" charset="0"/>
                <a:ea typeface="Times New Roman"/>
                <a:cs typeface="Times New Roman" pitchFamily="18" charset="0"/>
              </a:rPr>
              <a:t> </a:t>
            </a:r>
            <a:r>
              <a:rPr lang="en-US" b="1" i="1" dirty="0" err="1">
                <a:solidFill>
                  <a:srgbClr val="FF0000"/>
                </a:solidFill>
                <a:latin typeface="Times New Roman" pitchFamily="18" charset="0"/>
                <a:ea typeface="Times New Roman"/>
                <a:cs typeface="Times New Roman" pitchFamily="18" charset="0"/>
              </a:rPr>
              <a:t>chất</a:t>
            </a:r>
            <a:r>
              <a:rPr lang="en-US" b="1" i="1" dirty="0">
                <a:solidFill>
                  <a:srgbClr val="FF0000"/>
                </a:solidFill>
                <a:latin typeface="Times New Roman" pitchFamily="18" charset="0"/>
                <a:ea typeface="Times New Roman"/>
                <a:cs typeface="Times New Roman" pitchFamily="18" charset="0"/>
              </a:rPr>
              <a:t> </a:t>
            </a:r>
            <a:r>
              <a:rPr lang="en-US" b="1" i="1" dirty="0" err="1">
                <a:solidFill>
                  <a:srgbClr val="FF0000"/>
                </a:solidFill>
                <a:latin typeface="Times New Roman" pitchFamily="18" charset="0"/>
                <a:ea typeface="Times New Roman"/>
                <a:cs typeface="Times New Roman" pitchFamily="18" charset="0"/>
              </a:rPr>
              <a:t>trong</a:t>
            </a:r>
            <a:r>
              <a:rPr lang="en-US" b="1" i="1" dirty="0">
                <a:solidFill>
                  <a:srgbClr val="FF0000"/>
                </a:solidFill>
                <a:latin typeface="Times New Roman" pitchFamily="18" charset="0"/>
                <a:ea typeface="Times New Roman"/>
                <a:cs typeface="Times New Roman" pitchFamily="18" charset="0"/>
              </a:rPr>
              <a:t> </a:t>
            </a:r>
            <a:r>
              <a:rPr lang="en-US" b="1" i="1" dirty="0" err="1">
                <a:solidFill>
                  <a:srgbClr val="FF0000"/>
                </a:solidFill>
                <a:latin typeface="Times New Roman" pitchFamily="18" charset="0"/>
                <a:ea typeface="Times New Roman"/>
                <a:cs typeface="Times New Roman" pitchFamily="18" charset="0"/>
              </a:rPr>
              <a:t>tế</a:t>
            </a:r>
            <a:r>
              <a:rPr lang="en-US" b="1" i="1" dirty="0">
                <a:solidFill>
                  <a:srgbClr val="FF0000"/>
                </a:solidFill>
                <a:latin typeface="Times New Roman" pitchFamily="18" charset="0"/>
                <a:ea typeface="Times New Roman"/>
                <a:cs typeface="Times New Roman" pitchFamily="18" charset="0"/>
              </a:rPr>
              <a:t> </a:t>
            </a:r>
            <a:r>
              <a:rPr lang="en-US" b="1" i="1" dirty="0" err="1">
                <a:solidFill>
                  <a:srgbClr val="FF0000"/>
                </a:solidFill>
                <a:latin typeface="Times New Roman" pitchFamily="18" charset="0"/>
                <a:ea typeface="Times New Roman"/>
                <a:cs typeface="Times New Roman" pitchFamily="18" charset="0"/>
              </a:rPr>
              <a:t>bào</a:t>
            </a:r>
            <a:r>
              <a:rPr lang="en-US" b="1" i="1" dirty="0">
                <a:solidFill>
                  <a:srgbClr val="FF0000"/>
                </a:solidFill>
                <a:latin typeface="Times New Roman" pitchFamily="18" charset="0"/>
                <a:ea typeface="Times New Roman"/>
                <a:cs typeface="Times New Roman" pitchFamily="18" charset="0"/>
              </a:rPr>
              <a:t>.</a:t>
            </a:r>
          </a:p>
          <a:p>
            <a:pPr marL="0" indent="0" algn="just">
              <a:spcAft>
                <a:spcPts val="0"/>
              </a:spcAft>
              <a:buNone/>
            </a:pPr>
            <a:endParaRPr lang="en-US" sz="2800" b="1" dirty="0">
              <a:solidFill>
                <a:srgbClr val="FF0000"/>
              </a:solidFill>
              <a:latin typeface="Times New Roman" pitchFamily="18" charset="0"/>
              <a:ea typeface="Times New Roman"/>
              <a:cs typeface="Times New Roman" pitchFamily="18" charset="0"/>
            </a:endParaRPr>
          </a:p>
          <a:p>
            <a:pPr marL="0" indent="0" algn="just">
              <a:spcAft>
                <a:spcPts val="0"/>
              </a:spcAft>
              <a:buNone/>
            </a:pPr>
            <a:r>
              <a:rPr lang="en-US" b="1" i="1" dirty="0">
                <a:solidFill>
                  <a:srgbClr val="FF0000"/>
                </a:solidFill>
                <a:latin typeface="Times New Roman" pitchFamily="18" charset="0"/>
                <a:ea typeface="Times New Roman"/>
                <a:cs typeface="Times New Roman" pitchFamily="18" charset="0"/>
              </a:rPr>
              <a:t>+ </a:t>
            </a:r>
            <a:r>
              <a:rPr lang="en-US" b="1" i="1" dirty="0" err="1">
                <a:solidFill>
                  <a:srgbClr val="FF0000"/>
                </a:solidFill>
                <a:latin typeface="Times New Roman" pitchFamily="18" charset="0"/>
                <a:ea typeface="Times New Roman"/>
                <a:cs typeface="Times New Roman" pitchFamily="18" charset="0"/>
              </a:rPr>
              <a:t>Quá</a:t>
            </a:r>
            <a:r>
              <a:rPr lang="en-US" b="1" i="1" dirty="0">
                <a:solidFill>
                  <a:srgbClr val="FF0000"/>
                </a:solidFill>
                <a:latin typeface="Times New Roman" pitchFamily="18" charset="0"/>
                <a:ea typeface="Times New Roman"/>
                <a:cs typeface="Times New Roman" pitchFamily="18" charset="0"/>
              </a:rPr>
              <a:t> </a:t>
            </a:r>
            <a:r>
              <a:rPr lang="en-US" b="1" i="1" dirty="0" err="1">
                <a:solidFill>
                  <a:srgbClr val="FF0000"/>
                </a:solidFill>
                <a:latin typeface="Times New Roman" pitchFamily="18" charset="0"/>
                <a:ea typeface="Times New Roman"/>
                <a:cs typeface="Times New Roman" pitchFamily="18" charset="0"/>
              </a:rPr>
              <a:t>trình</a:t>
            </a:r>
            <a:r>
              <a:rPr lang="en-US" b="1" i="1" dirty="0">
                <a:solidFill>
                  <a:srgbClr val="FF0000"/>
                </a:solidFill>
                <a:latin typeface="Times New Roman" pitchFamily="18" charset="0"/>
                <a:ea typeface="Times New Roman"/>
                <a:cs typeface="Times New Roman" pitchFamily="18" charset="0"/>
              </a:rPr>
              <a:t> </a:t>
            </a:r>
            <a:r>
              <a:rPr lang="en-US" b="1" i="1" dirty="0" err="1">
                <a:solidFill>
                  <a:srgbClr val="FF0000"/>
                </a:solidFill>
                <a:latin typeface="Times New Roman" pitchFamily="18" charset="0"/>
                <a:ea typeface="Times New Roman"/>
                <a:cs typeface="Times New Roman" pitchFamily="18" charset="0"/>
              </a:rPr>
              <a:t>phân</a:t>
            </a:r>
            <a:r>
              <a:rPr lang="en-US" b="1" i="1" dirty="0">
                <a:solidFill>
                  <a:srgbClr val="FF0000"/>
                </a:solidFill>
                <a:latin typeface="Times New Roman" pitchFamily="18" charset="0"/>
                <a:ea typeface="Times New Roman"/>
                <a:cs typeface="Times New Roman" pitchFamily="18" charset="0"/>
              </a:rPr>
              <a:t> </a:t>
            </a:r>
            <a:r>
              <a:rPr lang="en-US" b="1" i="1" dirty="0" err="1">
                <a:solidFill>
                  <a:srgbClr val="FF0000"/>
                </a:solidFill>
                <a:latin typeface="Times New Roman" pitchFamily="18" charset="0"/>
                <a:ea typeface="Times New Roman"/>
                <a:cs typeface="Times New Roman" pitchFamily="18" charset="0"/>
              </a:rPr>
              <a:t>giải</a:t>
            </a:r>
            <a:r>
              <a:rPr lang="en-US" b="1" i="1" dirty="0">
                <a:solidFill>
                  <a:srgbClr val="FF0000"/>
                </a:solidFill>
                <a:latin typeface="Times New Roman" pitchFamily="18" charset="0"/>
                <a:ea typeface="Times New Roman"/>
                <a:cs typeface="Times New Roman" pitchFamily="18" charset="0"/>
              </a:rPr>
              <a:t> </a:t>
            </a:r>
            <a:r>
              <a:rPr lang="en-US" b="1" i="1" dirty="0" err="1">
                <a:solidFill>
                  <a:srgbClr val="FF0000"/>
                </a:solidFill>
                <a:latin typeface="Times New Roman" pitchFamily="18" charset="0"/>
                <a:ea typeface="Times New Roman"/>
                <a:cs typeface="Times New Roman" pitchFamily="18" charset="0"/>
              </a:rPr>
              <a:t>có</a:t>
            </a:r>
            <a:r>
              <a:rPr lang="en-US" b="1" i="1" dirty="0">
                <a:solidFill>
                  <a:srgbClr val="FF0000"/>
                </a:solidFill>
                <a:latin typeface="Times New Roman" pitchFamily="18" charset="0"/>
                <a:ea typeface="Times New Roman"/>
                <a:cs typeface="Times New Roman" pitchFamily="18" charset="0"/>
              </a:rPr>
              <a:t> ý </a:t>
            </a:r>
            <a:r>
              <a:rPr lang="en-US" b="1" i="1" dirty="0" err="1">
                <a:solidFill>
                  <a:srgbClr val="FF0000"/>
                </a:solidFill>
                <a:latin typeface="Times New Roman" pitchFamily="18" charset="0"/>
                <a:ea typeface="Times New Roman"/>
                <a:cs typeface="Times New Roman" pitchFamily="18" charset="0"/>
              </a:rPr>
              <a:t>nghĩa</a:t>
            </a:r>
            <a:r>
              <a:rPr lang="en-US" b="1" i="1" dirty="0">
                <a:solidFill>
                  <a:srgbClr val="FF0000"/>
                </a:solidFill>
                <a:latin typeface="Times New Roman" pitchFamily="18" charset="0"/>
                <a:ea typeface="Times New Roman"/>
                <a:cs typeface="Times New Roman" pitchFamily="18" charset="0"/>
              </a:rPr>
              <a:t> </a:t>
            </a:r>
            <a:r>
              <a:rPr lang="en-US" b="1" i="1" dirty="0" err="1">
                <a:solidFill>
                  <a:srgbClr val="FF0000"/>
                </a:solidFill>
                <a:latin typeface="Times New Roman" pitchFamily="18" charset="0"/>
                <a:ea typeface="Times New Roman"/>
                <a:cs typeface="Times New Roman" pitchFamily="18" charset="0"/>
              </a:rPr>
              <a:t>gì</a:t>
            </a:r>
            <a:r>
              <a:rPr lang="en-US" b="1" i="1" dirty="0">
                <a:solidFill>
                  <a:srgbClr val="FF0000"/>
                </a:solidFill>
                <a:latin typeface="Times New Roman" pitchFamily="18" charset="0"/>
                <a:ea typeface="Times New Roman"/>
                <a:cs typeface="Times New Roman" pitchFamily="18" charset="0"/>
              </a:rPr>
              <a:t> </a:t>
            </a:r>
            <a:r>
              <a:rPr lang="en-US" b="1" i="1" dirty="0" err="1">
                <a:solidFill>
                  <a:srgbClr val="FF0000"/>
                </a:solidFill>
                <a:latin typeface="Times New Roman" pitchFamily="18" charset="0"/>
                <a:ea typeface="Times New Roman"/>
                <a:cs typeface="Times New Roman" pitchFamily="18" charset="0"/>
              </a:rPr>
              <a:t>đối</a:t>
            </a:r>
            <a:r>
              <a:rPr lang="en-US" b="1" i="1" dirty="0">
                <a:solidFill>
                  <a:srgbClr val="FF0000"/>
                </a:solidFill>
                <a:latin typeface="Times New Roman" pitchFamily="18" charset="0"/>
                <a:ea typeface="Times New Roman"/>
                <a:cs typeface="Times New Roman" pitchFamily="18" charset="0"/>
              </a:rPr>
              <a:t> </a:t>
            </a:r>
            <a:r>
              <a:rPr lang="en-US" b="1" i="1" dirty="0" err="1">
                <a:solidFill>
                  <a:srgbClr val="FF0000"/>
                </a:solidFill>
                <a:latin typeface="Times New Roman" pitchFamily="18" charset="0"/>
                <a:ea typeface="Times New Roman"/>
                <a:cs typeface="Times New Roman" pitchFamily="18" charset="0"/>
              </a:rPr>
              <a:t>với</a:t>
            </a:r>
            <a:r>
              <a:rPr lang="en-US" b="1" i="1" dirty="0">
                <a:solidFill>
                  <a:srgbClr val="FF0000"/>
                </a:solidFill>
                <a:latin typeface="Times New Roman" pitchFamily="18" charset="0"/>
                <a:ea typeface="Times New Roman"/>
                <a:cs typeface="Times New Roman" pitchFamily="18" charset="0"/>
              </a:rPr>
              <a:t> </a:t>
            </a:r>
            <a:r>
              <a:rPr lang="en-US" b="1" i="1" dirty="0" err="1">
                <a:solidFill>
                  <a:srgbClr val="FF0000"/>
                </a:solidFill>
                <a:latin typeface="Times New Roman" pitchFamily="18" charset="0"/>
                <a:ea typeface="Times New Roman"/>
                <a:cs typeface="Times New Roman" pitchFamily="18" charset="0"/>
              </a:rPr>
              <a:t>tế</a:t>
            </a:r>
            <a:r>
              <a:rPr lang="en-US" b="1" i="1" dirty="0">
                <a:solidFill>
                  <a:srgbClr val="FF0000"/>
                </a:solidFill>
                <a:latin typeface="Times New Roman" pitchFamily="18" charset="0"/>
                <a:ea typeface="Times New Roman"/>
                <a:cs typeface="Times New Roman" pitchFamily="18" charset="0"/>
              </a:rPr>
              <a:t> </a:t>
            </a:r>
            <a:r>
              <a:rPr lang="en-US" b="1" i="1" dirty="0" err="1">
                <a:solidFill>
                  <a:srgbClr val="FF0000"/>
                </a:solidFill>
                <a:latin typeface="Times New Roman" pitchFamily="18" charset="0"/>
                <a:ea typeface="Times New Roman"/>
                <a:cs typeface="Times New Roman" pitchFamily="18" charset="0"/>
              </a:rPr>
              <a:t>bào</a:t>
            </a:r>
            <a:r>
              <a:rPr lang="en-US" b="1" i="1" dirty="0">
                <a:solidFill>
                  <a:srgbClr val="FF0000"/>
                </a:solidFill>
                <a:latin typeface="Times New Roman" pitchFamily="18" charset="0"/>
                <a:ea typeface="Times New Roman"/>
                <a:cs typeface="Times New Roman" pitchFamily="18" charset="0"/>
              </a:rPr>
              <a:t> </a:t>
            </a:r>
            <a:r>
              <a:rPr lang="en-US" b="1" i="1" dirty="0" err="1">
                <a:solidFill>
                  <a:srgbClr val="FF0000"/>
                </a:solidFill>
                <a:latin typeface="Times New Roman" pitchFamily="18" charset="0"/>
                <a:ea typeface="Times New Roman"/>
                <a:cs typeface="Times New Roman" pitchFamily="18" charset="0"/>
              </a:rPr>
              <a:t>sinh</a:t>
            </a:r>
            <a:r>
              <a:rPr lang="en-US" b="1" i="1" dirty="0">
                <a:solidFill>
                  <a:srgbClr val="FF0000"/>
                </a:solidFill>
                <a:latin typeface="Times New Roman" pitchFamily="18" charset="0"/>
                <a:ea typeface="Times New Roman"/>
                <a:cs typeface="Times New Roman" pitchFamily="18" charset="0"/>
              </a:rPr>
              <a:t> </a:t>
            </a:r>
            <a:r>
              <a:rPr lang="en-US" b="1" i="1" dirty="0" err="1">
                <a:solidFill>
                  <a:srgbClr val="FF0000"/>
                </a:solidFill>
                <a:latin typeface="Times New Roman" pitchFamily="18" charset="0"/>
                <a:ea typeface="Times New Roman"/>
                <a:cs typeface="Times New Roman" pitchFamily="18" charset="0"/>
              </a:rPr>
              <a:t>vật</a:t>
            </a:r>
            <a:r>
              <a:rPr lang="en-US" b="1" i="1" dirty="0">
                <a:solidFill>
                  <a:srgbClr val="FF0000"/>
                </a:solidFill>
                <a:latin typeface="Times New Roman" pitchFamily="18" charset="0"/>
                <a:ea typeface="Times New Roman"/>
                <a:cs typeface="Times New Roman" pitchFamily="18" charset="0"/>
              </a:rPr>
              <a:t>?</a:t>
            </a:r>
            <a:endParaRPr lang="en-US" sz="2800" b="1" dirty="0">
              <a:solidFill>
                <a:srgbClr val="FF0000"/>
              </a:solidFill>
              <a:latin typeface="Times New Roman" pitchFamily="18" charset="0"/>
              <a:ea typeface="Times New Roman"/>
              <a:cs typeface="Times New Roman" pitchFamily="18" charset="0"/>
            </a:endParaRPr>
          </a:p>
          <a:p>
            <a:pPr marL="0" indent="0">
              <a:buNone/>
            </a:pPr>
            <a:endParaRPr lang="en-US" dirty="0"/>
          </a:p>
        </p:txBody>
      </p:sp>
    </p:spTree>
    <p:extLst>
      <p:ext uri="{BB962C8B-B14F-4D97-AF65-F5344CB8AC3E}">
        <p14:creationId xmlns:p14="http://schemas.microsoft.com/office/powerpoint/2010/main" val="305255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5" y="990610"/>
            <a:ext cx="3044423" cy="584775"/>
          </a:xfrm>
          <a:prstGeom prst="rect">
            <a:avLst/>
          </a:prstGeom>
        </p:spPr>
        <p:txBody>
          <a:bodyPr wrap="none">
            <a:spAutoFit/>
          </a:bodyPr>
          <a:lstStyle/>
          <a:p>
            <a:pPr lvl="0">
              <a:spcBef>
                <a:spcPct val="20000"/>
              </a:spcBef>
            </a:pPr>
            <a:r>
              <a:rPr lang="en-US" sz="3200" b="1" dirty="0">
                <a:solidFill>
                  <a:prstClr val="black"/>
                </a:solidFill>
                <a:latin typeface="Times New Roman" pitchFamily="18" charset="0"/>
                <a:cs typeface="Times New Roman" pitchFamily="18" charset="0"/>
              </a:rPr>
              <a:t>1. </a:t>
            </a:r>
            <a:r>
              <a:rPr lang="en-US" sz="3200" b="1" dirty="0" err="1">
                <a:solidFill>
                  <a:prstClr val="black"/>
                </a:solidFill>
                <a:latin typeface="Times New Roman" pitchFamily="18" charset="0"/>
                <a:cs typeface="Times New Roman" pitchFamily="18" charset="0"/>
              </a:rPr>
              <a:t>Hô</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hấp</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tế</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bào</a:t>
            </a:r>
            <a:endParaRPr lang="en-US" sz="3200" b="1" dirty="0">
              <a:solidFill>
                <a:prstClr val="black"/>
              </a:solidFill>
              <a:latin typeface="Times New Roman" pitchFamily="18" charset="0"/>
              <a:cs typeface="Times New Roman" pitchFamily="18" charset="0"/>
            </a:endParaRPr>
          </a:p>
        </p:txBody>
      </p:sp>
      <p:sp>
        <p:nvSpPr>
          <p:cNvPr id="5" name="Title 1"/>
          <p:cNvSpPr txBox="1">
            <a:spLocks/>
          </p:cNvSpPr>
          <p:nvPr/>
        </p:nvSpPr>
        <p:spPr>
          <a:xfrm>
            <a:off x="304800" y="152400"/>
            <a:ext cx="8458200" cy="1417638"/>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sz="3200" b="1" dirty="0">
                <a:solidFill>
                  <a:prstClr val="black"/>
                </a:solidFill>
                <a:latin typeface="Times New Roman" pitchFamily="18" charset="0"/>
                <a:ea typeface="+mn-ea"/>
                <a:cs typeface="Times New Roman" pitchFamily="18" charset="0"/>
              </a:rPr>
              <a:t>II. PHÂN GIẢI CÁC CHẤT VÀ GIẢI PHÓNG NĂNG LƯỢNG TRONG TẾ BÀO</a:t>
            </a:r>
            <a:br>
              <a:rPr lang="en-US" sz="3200" dirty="0">
                <a:solidFill>
                  <a:prstClr val="black"/>
                </a:solidFill>
                <a:latin typeface="Times New Roman" pitchFamily="18" charset="0"/>
                <a:ea typeface="+mn-ea"/>
                <a:cs typeface="Times New Roman" pitchFamily="18" charset="0"/>
              </a:rPr>
            </a:br>
            <a:endParaRPr lang="en-US" dirty="0"/>
          </a:p>
        </p:txBody>
      </p:sp>
      <p:sp>
        <p:nvSpPr>
          <p:cNvPr id="6" name="Title 1"/>
          <p:cNvSpPr txBox="1">
            <a:spLocks/>
          </p:cNvSpPr>
          <p:nvPr/>
        </p:nvSpPr>
        <p:spPr>
          <a:xfrm>
            <a:off x="381000" y="2133600"/>
            <a:ext cx="86868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latin typeface="Times New Roman"/>
                <a:ea typeface="Times New Roman"/>
              </a:rPr>
              <a:t>Chia </a:t>
            </a:r>
            <a:r>
              <a:rPr lang="en-US" sz="3200" dirty="0" err="1">
                <a:latin typeface="Times New Roman"/>
                <a:ea typeface="Times New Roman"/>
              </a:rPr>
              <a:t>lớp</a:t>
            </a:r>
            <a:r>
              <a:rPr lang="en-US" sz="3200" dirty="0">
                <a:latin typeface="Times New Roman"/>
                <a:ea typeface="Times New Roman"/>
              </a:rPr>
              <a:t> </a:t>
            </a:r>
            <a:r>
              <a:rPr lang="en-US" sz="3200" dirty="0" err="1">
                <a:latin typeface="Times New Roman"/>
                <a:ea typeface="Times New Roman"/>
              </a:rPr>
              <a:t>thành</a:t>
            </a:r>
            <a:r>
              <a:rPr lang="en-US" sz="3200" dirty="0">
                <a:latin typeface="Times New Roman"/>
                <a:ea typeface="Times New Roman"/>
              </a:rPr>
              <a:t> </a:t>
            </a:r>
            <a:r>
              <a:rPr lang="en-US" sz="3200" dirty="0" err="1">
                <a:latin typeface="Times New Roman"/>
                <a:ea typeface="Times New Roman"/>
              </a:rPr>
              <a:t>các</a:t>
            </a:r>
            <a:r>
              <a:rPr lang="en-US" sz="3200" dirty="0">
                <a:latin typeface="Times New Roman"/>
                <a:ea typeface="Times New Roman"/>
              </a:rPr>
              <a:t> </a:t>
            </a:r>
            <a:r>
              <a:rPr lang="en-US" sz="3200" dirty="0" err="1">
                <a:latin typeface="Times New Roman"/>
                <a:ea typeface="Times New Roman"/>
              </a:rPr>
              <a:t>nhóm</a:t>
            </a:r>
            <a:r>
              <a:rPr lang="en-US" sz="3200" dirty="0">
                <a:latin typeface="Times New Roman"/>
                <a:ea typeface="Times New Roman"/>
              </a:rPr>
              <a:t> </a:t>
            </a:r>
            <a:r>
              <a:rPr lang="en-US" sz="3200" dirty="0" err="1">
                <a:latin typeface="Times New Roman"/>
                <a:ea typeface="Times New Roman"/>
              </a:rPr>
              <a:t>nhỏ</a:t>
            </a:r>
            <a:r>
              <a:rPr lang="en-US" sz="3200" dirty="0">
                <a:latin typeface="Times New Roman"/>
                <a:ea typeface="Times New Roman"/>
              </a:rPr>
              <a:t> (</a:t>
            </a:r>
            <a:r>
              <a:rPr lang="en-US" sz="3200" dirty="0" err="1">
                <a:latin typeface="Times New Roman"/>
                <a:ea typeface="Times New Roman"/>
              </a:rPr>
              <a:t>mỗi</a:t>
            </a:r>
            <a:r>
              <a:rPr lang="en-US" sz="3200" dirty="0">
                <a:latin typeface="Times New Roman"/>
                <a:ea typeface="Times New Roman"/>
              </a:rPr>
              <a:t> </a:t>
            </a:r>
            <a:r>
              <a:rPr lang="en-US" sz="3200" dirty="0" err="1">
                <a:latin typeface="Times New Roman"/>
                <a:ea typeface="Times New Roman"/>
              </a:rPr>
              <a:t>nhóm</a:t>
            </a:r>
            <a:r>
              <a:rPr lang="en-US" sz="3200" dirty="0">
                <a:latin typeface="Times New Roman"/>
                <a:ea typeface="Times New Roman"/>
              </a:rPr>
              <a:t> 4 – 6 HS) </a:t>
            </a:r>
            <a:r>
              <a:rPr lang="en-US" sz="3200" dirty="0" err="1">
                <a:latin typeface="Times New Roman"/>
                <a:ea typeface="Times New Roman"/>
              </a:rPr>
              <a:t>đọc</a:t>
            </a:r>
            <a:r>
              <a:rPr lang="en-US" sz="3200" dirty="0">
                <a:latin typeface="Times New Roman"/>
                <a:ea typeface="Times New Roman"/>
              </a:rPr>
              <a:t> </a:t>
            </a:r>
            <a:r>
              <a:rPr lang="en-US" sz="3200" dirty="0" err="1">
                <a:latin typeface="Times New Roman"/>
                <a:ea typeface="Times New Roman"/>
              </a:rPr>
              <a:t>thông</a:t>
            </a:r>
            <a:r>
              <a:rPr lang="en-US" sz="3200" dirty="0">
                <a:latin typeface="Times New Roman"/>
                <a:ea typeface="Times New Roman"/>
              </a:rPr>
              <a:t> tin </a:t>
            </a:r>
            <a:r>
              <a:rPr lang="en-US" sz="3200" dirty="0" err="1">
                <a:latin typeface="Times New Roman"/>
                <a:ea typeface="Times New Roman"/>
              </a:rPr>
              <a:t>và</a:t>
            </a:r>
            <a:r>
              <a:rPr lang="en-US" sz="3200" dirty="0">
                <a:latin typeface="Times New Roman"/>
                <a:ea typeface="Times New Roman"/>
              </a:rPr>
              <a:t> </a:t>
            </a:r>
            <a:r>
              <a:rPr lang="en-US" sz="3200" dirty="0" err="1">
                <a:latin typeface="Times New Roman"/>
                <a:ea typeface="Times New Roman"/>
              </a:rPr>
              <a:t>quan</a:t>
            </a:r>
            <a:r>
              <a:rPr lang="en-US" sz="3200" dirty="0">
                <a:latin typeface="Times New Roman"/>
                <a:ea typeface="Times New Roman"/>
              </a:rPr>
              <a:t> </a:t>
            </a:r>
            <a:r>
              <a:rPr lang="en-US" sz="3200" dirty="0" err="1">
                <a:latin typeface="Times New Roman"/>
                <a:ea typeface="Times New Roman"/>
              </a:rPr>
              <a:t>sát</a:t>
            </a:r>
            <a:r>
              <a:rPr lang="en-US" sz="3200" dirty="0">
                <a:latin typeface="Times New Roman"/>
                <a:ea typeface="Times New Roman"/>
              </a:rPr>
              <a:t> </a:t>
            </a:r>
            <a:r>
              <a:rPr lang="en-US" sz="3200" dirty="0" err="1">
                <a:latin typeface="Times New Roman"/>
                <a:ea typeface="Times New Roman"/>
              </a:rPr>
              <a:t>các</a:t>
            </a:r>
            <a:r>
              <a:rPr lang="en-US" sz="3200" dirty="0">
                <a:latin typeface="Times New Roman"/>
                <a:ea typeface="Times New Roman"/>
              </a:rPr>
              <a:t> </a:t>
            </a:r>
            <a:r>
              <a:rPr lang="en-US" sz="3200" dirty="0" err="1">
                <a:latin typeface="Times New Roman"/>
                <a:ea typeface="Times New Roman"/>
              </a:rPr>
              <a:t>hình</a:t>
            </a:r>
            <a:r>
              <a:rPr lang="en-US" sz="3200" dirty="0">
                <a:latin typeface="Times New Roman"/>
                <a:ea typeface="Times New Roman"/>
              </a:rPr>
              <a:t> </a:t>
            </a:r>
            <a:r>
              <a:rPr lang="en-US" sz="3200" dirty="0" err="1">
                <a:latin typeface="Times New Roman"/>
                <a:ea typeface="Times New Roman"/>
              </a:rPr>
              <a:t>ảnh</a:t>
            </a:r>
            <a:r>
              <a:rPr lang="en-US" sz="3200" dirty="0">
                <a:latin typeface="Times New Roman"/>
                <a:ea typeface="Times New Roman"/>
              </a:rPr>
              <a:t> </a:t>
            </a:r>
            <a:r>
              <a:rPr lang="en-US" sz="3200" dirty="0" err="1">
                <a:latin typeface="Times New Roman"/>
                <a:ea typeface="Times New Roman"/>
              </a:rPr>
              <a:t>mục</a:t>
            </a:r>
            <a:r>
              <a:rPr lang="en-US" sz="3200" dirty="0">
                <a:latin typeface="Times New Roman"/>
                <a:ea typeface="Times New Roman"/>
              </a:rPr>
              <a:t> II.1 (SGK tr.72 – 74) </a:t>
            </a:r>
            <a:r>
              <a:rPr lang="en-US" sz="3200" dirty="0"/>
              <a:t> </a:t>
            </a:r>
          </a:p>
        </p:txBody>
      </p:sp>
    </p:spTree>
    <p:extLst>
      <p:ext uri="{BB962C8B-B14F-4D97-AF65-F5344CB8AC3E}">
        <p14:creationId xmlns:p14="http://schemas.microsoft.com/office/powerpoint/2010/main" val="116964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77200" cy="685800"/>
          </a:xfrm>
        </p:spPr>
        <p:txBody>
          <a:bodyPr>
            <a:normAutofit fontScale="90000"/>
          </a:bodyPr>
          <a:lstStyle/>
          <a:p>
            <a:r>
              <a:rPr lang="en-US" b="1" dirty="0" err="1">
                <a:latin typeface="Times New Roman" pitchFamily="18" charset="0"/>
                <a:cs typeface="Times New Roman" pitchFamily="18" charset="0"/>
              </a:rPr>
              <a:t>Nội</a:t>
            </a:r>
            <a:r>
              <a:rPr lang="en-US" b="1" dirty="0">
                <a:latin typeface="Times New Roman" pitchFamily="18" charset="0"/>
                <a:cs typeface="Times New Roman" pitchFamily="18" charset="0"/>
              </a:rPr>
              <a:t> dung</a:t>
            </a:r>
          </a:p>
        </p:txBody>
      </p:sp>
      <p:sp>
        <p:nvSpPr>
          <p:cNvPr id="3" name="Content Placeholder 2"/>
          <p:cNvSpPr>
            <a:spLocks noGrp="1"/>
          </p:cNvSpPr>
          <p:nvPr>
            <p:ph idx="1"/>
          </p:nvPr>
        </p:nvSpPr>
        <p:spPr>
          <a:xfrm>
            <a:off x="457200" y="838200"/>
            <a:ext cx="8229600" cy="5562600"/>
          </a:xfrm>
        </p:spPr>
        <p:txBody>
          <a:bodyPr>
            <a:normAutofit fontScale="92500" lnSpcReduction="10000"/>
          </a:bodyPr>
          <a:lstStyle/>
          <a:p>
            <a:pPr marL="0" indent="0">
              <a:buNone/>
            </a:pPr>
            <a:r>
              <a:rPr lang="en-US" b="1" dirty="0">
                <a:latin typeface="Times New Roman" pitchFamily="18" charset="0"/>
                <a:cs typeface="Times New Roman" pitchFamily="18" charset="0"/>
              </a:rPr>
              <a:t>I. TỔNG HỢP CÁC CHẤT VÀ TÍCH LŨY NĂNG LƯỢNG TRONG TẾ BÀO</a:t>
            </a:r>
          </a:p>
          <a:p>
            <a:pPr marL="0" indent="0">
              <a:buNone/>
            </a:pPr>
            <a:r>
              <a:rPr lang="en-US" b="1" dirty="0">
                <a:latin typeface="Times New Roman" pitchFamily="18" charset="0"/>
                <a:cs typeface="Times New Roman" pitchFamily="18" charset="0"/>
              </a:rPr>
              <a:t>1. </a:t>
            </a:r>
            <a:r>
              <a:rPr lang="en-US" b="1" dirty="0" err="1">
                <a:latin typeface="Times New Roman" pitchFamily="18" charset="0"/>
                <a:cs typeface="Times New Roman" pitchFamily="18" charset="0"/>
              </a:rPr>
              <a:t>Quang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tổng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hợp</a:t>
            </a:r>
            <a:endParaRPr lang="en-US" b="1" dirty="0">
              <a:latin typeface="Times New Roman" pitchFamily="18" charset="0"/>
              <a:cs typeface="Times New Roman" pitchFamily="18" charset="0"/>
            </a:endParaRPr>
          </a:p>
          <a:p>
            <a:pPr marL="0" indent="0">
              <a:buNone/>
            </a:pPr>
            <a:r>
              <a:rPr lang="en-US" b="1" dirty="0">
                <a:latin typeface="Times New Roman" pitchFamily="18" charset="0"/>
                <a:cs typeface="Times New Roman" pitchFamily="18" charset="0"/>
              </a:rPr>
              <a:t>2. </a:t>
            </a:r>
            <a:r>
              <a:rPr lang="en-US" b="1" dirty="0" err="1">
                <a:latin typeface="Times New Roman" pitchFamily="18" charset="0"/>
                <a:cs typeface="Times New Roman" pitchFamily="18" charset="0"/>
              </a:rPr>
              <a:t>Hoá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tổng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hợp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khử</a:t>
            </a:r>
            <a:endParaRPr lang="en-US" b="1" dirty="0">
              <a:latin typeface="Times New Roman" pitchFamily="18" charset="0"/>
              <a:cs typeface="Times New Roman" pitchFamily="18" charset="0"/>
            </a:endParaRPr>
          </a:p>
          <a:p>
            <a:pPr marL="0" indent="0">
              <a:buNone/>
            </a:pPr>
            <a:r>
              <a:rPr lang="en-US" b="1" dirty="0">
                <a:latin typeface="Times New Roman" pitchFamily="18" charset="0"/>
                <a:cs typeface="Times New Roman" pitchFamily="18" charset="0"/>
              </a:rPr>
              <a:t>3. </a:t>
            </a:r>
            <a:r>
              <a:rPr lang="en-US" b="1" dirty="0" err="1">
                <a:latin typeface="Times New Roman" pitchFamily="18" charset="0"/>
                <a:cs typeface="Times New Roman" pitchFamily="18" charset="0"/>
              </a:rPr>
              <a:t>Tổng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hợp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lớn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bào</a:t>
            </a:r>
            <a:endParaRPr lang="en-US" b="1" dirty="0">
              <a:latin typeface="Times New Roman" pitchFamily="18" charset="0"/>
              <a:cs typeface="Times New Roman" pitchFamily="18" charset="0"/>
            </a:endParaRPr>
          </a:p>
          <a:p>
            <a:pPr marL="0" indent="0">
              <a:buNone/>
            </a:pPr>
            <a:r>
              <a:rPr lang="en-US" b="1" dirty="0">
                <a:latin typeface="Times New Roman" pitchFamily="18" charset="0"/>
                <a:cs typeface="Times New Roman" pitchFamily="18" charset="0"/>
              </a:rPr>
              <a:t>II. PHÂN GIẢI CÁC CHẤT VÀ GIẢI PHÓNG NĂNG LƯỢNG TRONG TẾ BÀO</a:t>
            </a:r>
          </a:p>
          <a:p>
            <a:pPr marL="0" indent="0">
              <a:buNone/>
            </a:pPr>
            <a:r>
              <a:rPr lang="en-US" b="1" dirty="0">
                <a:latin typeface="Times New Roman" pitchFamily="18" charset="0"/>
                <a:cs typeface="Times New Roman" pitchFamily="18" charset="0"/>
              </a:rPr>
              <a:t>1. </a:t>
            </a:r>
            <a:r>
              <a:rPr lang="en-US" b="1" dirty="0" err="1">
                <a:latin typeface="Times New Roman" pitchFamily="18" charset="0"/>
                <a:cs typeface="Times New Roman" pitchFamily="18" charset="0"/>
              </a:rPr>
              <a:t>Hô</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hấp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bào</a:t>
            </a:r>
            <a:endParaRPr lang="en-US" b="1" dirty="0">
              <a:latin typeface="Times New Roman" pitchFamily="18" charset="0"/>
              <a:cs typeface="Times New Roman" pitchFamily="18" charset="0"/>
            </a:endParaRPr>
          </a:p>
          <a:p>
            <a:pPr marL="0" indent="0">
              <a:buNone/>
            </a:pPr>
            <a:r>
              <a:rPr lang="en-US" b="1" dirty="0">
                <a:latin typeface="Times New Roman" pitchFamily="18" charset="0"/>
                <a:cs typeface="Times New Roman" pitchFamily="18" charset="0"/>
              </a:rPr>
              <a:t>2. </a:t>
            </a:r>
            <a:r>
              <a:rPr lang="en-US" b="1" dirty="0" err="1">
                <a:latin typeface="Times New Roman" pitchFamily="18" charset="0"/>
                <a:cs typeface="Times New Roman" pitchFamily="18" charset="0"/>
              </a:rPr>
              <a:t>Lên</a:t>
            </a:r>
            <a:r>
              <a:rPr lang="en-US" b="1" dirty="0">
                <a:latin typeface="Times New Roman" pitchFamily="18" charset="0"/>
                <a:cs typeface="Times New Roman" pitchFamily="18" charset="0"/>
              </a:rPr>
              <a:t> men</a:t>
            </a:r>
          </a:p>
          <a:p>
            <a:pPr marL="0" indent="0">
              <a:buNone/>
            </a:pPr>
            <a:r>
              <a:rPr lang="en-US" b="1" dirty="0">
                <a:latin typeface="Times New Roman" pitchFamily="18" charset="0"/>
                <a:cs typeface="Times New Roman" pitchFamily="18" charset="0"/>
              </a:rPr>
              <a:t>III. MỐI QUAN HỆ GIỮA TỔNG HỢP VÀ PHÂN GIẢI CÁC CHẤT TRONG TẾ BÀO</a:t>
            </a: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132402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51133"/>
            <a:ext cx="8610600" cy="5678269"/>
          </a:xfrm>
          <a:prstGeom prst="rect">
            <a:avLst/>
          </a:prstGeom>
        </p:spPr>
      </p:pic>
      <p:sp>
        <p:nvSpPr>
          <p:cNvPr id="6" name="TextBox 5"/>
          <p:cNvSpPr txBox="1"/>
          <p:nvPr/>
        </p:nvSpPr>
        <p:spPr>
          <a:xfrm>
            <a:off x="1171499" y="304810"/>
            <a:ext cx="6877204" cy="646331"/>
          </a:xfrm>
          <a:prstGeom prst="rect">
            <a:avLst/>
          </a:prstGeom>
          <a:noFill/>
        </p:spPr>
        <p:txBody>
          <a:bodyPr wrap="none" rtlCol="0">
            <a:spAutoFit/>
          </a:bodyPr>
          <a:lstStyle/>
          <a:p>
            <a:r>
              <a:rPr lang="en-US" sz="3600" b="1" dirty="0" err="1">
                <a:latin typeface="Times New Roman" pitchFamily="18" charset="0"/>
                <a:cs typeface="Times New Roman" pitchFamily="18" charset="0"/>
              </a:rPr>
              <a:t>Sơ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đồ</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tổng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hô</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hấp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tế</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bào</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102486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a:latin typeface="Times New Roman" pitchFamily="18" charset="0"/>
                <a:cs typeface="Times New Roman" pitchFamily="18" charset="0"/>
              </a:rPr>
              <a:t>Sơ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đồ</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tóm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tắt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giai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đoạn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phân</a:t>
            </a:r>
            <a:endParaRPr lang="en-US" sz="3200" b="1"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 t="1111" r="-1894"/>
          <a:stretch/>
        </p:blipFill>
        <p:spPr>
          <a:xfrm>
            <a:off x="457201" y="1424066"/>
            <a:ext cx="7997252" cy="4671934"/>
          </a:xfrm>
        </p:spPr>
      </p:pic>
    </p:spTree>
    <p:extLst>
      <p:ext uri="{BB962C8B-B14F-4D97-AF65-F5344CB8AC3E}">
        <p14:creationId xmlns:p14="http://schemas.microsoft.com/office/powerpoint/2010/main" val="32268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b="1" dirty="0" err="1">
                <a:latin typeface="Times New Roman" pitchFamily="18" charset="0"/>
                <a:cs typeface="Times New Roman" pitchFamily="18" charset="0"/>
              </a:rPr>
              <a:t>Sơ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đồ</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tóm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tắt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trình</a:t>
            </a:r>
            <a:r>
              <a:rPr lang="en-US" sz="2800" b="1" dirty="0">
                <a:latin typeface="Times New Roman" pitchFamily="18" charset="0"/>
                <a:cs typeface="Times New Roman" pitchFamily="18" charset="0"/>
              </a:rPr>
              <a:t> Krebs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66800"/>
            <a:ext cx="8686800" cy="5377034"/>
          </a:xfrm>
        </p:spPr>
      </p:pic>
    </p:spTree>
    <p:extLst>
      <p:ext uri="{BB962C8B-B14F-4D97-AF65-F5344CB8AC3E}">
        <p14:creationId xmlns:p14="http://schemas.microsoft.com/office/powerpoint/2010/main" val="363794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err="1">
                <a:latin typeface="Times New Roman" pitchFamily="18" charset="0"/>
                <a:cs typeface="Times New Roman" pitchFamily="18" charset="0"/>
              </a:rPr>
              <a:t>Chuỗi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truyền</a:t>
            </a:r>
            <a:r>
              <a:rPr lang="en-US" sz="3600" b="1" dirty="0">
                <a:latin typeface="Times New Roman" pitchFamily="18" charset="0"/>
                <a:cs typeface="Times New Roman" pitchFamily="18" charset="0"/>
              </a:rPr>
              <a:t> electron </a:t>
            </a:r>
            <a:r>
              <a:rPr lang="en-US" sz="3600" b="1" dirty="0" err="1">
                <a:latin typeface="Times New Roman" pitchFamily="18" charset="0"/>
                <a:cs typeface="Times New Roman" pitchFamily="18" charset="0"/>
              </a:rPr>
              <a:t>trong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hô</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hấp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tế</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bào</a:t>
            </a:r>
            <a:endParaRPr lang="en-US" sz="3600" b="1"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5" y="1274928"/>
            <a:ext cx="8381999" cy="5278272"/>
          </a:xfrm>
        </p:spPr>
      </p:pic>
    </p:spTree>
    <p:extLst>
      <p:ext uri="{BB962C8B-B14F-4D97-AF65-F5344CB8AC3E}">
        <p14:creationId xmlns:p14="http://schemas.microsoft.com/office/powerpoint/2010/main" val="359268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sát</a:t>
            </a:r>
            <a:r>
              <a:rPr lang="en-US" dirty="0">
                <a:latin typeface="Times New Roman" pitchFamily="18" charset="0"/>
                <a:cs typeface="Times New Roman" pitchFamily="18" charset="0"/>
              </a:rPr>
              <a:t> video</a:t>
            </a:r>
          </a:p>
        </p:txBody>
      </p:sp>
      <p:sp>
        <p:nvSpPr>
          <p:cNvPr id="3" name="Content Placeholder 2"/>
          <p:cNvSpPr>
            <a:spLocks noGrp="1"/>
          </p:cNvSpPr>
          <p:nvPr>
            <p:ph idx="1"/>
          </p:nvPr>
        </p:nvSpPr>
        <p:spPr>
          <a:xfrm>
            <a:off x="685800" y="1722441"/>
            <a:ext cx="8229600" cy="4525963"/>
          </a:xfrm>
        </p:spPr>
        <p:txBody>
          <a:bodyPr/>
          <a:lstStyle/>
          <a:p>
            <a:pPr marL="0" indent="0">
              <a:buNone/>
            </a:pPr>
            <a:r>
              <a:rPr lang="en-US" u="sng" dirty="0">
                <a:latin typeface="Times New Roman" pitchFamily="18" charset="0"/>
                <a:cs typeface="Times New Roman" pitchFamily="18" charset="0"/>
                <a:hlinkClick r:id="rId2"/>
              </a:rPr>
              <a:t>https://youtu.be/rCo1k4ABPRI</a:t>
            </a:r>
            <a:endParaRPr lang="en-US"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45539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2350277909"/>
              </p:ext>
            </p:extLst>
          </p:nvPr>
        </p:nvGraphicFramePr>
        <p:xfrm>
          <a:off x="541339" y="685810"/>
          <a:ext cx="7688262" cy="8675687"/>
        </p:xfrm>
        <a:graphic>
          <a:graphicData uri="http://schemas.openxmlformats.org/presentationml/2006/ole">
            <mc:AlternateContent xmlns:mc="http://schemas.openxmlformats.org/markup-compatibility/2006">
              <mc:Choice xmlns:v="urn:schemas-microsoft-com:vml" Requires="v">
                <p:oleObj spid="_x0000_s5133" name="Document" r:id="rId3" imgW="6077602" imgH="7170347" progId="Word.Document.12">
                  <p:embed/>
                </p:oleObj>
              </mc:Choice>
              <mc:Fallback>
                <p:oleObj name="Document" r:id="rId3" imgW="6077602" imgH="7170347" progId="Word.Document.12">
                  <p:embed/>
                  <p:pic>
                    <p:nvPicPr>
                      <p:cNvPr id="0" name=""/>
                      <p:cNvPicPr/>
                      <p:nvPr/>
                    </p:nvPicPr>
                    <p:blipFill>
                      <a:blip r:embed="rId4"/>
                      <a:stretch>
                        <a:fillRect/>
                      </a:stretch>
                    </p:blipFill>
                    <p:spPr>
                      <a:xfrm>
                        <a:off x="541339" y="685810"/>
                        <a:ext cx="7688262" cy="8675687"/>
                      </a:xfrm>
                      <a:prstGeom prst="rect">
                        <a:avLst/>
                      </a:prstGeom>
                    </p:spPr>
                  </p:pic>
                </p:oleObj>
              </mc:Fallback>
            </mc:AlternateContent>
          </a:graphicData>
        </a:graphic>
      </p:graphicFrame>
      <p:sp>
        <p:nvSpPr>
          <p:cNvPr id="7" name="TextBox 6"/>
          <p:cNvSpPr txBox="1"/>
          <p:nvPr/>
        </p:nvSpPr>
        <p:spPr>
          <a:xfrm>
            <a:off x="1295400" y="10"/>
            <a:ext cx="4740400" cy="584775"/>
          </a:xfrm>
          <a:prstGeom prst="rect">
            <a:avLst/>
          </a:prstGeom>
          <a:noFill/>
        </p:spPr>
        <p:txBody>
          <a:bodyPr wrap="none" rtlCol="0">
            <a:spAutoFit/>
          </a:bodyPr>
          <a:lstStyle/>
          <a:p>
            <a:r>
              <a:rPr lang="en-US" sz="3200" b="1" dirty="0" err="1">
                <a:latin typeface="Times New Roman" pitchFamily="18" charset="0"/>
                <a:cs typeface="Times New Roman" pitchFamily="18" charset="0"/>
              </a:rPr>
              <a:t>Hoàn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thành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phiếu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tập</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4065126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i="1" dirty="0" err="1">
                <a:solidFill>
                  <a:srgbClr val="FF0000"/>
                </a:solidFill>
                <a:latin typeface="Times New Roman"/>
                <a:ea typeface="Times New Roman"/>
              </a:rPr>
              <a:t>Khi</a:t>
            </a:r>
            <a:r>
              <a:rPr lang="en-US" i="1" dirty="0">
                <a:solidFill>
                  <a:srgbClr val="FF0000"/>
                </a:solidFill>
                <a:latin typeface="Times New Roman"/>
                <a:ea typeface="Times New Roman"/>
              </a:rPr>
              <a:t> </a:t>
            </a:r>
            <a:r>
              <a:rPr lang="en-US" i="1" dirty="0" err="1">
                <a:solidFill>
                  <a:srgbClr val="FF0000"/>
                </a:solidFill>
                <a:latin typeface="Times New Roman"/>
                <a:ea typeface="Times New Roman"/>
              </a:rPr>
              <a:t>trong</a:t>
            </a:r>
            <a:r>
              <a:rPr lang="en-US" i="1" dirty="0">
                <a:solidFill>
                  <a:srgbClr val="FF0000"/>
                </a:solidFill>
                <a:latin typeface="Times New Roman"/>
                <a:ea typeface="Times New Roman"/>
              </a:rPr>
              <a:t> </a:t>
            </a:r>
            <a:r>
              <a:rPr lang="en-US" i="1" dirty="0" err="1">
                <a:solidFill>
                  <a:srgbClr val="FF0000"/>
                </a:solidFill>
                <a:latin typeface="Times New Roman"/>
                <a:ea typeface="Times New Roman"/>
              </a:rPr>
              <a:t>tế</a:t>
            </a:r>
            <a:r>
              <a:rPr lang="en-US" i="1" dirty="0">
                <a:solidFill>
                  <a:srgbClr val="FF0000"/>
                </a:solidFill>
                <a:latin typeface="Times New Roman"/>
                <a:ea typeface="Times New Roman"/>
              </a:rPr>
              <a:t> </a:t>
            </a:r>
            <a:r>
              <a:rPr lang="en-US" i="1" dirty="0" err="1">
                <a:solidFill>
                  <a:srgbClr val="FF0000"/>
                </a:solidFill>
                <a:latin typeface="Times New Roman"/>
                <a:ea typeface="Times New Roman"/>
              </a:rPr>
              <a:t>bào</a:t>
            </a:r>
            <a:r>
              <a:rPr lang="en-US" i="1" dirty="0">
                <a:solidFill>
                  <a:srgbClr val="FF0000"/>
                </a:solidFill>
                <a:latin typeface="Times New Roman"/>
                <a:ea typeface="Times New Roman"/>
              </a:rPr>
              <a:t> </a:t>
            </a:r>
            <a:r>
              <a:rPr lang="en-US" i="1" dirty="0" err="1">
                <a:solidFill>
                  <a:srgbClr val="FF0000"/>
                </a:solidFill>
                <a:latin typeface="Times New Roman"/>
                <a:ea typeface="Times New Roman"/>
              </a:rPr>
              <a:t>không</a:t>
            </a:r>
            <a:r>
              <a:rPr lang="en-US" i="1" dirty="0">
                <a:solidFill>
                  <a:srgbClr val="FF0000"/>
                </a:solidFill>
                <a:latin typeface="Times New Roman"/>
                <a:ea typeface="Times New Roman"/>
              </a:rPr>
              <a:t> </a:t>
            </a:r>
            <a:r>
              <a:rPr lang="en-US" i="1" dirty="0" err="1">
                <a:solidFill>
                  <a:srgbClr val="FF0000"/>
                </a:solidFill>
                <a:latin typeface="Times New Roman"/>
                <a:ea typeface="Times New Roman"/>
              </a:rPr>
              <a:t>có</a:t>
            </a:r>
            <a:r>
              <a:rPr lang="en-US" i="1" dirty="0">
                <a:solidFill>
                  <a:srgbClr val="FF0000"/>
                </a:solidFill>
                <a:latin typeface="Times New Roman"/>
                <a:ea typeface="Times New Roman"/>
              </a:rPr>
              <a:t> oxygen, glucose </a:t>
            </a:r>
            <a:r>
              <a:rPr lang="en-US" i="1" dirty="0" err="1">
                <a:solidFill>
                  <a:srgbClr val="FF0000"/>
                </a:solidFill>
                <a:latin typeface="Times New Roman"/>
                <a:ea typeface="Times New Roman"/>
              </a:rPr>
              <a:t>sẽ</a:t>
            </a:r>
            <a:r>
              <a:rPr lang="en-US" i="1" dirty="0">
                <a:solidFill>
                  <a:srgbClr val="FF0000"/>
                </a:solidFill>
                <a:latin typeface="Times New Roman"/>
                <a:ea typeface="Times New Roman"/>
              </a:rPr>
              <a:t> </a:t>
            </a:r>
            <a:r>
              <a:rPr lang="en-US" i="1" dirty="0" err="1">
                <a:solidFill>
                  <a:srgbClr val="FF0000"/>
                </a:solidFill>
                <a:latin typeface="Times New Roman"/>
                <a:ea typeface="Times New Roman"/>
              </a:rPr>
              <a:t>được</a:t>
            </a:r>
            <a:r>
              <a:rPr lang="en-US" i="1" dirty="0">
                <a:solidFill>
                  <a:srgbClr val="FF0000"/>
                </a:solidFill>
                <a:latin typeface="Times New Roman"/>
                <a:ea typeface="Times New Roman"/>
              </a:rPr>
              <a:t> </a:t>
            </a:r>
            <a:r>
              <a:rPr lang="en-US" i="1" dirty="0" err="1">
                <a:solidFill>
                  <a:srgbClr val="FF0000"/>
                </a:solidFill>
                <a:latin typeface="Times New Roman"/>
                <a:ea typeface="Times New Roman"/>
              </a:rPr>
              <a:t>chuyển</a:t>
            </a:r>
            <a:r>
              <a:rPr lang="en-US" i="1" dirty="0">
                <a:solidFill>
                  <a:srgbClr val="FF0000"/>
                </a:solidFill>
                <a:latin typeface="Times New Roman"/>
                <a:ea typeface="Times New Roman"/>
              </a:rPr>
              <a:t> </a:t>
            </a:r>
            <a:r>
              <a:rPr lang="en-US" i="1" dirty="0" err="1">
                <a:solidFill>
                  <a:srgbClr val="FF0000"/>
                </a:solidFill>
                <a:latin typeface="Times New Roman"/>
                <a:ea typeface="Times New Roman"/>
              </a:rPr>
              <a:t>hóa</a:t>
            </a:r>
            <a:r>
              <a:rPr lang="en-US" i="1" dirty="0">
                <a:solidFill>
                  <a:srgbClr val="FF0000"/>
                </a:solidFill>
                <a:latin typeface="Times New Roman"/>
                <a:ea typeface="Times New Roman"/>
              </a:rPr>
              <a:t> </a:t>
            </a:r>
            <a:r>
              <a:rPr lang="en-US" i="1" dirty="0" err="1">
                <a:solidFill>
                  <a:srgbClr val="FF0000"/>
                </a:solidFill>
                <a:latin typeface="Times New Roman"/>
                <a:ea typeface="Times New Roman"/>
              </a:rPr>
              <a:t>như</a:t>
            </a:r>
            <a:r>
              <a:rPr lang="en-US" i="1" dirty="0">
                <a:solidFill>
                  <a:srgbClr val="FF0000"/>
                </a:solidFill>
                <a:latin typeface="Times New Roman"/>
                <a:ea typeface="Times New Roman"/>
              </a:rPr>
              <a:t> </a:t>
            </a:r>
            <a:r>
              <a:rPr lang="en-US" i="1" dirty="0" err="1">
                <a:solidFill>
                  <a:srgbClr val="FF0000"/>
                </a:solidFill>
                <a:latin typeface="Times New Roman"/>
                <a:ea typeface="Times New Roman"/>
              </a:rPr>
              <a:t>thế</a:t>
            </a:r>
            <a:r>
              <a:rPr lang="en-US" i="1" dirty="0">
                <a:solidFill>
                  <a:srgbClr val="FF0000"/>
                </a:solidFill>
                <a:latin typeface="Times New Roman"/>
                <a:ea typeface="Times New Roman"/>
              </a:rPr>
              <a:t> </a:t>
            </a:r>
            <a:r>
              <a:rPr lang="en-US" i="1" dirty="0" err="1">
                <a:solidFill>
                  <a:srgbClr val="FF0000"/>
                </a:solidFill>
                <a:latin typeface="Times New Roman"/>
                <a:ea typeface="Times New Roman"/>
              </a:rPr>
              <a:t>nào</a:t>
            </a:r>
            <a:r>
              <a:rPr lang="en-US" i="1" dirty="0">
                <a:solidFill>
                  <a:srgbClr val="FF0000"/>
                </a:solidFill>
                <a:latin typeface="Times New Roman"/>
                <a:ea typeface="Times New Roman"/>
              </a:rPr>
              <a:t>?</a:t>
            </a:r>
            <a:endParaRPr lang="en-US" dirty="0">
              <a:solidFill>
                <a:srgbClr val="FF0000"/>
              </a:solidFill>
            </a:endParaRPr>
          </a:p>
        </p:txBody>
      </p:sp>
    </p:spTree>
    <p:extLst>
      <p:ext uri="{BB962C8B-B14F-4D97-AF65-F5344CB8AC3E}">
        <p14:creationId xmlns:p14="http://schemas.microsoft.com/office/powerpoint/2010/main" val="1602200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868362"/>
          </a:xfrm>
        </p:spPr>
        <p:txBody>
          <a:bodyPr>
            <a:normAutofit/>
          </a:bodyPr>
          <a:lstStyle/>
          <a:p>
            <a:pPr lvl="0" algn="l">
              <a:spcBef>
                <a:spcPct val="20000"/>
              </a:spcBef>
            </a:pPr>
            <a:r>
              <a:rPr lang="en-US" sz="3000" b="1" dirty="0">
                <a:solidFill>
                  <a:prstClr val="black"/>
                </a:solidFill>
                <a:latin typeface="Times New Roman" pitchFamily="18" charset="0"/>
                <a:ea typeface="+mn-ea"/>
                <a:cs typeface="Times New Roman" pitchFamily="18" charset="0"/>
              </a:rPr>
              <a:t>2. </a:t>
            </a:r>
            <a:r>
              <a:rPr lang="en-US" sz="3000" b="1" dirty="0" err="1">
                <a:solidFill>
                  <a:prstClr val="black"/>
                </a:solidFill>
                <a:latin typeface="Times New Roman" pitchFamily="18" charset="0"/>
                <a:ea typeface="+mn-ea"/>
                <a:cs typeface="Times New Roman" pitchFamily="18" charset="0"/>
              </a:rPr>
              <a:t>Lên</a:t>
            </a:r>
            <a:r>
              <a:rPr lang="en-US" sz="3000" b="1" dirty="0">
                <a:solidFill>
                  <a:prstClr val="black"/>
                </a:solidFill>
                <a:latin typeface="Times New Roman" pitchFamily="18" charset="0"/>
                <a:ea typeface="+mn-ea"/>
                <a:cs typeface="Times New Roman" pitchFamily="18" charset="0"/>
              </a:rPr>
              <a:t> men</a:t>
            </a:r>
            <a:endParaRPr lang="en-US" dirty="0"/>
          </a:p>
        </p:txBody>
      </p:sp>
      <p:sp>
        <p:nvSpPr>
          <p:cNvPr id="3" name="Content Placeholder 2"/>
          <p:cNvSpPr>
            <a:spLocks noGrp="1"/>
          </p:cNvSpPr>
          <p:nvPr>
            <p:ph idx="1"/>
          </p:nvPr>
        </p:nvSpPr>
        <p:spPr>
          <a:xfrm>
            <a:off x="457200" y="762010"/>
            <a:ext cx="8305800" cy="1371599"/>
          </a:xfrm>
        </p:spPr>
        <p:txBody>
          <a:bodyPr/>
          <a:lstStyle/>
          <a:p>
            <a:pPr marL="0" indent="0">
              <a:buNone/>
            </a:pPr>
            <a:r>
              <a:rPr lang="en-US" dirty="0">
                <a:latin typeface="Times New Roman"/>
                <a:ea typeface="Times New Roman"/>
              </a:rPr>
              <a:t>Y/c  HS </a:t>
            </a:r>
            <a:r>
              <a:rPr lang="en-US" dirty="0" err="1">
                <a:latin typeface="Times New Roman"/>
                <a:ea typeface="Times New Roman"/>
              </a:rPr>
              <a:t>hoạt</a:t>
            </a:r>
            <a:r>
              <a:rPr lang="en-US" dirty="0">
                <a:latin typeface="Times New Roman"/>
                <a:ea typeface="Times New Roman"/>
              </a:rPr>
              <a:t> </a:t>
            </a:r>
            <a:r>
              <a:rPr lang="en-US" dirty="0" err="1">
                <a:latin typeface="Times New Roman"/>
                <a:ea typeface="Times New Roman"/>
              </a:rPr>
              <a:t>động</a:t>
            </a:r>
            <a:r>
              <a:rPr lang="en-US" dirty="0">
                <a:latin typeface="Times New Roman"/>
                <a:ea typeface="Times New Roman"/>
              </a:rPr>
              <a:t> </a:t>
            </a:r>
            <a:r>
              <a:rPr lang="en-US" dirty="0" err="1">
                <a:latin typeface="Times New Roman"/>
                <a:ea typeface="Times New Roman"/>
              </a:rPr>
              <a:t>cặp</a:t>
            </a:r>
            <a:r>
              <a:rPr lang="en-US" dirty="0">
                <a:latin typeface="Times New Roman"/>
                <a:ea typeface="Times New Roman"/>
              </a:rPr>
              <a:t> </a:t>
            </a:r>
            <a:r>
              <a:rPr lang="en-US" dirty="0" err="1">
                <a:latin typeface="Times New Roman"/>
                <a:ea typeface="Times New Roman"/>
              </a:rPr>
              <a:t>đôi</a:t>
            </a:r>
            <a:r>
              <a:rPr lang="en-US" dirty="0">
                <a:latin typeface="Times New Roman"/>
                <a:ea typeface="Times New Roman"/>
              </a:rPr>
              <a:t>, </a:t>
            </a:r>
            <a:r>
              <a:rPr lang="en-US" dirty="0" err="1">
                <a:latin typeface="Times New Roman"/>
                <a:ea typeface="Times New Roman"/>
              </a:rPr>
              <a:t>đọc</a:t>
            </a:r>
            <a:r>
              <a:rPr lang="en-US" dirty="0">
                <a:latin typeface="Times New Roman"/>
                <a:ea typeface="Times New Roman"/>
              </a:rPr>
              <a:t> </a:t>
            </a:r>
            <a:r>
              <a:rPr lang="en-US" dirty="0" err="1">
                <a:latin typeface="Times New Roman"/>
                <a:ea typeface="Times New Roman"/>
              </a:rPr>
              <a:t>thông</a:t>
            </a:r>
            <a:r>
              <a:rPr lang="en-US" dirty="0">
                <a:latin typeface="Times New Roman"/>
                <a:ea typeface="Times New Roman"/>
              </a:rPr>
              <a:t> tin </a:t>
            </a:r>
            <a:r>
              <a:rPr lang="en-US" dirty="0" err="1">
                <a:latin typeface="Times New Roman"/>
                <a:ea typeface="Times New Roman"/>
              </a:rPr>
              <a:t>và</a:t>
            </a:r>
            <a:r>
              <a:rPr lang="en-US" dirty="0">
                <a:latin typeface="Times New Roman"/>
                <a:ea typeface="Times New Roman"/>
              </a:rPr>
              <a:t> </a:t>
            </a:r>
            <a:r>
              <a:rPr lang="en-US" dirty="0" err="1">
                <a:latin typeface="Times New Roman"/>
                <a:ea typeface="Times New Roman"/>
              </a:rPr>
              <a:t>quan</a:t>
            </a:r>
            <a:r>
              <a:rPr lang="en-US" dirty="0">
                <a:latin typeface="Times New Roman"/>
                <a:ea typeface="Times New Roman"/>
              </a:rPr>
              <a:t> </a:t>
            </a:r>
            <a:r>
              <a:rPr lang="en-US" dirty="0" err="1">
                <a:latin typeface="Times New Roman"/>
                <a:ea typeface="Times New Roman"/>
              </a:rPr>
              <a:t>sát</a:t>
            </a:r>
            <a:r>
              <a:rPr lang="en-US" dirty="0">
                <a:latin typeface="Times New Roman"/>
                <a:ea typeface="Times New Roman"/>
              </a:rPr>
              <a:t> </a:t>
            </a:r>
            <a:r>
              <a:rPr lang="en-US" dirty="0" err="1">
                <a:latin typeface="Times New Roman"/>
                <a:ea typeface="Times New Roman"/>
              </a:rPr>
              <a:t>hình</a:t>
            </a:r>
            <a:r>
              <a:rPr lang="en-US" dirty="0">
                <a:latin typeface="Times New Roman"/>
                <a:ea typeface="Times New Roman"/>
              </a:rPr>
              <a:t> </a:t>
            </a:r>
            <a:r>
              <a:rPr lang="en-US" dirty="0" err="1">
                <a:latin typeface="Times New Roman"/>
                <a:ea typeface="Times New Roman"/>
              </a:rPr>
              <a:t>ảnh</a:t>
            </a:r>
            <a:r>
              <a:rPr lang="en-US" dirty="0">
                <a:latin typeface="Times New Roman"/>
                <a:ea typeface="Times New Roman"/>
              </a:rPr>
              <a:t> </a:t>
            </a:r>
            <a:r>
              <a:rPr lang="en-US" dirty="0" err="1">
                <a:latin typeface="Times New Roman"/>
                <a:ea typeface="Times New Roman"/>
              </a:rPr>
              <a:t>mục</a:t>
            </a:r>
            <a:r>
              <a:rPr lang="en-US" dirty="0">
                <a:latin typeface="Times New Roman"/>
                <a:ea typeface="Times New Roman"/>
              </a:rPr>
              <a:t> II.2 (SGK tr.74 – 75) </a:t>
            </a:r>
            <a:endParaRPr lang="en-US" dirty="0"/>
          </a:p>
        </p:txBody>
      </p:sp>
      <p:pic>
        <p:nvPicPr>
          <p:cNvPr id="4" name="image29.png"/>
          <p:cNvPicPr/>
          <p:nvPr/>
        </p:nvPicPr>
        <p:blipFill>
          <a:blip r:embed="rId2"/>
          <a:srcRect/>
          <a:stretch>
            <a:fillRect/>
          </a:stretch>
        </p:blipFill>
        <p:spPr>
          <a:xfrm>
            <a:off x="457200" y="2360771"/>
            <a:ext cx="8458200" cy="4116230"/>
          </a:xfrm>
          <a:prstGeom prst="rect">
            <a:avLst/>
          </a:prstGeom>
          <a:ln/>
        </p:spPr>
      </p:pic>
      <p:sp>
        <p:nvSpPr>
          <p:cNvPr id="5" name="TextBox 4"/>
          <p:cNvSpPr txBox="1"/>
          <p:nvPr/>
        </p:nvSpPr>
        <p:spPr>
          <a:xfrm>
            <a:off x="762000" y="1676400"/>
            <a:ext cx="76200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con </a:t>
            </a:r>
            <a:r>
              <a:rPr lang="en-US" sz="2800" b="1" dirty="0" err="1">
                <a:latin typeface="Times New Roman" pitchFamily="18" charset="0"/>
                <a:cs typeface="Times New Roman" pitchFamily="18" charset="0"/>
              </a:rPr>
              <a:t>đường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giải</a:t>
            </a:r>
            <a:r>
              <a:rPr lang="en-US" sz="2800" b="1" dirty="0">
                <a:latin typeface="Times New Roman" pitchFamily="18" charset="0"/>
                <a:cs typeface="Times New Roman" pitchFamily="18" charset="0"/>
              </a:rPr>
              <a:t> glucose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bào</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89575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6"/>
            <a:ext cx="8839200" cy="4525963"/>
          </a:xfrm>
        </p:spPr>
        <p:txBody>
          <a:bodyPr>
            <a:normAutofit/>
          </a:bodyPr>
          <a:lstStyle/>
          <a:p>
            <a:pPr marL="0" indent="0" algn="ctr">
              <a:buNone/>
            </a:pPr>
            <a:r>
              <a:rPr lang="en-US" sz="4400" b="1" dirty="0" err="1">
                <a:solidFill>
                  <a:srgbClr val="FF0000"/>
                </a:solidFill>
                <a:latin typeface="Times New Roman" pitchFamily="18" charset="0"/>
                <a:cs typeface="Times New Roman" pitchFamily="18" charset="0"/>
              </a:rPr>
              <a:t>Vẽ</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sơ</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đồ</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các</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giai</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đoạn</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của</a:t>
            </a:r>
            <a:r>
              <a:rPr lang="en-US" sz="4400" b="1" dirty="0">
                <a:solidFill>
                  <a:srgbClr val="FF0000"/>
                </a:solidFill>
                <a:latin typeface="Times New Roman" pitchFamily="18" charset="0"/>
                <a:cs typeface="Times New Roman" pitchFamily="18" charset="0"/>
              </a:rPr>
              <a:t> </a:t>
            </a:r>
          </a:p>
          <a:p>
            <a:pPr marL="0" indent="0" algn="ctr">
              <a:buNone/>
            </a:pPr>
            <a:r>
              <a:rPr lang="en-US" sz="4400" b="1" dirty="0" err="1">
                <a:solidFill>
                  <a:srgbClr val="FF0000"/>
                </a:solidFill>
                <a:latin typeface="Times New Roman" pitchFamily="18" charset="0"/>
                <a:cs typeface="Times New Roman" pitchFamily="18" charset="0"/>
              </a:rPr>
              <a:t>quá</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trình</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lên</a:t>
            </a:r>
            <a:r>
              <a:rPr lang="en-US" sz="4400" b="1" dirty="0">
                <a:solidFill>
                  <a:srgbClr val="FF0000"/>
                </a:solidFill>
                <a:latin typeface="Times New Roman" pitchFamily="18" charset="0"/>
                <a:cs typeface="Times New Roman" pitchFamily="18" charset="0"/>
              </a:rPr>
              <a:t> men?</a:t>
            </a:r>
          </a:p>
        </p:txBody>
      </p:sp>
    </p:spTree>
    <p:extLst>
      <p:ext uri="{BB962C8B-B14F-4D97-AF65-F5344CB8AC3E}">
        <p14:creationId xmlns:p14="http://schemas.microsoft.com/office/powerpoint/2010/main" val="267289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3"/>
            <a:ext cx="8229600" cy="4525963"/>
          </a:xfrm>
        </p:spPr>
        <p:txBody>
          <a:bodyPr/>
          <a:lstStyle/>
          <a:p>
            <a:pPr marL="0" indent="0" algn="ctr">
              <a:buNone/>
            </a:pPr>
            <a:r>
              <a:rPr lang="en-US" i="1" dirty="0" err="1">
                <a:solidFill>
                  <a:srgbClr val="FF0000"/>
                </a:solidFill>
                <a:latin typeface="Times New Roman" pitchFamily="18" charset="0"/>
                <a:cs typeface="Times New Roman" pitchFamily="18" charset="0"/>
              </a:rPr>
              <a:t>Vì</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sao</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nói</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tổng</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hợp</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và</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phân</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giải</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là</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hai</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quá</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trình</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đối</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lập</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nhưng</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thống</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nhất</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trong</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hoạt</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động</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sống</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của</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sinh</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vật</a:t>
            </a:r>
            <a:r>
              <a:rPr lang="en-US" i="1" dirty="0">
                <a:solidFill>
                  <a:srgbClr val="FF0000"/>
                </a:solidFill>
                <a:latin typeface="Times New Roman" pitchFamily="18" charset="0"/>
                <a:cs typeface="Times New Roman" pitchFamily="18" charset="0"/>
              </a:rPr>
              <a:t>?</a:t>
            </a:r>
            <a:endParaRPr 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1926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36" y="277091"/>
            <a:ext cx="8423564" cy="1288473"/>
          </a:xfrm>
        </p:spPr>
        <p:txBody>
          <a:bodyPr>
            <a:noAutofit/>
          </a:bodyPr>
          <a:lstStyle/>
          <a:p>
            <a:r>
              <a:rPr lang="en-US" sz="2800" b="1" dirty="0" err="1">
                <a:solidFill>
                  <a:srgbClr val="FF0000"/>
                </a:solidFill>
                <a:latin typeface="Times New Roman" pitchFamily="18" charset="0"/>
                <a:cs typeface="Times New Roman" pitchFamily="18" charset="0"/>
              </a:rPr>
              <a:t>Vận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viên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cử</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tạ</a:t>
            </a: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vận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viên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điền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tốn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nhiều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năng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lượng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mỗi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lần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đẩy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chạy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nhảy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Năng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lượng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nguồn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gốc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được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phóng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nhờ</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a:t>
            </a:r>
          </a:p>
        </p:txBody>
      </p:sp>
      <p:pic>
        <p:nvPicPr>
          <p:cNvPr id="4" name="image32.png"/>
          <p:cNvPicPr/>
          <p:nvPr/>
        </p:nvPicPr>
        <p:blipFill>
          <a:blip r:embed="rId2"/>
          <a:srcRect/>
          <a:stretch>
            <a:fillRect/>
          </a:stretch>
        </p:blipFill>
        <p:spPr>
          <a:xfrm>
            <a:off x="1177636" y="1905000"/>
            <a:ext cx="6823364" cy="4953000"/>
          </a:xfrm>
          <a:prstGeom prst="rect">
            <a:avLst/>
          </a:prstGeom>
          <a:ln/>
        </p:spPr>
      </p:pic>
      <p:sp>
        <p:nvSpPr>
          <p:cNvPr id="5" name="Title 1"/>
          <p:cNvSpPr txBox="1">
            <a:spLocks/>
          </p:cNvSpPr>
          <p:nvPr/>
        </p:nvSpPr>
        <p:spPr>
          <a:xfrm>
            <a:off x="457200" y="277091"/>
            <a:ext cx="77724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11.1  </a:t>
            </a:r>
            <a:r>
              <a:rPr lang="en-US" sz="3200" dirty="0" err="1">
                <a:latin typeface="Times New Roman" pitchFamily="18" charset="0"/>
                <a:cs typeface="Times New Roman" pitchFamily="18" charset="0"/>
              </a:rPr>
              <a:t>Vận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nâng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58698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lvl="0" algn="l">
              <a:spcBef>
                <a:spcPct val="20000"/>
              </a:spcBef>
            </a:pPr>
            <a:br>
              <a:rPr lang="en-US" sz="3000" b="1" dirty="0">
                <a:solidFill>
                  <a:prstClr val="black"/>
                </a:solidFill>
                <a:latin typeface="Times New Roman" pitchFamily="18" charset="0"/>
                <a:ea typeface="+mn-ea"/>
                <a:cs typeface="Times New Roman" pitchFamily="18" charset="0"/>
              </a:rPr>
            </a:br>
            <a:br>
              <a:rPr lang="en-US" sz="3000" b="1" dirty="0">
                <a:solidFill>
                  <a:prstClr val="black"/>
                </a:solidFill>
                <a:latin typeface="Times New Roman" pitchFamily="18" charset="0"/>
                <a:ea typeface="+mn-ea"/>
                <a:cs typeface="Times New Roman" pitchFamily="18" charset="0"/>
              </a:rPr>
            </a:br>
            <a:r>
              <a:rPr lang="en-US" sz="3000" b="1" dirty="0">
                <a:solidFill>
                  <a:prstClr val="black"/>
                </a:solidFill>
                <a:latin typeface="Times New Roman" pitchFamily="18" charset="0"/>
                <a:ea typeface="+mn-ea"/>
                <a:cs typeface="Times New Roman" pitchFamily="18" charset="0"/>
              </a:rPr>
              <a:t>III. MỐI QUAN HỆ GIỮA TỔNG HỢP VÀ PHÂN GIẢI CÁC CHẤT TRONG TẾ BÀO</a:t>
            </a:r>
            <a:br>
              <a:rPr lang="en-US" sz="3000" dirty="0">
                <a:solidFill>
                  <a:prstClr val="black"/>
                </a:solidFill>
                <a:latin typeface="Times New Roman" pitchFamily="18" charset="0"/>
                <a:ea typeface="+mn-ea"/>
                <a:cs typeface="Times New Roman" pitchFamily="18" charset="0"/>
              </a:rPr>
            </a:br>
            <a:br>
              <a:rPr lang="en-US" sz="3000" dirty="0">
                <a:solidFill>
                  <a:prstClr val="black"/>
                </a:solidFill>
                <a:latin typeface="Times New Roman" pitchFamily="18" charset="0"/>
                <a:ea typeface="+mn-ea"/>
                <a:cs typeface="Times New Roman" pitchFamily="18" charset="0"/>
              </a:rPr>
            </a:br>
            <a:endParaRPr lang="en-US" dirty="0"/>
          </a:p>
        </p:txBody>
      </p:sp>
      <p:sp>
        <p:nvSpPr>
          <p:cNvPr id="3" name="Content Placeholder 2"/>
          <p:cNvSpPr>
            <a:spLocks noGrp="1"/>
          </p:cNvSpPr>
          <p:nvPr>
            <p:ph idx="1"/>
          </p:nvPr>
        </p:nvSpPr>
        <p:spPr>
          <a:xfrm>
            <a:off x="457200" y="1600201"/>
            <a:ext cx="7696200" cy="1371600"/>
          </a:xfrm>
        </p:spPr>
        <p:txBody>
          <a:bodyPr>
            <a:normAutofit/>
          </a:bodyPr>
          <a:lstStyle/>
          <a:p>
            <a:pPr marL="0" indent="0">
              <a:buNone/>
            </a:pPr>
            <a:r>
              <a:rPr lang="en-US" sz="3600" dirty="0">
                <a:latin typeface="Times New Roman" pitchFamily="18" charset="0"/>
                <a:cs typeface="Times New Roman" pitchFamily="18" charset="0"/>
              </a:rPr>
              <a:t>Y/c HS </a:t>
            </a:r>
            <a:r>
              <a:rPr lang="en-US" sz="3600" dirty="0" err="1">
                <a:latin typeface="Times New Roman" pitchFamily="18" charset="0"/>
                <a:cs typeface="Times New Roman" pitchFamily="18" charset="0"/>
              </a:rPr>
              <a:t>đọc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thông</a:t>
            </a:r>
            <a:r>
              <a:rPr lang="en-US" sz="3600" dirty="0">
                <a:latin typeface="Times New Roman" pitchFamily="18" charset="0"/>
                <a:cs typeface="Times New Roman" pitchFamily="18" charset="0"/>
              </a:rPr>
              <a:t> tin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quan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đồ</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mục</a:t>
            </a:r>
            <a:r>
              <a:rPr lang="en-US" sz="3600" dirty="0">
                <a:latin typeface="Times New Roman" pitchFamily="18" charset="0"/>
                <a:cs typeface="Times New Roman" pitchFamily="18" charset="0"/>
              </a:rPr>
              <a:t> III (SGK tr.75) </a:t>
            </a:r>
          </a:p>
        </p:txBody>
      </p:sp>
    </p:spTree>
    <p:extLst>
      <p:ext uri="{BB962C8B-B14F-4D97-AF65-F5344CB8AC3E}">
        <p14:creationId xmlns:p14="http://schemas.microsoft.com/office/powerpoint/2010/main" val="296432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1.png"/>
          <p:cNvPicPr/>
          <p:nvPr/>
        </p:nvPicPr>
        <p:blipFill>
          <a:blip r:embed="rId2"/>
          <a:srcRect/>
          <a:stretch>
            <a:fillRect/>
          </a:stretch>
        </p:blipFill>
        <p:spPr>
          <a:xfrm>
            <a:off x="304800" y="914400"/>
            <a:ext cx="8610600" cy="5486400"/>
          </a:xfrm>
          <a:prstGeom prst="rect">
            <a:avLst/>
          </a:prstGeom>
          <a:ln/>
        </p:spPr>
      </p:pic>
      <p:sp>
        <p:nvSpPr>
          <p:cNvPr id="5" name="TextBox 4"/>
          <p:cNvSpPr txBox="1"/>
          <p:nvPr/>
        </p:nvSpPr>
        <p:spPr>
          <a:xfrm>
            <a:off x="317505" y="236839"/>
            <a:ext cx="8682185" cy="461665"/>
          </a:xfrm>
          <a:prstGeom prst="rect">
            <a:avLst/>
          </a:prstGeom>
          <a:noFill/>
        </p:spPr>
        <p:txBody>
          <a:bodyPr wrap="none" rtlCol="0">
            <a:spAutoFit/>
          </a:bodyPr>
          <a:lstStyle/>
          <a:p>
            <a:r>
              <a:rPr lang="en-US" sz="2400" b="1" dirty="0" err="1">
                <a:latin typeface="Times New Roman" pitchFamily="18" charset="0"/>
                <a:cs typeface="Times New Roman" pitchFamily="18" charset="0"/>
              </a:rPr>
              <a:t>Sơ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đồ</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tổng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hệ</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giữa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tổng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hợp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giải</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34675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321005"/>
            <a:ext cx="7848600" cy="1569660"/>
          </a:xfrm>
          <a:prstGeom prst="rect">
            <a:avLst/>
          </a:prstGeom>
        </p:spPr>
        <p:txBody>
          <a:bodyPr wrap="square">
            <a:spAutoFit/>
          </a:bodyPr>
          <a:lstStyle/>
          <a:p>
            <a:r>
              <a:rPr lang="en-US" sz="4800" b="1" dirty="0" err="1">
                <a:solidFill>
                  <a:srgbClr val="FF0000"/>
                </a:solidFill>
                <a:latin typeface="Times New Roman"/>
                <a:ea typeface="Times New Roman"/>
              </a:rPr>
              <a:t>Phân</a:t>
            </a:r>
            <a:r>
              <a:rPr lang="en-US" sz="4800" b="1" dirty="0">
                <a:solidFill>
                  <a:srgbClr val="FF0000"/>
                </a:solidFill>
                <a:latin typeface="Times New Roman"/>
                <a:ea typeface="Times New Roman"/>
              </a:rPr>
              <a:t> </a:t>
            </a:r>
            <a:r>
              <a:rPr lang="en-US" sz="4800" b="1" dirty="0" err="1">
                <a:solidFill>
                  <a:srgbClr val="FF0000"/>
                </a:solidFill>
                <a:latin typeface="Times New Roman"/>
                <a:ea typeface="Times New Roman"/>
              </a:rPr>
              <a:t>tích</a:t>
            </a:r>
            <a:r>
              <a:rPr lang="en-US" sz="4800" b="1" dirty="0">
                <a:solidFill>
                  <a:srgbClr val="FF0000"/>
                </a:solidFill>
                <a:latin typeface="Times New Roman"/>
                <a:ea typeface="Times New Roman"/>
              </a:rPr>
              <a:t> </a:t>
            </a:r>
            <a:r>
              <a:rPr lang="en-US" sz="4800" b="1" dirty="0" err="1">
                <a:solidFill>
                  <a:srgbClr val="FF0000"/>
                </a:solidFill>
                <a:latin typeface="Times New Roman"/>
                <a:ea typeface="Times New Roman"/>
              </a:rPr>
              <a:t>mối</a:t>
            </a:r>
            <a:r>
              <a:rPr lang="en-US" sz="4800" b="1" dirty="0">
                <a:solidFill>
                  <a:srgbClr val="FF0000"/>
                </a:solidFill>
                <a:latin typeface="Times New Roman"/>
                <a:ea typeface="Times New Roman"/>
              </a:rPr>
              <a:t> </a:t>
            </a:r>
            <a:r>
              <a:rPr lang="en-US" sz="4800" b="1" dirty="0" err="1">
                <a:solidFill>
                  <a:srgbClr val="FF0000"/>
                </a:solidFill>
                <a:latin typeface="Times New Roman"/>
                <a:ea typeface="Times New Roman"/>
              </a:rPr>
              <a:t>quan</a:t>
            </a:r>
            <a:r>
              <a:rPr lang="en-US" sz="4800" b="1" dirty="0">
                <a:solidFill>
                  <a:srgbClr val="FF0000"/>
                </a:solidFill>
                <a:latin typeface="Times New Roman"/>
                <a:ea typeface="Times New Roman"/>
              </a:rPr>
              <a:t> </a:t>
            </a:r>
            <a:r>
              <a:rPr lang="en-US" sz="4800" b="1" dirty="0" err="1">
                <a:solidFill>
                  <a:srgbClr val="FF0000"/>
                </a:solidFill>
                <a:latin typeface="Times New Roman"/>
                <a:ea typeface="Times New Roman"/>
              </a:rPr>
              <a:t>hệ</a:t>
            </a:r>
            <a:r>
              <a:rPr lang="en-US" sz="4800" b="1" dirty="0">
                <a:solidFill>
                  <a:srgbClr val="FF0000"/>
                </a:solidFill>
                <a:latin typeface="Times New Roman"/>
                <a:ea typeface="Times New Roman"/>
              </a:rPr>
              <a:t> </a:t>
            </a:r>
            <a:r>
              <a:rPr lang="en-US" sz="4800" b="1" dirty="0" err="1">
                <a:solidFill>
                  <a:srgbClr val="FF0000"/>
                </a:solidFill>
                <a:latin typeface="Times New Roman"/>
                <a:ea typeface="Times New Roman"/>
              </a:rPr>
              <a:t>giữa</a:t>
            </a:r>
            <a:r>
              <a:rPr lang="en-US" sz="4800" b="1" dirty="0">
                <a:solidFill>
                  <a:srgbClr val="FF0000"/>
                </a:solidFill>
                <a:latin typeface="Times New Roman"/>
                <a:ea typeface="Times New Roman"/>
              </a:rPr>
              <a:t> </a:t>
            </a:r>
          </a:p>
          <a:p>
            <a:r>
              <a:rPr lang="en-US" sz="4800" b="1" dirty="0" err="1">
                <a:solidFill>
                  <a:srgbClr val="FF0000"/>
                </a:solidFill>
                <a:latin typeface="Times New Roman"/>
                <a:ea typeface="Times New Roman"/>
              </a:rPr>
              <a:t>tổng</a:t>
            </a:r>
            <a:r>
              <a:rPr lang="en-US" sz="4800" b="1" dirty="0">
                <a:solidFill>
                  <a:srgbClr val="FF0000"/>
                </a:solidFill>
                <a:latin typeface="Times New Roman"/>
                <a:ea typeface="Times New Roman"/>
              </a:rPr>
              <a:t> </a:t>
            </a:r>
            <a:r>
              <a:rPr lang="en-US" sz="4800" b="1" dirty="0" err="1">
                <a:solidFill>
                  <a:srgbClr val="FF0000"/>
                </a:solidFill>
                <a:latin typeface="Times New Roman"/>
                <a:ea typeface="Times New Roman"/>
              </a:rPr>
              <a:t>hợp</a:t>
            </a:r>
            <a:r>
              <a:rPr lang="en-US" sz="4800" b="1" dirty="0">
                <a:solidFill>
                  <a:srgbClr val="FF0000"/>
                </a:solidFill>
                <a:latin typeface="Times New Roman"/>
                <a:ea typeface="Times New Roman"/>
              </a:rPr>
              <a:t> </a:t>
            </a:r>
            <a:r>
              <a:rPr lang="en-US" sz="4800" b="1" dirty="0" err="1">
                <a:solidFill>
                  <a:srgbClr val="FF0000"/>
                </a:solidFill>
                <a:latin typeface="Times New Roman"/>
                <a:ea typeface="Times New Roman"/>
              </a:rPr>
              <a:t>và</a:t>
            </a:r>
            <a:r>
              <a:rPr lang="en-US" sz="4800" b="1" dirty="0">
                <a:solidFill>
                  <a:srgbClr val="FF0000"/>
                </a:solidFill>
                <a:latin typeface="Times New Roman"/>
                <a:ea typeface="Times New Roman"/>
              </a:rPr>
              <a:t> </a:t>
            </a:r>
            <a:r>
              <a:rPr lang="en-US" sz="4800" b="1" dirty="0" err="1">
                <a:solidFill>
                  <a:srgbClr val="FF0000"/>
                </a:solidFill>
                <a:latin typeface="Times New Roman"/>
                <a:ea typeface="Times New Roman"/>
              </a:rPr>
              <a:t>phân</a:t>
            </a:r>
            <a:r>
              <a:rPr lang="en-US" sz="4800" b="1" dirty="0">
                <a:solidFill>
                  <a:srgbClr val="FF0000"/>
                </a:solidFill>
                <a:latin typeface="Times New Roman"/>
                <a:ea typeface="Times New Roman"/>
              </a:rPr>
              <a:t> </a:t>
            </a:r>
            <a:r>
              <a:rPr lang="en-US" sz="4800" b="1" dirty="0" err="1">
                <a:solidFill>
                  <a:srgbClr val="FF0000"/>
                </a:solidFill>
                <a:latin typeface="Times New Roman"/>
                <a:ea typeface="Times New Roman"/>
              </a:rPr>
              <a:t>giải</a:t>
            </a:r>
            <a:r>
              <a:rPr lang="en-US" sz="4800" b="1" dirty="0">
                <a:solidFill>
                  <a:srgbClr val="FF0000"/>
                </a:solidFill>
                <a:latin typeface="Times New Roman"/>
                <a:ea typeface="Times New Roman"/>
              </a:rPr>
              <a:t> ?</a:t>
            </a:r>
            <a:endParaRPr lang="en-US" sz="4800" b="1" dirty="0">
              <a:solidFill>
                <a:srgbClr val="FF0000"/>
              </a:solidFill>
            </a:endParaRPr>
          </a:p>
        </p:txBody>
      </p:sp>
    </p:spTree>
    <p:extLst>
      <p:ext uri="{BB962C8B-B14F-4D97-AF65-F5344CB8AC3E}">
        <p14:creationId xmlns:p14="http://schemas.microsoft.com/office/powerpoint/2010/main" val="413143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609600"/>
            <a:ext cx="2920864" cy="646331"/>
          </a:xfrm>
          <a:prstGeom prst="rect">
            <a:avLst/>
          </a:prstGeom>
        </p:spPr>
        <p:txBody>
          <a:bodyPr wrap="none">
            <a:spAutoFit/>
          </a:bodyPr>
          <a:lstStyle/>
          <a:p>
            <a:pPr algn="ctr"/>
            <a:r>
              <a:rPr lang="en-US" sz="3600" b="1" dirty="0">
                <a:latin typeface="Times New Roman"/>
                <a:ea typeface="Times New Roman"/>
              </a:rPr>
              <a:t>LUYỆN TẬP </a:t>
            </a:r>
            <a:endParaRPr lang="en-US" sz="3600" dirty="0"/>
          </a:p>
        </p:txBody>
      </p:sp>
      <p:sp>
        <p:nvSpPr>
          <p:cNvPr id="3" name="Rectangle 2"/>
          <p:cNvSpPr/>
          <p:nvPr/>
        </p:nvSpPr>
        <p:spPr>
          <a:xfrm>
            <a:off x="685800" y="1752605"/>
            <a:ext cx="7620000" cy="3416320"/>
          </a:xfrm>
          <a:prstGeom prst="rect">
            <a:avLst/>
          </a:prstGeom>
        </p:spPr>
        <p:txBody>
          <a:bodyPr wrap="square">
            <a:spAutoFit/>
          </a:bodyPr>
          <a:lstStyle/>
          <a:p>
            <a:pPr algn="just">
              <a:spcAft>
                <a:spcPts val="0"/>
              </a:spcAft>
            </a:pPr>
            <a:r>
              <a:rPr lang="en-US" sz="2800" dirty="0">
                <a:latin typeface="Times New Roman"/>
                <a:ea typeface="Times New Roman"/>
              </a:rPr>
              <a:t>Y/c HS </a:t>
            </a:r>
            <a:r>
              <a:rPr lang="en-US" sz="2800" dirty="0" err="1">
                <a:latin typeface="Times New Roman"/>
                <a:ea typeface="Times New Roman"/>
              </a:rPr>
              <a:t>làm</a:t>
            </a:r>
            <a:r>
              <a:rPr lang="en-US" sz="2800" dirty="0">
                <a:latin typeface="Times New Roman"/>
                <a:ea typeface="Times New Roman"/>
              </a:rPr>
              <a:t> </a:t>
            </a:r>
            <a:r>
              <a:rPr lang="en-US" sz="2800" dirty="0" err="1">
                <a:latin typeface="Times New Roman"/>
                <a:ea typeface="Times New Roman"/>
              </a:rPr>
              <a:t>việc</a:t>
            </a:r>
            <a:r>
              <a:rPr lang="en-US" sz="2800" dirty="0">
                <a:latin typeface="Times New Roman"/>
                <a:ea typeface="Times New Roman"/>
              </a:rPr>
              <a:t> </a:t>
            </a:r>
            <a:r>
              <a:rPr lang="en-US" sz="2800" dirty="0" err="1">
                <a:latin typeface="Times New Roman"/>
                <a:ea typeface="Times New Roman"/>
              </a:rPr>
              <a:t>theo</a:t>
            </a:r>
            <a:r>
              <a:rPr lang="en-US" sz="2800" dirty="0">
                <a:latin typeface="Times New Roman"/>
                <a:ea typeface="Times New Roman"/>
              </a:rPr>
              <a:t> </a:t>
            </a:r>
            <a:r>
              <a:rPr lang="en-US" sz="2800" dirty="0" err="1">
                <a:latin typeface="Times New Roman"/>
                <a:ea typeface="Times New Roman"/>
              </a:rPr>
              <a:t>nhóm</a:t>
            </a:r>
            <a:r>
              <a:rPr lang="en-US" sz="2800" dirty="0">
                <a:latin typeface="Times New Roman"/>
                <a:ea typeface="Times New Roman"/>
              </a:rPr>
              <a:t> (</a:t>
            </a:r>
            <a:r>
              <a:rPr lang="en-US" sz="2800" dirty="0" err="1">
                <a:latin typeface="Times New Roman"/>
                <a:ea typeface="Times New Roman"/>
              </a:rPr>
              <a:t>mỗi</a:t>
            </a:r>
            <a:r>
              <a:rPr lang="en-US" sz="2800" dirty="0">
                <a:latin typeface="Times New Roman"/>
                <a:ea typeface="Times New Roman"/>
              </a:rPr>
              <a:t> </a:t>
            </a:r>
            <a:r>
              <a:rPr lang="en-US" sz="2800" dirty="0" err="1">
                <a:latin typeface="Times New Roman"/>
                <a:ea typeface="Times New Roman"/>
              </a:rPr>
              <a:t>nhóm</a:t>
            </a:r>
            <a:r>
              <a:rPr lang="en-US" sz="2800" dirty="0">
                <a:latin typeface="Times New Roman"/>
                <a:ea typeface="Times New Roman"/>
              </a:rPr>
              <a:t> 3 – 4 HS), </a:t>
            </a:r>
            <a:r>
              <a:rPr lang="en-US" sz="2800" dirty="0" err="1">
                <a:latin typeface="Times New Roman"/>
                <a:ea typeface="Times New Roman"/>
              </a:rPr>
              <a:t>lựa</a:t>
            </a:r>
            <a:r>
              <a:rPr lang="en-US" sz="2800" dirty="0">
                <a:latin typeface="Times New Roman"/>
                <a:ea typeface="Times New Roman"/>
              </a:rPr>
              <a:t> </a:t>
            </a:r>
            <a:r>
              <a:rPr lang="en-US" sz="2800" dirty="0" err="1">
                <a:latin typeface="Times New Roman"/>
                <a:ea typeface="Times New Roman"/>
              </a:rPr>
              <a:t>chọn</a:t>
            </a:r>
            <a:r>
              <a:rPr lang="en-US" sz="2800" dirty="0">
                <a:latin typeface="Times New Roman"/>
                <a:ea typeface="Times New Roman"/>
              </a:rPr>
              <a:t> </a:t>
            </a:r>
            <a:r>
              <a:rPr lang="en-US" sz="2800" dirty="0" err="1">
                <a:latin typeface="Times New Roman"/>
                <a:ea typeface="Times New Roman"/>
              </a:rPr>
              <a:t>để</a:t>
            </a:r>
            <a:r>
              <a:rPr lang="en-US" sz="2800" dirty="0">
                <a:latin typeface="Times New Roman"/>
                <a:ea typeface="Times New Roman"/>
              </a:rPr>
              <a:t> </a:t>
            </a:r>
            <a:r>
              <a:rPr lang="en-US" sz="2800" dirty="0" err="1">
                <a:latin typeface="Times New Roman"/>
                <a:ea typeface="Times New Roman"/>
              </a:rPr>
              <a:t>thực</a:t>
            </a:r>
            <a:r>
              <a:rPr lang="en-US" sz="2800" dirty="0">
                <a:latin typeface="Times New Roman"/>
                <a:ea typeface="Times New Roman"/>
              </a:rPr>
              <a:t> </a:t>
            </a:r>
            <a:r>
              <a:rPr lang="en-US" sz="2800" dirty="0" err="1">
                <a:latin typeface="Times New Roman"/>
                <a:ea typeface="Times New Roman"/>
              </a:rPr>
              <a:t>hiện</a:t>
            </a:r>
            <a:r>
              <a:rPr lang="en-US" sz="2800" dirty="0">
                <a:latin typeface="Times New Roman"/>
                <a:ea typeface="Times New Roman"/>
              </a:rPr>
              <a:t> </a:t>
            </a:r>
            <a:r>
              <a:rPr lang="en-US" sz="2800" dirty="0" err="1">
                <a:latin typeface="Times New Roman"/>
                <a:ea typeface="Times New Roman"/>
              </a:rPr>
              <a:t>một</a:t>
            </a:r>
            <a:r>
              <a:rPr lang="en-US" sz="2800" dirty="0">
                <a:latin typeface="Times New Roman"/>
                <a:ea typeface="Times New Roman"/>
              </a:rPr>
              <a:t> </a:t>
            </a:r>
            <a:r>
              <a:rPr lang="en-US" sz="2800" dirty="0" err="1">
                <a:latin typeface="Times New Roman"/>
                <a:ea typeface="Times New Roman"/>
              </a:rPr>
              <a:t>trong</a:t>
            </a:r>
            <a:r>
              <a:rPr lang="en-US" sz="2800" dirty="0">
                <a:latin typeface="Times New Roman"/>
                <a:ea typeface="Times New Roman"/>
              </a:rPr>
              <a:t> </a:t>
            </a:r>
            <a:r>
              <a:rPr lang="en-US" sz="2800" dirty="0" err="1">
                <a:latin typeface="Times New Roman"/>
                <a:ea typeface="Times New Roman"/>
              </a:rPr>
              <a:t>hai</a:t>
            </a:r>
            <a:r>
              <a:rPr lang="en-US" sz="2800" dirty="0">
                <a:latin typeface="Times New Roman"/>
                <a:ea typeface="Times New Roman"/>
              </a:rPr>
              <a:t> </a:t>
            </a:r>
            <a:r>
              <a:rPr lang="en-US" sz="2800" dirty="0" err="1">
                <a:latin typeface="Times New Roman"/>
                <a:ea typeface="Times New Roman"/>
              </a:rPr>
              <a:t>nhiệm</a:t>
            </a:r>
            <a:r>
              <a:rPr lang="en-US" sz="2800" dirty="0">
                <a:latin typeface="Times New Roman"/>
                <a:ea typeface="Times New Roman"/>
              </a:rPr>
              <a:t> </a:t>
            </a:r>
            <a:r>
              <a:rPr lang="en-US" sz="2800" dirty="0" err="1">
                <a:latin typeface="Times New Roman"/>
                <a:ea typeface="Times New Roman"/>
              </a:rPr>
              <a:t>vụ</a:t>
            </a:r>
            <a:r>
              <a:rPr lang="en-US" sz="2800" dirty="0">
                <a:latin typeface="Times New Roman"/>
                <a:ea typeface="Times New Roman"/>
              </a:rPr>
              <a:t> </a:t>
            </a:r>
            <a:r>
              <a:rPr lang="en-US" sz="2800" dirty="0" err="1">
                <a:latin typeface="Times New Roman"/>
                <a:ea typeface="Times New Roman"/>
              </a:rPr>
              <a:t>sau</a:t>
            </a:r>
            <a:r>
              <a:rPr lang="en-US" sz="2800" dirty="0">
                <a:latin typeface="Times New Roman"/>
                <a:ea typeface="Times New Roman"/>
              </a:rPr>
              <a:t>:</a:t>
            </a:r>
          </a:p>
          <a:p>
            <a:pPr algn="just">
              <a:spcAft>
                <a:spcPts val="0"/>
              </a:spcAft>
            </a:pPr>
            <a:endParaRPr lang="en-US" sz="2400" dirty="0">
              <a:latin typeface="Times New Roman"/>
              <a:ea typeface="Times New Roman"/>
            </a:endParaRPr>
          </a:p>
          <a:p>
            <a:pPr algn="just">
              <a:spcAft>
                <a:spcPts val="0"/>
              </a:spcAft>
            </a:pPr>
            <a:r>
              <a:rPr lang="en-US" sz="2800" i="1" dirty="0">
                <a:latin typeface="Times New Roman"/>
                <a:ea typeface="Times New Roman"/>
              </a:rPr>
              <a:t>+ </a:t>
            </a:r>
            <a:r>
              <a:rPr lang="en-US" sz="2800" i="1" dirty="0" err="1">
                <a:latin typeface="Times New Roman"/>
                <a:ea typeface="Times New Roman"/>
              </a:rPr>
              <a:t>Nhiệm</a:t>
            </a:r>
            <a:r>
              <a:rPr lang="en-US" sz="2800" i="1" dirty="0">
                <a:latin typeface="Times New Roman"/>
                <a:ea typeface="Times New Roman"/>
              </a:rPr>
              <a:t> </a:t>
            </a:r>
            <a:r>
              <a:rPr lang="en-US" sz="2800" i="1" dirty="0" err="1">
                <a:latin typeface="Times New Roman"/>
                <a:ea typeface="Times New Roman"/>
              </a:rPr>
              <a:t>vụ</a:t>
            </a:r>
            <a:r>
              <a:rPr lang="en-US" sz="2800" i="1" dirty="0">
                <a:latin typeface="Times New Roman"/>
                <a:ea typeface="Times New Roman"/>
              </a:rPr>
              <a:t> 1: </a:t>
            </a:r>
            <a:r>
              <a:rPr lang="en-US" sz="2800" i="1" dirty="0" err="1">
                <a:latin typeface="Times New Roman"/>
                <a:ea typeface="Times New Roman"/>
              </a:rPr>
              <a:t>Lập</a:t>
            </a:r>
            <a:r>
              <a:rPr lang="en-US" sz="2800" i="1" dirty="0">
                <a:latin typeface="Times New Roman"/>
                <a:ea typeface="Times New Roman"/>
              </a:rPr>
              <a:t> </a:t>
            </a:r>
            <a:r>
              <a:rPr lang="en-US" sz="2800" i="1" dirty="0" err="1">
                <a:latin typeface="Times New Roman"/>
                <a:ea typeface="Times New Roman"/>
              </a:rPr>
              <a:t>bảng</a:t>
            </a:r>
            <a:r>
              <a:rPr lang="en-US" sz="2800" i="1" dirty="0">
                <a:latin typeface="Times New Roman"/>
                <a:ea typeface="Times New Roman"/>
              </a:rPr>
              <a:t> </a:t>
            </a:r>
            <a:r>
              <a:rPr lang="en-US" sz="2800" i="1" dirty="0" err="1">
                <a:latin typeface="Times New Roman"/>
                <a:ea typeface="Times New Roman"/>
              </a:rPr>
              <a:t>phân</a:t>
            </a:r>
            <a:r>
              <a:rPr lang="en-US" sz="2800" i="1" dirty="0">
                <a:latin typeface="Times New Roman"/>
                <a:ea typeface="Times New Roman"/>
              </a:rPr>
              <a:t> </a:t>
            </a:r>
            <a:r>
              <a:rPr lang="en-US" sz="2800" i="1" dirty="0" err="1">
                <a:latin typeface="Times New Roman"/>
                <a:ea typeface="Times New Roman"/>
              </a:rPr>
              <a:t>biệt</a:t>
            </a:r>
            <a:r>
              <a:rPr lang="en-US" sz="2800" i="1" dirty="0">
                <a:latin typeface="Times New Roman"/>
                <a:ea typeface="Times New Roman"/>
              </a:rPr>
              <a:t> </a:t>
            </a:r>
            <a:r>
              <a:rPr lang="en-US" sz="2800" i="1" dirty="0" err="1">
                <a:latin typeface="Times New Roman"/>
                <a:ea typeface="Times New Roman"/>
              </a:rPr>
              <a:t>hô</a:t>
            </a:r>
            <a:r>
              <a:rPr lang="en-US" sz="2800" i="1" dirty="0">
                <a:latin typeface="Times New Roman"/>
                <a:ea typeface="Times New Roman"/>
              </a:rPr>
              <a:t> </a:t>
            </a:r>
            <a:r>
              <a:rPr lang="en-US" sz="2800" i="1" dirty="0" err="1">
                <a:latin typeface="Times New Roman"/>
                <a:ea typeface="Times New Roman"/>
              </a:rPr>
              <a:t>hấp</a:t>
            </a:r>
            <a:r>
              <a:rPr lang="en-US" sz="2800" i="1" dirty="0">
                <a:latin typeface="Times New Roman"/>
                <a:ea typeface="Times New Roman"/>
              </a:rPr>
              <a:t> </a:t>
            </a:r>
            <a:r>
              <a:rPr lang="en-US" sz="2800" i="1" dirty="0" err="1">
                <a:latin typeface="Times New Roman"/>
                <a:ea typeface="Times New Roman"/>
              </a:rPr>
              <a:t>tế</a:t>
            </a:r>
            <a:r>
              <a:rPr lang="en-US" sz="2800" i="1" dirty="0">
                <a:latin typeface="Times New Roman"/>
                <a:ea typeface="Times New Roman"/>
              </a:rPr>
              <a:t> </a:t>
            </a:r>
            <a:r>
              <a:rPr lang="en-US" sz="2800" i="1" dirty="0" err="1">
                <a:latin typeface="Times New Roman"/>
                <a:ea typeface="Times New Roman"/>
              </a:rPr>
              <a:t>bào</a:t>
            </a:r>
            <a:r>
              <a:rPr lang="en-US" sz="2800" i="1" dirty="0">
                <a:latin typeface="Times New Roman"/>
                <a:ea typeface="Times New Roman"/>
              </a:rPr>
              <a:t> </a:t>
            </a:r>
            <a:r>
              <a:rPr lang="en-US" sz="2800" i="1" dirty="0" err="1">
                <a:latin typeface="Times New Roman"/>
                <a:ea typeface="Times New Roman"/>
              </a:rPr>
              <a:t>và</a:t>
            </a:r>
            <a:r>
              <a:rPr lang="en-US" sz="2800" i="1" dirty="0">
                <a:latin typeface="Times New Roman"/>
                <a:ea typeface="Times New Roman"/>
              </a:rPr>
              <a:t> </a:t>
            </a:r>
            <a:r>
              <a:rPr lang="en-US" sz="2800" i="1" dirty="0" err="1">
                <a:latin typeface="Times New Roman"/>
                <a:ea typeface="Times New Roman"/>
              </a:rPr>
              <a:t>lên</a:t>
            </a:r>
            <a:r>
              <a:rPr lang="en-US" sz="2800" i="1" dirty="0">
                <a:latin typeface="Times New Roman"/>
                <a:ea typeface="Times New Roman"/>
              </a:rPr>
              <a:t> men.</a:t>
            </a:r>
          </a:p>
          <a:p>
            <a:pPr algn="just">
              <a:spcAft>
                <a:spcPts val="0"/>
              </a:spcAft>
            </a:pPr>
            <a:endParaRPr lang="en-US" sz="2400" dirty="0">
              <a:latin typeface="Times New Roman"/>
              <a:ea typeface="Times New Roman"/>
            </a:endParaRPr>
          </a:p>
          <a:p>
            <a:pPr algn="just">
              <a:spcAft>
                <a:spcPts val="0"/>
              </a:spcAft>
            </a:pPr>
            <a:r>
              <a:rPr lang="en-US" sz="2800" i="1" dirty="0">
                <a:latin typeface="Times New Roman"/>
                <a:ea typeface="Times New Roman"/>
              </a:rPr>
              <a:t>+ </a:t>
            </a:r>
            <a:r>
              <a:rPr lang="en-US" sz="2800" i="1" dirty="0" err="1">
                <a:latin typeface="Times New Roman"/>
                <a:ea typeface="Times New Roman"/>
              </a:rPr>
              <a:t>Nhiệm</a:t>
            </a:r>
            <a:r>
              <a:rPr lang="en-US" sz="2800" i="1" dirty="0">
                <a:latin typeface="Times New Roman"/>
                <a:ea typeface="Times New Roman"/>
              </a:rPr>
              <a:t> </a:t>
            </a:r>
            <a:r>
              <a:rPr lang="en-US" sz="2800" i="1" dirty="0" err="1">
                <a:latin typeface="Times New Roman"/>
                <a:ea typeface="Times New Roman"/>
              </a:rPr>
              <a:t>vụ</a:t>
            </a:r>
            <a:r>
              <a:rPr lang="en-US" sz="2800" i="1" dirty="0">
                <a:latin typeface="Times New Roman"/>
                <a:ea typeface="Times New Roman"/>
              </a:rPr>
              <a:t> 2: </a:t>
            </a:r>
            <a:r>
              <a:rPr lang="en-US" sz="2800" i="1" dirty="0" err="1">
                <a:latin typeface="Times New Roman"/>
                <a:ea typeface="Times New Roman"/>
              </a:rPr>
              <a:t>Lập</a:t>
            </a:r>
            <a:r>
              <a:rPr lang="en-US" sz="2800" i="1" dirty="0">
                <a:latin typeface="Times New Roman"/>
                <a:ea typeface="Times New Roman"/>
              </a:rPr>
              <a:t> </a:t>
            </a:r>
            <a:r>
              <a:rPr lang="en-US" sz="2800" i="1" dirty="0" err="1">
                <a:latin typeface="Times New Roman"/>
                <a:ea typeface="Times New Roman"/>
              </a:rPr>
              <a:t>bảng</a:t>
            </a:r>
            <a:r>
              <a:rPr lang="en-US" sz="2800" i="1" dirty="0">
                <a:latin typeface="Times New Roman"/>
                <a:ea typeface="Times New Roman"/>
              </a:rPr>
              <a:t> </a:t>
            </a:r>
            <a:r>
              <a:rPr lang="en-US" sz="2800" i="1" dirty="0" err="1">
                <a:latin typeface="Times New Roman"/>
                <a:ea typeface="Times New Roman"/>
              </a:rPr>
              <a:t>phân</a:t>
            </a:r>
            <a:r>
              <a:rPr lang="en-US" sz="2800" i="1" dirty="0">
                <a:latin typeface="Times New Roman"/>
                <a:ea typeface="Times New Roman"/>
              </a:rPr>
              <a:t> </a:t>
            </a:r>
            <a:r>
              <a:rPr lang="en-US" sz="2800" i="1" dirty="0" err="1">
                <a:latin typeface="Times New Roman"/>
                <a:ea typeface="Times New Roman"/>
              </a:rPr>
              <a:t>biệt</a:t>
            </a:r>
            <a:r>
              <a:rPr lang="en-US" sz="2800" i="1" dirty="0">
                <a:latin typeface="Times New Roman"/>
                <a:ea typeface="Times New Roman"/>
              </a:rPr>
              <a:t> </a:t>
            </a:r>
            <a:r>
              <a:rPr lang="en-US" sz="2800" i="1" dirty="0" err="1">
                <a:latin typeface="Times New Roman"/>
                <a:ea typeface="Times New Roman"/>
              </a:rPr>
              <a:t>quang</a:t>
            </a:r>
            <a:r>
              <a:rPr lang="en-US" sz="2800" i="1" dirty="0">
                <a:latin typeface="Times New Roman"/>
                <a:ea typeface="Times New Roman"/>
              </a:rPr>
              <a:t> </a:t>
            </a:r>
            <a:r>
              <a:rPr lang="en-US" sz="2800" i="1" dirty="0" err="1">
                <a:latin typeface="Times New Roman"/>
                <a:ea typeface="Times New Roman"/>
              </a:rPr>
              <a:t>hợp</a:t>
            </a:r>
            <a:r>
              <a:rPr lang="en-US" sz="2800" i="1" dirty="0">
                <a:latin typeface="Times New Roman"/>
                <a:ea typeface="Times New Roman"/>
              </a:rPr>
              <a:t> </a:t>
            </a:r>
            <a:r>
              <a:rPr lang="en-US" sz="2800" i="1" dirty="0" err="1">
                <a:latin typeface="Times New Roman"/>
                <a:ea typeface="Times New Roman"/>
              </a:rPr>
              <a:t>và</a:t>
            </a:r>
            <a:r>
              <a:rPr lang="en-US" sz="2800" i="1" dirty="0">
                <a:latin typeface="Times New Roman"/>
                <a:ea typeface="Times New Roman"/>
              </a:rPr>
              <a:t> </a:t>
            </a:r>
            <a:r>
              <a:rPr lang="en-US" sz="2800" i="1" dirty="0" err="1">
                <a:latin typeface="Times New Roman"/>
                <a:ea typeface="Times New Roman"/>
              </a:rPr>
              <a:t>hô</a:t>
            </a:r>
            <a:r>
              <a:rPr lang="en-US" sz="2800" i="1" dirty="0">
                <a:latin typeface="Times New Roman"/>
                <a:ea typeface="Times New Roman"/>
              </a:rPr>
              <a:t> </a:t>
            </a:r>
            <a:r>
              <a:rPr lang="en-US" sz="2800" i="1" dirty="0" err="1">
                <a:latin typeface="Times New Roman"/>
                <a:ea typeface="Times New Roman"/>
              </a:rPr>
              <a:t>hấp</a:t>
            </a:r>
            <a:r>
              <a:rPr lang="en-US" sz="2800" i="1" dirty="0">
                <a:latin typeface="Times New Roman"/>
                <a:ea typeface="Times New Roman"/>
              </a:rPr>
              <a:t> </a:t>
            </a:r>
            <a:r>
              <a:rPr lang="en-US" sz="2800" i="1" dirty="0" err="1">
                <a:latin typeface="Times New Roman"/>
                <a:ea typeface="Times New Roman"/>
              </a:rPr>
              <a:t>tế</a:t>
            </a:r>
            <a:r>
              <a:rPr lang="en-US" sz="2800" i="1" dirty="0">
                <a:latin typeface="Times New Roman"/>
                <a:ea typeface="Times New Roman"/>
              </a:rPr>
              <a:t> </a:t>
            </a:r>
            <a:r>
              <a:rPr lang="en-US" sz="2800" i="1" dirty="0" err="1">
                <a:latin typeface="Times New Roman"/>
                <a:ea typeface="Times New Roman"/>
              </a:rPr>
              <a:t>bào</a:t>
            </a:r>
            <a:r>
              <a:rPr lang="en-US" sz="2800" i="1" dirty="0">
                <a:latin typeface="Times New Roman"/>
                <a:ea typeface="Times New Roman"/>
              </a:rPr>
              <a:t>.</a:t>
            </a:r>
            <a:endParaRPr lang="en-US" sz="2400" dirty="0">
              <a:effectLst/>
              <a:latin typeface="Times New Roman"/>
              <a:ea typeface="Times New Roman"/>
            </a:endParaRPr>
          </a:p>
        </p:txBody>
      </p:sp>
    </p:spTree>
    <p:extLst>
      <p:ext uri="{BB962C8B-B14F-4D97-AF65-F5344CB8AC3E}">
        <p14:creationId xmlns:p14="http://schemas.microsoft.com/office/powerpoint/2010/main" val="1727569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2924586"/>
              </p:ext>
            </p:extLst>
          </p:nvPr>
        </p:nvGraphicFramePr>
        <p:xfrm>
          <a:off x="762005" y="838204"/>
          <a:ext cx="8077201" cy="5675301"/>
        </p:xfrm>
        <a:graphic>
          <a:graphicData uri="http://schemas.openxmlformats.org/drawingml/2006/table">
            <a:tbl>
              <a:tblPr bandRow="1"/>
              <a:tblGrid>
                <a:gridCol w="1254711">
                  <a:extLst>
                    <a:ext uri="{9D8B030D-6E8A-4147-A177-3AD203B41FA5}">
                      <a16:colId xmlns:a16="http://schemas.microsoft.com/office/drawing/2014/main" val="20000"/>
                    </a:ext>
                  </a:extLst>
                </a:gridCol>
                <a:gridCol w="4012016">
                  <a:extLst>
                    <a:ext uri="{9D8B030D-6E8A-4147-A177-3AD203B41FA5}">
                      <a16:colId xmlns:a16="http://schemas.microsoft.com/office/drawing/2014/main" val="20001"/>
                    </a:ext>
                  </a:extLst>
                </a:gridCol>
                <a:gridCol w="2810474">
                  <a:extLst>
                    <a:ext uri="{9D8B030D-6E8A-4147-A177-3AD203B41FA5}">
                      <a16:colId xmlns:a16="http://schemas.microsoft.com/office/drawing/2014/main" val="20002"/>
                    </a:ext>
                  </a:extLst>
                </a:gridCol>
              </a:tblGrid>
              <a:tr h="294744">
                <a:tc>
                  <a:txBody>
                    <a:bodyPr/>
                    <a:lstStyle/>
                    <a:p>
                      <a:pPr algn="just">
                        <a:lnSpc>
                          <a:spcPct val="115000"/>
                        </a:lnSpc>
                        <a:spcAft>
                          <a:spcPts val="0"/>
                        </a:spcAft>
                      </a:pPr>
                      <a:r>
                        <a:rPr lang="en-US" sz="1800" i="1" dirty="0">
                          <a:effectLst/>
                          <a:latin typeface="Times New Roman"/>
                          <a:ea typeface="Times New Roman"/>
                          <a:cs typeface="Times New Roman"/>
                        </a:rPr>
                        <a:t> </a:t>
                      </a:r>
                      <a:endParaRPr lang="en-US" sz="1600" dirty="0">
                        <a:effectLst/>
                        <a:latin typeface="Times New Roman"/>
                        <a:ea typeface="Times New Roman"/>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i="1">
                          <a:effectLst/>
                          <a:latin typeface="Times New Roman"/>
                          <a:ea typeface="Times New Roman"/>
                          <a:cs typeface="Times New Roman"/>
                        </a:rPr>
                        <a:t>Hô hấp</a:t>
                      </a:r>
                      <a:endParaRPr lang="en-US" sz="1600">
                        <a:effectLst/>
                        <a:latin typeface="Times New Roman"/>
                        <a:ea typeface="Times New Roman"/>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i="1">
                          <a:effectLst/>
                          <a:latin typeface="Times New Roman"/>
                          <a:ea typeface="Times New Roman"/>
                          <a:cs typeface="Times New Roman"/>
                        </a:rPr>
                        <a:t>Lên men</a:t>
                      </a:r>
                      <a:endParaRPr lang="en-US" sz="1600">
                        <a:effectLst/>
                        <a:latin typeface="Times New Roman"/>
                        <a:ea typeface="Times New Roman"/>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15158">
                <a:tc>
                  <a:txBody>
                    <a:bodyPr/>
                    <a:lstStyle/>
                    <a:p>
                      <a:pPr algn="just">
                        <a:lnSpc>
                          <a:spcPct val="115000"/>
                        </a:lnSpc>
                        <a:spcAft>
                          <a:spcPts val="0"/>
                        </a:spcAft>
                      </a:pPr>
                      <a:r>
                        <a:rPr lang="en-US" sz="1800" b="1" i="1">
                          <a:effectLst/>
                          <a:latin typeface="Times New Roman"/>
                          <a:ea typeface="Times New Roman"/>
                          <a:cs typeface="Times New Roman"/>
                        </a:rPr>
                        <a:t>Giống nhau</a:t>
                      </a:r>
                      <a:endParaRPr lang="en-US" sz="1600">
                        <a:effectLst/>
                        <a:latin typeface="Times New Roman"/>
                        <a:ea typeface="Times New Roman"/>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spcAft>
                          <a:spcPts val="0"/>
                        </a:spcAft>
                      </a:pPr>
                      <a:endParaRPr lang="en-US" sz="1600" dirty="0">
                        <a:effectLst/>
                        <a:latin typeface="Times New Roman"/>
                        <a:ea typeface="Times New Roman"/>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4728897">
                <a:tc>
                  <a:txBody>
                    <a:bodyPr/>
                    <a:lstStyle/>
                    <a:p>
                      <a:pPr algn="just">
                        <a:lnSpc>
                          <a:spcPct val="115000"/>
                        </a:lnSpc>
                        <a:spcAft>
                          <a:spcPts val="0"/>
                        </a:spcAft>
                      </a:pPr>
                      <a:r>
                        <a:rPr lang="en-US" sz="1800" b="1" i="1" dirty="0" err="1">
                          <a:effectLst/>
                          <a:latin typeface="Times New Roman"/>
                          <a:ea typeface="Times New Roman"/>
                          <a:cs typeface="Times New Roman"/>
                        </a:rPr>
                        <a:t>Khác</a:t>
                      </a:r>
                      <a:r>
                        <a:rPr lang="en-US" sz="1800" b="1" i="1" dirty="0">
                          <a:effectLst/>
                          <a:latin typeface="Times New Roman"/>
                          <a:ea typeface="Times New Roman"/>
                          <a:cs typeface="Times New Roman"/>
                        </a:rPr>
                        <a:t> </a:t>
                      </a:r>
                      <a:r>
                        <a:rPr lang="en-US" sz="1800" b="1" i="1" dirty="0" err="1">
                          <a:effectLst/>
                          <a:latin typeface="Times New Roman"/>
                          <a:ea typeface="Times New Roman"/>
                          <a:cs typeface="Times New Roman"/>
                        </a:rPr>
                        <a:t>nhau</a:t>
                      </a:r>
                      <a:endParaRPr lang="en-US" sz="1600" dirty="0">
                        <a:effectLst/>
                        <a:latin typeface="Times New Roman"/>
                        <a:ea typeface="Times New Roman"/>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1800" i="1" dirty="0">
                        <a:effectLst/>
                        <a:latin typeface="Times New Roman"/>
                        <a:ea typeface="Times New Roman"/>
                        <a:cs typeface="Times New Roman"/>
                      </a:endParaRPr>
                    </a:p>
                    <a:p>
                      <a:pPr algn="just">
                        <a:lnSpc>
                          <a:spcPct val="115000"/>
                        </a:lnSpc>
                        <a:spcAft>
                          <a:spcPts val="0"/>
                        </a:spcAft>
                      </a:pPr>
                      <a:endParaRPr lang="en-US" sz="1800" i="1" dirty="0">
                        <a:effectLst/>
                        <a:latin typeface="Times New Roman"/>
                        <a:ea typeface="Times New Roman"/>
                        <a:cs typeface="Times New Roman"/>
                      </a:endParaRPr>
                    </a:p>
                    <a:p>
                      <a:pPr algn="just">
                        <a:lnSpc>
                          <a:spcPct val="115000"/>
                        </a:lnSpc>
                        <a:spcAft>
                          <a:spcPts val="0"/>
                        </a:spcAft>
                      </a:pPr>
                      <a:endParaRPr lang="en-US" sz="1800" i="1" dirty="0">
                        <a:effectLst/>
                        <a:latin typeface="Times New Roman"/>
                        <a:ea typeface="Times New Roman"/>
                        <a:cs typeface="Times New Roman"/>
                      </a:endParaRPr>
                    </a:p>
                    <a:p>
                      <a:pPr algn="just">
                        <a:lnSpc>
                          <a:spcPct val="115000"/>
                        </a:lnSpc>
                        <a:spcAft>
                          <a:spcPts val="0"/>
                        </a:spcAft>
                      </a:pPr>
                      <a:endParaRPr lang="en-US" sz="1800" i="1" dirty="0">
                        <a:effectLst/>
                        <a:latin typeface="Times New Roman"/>
                        <a:ea typeface="Times New Roman"/>
                        <a:cs typeface="Times New Roman"/>
                      </a:endParaRPr>
                    </a:p>
                    <a:p>
                      <a:pPr algn="just">
                        <a:lnSpc>
                          <a:spcPct val="115000"/>
                        </a:lnSpc>
                        <a:spcAft>
                          <a:spcPts val="0"/>
                        </a:spcAft>
                      </a:pPr>
                      <a:endParaRPr lang="en-US" sz="1800" i="1" dirty="0">
                        <a:effectLst/>
                        <a:latin typeface="Times New Roman"/>
                        <a:ea typeface="Times New Roman"/>
                        <a:cs typeface="Times New Roman"/>
                      </a:endParaRPr>
                    </a:p>
                    <a:p>
                      <a:pPr algn="just">
                        <a:lnSpc>
                          <a:spcPct val="115000"/>
                        </a:lnSpc>
                        <a:spcAft>
                          <a:spcPts val="0"/>
                        </a:spcAft>
                      </a:pPr>
                      <a:endParaRPr lang="en-US" sz="1800" i="1" dirty="0">
                        <a:effectLst/>
                        <a:latin typeface="Times New Roman"/>
                        <a:ea typeface="Times New Roman"/>
                        <a:cs typeface="Times New Roman"/>
                      </a:endParaRPr>
                    </a:p>
                    <a:p>
                      <a:pPr algn="just">
                        <a:lnSpc>
                          <a:spcPct val="115000"/>
                        </a:lnSpc>
                        <a:spcAft>
                          <a:spcPts val="0"/>
                        </a:spcAft>
                      </a:pPr>
                      <a:endParaRPr lang="en-US" sz="1800" i="1" dirty="0">
                        <a:effectLst/>
                        <a:latin typeface="Times New Roman"/>
                        <a:ea typeface="Times New Roman"/>
                        <a:cs typeface="Times New Roman"/>
                      </a:endParaRPr>
                    </a:p>
                    <a:p>
                      <a:pPr algn="just">
                        <a:lnSpc>
                          <a:spcPct val="115000"/>
                        </a:lnSpc>
                        <a:spcAft>
                          <a:spcPts val="0"/>
                        </a:spcAft>
                      </a:pPr>
                      <a:endParaRPr lang="en-US" sz="1800" i="1" dirty="0">
                        <a:effectLst/>
                        <a:latin typeface="Times New Roman"/>
                        <a:ea typeface="Times New Roman"/>
                        <a:cs typeface="Times New Roman"/>
                      </a:endParaRPr>
                    </a:p>
                    <a:p>
                      <a:pPr algn="just">
                        <a:lnSpc>
                          <a:spcPct val="115000"/>
                        </a:lnSpc>
                        <a:spcAft>
                          <a:spcPts val="0"/>
                        </a:spcAft>
                      </a:pPr>
                      <a:endParaRPr lang="en-US" sz="1800" i="1" dirty="0">
                        <a:effectLst/>
                        <a:latin typeface="Times New Roman"/>
                        <a:ea typeface="Times New Roman"/>
                        <a:cs typeface="Times New Roman"/>
                      </a:endParaRPr>
                    </a:p>
                    <a:p>
                      <a:pPr algn="just">
                        <a:lnSpc>
                          <a:spcPct val="115000"/>
                        </a:lnSpc>
                        <a:spcAft>
                          <a:spcPts val="0"/>
                        </a:spcAft>
                      </a:pPr>
                      <a:endParaRPr lang="en-US" sz="1800" i="1" dirty="0">
                        <a:effectLst/>
                        <a:latin typeface="Times New Roman"/>
                        <a:ea typeface="Times New Roman"/>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1800" i="1" dirty="0">
                        <a:effectLst/>
                        <a:latin typeface="Times New Roman"/>
                        <a:ea typeface="Times New Roman"/>
                        <a:cs typeface="Times New Roman"/>
                      </a:endParaRPr>
                    </a:p>
                    <a:p>
                      <a:pPr algn="just">
                        <a:lnSpc>
                          <a:spcPct val="115000"/>
                        </a:lnSpc>
                        <a:spcAft>
                          <a:spcPts val="0"/>
                        </a:spcAft>
                      </a:pPr>
                      <a:endParaRPr lang="en-US" sz="1800" i="1" dirty="0">
                        <a:effectLst/>
                        <a:latin typeface="Times New Roman"/>
                        <a:ea typeface="Times New Roman"/>
                        <a:cs typeface="Times New Roman"/>
                      </a:endParaRPr>
                    </a:p>
                    <a:p>
                      <a:pPr algn="just">
                        <a:lnSpc>
                          <a:spcPct val="115000"/>
                        </a:lnSpc>
                        <a:spcAft>
                          <a:spcPts val="0"/>
                        </a:spcAft>
                      </a:pPr>
                      <a:endParaRPr lang="en-US" sz="1800" i="1" dirty="0">
                        <a:effectLst/>
                        <a:latin typeface="Times New Roman"/>
                        <a:ea typeface="Times New Roman"/>
                        <a:cs typeface="Times New Roman"/>
                      </a:endParaRPr>
                    </a:p>
                    <a:p>
                      <a:pPr algn="just">
                        <a:lnSpc>
                          <a:spcPct val="115000"/>
                        </a:lnSpc>
                        <a:spcAft>
                          <a:spcPts val="0"/>
                        </a:spcAft>
                      </a:pPr>
                      <a:endParaRPr lang="en-US" sz="1800" i="1" dirty="0">
                        <a:effectLst/>
                        <a:latin typeface="Times New Roman"/>
                        <a:ea typeface="Times New Roman"/>
                        <a:cs typeface="Times New Roman"/>
                      </a:endParaRPr>
                    </a:p>
                    <a:p>
                      <a:pPr algn="just">
                        <a:lnSpc>
                          <a:spcPct val="115000"/>
                        </a:lnSpc>
                        <a:spcAft>
                          <a:spcPts val="0"/>
                        </a:spcAft>
                      </a:pPr>
                      <a:endParaRPr lang="en-US" sz="1800" i="1" dirty="0">
                        <a:effectLst/>
                        <a:latin typeface="Times New Roman"/>
                        <a:ea typeface="Times New Roman"/>
                        <a:cs typeface="Times New Roman"/>
                      </a:endParaRPr>
                    </a:p>
                    <a:p>
                      <a:pPr algn="just">
                        <a:lnSpc>
                          <a:spcPct val="115000"/>
                        </a:lnSpc>
                        <a:spcAft>
                          <a:spcPts val="0"/>
                        </a:spcAft>
                      </a:pPr>
                      <a:endParaRPr lang="en-US" sz="1800" i="1" dirty="0">
                        <a:effectLst/>
                        <a:latin typeface="Times New Roman"/>
                        <a:ea typeface="Times New Roman"/>
                        <a:cs typeface="Times New Roman"/>
                      </a:endParaRPr>
                    </a:p>
                    <a:p>
                      <a:pPr algn="just">
                        <a:lnSpc>
                          <a:spcPct val="115000"/>
                        </a:lnSpc>
                        <a:spcAft>
                          <a:spcPts val="0"/>
                        </a:spcAft>
                      </a:pPr>
                      <a:endParaRPr lang="en-US" sz="1800" i="1" dirty="0">
                        <a:effectLst/>
                        <a:latin typeface="Times New Roman"/>
                        <a:ea typeface="Times New Roman"/>
                        <a:cs typeface="Times New Roman"/>
                      </a:endParaRPr>
                    </a:p>
                    <a:p>
                      <a:pPr algn="just">
                        <a:lnSpc>
                          <a:spcPct val="115000"/>
                        </a:lnSpc>
                        <a:spcAft>
                          <a:spcPts val="0"/>
                        </a:spcAft>
                      </a:pPr>
                      <a:r>
                        <a:rPr lang="en-US" sz="1800" i="1" dirty="0">
                          <a:effectLst/>
                          <a:latin typeface="Times New Roman"/>
                          <a:ea typeface="Times New Roman"/>
                          <a:cs typeface="Times New Roman"/>
                        </a:rPr>
                        <a:t> </a:t>
                      </a:r>
                      <a:endParaRPr lang="en-US" sz="1600" dirty="0">
                        <a:effectLst/>
                        <a:latin typeface="Times New Roman"/>
                        <a:ea typeface="Times New Roman"/>
                        <a:cs typeface="Times New Roman"/>
                      </a:endParaRPr>
                    </a:p>
                  </a:txBody>
                  <a:tcPr marL="63251" marR="63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Rectangle 1"/>
          <p:cNvSpPr>
            <a:spLocks noChangeArrowheads="1"/>
          </p:cNvSpPr>
          <p:nvPr/>
        </p:nvSpPr>
        <p:spPr bwMode="auto">
          <a:xfrm>
            <a:off x="1219205" y="376546"/>
            <a:ext cx="51700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 </a:t>
            </a:r>
            <a:r>
              <a:rPr kumimoji="0" lang="en-US" sz="2400" b="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Phân</a:t>
            </a:r>
            <a:r>
              <a:rPr kumimoji="0" lang="en-US" sz="2400" b="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400" b="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biệt</a:t>
            </a:r>
            <a:r>
              <a:rPr kumimoji="0" lang="en-US" sz="2400" b="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400" b="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hô</a:t>
            </a:r>
            <a:r>
              <a:rPr kumimoji="0" lang="en-US" sz="2400" b="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400" b="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hấp</a:t>
            </a:r>
            <a:r>
              <a:rPr kumimoji="0" lang="en-US" sz="2400" b="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400" b="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tế</a:t>
            </a:r>
            <a:r>
              <a:rPr kumimoji="0" lang="en-US" sz="2400" b="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400" b="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bào</a:t>
            </a:r>
            <a:r>
              <a:rPr kumimoji="0" lang="en-US" sz="2400" b="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400" b="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và</a:t>
            </a:r>
            <a:r>
              <a:rPr kumimoji="0" lang="en-US" sz="2400" b="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400" b="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lên</a:t>
            </a:r>
            <a:r>
              <a:rPr kumimoji="0" lang="en-US" sz="2400" b="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men.</a:t>
            </a:r>
            <a:endParaRPr kumimoji="0" lang="en-US" sz="3200" b="1" u="none" strike="noStrike" cap="none" normalizeH="0" baseline="0" dirty="0">
              <a:ln>
                <a:noFill/>
              </a:ln>
              <a:solidFill>
                <a:schemeClr val="tx1"/>
              </a:solidFill>
              <a:effectLst/>
              <a:latin typeface="Times New Roman" pitchFamily="18" charset="0"/>
              <a:cs typeface="Times New Roman" pitchFamily="18" charset="0"/>
            </a:endParaRPr>
          </a:p>
        </p:txBody>
      </p:sp>
      <p:sp>
        <p:nvSpPr>
          <p:cNvPr id="4" name="TextBox 3"/>
          <p:cNvSpPr txBox="1"/>
          <p:nvPr/>
        </p:nvSpPr>
        <p:spPr>
          <a:xfrm>
            <a:off x="2057400" y="1099370"/>
            <a:ext cx="6019800" cy="729430"/>
          </a:xfrm>
          <a:prstGeom prst="rect">
            <a:avLst/>
          </a:prstGeom>
          <a:noFill/>
        </p:spPr>
        <p:txBody>
          <a:bodyPr wrap="square" rtlCol="0">
            <a:spAutoFit/>
          </a:bodyPr>
          <a:lstStyle/>
          <a:p>
            <a:pPr lvl="0" algn="just">
              <a:lnSpc>
                <a:spcPct val="115000"/>
              </a:lnSpc>
            </a:pPr>
            <a:r>
              <a:rPr lang="en-US" i="1" dirty="0" err="1">
                <a:solidFill>
                  <a:prstClr val="black"/>
                </a:solidFill>
                <a:latin typeface="Times New Roman"/>
                <a:ea typeface="Times New Roman"/>
                <a:cs typeface="Times New Roman"/>
              </a:rPr>
              <a:t>Đều</a:t>
            </a:r>
            <a:r>
              <a:rPr lang="en-US" i="1" dirty="0">
                <a:solidFill>
                  <a:prstClr val="black"/>
                </a:solidFill>
                <a:latin typeface="Times New Roman"/>
                <a:ea typeface="Times New Roman"/>
                <a:cs typeface="Times New Roman"/>
              </a:rPr>
              <a:t> </a:t>
            </a:r>
            <a:r>
              <a:rPr lang="en-US" i="1" dirty="0" err="1">
                <a:solidFill>
                  <a:prstClr val="black"/>
                </a:solidFill>
                <a:latin typeface="Times New Roman"/>
                <a:ea typeface="Times New Roman"/>
                <a:cs typeface="Times New Roman"/>
              </a:rPr>
              <a:t>có</a:t>
            </a:r>
            <a:r>
              <a:rPr lang="en-US" i="1" dirty="0">
                <a:solidFill>
                  <a:prstClr val="black"/>
                </a:solidFill>
                <a:latin typeface="Times New Roman"/>
                <a:ea typeface="Times New Roman"/>
                <a:cs typeface="Times New Roman"/>
              </a:rPr>
              <a:t> </a:t>
            </a:r>
            <a:r>
              <a:rPr lang="en-US" i="1" dirty="0" err="1">
                <a:solidFill>
                  <a:prstClr val="black"/>
                </a:solidFill>
                <a:latin typeface="Times New Roman"/>
                <a:ea typeface="Times New Roman"/>
                <a:cs typeface="Times New Roman"/>
              </a:rPr>
              <a:t>đường</a:t>
            </a:r>
            <a:r>
              <a:rPr lang="en-US" i="1" dirty="0">
                <a:solidFill>
                  <a:prstClr val="black"/>
                </a:solidFill>
                <a:latin typeface="Times New Roman"/>
                <a:ea typeface="Times New Roman"/>
                <a:cs typeface="Times New Roman"/>
              </a:rPr>
              <a:t> </a:t>
            </a:r>
            <a:r>
              <a:rPr lang="en-US" i="1" dirty="0" err="1">
                <a:solidFill>
                  <a:prstClr val="black"/>
                </a:solidFill>
                <a:latin typeface="Times New Roman"/>
                <a:ea typeface="Times New Roman"/>
                <a:cs typeface="Times New Roman"/>
              </a:rPr>
              <a:t>phân</a:t>
            </a:r>
            <a:r>
              <a:rPr lang="en-US" i="1" dirty="0">
                <a:solidFill>
                  <a:prstClr val="black"/>
                </a:solidFill>
                <a:latin typeface="Times New Roman"/>
                <a:ea typeface="Times New Roman"/>
                <a:cs typeface="Times New Roman"/>
              </a:rPr>
              <a:t>, </a:t>
            </a:r>
            <a:r>
              <a:rPr lang="en-US" i="1" dirty="0" err="1">
                <a:solidFill>
                  <a:prstClr val="black"/>
                </a:solidFill>
                <a:latin typeface="Times New Roman"/>
                <a:ea typeface="Times New Roman"/>
                <a:cs typeface="Times New Roman"/>
              </a:rPr>
              <a:t>phân</a:t>
            </a:r>
            <a:r>
              <a:rPr lang="en-US" i="1" dirty="0">
                <a:solidFill>
                  <a:prstClr val="black"/>
                </a:solidFill>
                <a:latin typeface="Times New Roman"/>
                <a:ea typeface="Times New Roman"/>
                <a:cs typeface="Times New Roman"/>
              </a:rPr>
              <a:t> </a:t>
            </a:r>
            <a:r>
              <a:rPr lang="en-US" i="1" dirty="0" err="1">
                <a:solidFill>
                  <a:prstClr val="black"/>
                </a:solidFill>
                <a:latin typeface="Times New Roman"/>
                <a:ea typeface="Times New Roman"/>
                <a:cs typeface="Times New Roman"/>
              </a:rPr>
              <a:t>giải</a:t>
            </a:r>
            <a:r>
              <a:rPr lang="en-US" i="1" dirty="0">
                <a:solidFill>
                  <a:prstClr val="black"/>
                </a:solidFill>
                <a:latin typeface="Times New Roman"/>
                <a:ea typeface="Times New Roman"/>
                <a:cs typeface="Times New Roman"/>
              </a:rPr>
              <a:t> </a:t>
            </a:r>
            <a:r>
              <a:rPr lang="en-US" i="1" dirty="0" err="1">
                <a:solidFill>
                  <a:prstClr val="black"/>
                </a:solidFill>
                <a:latin typeface="Times New Roman"/>
                <a:ea typeface="Times New Roman"/>
                <a:cs typeface="Times New Roman"/>
              </a:rPr>
              <a:t>glucozo</a:t>
            </a:r>
            <a:r>
              <a:rPr lang="en-US" i="1" dirty="0">
                <a:solidFill>
                  <a:prstClr val="black"/>
                </a:solidFill>
                <a:latin typeface="Times New Roman"/>
                <a:ea typeface="Times New Roman"/>
                <a:cs typeface="Times New Roman"/>
              </a:rPr>
              <a:t> </a:t>
            </a:r>
            <a:r>
              <a:rPr lang="en-US" i="1" dirty="0" err="1">
                <a:solidFill>
                  <a:prstClr val="black"/>
                </a:solidFill>
                <a:latin typeface="Times New Roman"/>
                <a:ea typeface="Times New Roman"/>
                <a:cs typeface="Times New Roman"/>
              </a:rPr>
              <a:t>thành</a:t>
            </a:r>
            <a:r>
              <a:rPr lang="en-US" i="1" dirty="0">
                <a:solidFill>
                  <a:prstClr val="black"/>
                </a:solidFill>
                <a:latin typeface="Times New Roman"/>
                <a:ea typeface="Times New Roman"/>
                <a:cs typeface="Times New Roman"/>
              </a:rPr>
              <a:t> </a:t>
            </a:r>
            <a:r>
              <a:rPr lang="en-US" i="1" dirty="0" err="1">
                <a:solidFill>
                  <a:prstClr val="black"/>
                </a:solidFill>
                <a:latin typeface="Times New Roman"/>
                <a:ea typeface="Times New Roman"/>
                <a:cs typeface="Times New Roman"/>
              </a:rPr>
              <a:t>axit</a:t>
            </a:r>
            <a:r>
              <a:rPr lang="en-US" i="1" dirty="0">
                <a:solidFill>
                  <a:prstClr val="black"/>
                </a:solidFill>
                <a:latin typeface="Times New Roman"/>
                <a:ea typeface="Times New Roman"/>
                <a:cs typeface="Times New Roman"/>
              </a:rPr>
              <a:t> pyruvic </a:t>
            </a:r>
            <a:r>
              <a:rPr lang="en-US" i="1" dirty="0" err="1">
                <a:solidFill>
                  <a:prstClr val="black"/>
                </a:solidFill>
                <a:latin typeface="Times New Roman"/>
                <a:ea typeface="Times New Roman"/>
                <a:cs typeface="Times New Roman"/>
              </a:rPr>
              <a:t>giải</a:t>
            </a:r>
            <a:r>
              <a:rPr lang="en-US" i="1" dirty="0">
                <a:solidFill>
                  <a:prstClr val="black"/>
                </a:solidFill>
                <a:latin typeface="Times New Roman"/>
                <a:ea typeface="Times New Roman"/>
                <a:cs typeface="Times New Roman"/>
              </a:rPr>
              <a:t> </a:t>
            </a:r>
            <a:r>
              <a:rPr lang="en-US" i="1" dirty="0" err="1">
                <a:solidFill>
                  <a:prstClr val="black"/>
                </a:solidFill>
                <a:latin typeface="Times New Roman"/>
                <a:ea typeface="Times New Roman"/>
                <a:cs typeface="Times New Roman"/>
              </a:rPr>
              <a:t>phóng</a:t>
            </a:r>
            <a:r>
              <a:rPr lang="en-US" i="1" dirty="0">
                <a:solidFill>
                  <a:prstClr val="black"/>
                </a:solidFill>
                <a:latin typeface="Times New Roman"/>
                <a:ea typeface="Times New Roman"/>
                <a:cs typeface="Times New Roman"/>
              </a:rPr>
              <a:t> ATP</a:t>
            </a:r>
            <a:endParaRPr lang="en-US" sz="1600" dirty="0">
              <a:solidFill>
                <a:prstClr val="black"/>
              </a:solidFill>
              <a:latin typeface="Times New Roman"/>
              <a:ea typeface="Times New Roman"/>
              <a:cs typeface="Times New Roman"/>
            </a:endParaRPr>
          </a:p>
        </p:txBody>
      </p:sp>
      <p:sp>
        <p:nvSpPr>
          <p:cNvPr id="5" name="TextBox 4"/>
          <p:cNvSpPr txBox="1"/>
          <p:nvPr/>
        </p:nvSpPr>
        <p:spPr>
          <a:xfrm>
            <a:off x="2013504" y="1740763"/>
            <a:ext cx="3726898" cy="1754326"/>
          </a:xfrm>
          <a:prstGeom prst="rect">
            <a:avLst/>
          </a:prstGeom>
          <a:noFill/>
        </p:spPr>
        <p:txBody>
          <a:bodyPr wrap="square" rtlCol="0">
            <a:spAutoFit/>
          </a:bodyPr>
          <a:lstStyle/>
          <a:p>
            <a:r>
              <a:rPr lang="en-US" i="1" dirty="0">
                <a:latin typeface="Times New Roman"/>
                <a:ea typeface="Times New Roman"/>
                <a:cs typeface="Times New Roman"/>
              </a:rPr>
              <a:t>- </a:t>
            </a:r>
            <a:r>
              <a:rPr lang="en-US" i="1" dirty="0" err="1">
                <a:latin typeface="Times New Roman"/>
                <a:ea typeface="Times New Roman"/>
                <a:cs typeface="Times New Roman"/>
              </a:rPr>
              <a:t>Gồm</a:t>
            </a:r>
            <a:r>
              <a:rPr lang="en-US" i="1" dirty="0">
                <a:latin typeface="Times New Roman"/>
                <a:ea typeface="Times New Roman"/>
                <a:cs typeface="Times New Roman"/>
              </a:rPr>
              <a:t> </a:t>
            </a:r>
            <a:r>
              <a:rPr lang="en-US" i="1" dirty="0" err="1">
                <a:latin typeface="Times New Roman"/>
                <a:ea typeface="Times New Roman"/>
                <a:cs typeface="Times New Roman"/>
              </a:rPr>
              <a:t>đường</a:t>
            </a:r>
            <a:r>
              <a:rPr lang="en-US" i="1" dirty="0">
                <a:latin typeface="Times New Roman"/>
                <a:ea typeface="Times New Roman"/>
                <a:cs typeface="Times New Roman"/>
              </a:rPr>
              <a:t> </a:t>
            </a:r>
            <a:r>
              <a:rPr lang="en-US" i="1" dirty="0" err="1">
                <a:latin typeface="Times New Roman"/>
                <a:ea typeface="Times New Roman"/>
                <a:cs typeface="Times New Roman"/>
              </a:rPr>
              <a:t>phân</a:t>
            </a:r>
            <a:r>
              <a:rPr lang="en-US" i="1" dirty="0">
                <a:latin typeface="Times New Roman"/>
                <a:ea typeface="Times New Roman"/>
                <a:cs typeface="Times New Roman"/>
              </a:rPr>
              <a:t>, </a:t>
            </a:r>
            <a:r>
              <a:rPr lang="en-US" i="1" dirty="0" err="1">
                <a:latin typeface="Times New Roman"/>
                <a:ea typeface="Times New Roman"/>
                <a:cs typeface="Times New Roman"/>
              </a:rPr>
              <a:t>chu</a:t>
            </a:r>
            <a:r>
              <a:rPr lang="en-US" i="1" dirty="0">
                <a:latin typeface="Times New Roman"/>
                <a:ea typeface="Times New Roman"/>
                <a:cs typeface="Times New Roman"/>
              </a:rPr>
              <a:t> </a:t>
            </a:r>
            <a:r>
              <a:rPr lang="en-US" i="1" dirty="0" err="1">
                <a:latin typeface="Times New Roman"/>
                <a:ea typeface="Times New Roman"/>
                <a:cs typeface="Times New Roman"/>
              </a:rPr>
              <a:t>trình</a:t>
            </a:r>
            <a:r>
              <a:rPr lang="en-US" i="1" dirty="0">
                <a:latin typeface="Times New Roman"/>
                <a:ea typeface="Times New Roman"/>
                <a:cs typeface="Times New Roman"/>
              </a:rPr>
              <a:t> </a:t>
            </a:r>
            <a:r>
              <a:rPr lang="en-US" i="1" dirty="0" err="1">
                <a:latin typeface="Times New Roman"/>
                <a:ea typeface="Times New Roman"/>
                <a:cs typeface="Times New Roman"/>
              </a:rPr>
              <a:t>Crep</a:t>
            </a:r>
            <a:r>
              <a:rPr lang="en-US" i="1" dirty="0">
                <a:latin typeface="Times New Roman"/>
                <a:ea typeface="Times New Roman"/>
                <a:cs typeface="Times New Roman"/>
              </a:rPr>
              <a:t>, </a:t>
            </a:r>
            <a:r>
              <a:rPr lang="en-US" i="1" dirty="0" err="1">
                <a:latin typeface="Times New Roman"/>
                <a:ea typeface="Times New Roman"/>
                <a:cs typeface="Times New Roman"/>
              </a:rPr>
              <a:t>chuỗi</a:t>
            </a:r>
            <a:r>
              <a:rPr lang="en-US" i="1" dirty="0">
                <a:latin typeface="Times New Roman"/>
                <a:ea typeface="Times New Roman"/>
                <a:cs typeface="Times New Roman"/>
              </a:rPr>
              <a:t> </a:t>
            </a:r>
            <a:r>
              <a:rPr lang="en-US" i="1" dirty="0" err="1">
                <a:latin typeface="Times New Roman"/>
                <a:ea typeface="Times New Roman"/>
                <a:cs typeface="Times New Roman"/>
              </a:rPr>
              <a:t>chuyền</a:t>
            </a:r>
            <a:r>
              <a:rPr lang="en-US" i="1" dirty="0">
                <a:latin typeface="Times New Roman"/>
                <a:ea typeface="Times New Roman"/>
                <a:cs typeface="Times New Roman"/>
              </a:rPr>
              <a:t> e –&gt; </a:t>
            </a:r>
            <a:r>
              <a:rPr lang="en-US" i="1" dirty="0" err="1">
                <a:latin typeface="Times New Roman"/>
                <a:ea typeface="Times New Roman"/>
                <a:cs typeface="Times New Roman"/>
              </a:rPr>
              <a:t>xảy</a:t>
            </a:r>
            <a:r>
              <a:rPr lang="en-US" i="1" dirty="0">
                <a:latin typeface="Times New Roman"/>
                <a:ea typeface="Times New Roman"/>
                <a:cs typeface="Times New Roman"/>
              </a:rPr>
              <a:t> </a:t>
            </a:r>
            <a:r>
              <a:rPr lang="en-US" i="1" dirty="0" err="1">
                <a:latin typeface="Times New Roman"/>
                <a:ea typeface="Times New Roman"/>
                <a:cs typeface="Times New Roman"/>
              </a:rPr>
              <a:t>ra</a:t>
            </a:r>
            <a:r>
              <a:rPr lang="en-US" i="1" dirty="0">
                <a:latin typeface="Times New Roman"/>
                <a:ea typeface="Times New Roman"/>
                <a:cs typeface="Times New Roman"/>
              </a:rPr>
              <a:t> ở </a:t>
            </a:r>
            <a:r>
              <a:rPr lang="en-US" i="1" dirty="0" err="1">
                <a:latin typeface="Times New Roman"/>
                <a:ea typeface="Times New Roman"/>
                <a:cs typeface="Times New Roman"/>
              </a:rPr>
              <a:t>tế</a:t>
            </a:r>
            <a:r>
              <a:rPr lang="en-US" i="1" dirty="0">
                <a:latin typeface="Times New Roman"/>
                <a:ea typeface="Times New Roman"/>
                <a:cs typeface="Times New Roman"/>
              </a:rPr>
              <a:t> </a:t>
            </a:r>
            <a:r>
              <a:rPr lang="en-US" i="1" dirty="0" err="1">
                <a:latin typeface="Times New Roman"/>
                <a:ea typeface="Times New Roman"/>
                <a:cs typeface="Times New Roman"/>
              </a:rPr>
              <a:t>bào</a:t>
            </a:r>
            <a:r>
              <a:rPr lang="en-US" i="1" dirty="0">
                <a:latin typeface="Times New Roman"/>
                <a:ea typeface="Times New Roman"/>
                <a:cs typeface="Times New Roman"/>
              </a:rPr>
              <a:t> </a:t>
            </a:r>
            <a:r>
              <a:rPr lang="en-US" i="1" dirty="0" err="1">
                <a:latin typeface="Times New Roman"/>
                <a:ea typeface="Times New Roman"/>
                <a:cs typeface="Times New Roman"/>
              </a:rPr>
              <a:t>chất</a:t>
            </a:r>
            <a:r>
              <a:rPr lang="en-US" i="1" dirty="0">
                <a:latin typeface="Times New Roman"/>
                <a:ea typeface="Times New Roman"/>
                <a:cs typeface="Times New Roman"/>
              </a:rPr>
              <a:t>, </a:t>
            </a:r>
            <a:r>
              <a:rPr lang="en-US" i="1" dirty="0" err="1">
                <a:latin typeface="Times New Roman"/>
                <a:ea typeface="Times New Roman"/>
                <a:cs typeface="Times New Roman"/>
              </a:rPr>
              <a:t>màng</a:t>
            </a:r>
            <a:r>
              <a:rPr lang="en-US" i="1" dirty="0">
                <a:latin typeface="Times New Roman"/>
                <a:ea typeface="Times New Roman"/>
                <a:cs typeface="Times New Roman"/>
              </a:rPr>
              <a:t> </a:t>
            </a:r>
            <a:r>
              <a:rPr lang="en-US" i="1" dirty="0" err="1">
                <a:latin typeface="Times New Roman"/>
                <a:ea typeface="Times New Roman"/>
                <a:cs typeface="Times New Roman"/>
              </a:rPr>
              <a:t>trong</a:t>
            </a:r>
            <a:r>
              <a:rPr lang="en-US" i="1" dirty="0">
                <a:latin typeface="Times New Roman"/>
                <a:ea typeface="Times New Roman"/>
                <a:cs typeface="Times New Roman"/>
              </a:rPr>
              <a:t> </a:t>
            </a:r>
            <a:r>
              <a:rPr lang="en-US" i="1" dirty="0" err="1">
                <a:latin typeface="Times New Roman"/>
                <a:ea typeface="Times New Roman"/>
                <a:cs typeface="Times New Roman"/>
              </a:rPr>
              <a:t>ti</a:t>
            </a:r>
            <a:r>
              <a:rPr lang="en-US" i="1" dirty="0">
                <a:latin typeface="Times New Roman"/>
                <a:ea typeface="Times New Roman"/>
                <a:cs typeface="Times New Roman"/>
              </a:rPr>
              <a:t> </a:t>
            </a:r>
            <a:r>
              <a:rPr lang="en-US" i="1" dirty="0" err="1">
                <a:latin typeface="Times New Roman"/>
                <a:ea typeface="Times New Roman"/>
                <a:cs typeface="Times New Roman"/>
              </a:rPr>
              <a:t>thể</a:t>
            </a:r>
            <a:r>
              <a:rPr lang="en-US" i="1" dirty="0">
                <a:latin typeface="Times New Roman"/>
                <a:ea typeface="Times New Roman"/>
                <a:cs typeface="Times New Roman"/>
              </a:rPr>
              <a:t>, </a:t>
            </a:r>
            <a:r>
              <a:rPr lang="en-US" i="1" dirty="0" err="1">
                <a:latin typeface="Times New Roman"/>
                <a:ea typeface="Times New Roman"/>
                <a:cs typeface="Times New Roman"/>
              </a:rPr>
              <a:t>chất</a:t>
            </a:r>
            <a:r>
              <a:rPr lang="en-US" i="1" dirty="0">
                <a:latin typeface="Times New Roman"/>
                <a:ea typeface="Times New Roman"/>
                <a:cs typeface="Times New Roman"/>
              </a:rPr>
              <a:t> </a:t>
            </a:r>
            <a:r>
              <a:rPr lang="en-US" i="1" dirty="0" err="1">
                <a:latin typeface="Times New Roman"/>
                <a:ea typeface="Times New Roman"/>
                <a:cs typeface="Times New Roman"/>
              </a:rPr>
              <a:t>nền</a:t>
            </a:r>
            <a:r>
              <a:rPr lang="en-US" i="1" dirty="0">
                <a:latin typeface="Times New Roman"/>
                <a:ea typeface="Times New Roman"/>
                <a:cs typeface="Times New Roman"/>
              </a:rPr>
              <a:t> </a:t>
            </a:r>
            <a:r>
              <a:rPr lang="en-US" i="1" dirty="0" err="1">
                <a:latin typeface="Times New Roman"/>
                <a:ea typeface="Times New Roman"/>
                <a:cs typeface="Times New Roman"/>
              </a:rPr>
              <a:t>ti</a:t>
            </a:r>
            <a:r>
              <a:rPr lang="en-US" i="1" dirty="0">
                <a:latin typeface="Times New Roman"/>
                <a:ea typeface="Times New Roman"/>
                <a:cs typeface="Times New Roman"/>
              </a:rPr>
              <a:t> </a:t>
            </a:r>
            <a:r>
              <a:rPr lang="en-US" i="1" dirty="0" err="1">
                <a:latin typeface="Times New Roman"/>
                <a:ea typeface="Times New Roman"/>
                <a:cs typeface="Times New Roman"/>
              </a:rPr>
              <a:t>thể</a:t>
            </a:r>
            <a:r>
              <a:rPr lang="en-US" i="1" dirty="0">
                <a:latin typeface="Times New Roman"/>
                <a:ea typeface="Times New Roman"/>
                <a:cs typeface="Times New Roman"/>
              </a:rPr>
              <a:t> (</a:t>
            </a:r>
            <a:r>
              <a:rPr lang="en-US" i="1" dirty="0" err="1">
                <a:latin typeface="Times New Roman"/>
                <a:ea typeface="Times New Roman"/>
                <a:cs typeface="Times New Roman"/>
              </a:rPr>
              <a:t>nhân</a:t>
            </a:r>
            <a:r>
              <a:rPr lang="en-US" i="1" dirty="0">
                <a:latin typeface="Times New Roman"/>
                <a:ea typeface="Times New Roman"/>
                <a:cs typeface="Times New Roman"/>
              </a:rPr>
              <a:t> </a:t>
            </a:r>
            <a:r>
              <a:rPr lang="en-US" i="1" dirty="0" err="1">
                <a:latin typeface="Times New Roman"/>
                <a:ea typeface="Times New Roman"/>
                <a:cs typeface="Times New Roman"/>
              </a:rPr>
              <a:t>thực</a:t>
            </a:r>
            <a:r>
              <a:rPr lang="en-US" i="1" dirty="0">
                <a:latin typeface="Times New Roman"/>
                <a:ea typeface="Times New Roman"/>
                <a:cs typeface="Times New Roman"/>
              </a:rPr>
              <a:t>), </a:t>
            </a:r>
            <a:r>
              <a:rPr lang="en-US" i="1" dirty="0" err="1">
                <a:latin typeface="Times New Roman"/>
                <a:ea typeface="Times New Roman"/>
                <a:cs typeface="Times New Roman"/>
              </a:rPr>
              <a:t>tế</a:t>
            </a:r>
            <a:r>
              <a:rPr lang="en-US" i="1" dirty="0">
                <a:latin typeface="Times New Roman"/>
                <a:ea typeface="Times New Roman"/>
                <a:cs typeface="Times New Roman"/>
              </a:rPr>
              <a:t> </a:t>
            </a:r>
            <a:r>
              <a:rPr lang="en-US" i="1" dirty="0" err="1">
                <a:latin typeface="Times New Roman"/>
                <a:ea typeface="Times New Roman"/>
                <a:cs typeface="Times New Roman"/>
              </a:rPr>
              <a:t>bào</a:t>
            </a:r>
            <a:r>
              <a:rPr lang="en-US" i="1" dirty="0">
                <a:latin typeface="Times New Roman"/>
                <a:ea typeface="Times New Roman"/>
                <a:cs typeface="Times New Roman"/>
              </a:rPr>
              <a:t> </a:t>
            </a:r>
            <a:r>
              <a:rPr lang="en-US" i="1" dirty="0" err="1">
                <a:latin typeface="Times New Roman"/>
                <a:ea typeface="Times New Roman"/>
                <a:cs typeface="Times New Roman"/>
              </a:rPr>
              <a:t>chất</a:t>
            </a:r>
            <a:r>
              <a:rPr lang="en-US" i="1" dirty="0">
                <a:latin typeface="Times New Roman"/>
                <a:ea typeface="Times New Roman"/>
                <a:cs typeface="Times New Roman"/>
              </a:rPr>
              <a:t>, </a:t>
            </a:r>
            <a:r>
              <a:rPr lang="en-US" i="1" dirty="0" err="1">
                <a:latin typeface="Times New Roman"/>
                <a:ea typeface="Times New Roman"/>
                <a:cs typeface="Times New Roman"/>
              </a:rPr>
              <a:t>màng</a:t>
            </a:r>
            <a:r>
              <a:rPr lang="en-US" i="1" dirty="0">
                <a:latin typeface="Times New Roman"/>
                <a:ea typeface="Times New Roman"/>
                <a:cs typeface="Times New Roman"/>
              </a:rPr>
              <a:t> </a:t>
            </a:r>
            <a:r>
              <a:rPr lang="en-US" i="1" dirty="0" err="1">
                <a:latin typeface="Times New Roman"/>
                <a:ea typeface="Times New Roman"/>
                <a:cs typeface="Times New Roman"/>
              </a:rPr>
              <a:t>sinh</a:t>
            </a:r>
            <a:r>
              <a:rPr lang="en-US" i="1" dirty="0">
                <a:latin typeface="Times New Roman"/>
                <a:ea typeface="Times New Roman"/>
                <a:cs typeface="Times New Roman"/>
              </a:rPr>
              <a:t> </a:t>
            </a:r>
            <a:r>
              <a:rPr lang="en-US" i="1" dirty="0" err="1">
                <a:latin typeface="Times New Roman"/>
                <a:ea typeface="Times New Roman"/>
                <a:cs typeface="Times New Roman"/>
              </a:rPr>
              <a:t>chất</a:t>
            </a:r>
            <a:r>
              <a:rPr lang="en-US" i="1" dirty="0">
                <a:latin typeface="Times New Roman"/>
                <a:ea typeface="Times New Roman"/>
                <a:cs typeface="Times New Roman"/>
              </a:rPr>
              <a:t> (</a:t>
            </a:r>
            <a:r>
              <a:rPr lang="en-US" i="1" dirty="0" err="1">
                <a:latin typeface="Times New Roman"/>
                <a:ea typeface="Times New Roman"/>
                <a:cs typeface="Times New Roman"/>
              </a:rPr>
              <a:t>nhân</a:t>
            </a:r>
            <a:r>
              <a:rPr lang="en-US" i="1" dirty="0">
                <a:latin typeface="Times New Roman"/>
                <a:ea typeface="Times New Roman"/>
                <a:cs typeface="Times New Roman"/>
              </a:rPr>
              <a:t> </a:t>
            </a:r>
            <a:r>
              <a:rPr lang="en-US" i="1" dirty="0" err="1">
                <a:latin typeface="Times New Roman"/>
                <a:ea typeface="Times New Roman"/>
                <a:cs typeface="Times New Roman"/>
              </a:rPr>
              <a:t>sơ</a:t>
            </a:r>
            <a:r>
              <a:rPr lang="en-US" i="1" dirty="0">
                <a:latin typeface="Times New Roman"/>
                <a:ea typeface="Times New Roman"/>
                <a:cs typeface="Times New Roman"/>
              </a:rPr>
              <a:t>).</a:t>
            </a:r>
            <a:endParaRPr lang="en-US" sz="1600" dirty="0">
              <a:latin typeface="Times New Roman"/>
              <a:ea typeface="Times New Roman"/>
              <a:cs typeface="Times New Roman"/>
            </a:endParaRPr>
          </a:p>
          <a:p>
            <a:endParaRPr lang="en-US" dirty="0"/>
          </a:p>
        </p:txBody>
      </p:sp>
      <p:sp>
        <p:nvSpPr>
          <p:cNvPr id="7" name="TextBox 6"/>
          <p:cNvSpPr txBox="1"/>
          <p:nvPr/>
        </p:nvSpPr>
        <p:spPr>
          <a:xfrm>
            <a:off x="2026203" y="3124205"/>
            <a:ext cx="3714198" cy="1047979"/>
          </a:xfrm>
          <a:prstGeom prst="rect">
            <a:avLst/>
          </a:prstGeom>
          <a:noFill/>
        </p:spPr>
        <p:txBody>
          <a:bodyPr wrap="square" rtlCol="0">
            <a:spAutoFit/>
          </a:bodyPr>
          <a:lstStyle/>
          <a:p>
            <a:pPr algn="just">
              <a:lnSpc>
                <a:spcPct val="115000"/>
              </a:lnSpc>
              <a:spcAft>
                <a:spcPts val="0"/>
              </a:spcAft>
            </a:pPr>
            <a:r>
              <a:rPr lang="en-US" i="1" dirty="0">
                <a:latin typeface="Times New Roman"/>
                <a:ea typeface="Times New Roman"/>
                <a:cs typeface="Times New Roman"/>
              </a:rPr>
              <a:t>- </a:t>
            </a:r>
            <a:r>
              <a:rPr lang="en-US" i="1" dirty="0" err="1">
                <a:latin typeface="Times New Roman"/>
                <a:ea typeface="Times New Roman"/>
                <a:cs typeface="Times New Roman"/>
              </a:rPr>
              <a:t>Chất</a:t>
            </a:r>
            <a:r>
              <a:rPr lang="en-US" i="1" dirty="0">
                <a:latin typeface="Times New Roman"/>
                <a:ea typeface="Times New Roman"/>
                <a:cs typeface="Times New Roman"/>
              </a:rPr>
              <a:t> </a:t>
            </a:r>
            <a:r>
              <a:rPr lang="en-US" i="1" dirty="0" err="1">
                <a:latin typeface="Times New Roman"/>
                <a:ea typeface="Times New Roman"/>
                <a:cs typeface="Times New Roman"/>
              </a:rPr>
              <a:t>nhận</a:t>
            </a:r>
            <a:r>
              <a:rPr lang="en-US" i="1" dirty="0">
                <a:latin typeface="Times New Roman"/>
                <a:ea typeface="Times New Roman"/>
                <a:cs typeface="Times New Roman"/>
              </a:rPr>
              <a:t> e </a:t>
            </a:r>
            <a:r>
              <a:rPr lang="en-US" i="1" dirty="0" err="1">
                <a:latin typeface="Times New Roman"/>
                <a:ea typeface="Times New Roman"/>
                <a:cs typeface="Times New Roman"/>
              </a:rPr>
              <a:t>cuối</a:t>
            </a:r>
            <a:r>
              <a:rPr lang="en-US" i="1" dirty="0">
                <a:latin typeface="Times New Roman"/>
                <a:ea typeface="Times New Roman"/>
                <a:cs typeface="Times New Roman"/>
              </a:rPr>
              <a:t> </a:t>
            </a:r>
            <a:r>
              <a:rPr lang="en-US" i="1" dirty="0" err="1">
                <a:latin typeface="Times New Roman"/>
                <a:ea typeface="Times New Roman"/>
                <a:cs typeface="Times New Roman"/>
              </a:rPr>
              <a:t>cùng</a:t>
            </a:r>
            <a:r>
              <a:rPr lang="en-US" i="1" dirty="0">
                <a:latin typeface="Times New Roman"/>
                <a:ea typeface="Times New Roman"/>
                <a:cs typeface="Times New Roman"/>
              </a:rPr>
              <a:t> </a:t>
            </a:r>
            <a:r>
              <a:rPr lang="en-US" i="1" dirty="0" err="1">
                <a:latin typeface="Times New Roman"/>
                <a:ea typeface="Times New Roman"/>
                <a:cs typeface="Times New Roman"/>
              </a:rPr>
              <a:t>là</a:t>
            </a:r>
            <a:r>
              <a:rPr lang="en-US" i="1" dirty="0">
                <a:latin typeface="Times New Roman"/>
                <a:ea typeface="Times New Roman"/>
                <a:cs typeface="Times New Roman"/>
              </a:rPr>
              <a:t> O</a:t>
            </a:r>
            <a:r>
              <a:rPr lang="en-US" i="1" baseline="-25000" dirty="0">
                <a:latin typeface="Times New Roman"/>
                <a:ea typeface="Times New Roman"/>
                <a:cs typeface="Times New Roman"/>
              </a:rPr>
              <a:t>2</a:t>
            </a:r>
            <a:endParaRPr lang="en-US" sz="1600" dirty="0">
              <a:latin typeface="Times New Roman"/>
              <a:ea typeface="Times New Roman"/>
              <a:cs typeface="Times New Roman"/>
            </a:endParaRPr>
          </a:p>
          <a:p>
            <a:pPr algn="just">
              <a:lnSpc>
                <a:spcPct val="115000"/>
              </a:lnSpc>
              <a:spcAft>
                <a:spcPts val="0"/>
              </a:spcAft>
            </a:pPr>
            <a:r>
              <a:rPr lang="en-US" i="1" dirty="0">
                <a:latin typeface="Times New Roman"/>
                <a:ea typeface="Times New Roman"/>
                <a:cs typeface="Times New Roman"/>
              </a:rPr>
              <a:t>- </a:t>
            </a:r>
            <a:r>
              <a:rPr lang="en-US" i="1" dirty="0" err="1">
                <a:latin typeface="Times New Roman"/>
                <a:ea typeface="Times New Roman"/>
                <a:cs typeface="Times New Roman"/>
              </a:rPr>
              <a:t>Tạo</a:t>
            </a:r>
            <a:r>
              <a:rPr lang="en-US" i="1" dirty="0">
                <a:latin typeface="Times New Roman"/>
                <a:ea typeface="Times New Roman"/>
                <a:cs typeface="Times New Roman"/>
              </a:rPr>
              <a:t> </a:t>
            </a:r>
            <a:r>
              <a:rPr lang="en-US" i="1" dirty="0" err="1">
                <a:latin typeface="Times New Roman"/>
                <a:ea typeface="Times New Roman"/>
                <a:cs typeface="Times New Roman"/>
              </a:rPr>
              <a:t>ra</a:t>
            </a:r>
            <a:r>
              <a:rPr lang="en-US" i="1" dirty="0">
                <a:latin typeface="Times New Roman"/>
                <a:ea typeface="Times New Roman"/>
                <a:cs typeface="Times New Roman"/>
              </a:rPr>
              <a:t> </a:t>
            </a:r>
            <a:r>
              <a:rPr lang="en-US" i="1" dirty="0" err="1">
                <a:latin typeface="Times New Roman"/>
                <a:ea typeface="Times New Roman"/>
                <a:cs typeface="Times New Roman"/>
              </a:rPr>
              <a:t>nhiều</a:t>
            </a:r>
            <a:r>
              <a:rPr lang="en-US" i="1" dirty="0">
                <a:latin typeface="Times New Roman"/>
                <a:ea typeface="Times New Roman"/>
                <a:cs typeface="Times New Roman"/>
              </a:rPr>
              <a:t> ATP </a:t>
            </a:r>
            <a:r>
              <a:rPr lang="en-US" i="1" dirty="0" err="1">
                <a:latin typeface="Times New Roman"/>
                <a:ea typeface="Times New Roman"/>
                <a:cs typeface="Times New Roman"/>
              </a:rPr>
              <a:t>hơn</a:t>
            </a:r>
            <a:r>
              <a:rPr lang="en-US" i="1" dirty="0">
                <a:latin typeface="Times New Roman"/>
                <a:ea typeface="Times New Roman"/>
                <a:cs typeface="Times New Roman"/>
              </a:rPr>
              <a:t> </a:t>
            </a:r>
            <a:r>
              <a:rPr lang="en-US" i="1" dirty="0" err="1">
                <a:latin typeface="Times New Roman"/>
                <a:ea typeface="Times New Roman"/>
                <a:cs typeface="Times New Roman"/>
              </a:rPr>
              <a:t>quá</a:t>
            </a:r>
            <a:r>
              <a:rPr lang="en-US" i="1" dirty="0">
                <a:latin typeface="Times New Roman"/>
                <a:ea typeface="Times New Roman"/>
                <a:cs typeface="Times New Roman"/>
              </a:rPr>
              <a:t> </a:t>
            </a:r>
            <a:r>
              <a:rPr lang="en-US" i="1" dirty="0" err="1">
                <a:latin typeface="Times New Roman"/>
                <a:ea typeface="Times New Roman"/>
                <a:cs typeface="Times New Roman"/>
              </a:rPr>
              <a:t>trình</a:t>
            </a:r>
            <a:r>
              <a:rPr lang="en-US" i="1" dirty="0">
                <a:latin typeface="Times New Roman"/>
                <a:ea typeface="Times New Roman"/>
                <a:cs typeface="Times New Roman"/>
              </a:rPr>
              <a:t> </a:t>
            </a:r>
            <a:r>
              <a:rPr lang="en-US" i="1" dirty="0" err="1">
                <a:latin typeface="Times New Roman"/>
                <a:ea typeface="Times New Roman"/>
                <a:cs typeface="Times New Roman"/>
              </a:rPr>
              <a:t>lên</a:t>
            </a:r>
            <a:r>
              <a:rPr lang="en-US" i="1" dirty="0">
                <a:latin typeface="Times New Roman"/>
                <a:ea typeface="Times New Roman"/>
                <a:cs typeface="Times New Roman"/>
              </a:rPr>
              <a:t> men.</a:t>
            </a:r>
            <a:endParaRPr lang="en-US" sz="1600" dirty="0">
              <a:latin typeface="Times New Roman"/>
              <a:ea typeface="Times New Roman"/>
              <a:cs typeface="Times New Roman"/>
            </a:endParaRPr>
          </a:p>
        </p:txBody>
      </p:sp>
      <p:sp>
        <p:nvSpPr>
          <p:cNvPr id="8" name="TextBox 7"/>
          <p:cNvSpPr txBox="1"/>
          <p:nvPr/>
        </p:nvSpPr>
        <p:spPr>
          <a:xfrm>
            <a:off x="1981200" y="4191000"/>
            <a:ext cx="2608406" cy="410882"/>
          </a:xfrm>
          <a:prstGeom prst="rect">
            <a:avLst/>
          </a:prstGeom>
          <a:noFill/>
        </p:spPr>
        <p:txBody>
          <a:bodyPr wrap="none" rtlCol="0">
            <a:spAutoFit/>
          </a:bodyPr>
          <a:lstStyle/>
          <a:p>
            <a:pPr algn="just">
              <a:lnSpc>
                <a:spcPct val="115000"/>
              </a:lnSpc>
              <a:spcAft>
                <a:spcPts val="0"/>
              </a:spcAft>
            </a:pPr>
            <a:r>
              <a:rPr lang="en-US" i="1" dirty="0">
                <a:latin typeface="Times New Roman"/>
                <a:ea typeface="Times New Roman"/>
                <a:cs typeface="Times New Roman"/>
              </a:rPr>
              <a:t>- </a:t>
            </a:r>
            <a:r>
              <a:rPr lang="en-US" i="1" dirty="0" err="1">
                <a:latin typeface="Times New Roman"/>
                <a:ea typeface="Times New Roman"/>
                <a:cs typeface="Times New Roman"/>
              </a:rPr>
              <a:t>Sản</a:t>
            </a:r>
            <a:r>
              <a:rPr lang="en-US" i="1" dirty="0">
                <a:latin typeface="Times New Roman"/>
                <a:ea typeface="Times New Roman"/>
                <a:cs typeface="Times New Roman"/>
              </a:rPr>
              <a:t> </a:t>
            </a:r>
            <a:r>
              <a:rPr lang="en-US" i="1" dirty="0" err="1">
                <a:latin typeface="Times New Roman"/>
                <a:ea typeface="Times New Roman"/>
                <a:cs typeface="Times New Roman"/>
              </a:rPr>
              <a:t>phẩm</a:t>
            </a:r>
            <a:r>
              <a:rPr lang="en-US" i="1" dirty="0">
                <a:latin typeface="Times New Roman"/>
                <a:ea typeface="Times New Roman"/>
                <a:cs typeface="Times New Roman"/>
              </a:rPr>
              <a:t>: H2O </a:t>
            </a:r>
            <a:r>
              <a:rPr lang="en-US" i="1" dirty="0" err="1">
                <a:latin typeface="Times New Roman"/>
                <a:ea typeface="Times New Roman"/>
                <a:cs typeface="Times New Roman"/>
              </a:rPr>
              <a:t>và</a:t>
            </a:r>
            <a:r>
              <a:rPr lang="en-US" i="1" dirty="0">
                <a:latin typeface="Times New Roman"/>
                <a:ea typeface="Times New Roman"/>
                <a:cs typeface="Times New Roman"/>
              </a:rPr>
              <a:t> CO</a:t>
            </a:r>
            <a:r>
              <a:rPr lang="en-US" i="1" baseline="-25000" dirty="0">
                <a:latin typeface="Times New Roman"/>
                <a:ea typeface="Times New Roman"/>
                <a:cs typeface="Times New Roman"/>
              </a:rPr>
              <a:t>2</a:t>
            </a:r>
            <a:r>
              <a:rPr lang="en-US" i="1" dirty="0">
                <a:latin typeface="Times New Roman"/>
                <a:ea typeface="Times New Roman"/>
                <a:cs typeface="Times New Roman"/>
              </a:rPr>
              <a:t>.</a:t>
            </a:r>
            <a:endParaRPr lang="en-US" sz="1600" dirty="0">
              <a:latin typeface="Times New Roman"/>
              <a:ea typeface="Times New Roman"/>
              <a:cs typeface="Times New Roman"/>
            </a:endParaRPr>
          </a:p>
        </p:txBody>
      </p:sp>
      <p:sp>
        <p:nvSpPr>
          <p:cNvPr id="9" name="TextBox 8"/>
          <p:cNvSpPr txBox="1"/>
          <p:nvPr/>
        </p:nvSpPr>
        <p:spPr>
          <a:xfrm>
            <a:off x="2051608" y="4601772"/>
            <a:ext cx="3891997" cy="1685077"/>
          </a:xfrm>
          <a:prstGeom prst="rect">
            <a:avLst/>
          </a:prstGeom>
          <a:noFill/>
        </p:spPr>
        <p:txBody>
          <a:bodyPr wrap="square" rtlCol="0">
            <a:spAutoFit/>
          </a:bodyPr>
          <a:lstStyle/>
          <a:p>
            <a:pPr algn="just">
              <a:lnSpc>
                <a:spcPct val="115000"/>
              </a:lnSpc>
              <a:spcAft>
                <a:spcPts val="0"/>
              </a:spcAft>
            </a:pPr>
            <a:r>
              <a:rPr lang="en-US" i="1" dirty="0">
                <a:latin typeface="Times New Roman"/>
                <a:ea typeface="Times New Roman"/>
                <a:cs typeface="Times New Roman"/>
              </a:rPr>
              <a:t>- </a:t>
            </a:r>
            <a:r>
              <a:rPr lang="en-US" i="1" dirty="0" err="1">
                <a:latin typeface="Times New Roman"/>
                <a:ea typeface="Times New Roman"/>
                <a:cs typeface="Times New Roman"/>
              </a:rPr>
              <a:t>Khi</a:t>
            </a:r>
            <a:r>
              <a:rPr lang="en-US" i="1" dirty="0">
                <a:latin typeface="Times New Roman"/>
                <a:ea typeface="Times New Roman"/>
                <a:cs typeface="Times New Roman"/>
              </a:rPr>
              <a:t> </a:t>
            </a:r>
            <a:r>
              <a:rPr lang="en-US" i="1" dirty="0" err="1">
                <a:latin typeface="Times New Roman"/>
                <a:ea typeface="Times New Roman"/>
                <a:cs typeface="Times New Roman"/>
              </a:rPr>
              <a:t>môi</a:t>
            </a:r>
            <a:r>
              <a:rPr lang="en-US" i="1" dirty="0">
                <a:latin typeface="Times New Roman"/>
                <a:ea typeface="Times New Roman"/>
                <a:cs typeface="Times New Roman"/>
              </a:rPr>
              <a:t> </a:t>
            </a:r>
            <a:r>
              <a:rPr lang="en-US" i="1" dirty="0" err="1">
                <a:latin typeface="Times New Roman"/>
                <a:ea typeface="Times New Roman"/>
                <a:cs typeface="Times New Roman"/>
              </a:rPr>
              <a:t>trường</a:t>
            </a:r>
            <a:r>
              <a:rPr lang="en-US" i="1" dirty="0">
                <a:latin typeface="Times New Roman"/>
                <a:ea typeface="Times New Roman"/>
                <a:cs typeface="Times New Roman"/>
              </a:rPr>
              <a:t> </a:t>
            </a:r>
            <a:r>
              <a:rPr lang="en-US" i="1" dirty="0" err="1">
                <a:latin typeface="Times New Roman"/>
                <a:ea typeface="Times New Roman"/>
                <a:cs typeface="Times New Roman"/>
              </a:rPr>
              <a:t>thiếu</a:t>
            </a:r>
            <a:r>
              <a:rPr lang="en-US" i="1" dirty="0">
                <a:latin typeface="Times New Roman"/>
                <a:ea typeface="Times New Roman"/>
                <a:cs typeface="Times New Roman"/>
              </a:rPr>
              <a:t> O2 </a:t>
            </a:r>
            <a:r>
              <a:rPr lang="en-US" i="1" dirty="0" err="1">
                <a:latin typeface="Times New Roman"/>
                <a:ea typeface="Times New Roman"/>
                <a:cs typeface="Times New Roman"/>
              </a:rPr>
              <a:t>sẽ</a:t>
            </a:r>
            <a:r>
              <a:rPr lang="en-US" i="1" dirty="0">
                <a:latin typeface="Times New Roman"/>
                <a:ea typeface="Times New Roman"/>
                <a:cs typeface="Times New Roman"/>
              </a:rPr>
              <a:t> </a:t>
            </a:r>
            <a:r>
              <a:rPr lang="en-US" i="1" dirty="0" err="1">
                <a:latin typeface="Times New Roman"/>
                <a:ea typeface="Times New Roman"/>
                <a:cs typeface="Times New Roman"/>
              </a:rPr>
              <a:t>diễn</a:t>
            </a:r>
            <a:r>
              <a:rPr lang="en-US" i="1" dirty="0">
                <a:latin typeface="Times New Roman"/>
                <a:ea typeface="Times New Roman"/>
                <a:cs typeface="Times New Roman"/>
              </a:rPr>
              <a:t> </a:t>
            </a:r>
            <a:r>
              <a:rPr lang="en-US" i="1" dirty="0" err="1">
                <a:latin typeface="Times New Roman"/>
                <a:ea typeface="Times New Roman"/>
                <a:cs typeface="Times New Roman"/>
              </a:rPr>
              <a:t>ra</a:t>
            </a:r>
            <a:r>
              <a:rPr lang="en-US" i="1" dirty="0">
                <a:latin typeface="Times New Roman"/>
                <a:ea typeface="Times New Roman"/>
                <a:cs typeface="Times New Roman"/>
              </a:rPr>
              <a:t> </a:t>
            </a:r>
            <a:r>
              <a:rPr lang="en-US" i="1" dirty="0" err="1">
                <a:latin typeface="Times New Roman"/>
                <a:ea typeface="Times New Roman"/>
                <a:cs typeface="Times New Roman"/>
              </a:rPr>
              <a:t>quá</a:t>
            </a:r>
            <a:r>
              <a:rPr lang="en-US" i="1" dirty="0">
                <a:latin typeface="Times New Roman"/>
                <a:ea typeface="Times New Roman"/>
                <a:cs typeface="Times New Roman"/>
              </a:rPr>
              <a:t> </a:t>
            </a:r>
            <a:r>
              <a:rPr lang="en-US" i="1" dirty="0" err="1">
                <a:latin typeface="Times New Roman"/>
                <a:ea typeface="Times New Roman"/>
                <a:cs typeface="Times New Roman"/>
              </a:rPr>
              <a:t>trình</a:t>
            </a:r>
            <a:r>
              <a:rPr lang="en-US" i="1" dirty="0">
                <a:latin typeface="Times New Roman"/>
                <a:ea typeface="Times New Roman"/>
                <a:cs typeface="Times New Roman"/>
              </a:rPr>
              <a:t> </a:t>
            </a:r>
            <a:r>
              <a:rPr lang="en-US" i="1" dirty="0" err="1">
                <a:latin typeface="Times New Roman"/>
                <a:ea typeface="Times New Roman"/>
                <a:cs typeface="Times New Roman"/>
              </a:rPr>
              <a:t>hô</a:t>
            </a:r>
            <a:r>
              <a:rPr lang="en-US" i="1" dirty="0">
                <a:latin typeface="Times New Roman"/>
                <a:ea typeface="Times New Roman"/>
                <a:cs typeface="Times New Roman"/>
              </a:rPr>
              <a:t> </a:t>
            </a:r>
            <a:r>
              <a:rPr lang="en-US" i="1" dirty="0" err="1">
                <a:latin typeface="Times New Roman"/>
                <a:ea typeface="Times New Roman"/>
                <a:cs typeface="Times New Roman"/>
              </a:rPr>
              <a:t>hấp</a:t>
            </a:r>
            <a:r>
              <a:rPr lang="en-US" i="1" dirty="0">
                <a:latin typeface="Times New Roman"/>
                <a:ea typeface="Times New Roman"/>
                <a:cs typeface="Times New Roman"/>
              </a:rPr>
              <a:t> </a:t>
            </a:r>
            <a:r>
              <a:rPr lang="en-US" i="1" dirty="0" err="1">
                <a:latin typeface="Times New Roman"/>
                <a:ea typeface="Times New Roman"/>
                <a:cs typeface="Times New Roman"/>
              </a:rPr>
              <a:t>kị</a:t>
            </a:r>
            <a:r>
              <a:rPr lang="en-US" i="1" dirty="0">
                <a:latin typeface="Times New Roman"/>
                <a:ea typeface="Times New Roman"/>
                <a:cs typeface="Times New Roman"/>
              </a:rPr>
              <a:t> </a:t>
            </a:r>
            <a:r>
              <a:rPr lang="en-US" i="1" dirty="0" err="1">
                <a:latin typeface="Times New Roman"/>
                <a:ea typeface="Times New Roman"/>
                <a:cs typeface="Times New Roman"/>
              </a:rPr>
              <a:t>khí</a:t>
            </a:r>
            <a:r>
              <a:rPr lang="en-US" i="1" dirty="0">
                <a:latin typeface="Times New Roman"/>
                <a:ea typeface="Times New Roman"/>
                <a:cs typeface="Times New Roman"/>
              </a:rPr>
              <a:t>, </a:t>
            </a:r>
            <a:r>
              <a:rPr lang="en-US" i="1" dirty="0" err="1">
                <a:latin typeface="Times New Roman"/>
                <a:ea typeface="Times New Roman"/>
                <a:cs typeface="Times New Roman"/>
              </a:rPr>
              <a:t>tạo</a:t>
            </a:r>
            <a:r>
              <a:rPr lang="en-US" i="1" dirty="0">
                <a:latin typeface="Times New Roman"/>
                <a:ea typeface="Times New Roman"/>
                <a:cs typeface="Times New Roman"/>
              </a:rPr>
              <a:t> </a:t>
            </a:r>
            <a:r>
              <a:rPr lang="en-US" i="1" dirty="0" err="1">
                <a:latin typeface="Times New Roman"/>
                <a:ea typeface="Times New Roman"/>
                <a:cs typeface="Times New Roman"/>
              </a:rPr>
              <a:t>ra</a:t>
            </a:r>
            <a:r>
              <a:rPr lang="en-US" i="1" dirty="0">
                <a:latin typeface="Times New Roman"/>
                <a:ea typeface="Times New Roman"/>
                <a:cs typeface="Times New Roman"/>
              </a:rPr>
              <a:t> </a:t>
            </a:r>
            <a:r>
              <a:rPr lang="en-US" i="1" dirty="0" err="1">
                <a:latin typeface="Times New Roman"/>
                <a:ea typeface="Times New Roman"/>
                <a:cs typeface="Times New Roman"/>
              </a:rPr>
              <a:t>các</a:t>
            </a:r>
            <a:r>
              <a:rPr lang="en-US" i="1" dirty="0">
                <a:latin typeface="Times New Roman"/>
                <a:ea typeface="Times New Roman"/>
                <a:cs typeface="Times New Roman"/>
              </a:rPr>
              <a:t> </a:t>
            </a:r>
            <a:r>
              <a:rPr lang="en-US" i="1" dirty="0" err="1">
                <a:latin typeface="Times New Roman"/>
                <a:ea typeface="Times New Roman"/>
                <a:cs typeface="Times New Roman"/>
              </a:rPr>
              <a:t>sản</a:t>
            </a:r>
            <a:r>
              <a:rPr lang="en-US" i="1" dirty="0">
                <a:latin typeface="Times New Roman"/>
                <a:ea typeface="Times New Roman"/>
                <a:cs typeface="Times New Roman"/>
              </a:rPr>
              <a:t> </a:t>
            </a:r>
            <a:r>
              <a:rPr lang="en-US" i="1" dirty="0" err="1">
                <a:latin typeface="Times New Roman"/>
                <a:ea typeface="Times New Roman"/>
                <a:cs typeface="Times New Roman"/>
              </a:rPr>
              <a:t>phẩm</a:t>
            </a:r>
            <a:r>
              <a:rPr lang="en-US" i="1" dirty="0">
                <a:latin typeface="Times New Roman"/>
                <a:ea typeface="Times New Roman"/>
                <a:cs typeface="Times New Roman"/>
              </a:rPr>
              <a:t> </a:t>
            </a:r>
            <a:r>
              <a:rPr lang="en-US" i="1" dirty="0" err="1">
                <a:latin typeface="Times New Roman"/>
                <a:ea typeface="Times New Roman"/>
                <a:cs typeface="Times New Roman"/>
              </a:rPr>
              <a:t>trung</a:t>
            </a:r>
            <a:r>
              <a:rPr lang="en-US" i="1" dirty="0">
                <a:latin typeface="Times New Roman"/>
                <a:ea typeface="Times New Roman"/>
                <a:cs typeface="Times New Roman"/>
              </a:rPr>
              <a:t> </a:t>
            </a:r>
            <a:r>
              <a:rPr lang="en-US" i="1" dirty="0" err="1">
                <a:latin typeface="Times New Roman"/>
                <a:ea typeface="Times New Roman"/>
                <a:cs typeface="Times New Roman"/>
              </a:rPr>
              <a:t>gian</a:t>
            </a:r>
            <a:r>
              <a:rPr lang="en-US" i="1" dirty="0">
                <a:latin typeface="Times New Roman"/>
                <a:ea typeface="Times New Roman"/>
                <a:cs typeface="Times New Roman"/>
              </a:rPr>
              <a:t> </a:t>
            </a:r>
            <a:r>
              <a:rPr lang="en-US" i="1" dirty="0" err="1">
                <a:latin typeface="Times New Roman"/>
                <a:ea typeface="Times New Roman"/>
                <a:cs typeface="Times New Roman"/>
              </a:rPr>
              <a:t>như</a:t>
            </a:r>
            <a:r>
              <a:rPr lang="en-US" i="1" dirty="0">
                <a:latin typeface="Times New Roman"/>
                <a:ea typeface="Times New Roman"/>
                <a:cs typeface="Times New Roman"/>
              </a:rPr>
              <a:t> </a:t>
            </a:r>
            <a:r>
              <a:rPr lang="en-US" i="1" dirty="0" err="1">
                <a:latin typeface="Times New Roman"/>
                <a:ea typeface="Times New Roman"/>
                <a:cs typeface="Times New Roman"/>
              </a:rPr>
              <a:t>muối</a:t>
            </a:r>
            <a:r>
              <a:rPr lang="en-US" i="1" dirty="0">
                <a:latin typeface="Times New Roman"/>
                <a:ea typeface="Times New Roman"/>
                <a:cs typeface="Times New Roman"/>
              </a:rPr>
              <a:t> </a:t>
            </a:r>
            <a:r>
              <a:rPr lang="en-US" i="1" dirty="0" err="1">
                <a:latin typeface="Times New Roman"/>
                <a:ea typeface="Times New Roman"/>
                <a:cs typeface="Times New Roman"/>
              </a:rPr>
              <a:t>vô</a:t>
            </a:r>
            <a:r>
              <a:rPr lang="en-US" i="1" dirty="0">
                <a:latin typeface="Times New Roman"/>
                <a:ea typeface="Times New Roman"/>
                <a:cs typeface="Times New Roman"/>
              </a:rPr>
              <a:t> </a:t>
            </a:r>
            <a:r>
              <a:rPr lang="en-US" i="1" dirty="0" err="1">
                <a:latin typeface="Times New Roman"/>
                <a:ea typeface="Times New Roman"/>
                <a:cs typeface="Times New Roman"/>
              </a:rPr>
              <a:t>cơ</a:t>
            </a:r>
            <a:r>
              <a:rPr lang="en-US" i="1" dirty="0">
                <a:latin typeface="Times New Roman"/>
                <a:ea typeface="Times New Roman"/>
                <a:cs typeface="Times New Roman"/>
              </a:rPr>
              <a:t>.</a:t>
            </a:r>
            <a:endParaRPr lang="en-US" sz="1600" dirty="0">
              <a:latin typeface="Times New Roman"/>
              <a:ea typeface="Times New Roman"/>
              <a:cs typeface="Times New Roman"/>
            </a:endParaRPr>
          </a:p>
          <a:p>
            <a:pPr algn="just">
              <a:lnSpc>
                <a:spcPct val="115000"/>
              </a:lnSpc>
              <a:spcAft>
                <a:spcPts val="0"/>
              </a:spcAft>
            </a:pPr>
            <a:r>
              <a:rPr lang="en-US" i="1" dirty="0">
                <a:latin typeface="Times New Roman"/>
                <a:ea typeface="Times New Roman"/>
                <a:cs typeface="Times New Roman"/>
              </a:rPr>
              <a:t>- </a:t>
            </a:r>
            <a:r>
              <a:rPr lang="en-US" i="1" dirty="0" err="1">
                <a:latin typeface="Times New Roman"/>
                <a:ea typeface="Times New Roman"/>
                <a:cs typeface="Times New Roman"/>
              </a:rPr>
              <a:t>Khi</a:t>
            </a:r>
            <a:r>
              <a:rPr lang="en-US" i="1" dirty="0">
                <a:latin typeface="Times New Roman"/>
                <a:ea typeface="Times New Roman"/>
                <a:cs typeface="Times New Roman"/>
              </a:rPr>
              <a:t> </a:t>
            </a:r>
            <a:r>
              <a:rPr lang="en-US" i="1" dirty="0" err="1">
                <a:latin typeface="Times New Roman"/>
                <a:ea typeface="Times New Roman"/>
                <a:cs typeface="Times New Roman"/>
              </a:rPr>
              <a:t>môi</a:t>
            </a:r>
            <a:r>
              <a:rPr lang="en-US" i="1" dirty="0">
                <a:latin typeface="Times New Roman"/>
                <a:ea typeface="Times New Roman"/>
                <a:cs typeface="Times New Roman"/>
              </a:rPr>
              <a:t> </a:t>
            </a:r>
            <a:r>
              <a:rPr lang="en-US" i="1" dirty="0" err="1">
                <a:latin typeface="Times New Roman"/>
                <a:ea typeface="Times New Roman"/>
                <a:cs typeface="Times New Roman"/>
              </a:rPr>
              <a:t>trường</a:t>
            </a:r>
            <a:r>
              <a:rPr lang="en-US" i="1" dirty="0">
                <a:latin typeface="Times New Roman"/>
                <a:ea typeface="Times New Roman"/>
                <a:cs typeface="Times New Roman"/>
              </a:rPr>
              <a:t> </a:t>
            </a:r>
            <a:r>
              <a:rPr lang="en-US" i="1" dirty="0" err="1">
                <a:latin typeface="Times New Roman"/>
                <a:ea typeface="Times New Roman"/>
                <a:cs typeface="Times New Roman"/>
              </a:rPr>
              <a:t>có</a:t>
            </a:r>
            <a:r>
              <a:rPr lang="en-US" i="1" dirty="0">
                <a:latin typeface="Times New Roman"/>
                <a:ea typeface="Times New Roman"/>
                <a:cs typeface="Times New Roman"/>
              </a:rPr>
              <a:t> O</a:t>
            </a:r>
            <a:r>
              <a:rPr lang="en-US" i="1" baseline="-25000" dirty="0">
                <a:latin typeface="Times New Roman"/>
                <a:ea typeface="Times New Roman"/>
                <a:cs typeface="Times New Roman"/>
              </a:rPr>
              <a:t>2</a:t>
            </a:r>
            <a:r>
              <a:rPr lang="en-US" i="1" dirty="0">
                <a:latin typeface="Times New Roman"/>
                <a:ea typeface="Times New Roman"/>
                <a:cs typeface="Times New Roman"/>
              </a:rPr>
              <a:t> </a:t>
            </a:r>
            <a:r>
              <a:rPr lang="en-US" i="1" dirty="0" err="1">
                <a:latin typeface="Times New Roman"/>
                <a:ea typeface="Times New Roman"/>
                <a:cs typeface="Times New Roman"/>
              </a:rPr>
              <a:t>thì</a:t>
            </a:r>
            <a:r>
              <a:rPr lang="en-US" i="1" dirty="0">
                <a:latin typeface="Times New Roman"/>
                <a:ea typeface="Times New Roman"/>
                <a:cs typeface="Times New Roman"/>
              </a:rPr>
              <a:t> </a:t>
            </a:r>
            <a:r>
              <a:rPr lang="en-US" i="1" dirty="0" err="1">
                <a:latin typeface="Times New Roman"/>
                <a:ea typeface="Times New Roman"/>
                <a:cs typeface="Times New Roman"/>
              </a:rPr>
              <a:t>tiến</a:t>
            </a:r>
            <a:r>
              <a:rPr lang="en-US" i="1" dirty="0">
                <a:latin typeface="Times New Roman"/>
                <a:ea typeface="Times New Roman"/>
                <a:cs typeface="Times New Roman"/>
              </a:rPr>
              <a:t> </a:t>
            </a:r>
            <a:r>
              <a:rPr lang="en-US" i="1" dirty="0" err="1">
                <a:latin typeface="Times New Roman"/>
                <a:ea typeface="Times New Roman"/>
                <a:cs typeface="Times New Roman"/>
              </a:rPr>
              <a:t>hành</a:t>
            </a:r>
            <a:r>
              <a:rPr lang="en-US" i="1" dirty="0">
                <a:latin typeface="Times New Roman"/>
                <a:ea typeface="Times New Roman"/>
                <a:cs typeface="Times New Roman"/>
              </a:rPr>
              <a:t> </a:t>
            </a:r>
            <a:r>
              <a:rPr lang="en-US" i="1" dirty="0" err="1">
                <a:latin typeface="Times New Roman"/>
                <a:ea typeface="Times New Roman"/>
                <a:cs typeface="Times New Roman"/>
              </a:rPr>
              <a:t>hô</a:t>
            </a:r>
            <a:r>
              <a:rPr lang="en-US" i="1" dirty="0">
                <a:latin typeface="Times New Roman"/>
                <a:ea typeface="Times New Roman"/>
                <a:cs typeface="Times New Roman"/>
              </a:rPr>
              <a:t> </a:t>
            </a:r>
            <a:r>
              <a:rPr lang="en-US" i="1" dirty="0" err="1">
                <a:latin typeface="Times New Roman"/>
                <a:ea typeface="Times New Roman"/>
                <a:cs typeface="Times New Roman"/>
              </a:rPr>
              <a:t>hấp</a:t>
            </a:r>
            <a:r>
              <a:rPr lang="en-US" i="1" dirty="0">
                <a:latin typeface="Times New Roman"/>
                <a:ea typeface="Times New Roman"/>
                <a:cs typeface="Times New Roman"/>
              </a:rPr>
              <a:t> </a:t>
            </a:r>
            <a:r>
              <a:rPr lang="en-US" i="1" dirty="0" err="1">
                <a:latin typeface="Times New Roman"/>
                <a:ea typeface="Times New Roman"/>
                <a:cs typeface="Times New Roman"/>
              </a:rPr>
              <a:t>hiếu</a:t>
            </a:r>
            <a:r>
              <a:rPr lang="en-US" i="1" dirty="0">
                <a:latin typeface="Times New Roman"/>
                <a:ea typeface="Times New Roman"/>
                <a:cs typeface="Times New Roman"/>
              </a:rPr>
              <a:t> </a:t>
            </a:r>
            <a:r>
              <a:rPr lang="en-US" i="1" dirty="0" err="1">
                <a:latin typeface="Times New Roman"/>
                <a:ea typeface="Times New Roman"/>
                <a:cs typeface="Times New Roman"/>
              </a:rPr>
              <a:t>khí</a:t>
            </a:r>
            <a:r>
              <a:rPr lang="en-US" i="1" dirty="0">
                <a:latin typeface="Times New Roman"/>
                <a:ea typeface="Times New Roman"/>
                <a:cs typeface="Times New Roman"/>
              </a:rPr>
              <a:t> </a:t>
            </a:r>
            <a:r>
              <a:rPr lang="en-US" i="1" dirty="0" err="1">
                <a:latin typeface="Times New Roman"/>
                <a:ea typeface="Times New Roman"/>
                <a:cs typeface="Times New Roman"/>
              </a:rPr>
              <a:t>tạo</a:t>
            </a:r>
            <a:r>
              <a:rPr lang="en-US" i="1" dirty="0">
                <a:latin typeface="Times New Roman"/>
                <a:ea typeface="Times New Roman"/>
                <a:cs typeface="Times New Roman"/>
              </a:rPr>
              <a:t> H</a:t>
            </a:r>
            <a:r>
              <a:rPr lang="en-US" i="1" baseline="-25000" dirty="0">
                <a:latin typeface="Times New Roman"/>
                <a:ea typeface="Times New Roman"/>
                <a:cs typeface="Times New Roman"/>
              </a:rPr>
              <a:t>2</a:t>
            </a:r>
            <a:r>
              <a:rPr lang="en-US" i="1" dirty="0">
                <a:latin typeface="Times New Roman"/>
                <a:ea typeface="Times New Roman"/>
                <a:cs typeface="Times New Roman"/>
              </a:rPr>
              <a:t>O </a:t>
            </a:r>
            <a:r>
              <a:rPr lang="en-US" i="1" dirty="0" err="1">
                <a:latin typeface="Times New Roman"/>
                <a:ea typeface="Times New Roman"/>
                <a:cs typeface="Times New Roman"/>
              </a:rPr>
              <a:t>và</a:t>
            </a:r>
            <a:r>
              <a:rPr lang="en-US" i="1" dirty="0">
                <a:latin typeface="Times New Roman"/>
                <a:ea typeface="Times New Roman"/>
                <a:cs typeface="Times New Roman"/>
              </a:rPr>
              <a:t> CO</a:t>
            </a:r>
            <a:r>
              <a:rPr lang="en-US" i="1" baseline="-25000" dirty="0">
                <a:latin typeface="Times New Roman"/>
                <a:ea typeface="Times New Roman"/>
                <a:cs typeface="Times New Roman"/>
              </a:rPr>
              <a:t>2</a:t>
            </a:r>
            <a:r>
              <a:rPr lang="en-US" i="1" dirty="0">
                <a:latin typeface="Times New Roman"/>
                <a:ea typeface="Times New Roman"/>
                <a:cs typeface="Times New Roman"/>
              </a:rPr>
              <a:t>.</a:t>
            </a:r>
            <a:endParaRPr lang="en-US" sz="1600" dirty="0">
              <a:latin typeface="Times New Roman"/>
              <a:ea typeface="Times New Roman"/>
              <a:cs typeface="Times New Roman"/>
            </a:endParaRPr>
          </a:p>
        </p:txBody>
      </p:sp>
      <p:sp>
        <p:nvSpPr>
          <p:cNvPr id="6" name="TextBox 5"/>
          <p:cNvSpPr txBox="1"/>
          <p:nvPr/>
        </p:nvSpPr>
        <p:spPr>
          <a:xfrm>
            <a:off x="6097110" y="1740763"/>
            <a:ext cx="2818295" cy="729430"/>
          </a:xfrm>
          <a:prstGeom prst="rect">
            <a:avLst/>
          </a:prstGeom>
          <a:noFill/>
        </p:spPr>
        <p:txBody>
          <a:bodyPr wrap="square" rtlCol="0">
            <a:spAutoFit/>
          </a:bodyPr>
          <a:lstStyle/>
          <a:p>
            <a:pPr algn="just">
              <a:lnSpc>
                <a:spcPct val="115000"/>
              </a:lnSpc>
              <a:spcAft>
                <a:spcPts val="0"/>
              </a:spcAft>
            </a:pPr>
            <a:r>
              <a:rPr lang="en-US" i="1" dirty="0">
                <a:latin typeface="Times New Roman"/>
                <a:ea typeface="Times New Roman"/>
                <a:cs typeface="Times New Roman"/>
              </a:rPr>
              <a:t>- </a:t>
            </a:r>
            <a:r>
              <a:rPr lang="en-US" i="1" dirty="0" err="1">
                <a:latin typeface="Times New Roman"/>
                <a:ea typeface="Times New Roman"/>
                <a:cs typeface="Times New Roman"/>
              </a:rPr>
              <a:t>Chỉ</a:t>
            </a:r>
            <a:r>
              <a:rPr lang="en-US" i="1" dirty="0">
                <a:latin typeface="Times New Roman"/>
                <a:ea typeface="Times New Roman"/>
                <a:cs typeface="Times New Roman"/>
              </a:rPr>
              <a:t> </a:t>
            </a:r>
            <a:r>
              <a:rPr lang="en-US" i="1" dirty="0" err="1">
                <a:latin typeface="Times New Roman"/>
                <a:ea typeface="Times New Roman"/>
                <a:cs typeface="Times New Roman"/>
              </a:rPr>
              <a:t>gồm</a:t>
            </a:r>
            <a:r>
              <a:rPr lang="en-US" i="1" dirty="0">
                <a:latin typeface="Times New Roman"/>
                <a:ea typeface="Times New Roman"/>
                <a:cs typeface="Times New Roman"/>
              </a:rPr>
              <a:t> </a:t>
            </a:r>
            <a:r>
              <a:rPr lang="en-US" i="1" dirty="0" err="1">
                <a:latin typeface="Times New Roman"/>
                <a:ea typeface="Times New Roman"/>
                <a:cs typeface="Times New Roman"/>
              </a:rPr>
              <a:t>giai</a:t>
            </a:r>
            <a:r>
              <a:rPr lang="en-US" i="1" dirty="0">
                <a:latin typeface="Times New Roman"/>
                <a:ea typeface="Times New Roman"/>
                <a:cs typeface="Times New Roman"/>
              </a:rPr>
              <a:t> </a:t>
            </a:r>
            <a:r>
              <a:rPr lang="en-US" i="1" dirty="0" err="1">
                <a:latin typeface="Times New Roman"/>
                <a:ea typeface="Times New Roman"/>
                <a:cs typeface="Times New Roman"/>
              </a:rPr>
              <a:t>đoạn</a:t>
            </a:r>
            <a:r>
              <a:rPr lang="en-US" i="1" dirty="0">
                <a:latin typeface="Times New Roman"/>
                <a:ea typeface="Times New Roman"/>
                <a:cs typeface="Times New Roman"/>
              </a:rPr>
              <a:t> </a:t>
            </a:r>
            <a:r>
              <a:rPr lang="en-US" i="1" dirty="0" err="1">
                <a:latin typeface="Times New Roman"/>
                <a:ea typeface="Times New Roman"/>
                <a:cs typeface="Times New Roman"/>
              </a:rPr>
              <a:t>đường</a:t>
            </a:r>
            <a:r>
              <a:rPr lang="en-US" i="1" dirty="0">
                <a:latin typeface="Times New Roman"/>
                <a:ea typeface="Times New Roman"/>
                <a:cs typeface="Times New Roman"/>
              </a:rPr>
              <a:t> </a:t>
            </a:r>
            <a:r>
              <a:rPr lang="en-US" i="1" dirty="0" err="1">
                <a:latin typeface="Times New Roman"/>
                <a:ea typeface="Times New Roman"/>
                <a:cs typeface="Times New Roman"/>
              </a:rPr>
              <a:t>phân</a:t>
            </a:r>
            <a:r>
              <a:rPr lang="en-US" i="1" dirty="0">
                <a:latin typeface="Times New Roman"/>
                <a:ea typeface="Times New Roman"/>
                <a:cs typeface="Times New Roman"/>
              </a:rPr>
              <a:t> </a:t>
            </a:r>
            <a:r>
              <a:rPr lang="en-US" i="1" dirty="0" err="1">
                <a:latin typeface="Times New Roman"/>
                <a:ea typeface="Times New Roman"/>
                <a:cs typeface="Times New Roman"/>
              </a:rPr>
              <a:t>xảy</a:t>
            </a:r>
            <a:r>
              <a:rPr lang="en-US" i="1" dirty="0">
                <a:latin typeface="Times New Roman"/>
                <a:ea typeface="Times New Roman"/>
                <a:cs typeface="Times New Roman"/>
              </a:rPr>
              <a:t> </a:t>
            </a:r>
            <a:r>
              <a:rPr lang="en-US" i="1" dirty="0" err="1">
                <a:latin typeface="Times New Roman"/>
                <a:ea typeface="Times New Roman"/>
                <a:cs typeface="Times New Roman"/>
              </a:rPr>
              <a:t>ra</a:t>
            </a:r>
            <a:r>
              <a:rPr lang="en-US" i="1" dirty="0">
                <a:latin typeface="Times New Roman"/>
                <a:ea typeface="Times New Roman"/>
                <a:cs typeface="Times New Roman"/>
              </a:rPr>
              <a:t> ở </a:t>
            </a:r>
            <a:r>
              <a:rPr lang="en-US" i="1" dirty="0" err="1">
                <a:latin typeface="Times New Roman"/>
                <a:ea typeface="Times New Roman"/>
                <a:cs typeface="Times New Roman"/>
              </a:rPr>
              <a:t>tế</a:t>
            </a:r>
            <a:r>
              <a:rPr lang="en-US" i="1" dirty="0">
                <a:latin typeface="Times New Roman"/>
                <a:ea typeface="Times New Roman"/>
                <a:cs typeface="Times New Roman"/>
              </a:rPr>
              <a:t> </a:t>
            </a:r>
            <a:r>
              <a:rPr lang="en-US" i="1" dirty="0" err="1">
                <a:latin typeface="Times New Roman"/>
                <a:ea typeface="Times New Roman"/>
                <a:cs typeface="Times New Roman"/>
              </a:rPr>
              <a:t>bào</a:t>
            </a:r>
            <a:r>
              <a:rPr lang="en-US" i="1" dirty="0">
                <a:latin typeface="Times New Roman"/>
                <a:ea typeface="Times New Roman"/>
                <a:cs typeface="Times New Roman"/>
              </a:rPr>
              <a:t> </a:t>
            </a:r>
            <a:r>
              <a:rPr lang="en-US" i="1" dirty="0" err="1">
                <a:latin typeface="Times New Roman"/>
                <a:ea typeface="Times New Roman"/>
                <a:cs typeface="Times New Roman"/>
              </a:rPr>
              <a:t>chất</a:t>
            </a:r>
            <a:r>
              <a:rPr lang="en-US" i="1" dirty="0">
                <a:latin typeface="Times New Roman"/>
                <a:ea typeface="Times New Roman"/>
                <a:cs typeface="Times New Roman"/>
              </a:rPr>
              <a:t>.</a:t>
            </a:r>
            <a:endParaRPr lang="en-US" sz="1600" dirty="0">
              <a:latin typeface="Times New Roman"/>
              <a:ea typeface="Times New Roman"/>
              <a:cs typeface="Times New Roman"/>
            </a:endParaRPr>
          </a:p>
        </p:txBody>
      </p:sp>
      <p:sp>
        <p:nvSpPr>
          <p:cNvPr id="10" name="TextBox 9"/>
          <p:cNvSpPr txBox="1"/>
          <p:nvPr/>
        </p:nvSpPr>
        <p:spPr>
          <a:xfrm>
            <a:off x="6097110" y="2470193"/>
            <a:ext cx="2665895" cy="1366528"/>
          </a:xfrm>
          <a:prstGeom prst="rect">
            <a:avLst/>
          </a:prstGeom>
          <a:noFill/>
        </p:spPr>
        <p:txBody>
          <a:bodyPr wrap="square" rtlCol="0">
            <a:spAutoFit/>
          </a:bodyPr>
          <a:lstStyle/>
          <a:p>
            <a:pPr algn="just">
              <a:lnSpc>
                <a:spcPct val="115000"/>
              </a:lnSpc>
              <a:spcAft>
                <a:spcPts val="0"/>
              </a:spcAft>
            </a:pPr>
            <a:r>
              <a:rPr lang="en-US" i="1" dirty="0">
                <a:latin typeface="Times New Roman"/>
                <a:ea typeface="Times New Roman"/>
                <a:cs typeface="Times New Roman"/>
              </a:rPr>
              <a:t>- </a:t>
            </a:r>
            <a:r>
              <a:rPr lang="en-US" i="1" dirty="0" err="1">
                <a:latin typeface="Times New Roman"/>
                <a:ea typeface="Times New Roman"/>
                <a:cs typeface="Times New Roman"/>
              </a:rPr>
              <a:t>Chất</a:t>
            </a:r>
            <a:r>
              <a:rPr lang="en-US" i="1" dirty="0">
                <a:latin typeface="Times New Roman"/>
                <a:ea typeface="Times New Roman"/>
                <a:cs typeface="Times New Roman"/>
              </a:rPr>
              <a:t> </a:t>
            </a:r>
            <a:r>
              <a:rPr lang="en-US" i="1" dirty="0" err="1">
                <a:latin typeface="Times New Roman"/>
                <a:ea typeface="Times New Roman"/>
                <a:cs typeface="Times New Roman"/>
              </a:rPr>
              <a:t>nhận</a:t>
            </a:r>
            <a:r>
              <a:rPr lang="en-US" i="1" dirty="0">
                <a:latin typeface="Times New Roman"/>
                <a:ea typeface="Times New Roman"/>
                <a:cs typeface="Times New Roman"/>
              </a:rPr>
              <a:t> e </a:t>
            </a:r>
            <a:r>
              <a:rPr lang="en-US" i="1" dirty="0" err="1">
                <a:latin typeface="Times New Roman"/>
                <a:ea typeface="Times New Roman"/>
                <a:cs typeface="Times New Roman"/>
              </a:rPr>
              <a:t>cuối</a:t>
            </a:r>
            <a:r>
              <a:rPr lang="en-US" i="1" dirty="0">
                <a:latin typeface="Times New Roman"/>
                <a:ea typeface="Times New Roman"/>
                <a:cs typeface="Times New Roman"/>
              </a:rPr>
              <a:t> </a:t>
            </a:r>
            <a:r>
              <a:rPr lang="en-US" i="1" dirty="0" err="1">
                <a:latin typeface="Times New Roman"/>
                <a:ea typeface="Times New Roman"/>
                <a:cs typeface="Times New Roman"/>
              </a:rPr>
              <a:t>cùng</a:t>
            </a:r>
            <a:r>
              <a:rPr lang="en-US" i="1" dirty="0">
                <a:latin typeface="Times New Roman"/>
                <a:ea typeface="Times New Roman"/>
                <a:cs typeface="Times New Roman"/>
              </a:rPr>
              <a:t> </a:t>
            </a:r>
            <a:r>
              <a:rPr lang="en-US" i="1" dirty="0" err="1">
                <a:latin typeface="Times New Roman"/>
                <a:ea typeface="Times New Roman"/>
                <a:cs typeface="Times New Roman"/>
              </a:rPr>
              <a:t>là</a:t>
            </a:r>
            <a:r>
              <a:rPr lang="en-US" i="1" dirty="0">
                <a:latin typeface="Times New Roman"/>
                <a:ea typeface="Times New Roman"/>
                <a:cs typeface="Times New Roman"/>
              </a:rPr>
              <a:t> </a:t>
            </a:r>
            <a:r>
              <a:rPr lang="en-US" i="1" dirty="0" err="1">
                <a:latin typeface="Times New Roman"/>
                <a:ea typeface="Times New Roman"/>
                <a:cs typeface="Times New Roman"/>
              </a:rPr>
              <a:t>chất</a:t>
            </a:r>
            <a:r>
              <a:rPr lang="en-US" i="1" dirty="0">
                <a:latin typeface="Times New Roman"/>
                <a:ea typeface="Times New Roman"/>
                <a:cs typeface="Times New Roman"/>
              </a:rPr>
              <a:t> </a:t>
            </a:r>
            <a:r>
              <a:rPr lang="en-US" i="1" dirty="0" err="1">
                <a:latin typeface="Times New Roman"/>
                <a:ea typeface="Times New Roman"/>
                <a:cs typeface="Times New Roman"/>
              </a:rPr>
              <a:t>hữu</a:t>
            </a:r>
            <a:r>
              <a:rPr lang="en-US" i="1" dirty="0">
                <a:latin typeface="Times New Roman"/>
                <a:ea typeface="Times New Roman"/>
                <a:cs typeface="Times New Roman"/>
              </a:rPr>
              <a:t> </a:t>
            </a:r>
            <a:r>
              <a:rPr lang="en-US" i="1" dirty="0" err="1">
                <a:latin typeface="Times New Roman"/>
                <a:ea typeface="Times New Roman"/>
                <a:cs typeface="Times New Roman"/>
              </a:rPr>
              <a:t>cơ</a:t>
            </a:r>
            <a:r>
              <a:rPr lang="en-US" i="1" dirty="0">
                <a:latin typeface="Times New Roman"/>
                <a:ea typeface="Times New Roman"/>
                <a:cs typeface="Times New Roman"/>
              </a:rPr>
              <a:t>.</a:t>
            </a:r>
            <a:endParaRPr lang="en-US" sz="1600" dirty="0">
              <a:latin typeface="Times New Roman"/>
              <a:ea typeface="Times New Roman"/>
              <a:cs typeface="Times New Roman"/>
            </a:endParaRPr>
          </a:p>
          <a:p>
            <a:pPr algn="just">
              <a:lnSpc>
                <a:spcPct val="115000"/>
              </a:lnSpc>
              <a:spcAft>
                <a:spcPts val="0"/>
              </a:spcAft>
            </a:pPr>
            <a:r>
              <a:rPr lang="en-US" i="1" dirty="0">
                <a:latin typeface="Times New Roman"/>
                <a:ea typeface="Times New Roman"/>
                <a:cs typeface="Times New Roman"/>
              </a:rPr>
              <a:t>- </a:t>
            </a:r>
            <a:r>
              <a:rPr lang="en-US" i="1" dirty="0" err="1">
                <a:latin typeface="Times New Roman"/>
                <a:ea typeface="Times New Roman"/>
                <a:cs typeface="Times New Roman"/>
              </a:rPr>
              <a:t>Năng</a:t>
            </a:r>
            <a:r>
              <a:rPr lang="en-US" i="1" dirty="0">
                <a:latin typeface="Times New Roman"/>
                <a:ea typeface="Times New Roman"/>
                <a:cs typeface="Times New Roman"/>
              </a:rPr>
              <a:t> </a:t>
            </a:r>
            <a:r>
              <a:rPr lang="en-US" i="1" dirty="0" err="1">
                <a:latin typeface="Times New Roman"/>
                <a:ea typeface="Times New Roman"/>
                <a:cs typeface="Times New Roman"/>
              </a:rPr>
              <a:t>lượng</a:t>
            </a:r>
            <a:r>
              <a:rPr lang="en-US" i="1" dirty="0">
                <a:latin typeface="Times New Roman"/>
                <a:ea typeface="Times New Roman"/>
                <a:cs typeface="Times New Roman"/>
              </a:rPr>
              <a:t> ATP </a:t>
            </a:r>
            <a:r>
              <a:rPr lang="en-US" i="1" dirty="0" err="1">
                <a:latin typeface="Times New Roman"/>
                <a:ea typeface="Times New Roman"/>
                <a:cs typeface="Times New Roman"/>
              </a:rPr>
              <a:t>ít</a:t>
            </a:r>
            <a:r>
              <a:rPr lang="en-US" i="1" dirty="0">
                <a:latin typeface="Times New Roman"/>
                <a:ea typeface="Times New Roman"/>
                <a:cs typeface="Times New Roman"/>
              </a:rPr>
              <a:t> (</a:t>
            </a:r>
            <a:r>
              <a:rPr lang="en-US" i="1" dirty="0" err="1">
                <a:latin typeface="Times New Roman"/>
                <a:ea typeface="Times New Roman"/>
                <a:cs typeface="Times New Roman"/>
              </a:rPr>
              <a:t>chỉ</a:t>
            </a:r>
            <a:r>
              <a:rPr lang="en-US" i="1" dirty="0">
                <a:latin typeface="Times New Roman"/>
                <a:ea typeface="Times New Roman"/>
                <a:cs typeface="Times New Roman"/>
              </a:rPr>
              <a:t> </a:t>
            </a:r>
            <a:r>
              <a:rPr lang="en-US" i="1" dirty="0" err="1">
                <a:latin typeface="Times New Roman"/>
                <a:ea typeface="Times New Roman"/>
                <a:cs typeface="Times New Roman"/>
              </a:rPr>
              <a:t>thu</a:t>
            </a:r>
            <a:r>
              <a:rPr lang="en-US" i="1" dirty="0">
                <a:latin typeface="Times New Roman"/>
                <a:ea typeface="Times New Roman"/>
                <a:cs typeface="Times New Roman"/>
              </a:rPr>
              <a:t> </a:t>
            </a:r>
            <a:r>
              <a:rPr lang="en-US" i="1" dirty="0" err="1">
                <a:latin typeface="Times New Roman"/>
                <a:ea typeface="Times New Roman"/>
                <a:cs typeface="Times New Roman"/>
              </a:rPr>
              <a:t>được</a:t>
            </a:r>
            <a:r>
              <a:rPr lang="en-US" i="1" dirty="0">
                <a:latin typeface="Times New Roman"/>
                <a:ea typeface="Times New Roman"/>
                <a:cs typeface="Times New Roman"/>
              </a:rPr>
              <a:t> 2 ATP).</a:t>
            </a:r>
            <a:endParaRPr lang="en-US" sz="1600" dirty="0">
              <a:latin typeface="Times New Roman"/>
              <a:ea typeface="Times New Roman"/>
              <a:cs typeface="Times New Roman"/>
            </a:endParaRPr>
          </a:p>
        </p:txBody>
      </p:sp>
      <p:sp>
        <p:nvSpPr>
          <p:cNvPr id="12" name="TextBox 11"/>
          <p:cNvSpPr txBox="1"/>
          <p:nvPr/>
        </p:nvSpPr>
        <p:spPr>
          <a:xfrm>
            <a:off x="6084407" y="3953278"/>
            <a:ext cx="2678595" cy="1047979"/>
          </a:xfrm>
          <a:prstGeom prst="rect">
            <a:avLst/>
          </a:prstGeom>
          <a:noFill/>
        </p:spPr>
        <p:txBody>
          <a:bodyPr wrap="square" rtlCol="0">
            <a:spAutoFit/>
          </a:bodyPr>
          <a:lstStyle/>
          <a:p>
            <a:pPr>
              <a:lnSpc>
                <a:spcPct val="115000"/>
              </a:lnSpc>
              <a:spcAft>
                <a:spcPts val="0"/>
              </a:spcAft>
            </a:pPr>
            <a:r>
              <a:rPr lang="en-US" i="1" dirty="0">
                <a:latin typeface="Times New Roman"/>
                <a:ea typeface="Times New Roman"/>
                <a:cs typeface="Times New Roman"/>
              </a:rPr>
              <a:t>-  </a:t>
            </a:r>
            <a:r>
              <a:rPr lang="en-US" i="1" dirty="0" err="1">
                <a:latin typeface="Times New Roman"/>
                <a:ea typeface="Times New Roman"/>
                <a:cs typeface="Times New Roman"/>
              </a:rPr>
              <a:t>Sản</a:t>
            </a:r>
            <a:r>
              <a:rPr lang="en-US" i="1" dirty="0">
                <a:latin typeface="Times New Roman"/>
                <a:ea typeface="Times New Roman"/>
                <a:cs typeface="Times New Roman"/>
              </a:rPr>
              <a:t> </a:t>
            </a:r>
            <a:r>
              <a:rPr lang="en-US" i="1" dirty="0" err="1">
                <a:latin typeface="Times New Roman"/>
                <a:ea typeface="Times New Roman"/>
                <a:cs typeface="Times New Roman"/>
              </a:rPr>
              <a:t>phẩm</a:t>
            </a:r>
            <a:r>
              <a:rPr lang="en-US" i="1" dirty="0">
                <a:latin typeface="Times New Roman"/>
                <a:ea typeface="Times New Roman"/>
                <a:cs typeface="Times New Roman"/>
              </a:rPr>
              <a:t> </a:t>
            </a:r>
            <a:r>
              <a:rPr lang="en-US" i="1" dirty="0" err="1">
                <a:latin typeface="Times New Roman"/>
                <a:ea typeface="Times New Roman"/>
                <a:cs typeface="Times New Roman"/>
              </a:rPr>
              <a:t>là</a:t>
            </a:r>
            <a:r>
              <a:rPr lang="en-US" i="1" dirty="0">
                <a:latin typeface="Times New Roman"/>
                <a:ea typeface="Times New Roman"/>
                <a:cs typeface="Times New Roman"/>
              </a:rPr>
              <a:t> </a:t>
            </a:r>
            <a:r>
              <a:rPr lang="en-US" i="1" dirty="0" err="1">
                <a:latin typeface="Times New Roman"/>
                <a:ea typeface="Times New Roman"/>
                <a:cs typeface="Times New Roman"/>
              </a:rPr>
              <a:t>rượu</a:t>
            </a:r>
            <a:r>
              <a:rPr lang="en-US" i="1" dirty="0">
                <a:latin typeface="Times New Roman"/>
                <a:ea typeface="Times New Roman"/>
                <a:cs typeface="Times New Roman"/>
              </a:rPr>
              <a:t> </a:t>
            </a:r>
            <a:r>
              <a:rPr lang="en-US" i="1" dirty="0" err="1">
                <a:latin typeface="Times New Roman"/>
                <a:ea typeface="Times New Roman"/>
                <a:cs typeface="Times New Roman"/>
              </a:rPr>
              <a:t>etylic</a:t>
            </a:r>
            <a:r>
              <a:rPr lang="en-US" i="1" dirty="0">
                <a:latin typeface="Times New Roman"/>
                <a:ea typeface="Times New Roman"/>
                <a:cs typeface="Times New Roman"/>
              </a:rPr>
              <a:t>, CO</a:t>
            </a:r>
            <a:r>
              <a:rPr lang="en-US" i="1" baseline="-25000" dirty="0">
                <a:latin typeface="Times New Roman"/>
                <a:ea typeface="Times New Roman"/>
                <a:cs typeface="Times New Roman"/>
              </a:rPr>
              <a:t>2</a:t>
            </a:r>
            <a:r>
              <a:rPr lang="en-US" i="1" dirty="0">
                <a:latin typeface="Times New Roman"/>
                <a:ea typeface="Times New Roman"/>
                <a:cs typeface="Times New Roman"/>
              </a:rPr>
              <a:t> (</a:t>
            </a:r>
            <a:r>
              <a:rPr lang="en-US" i="1" dirty="0" err="1">
                <a:latin typeface="Times New Roman"/>
                <a:ea typeface="Times New Roman"/>
                <a:cs typeface="Times New Roman"/>
              </a:rPr>
              <a:t>lên</a:t>
            </a:r>
            <a:r>
              <a:rPr lang="en-US" i="1" dirty="0">
                <a:latin typeface="Times New Roman"/>
                <a:ea typeface="Times New Roman"/>
                <a:cs typeface="Times New Roman"/>
              </a:rPr>
              <a:t> men </a:t>
            </a:r>
            <a:r>
              <a:rPr lang="en-US" i="1" dirty="0" err="1">
                <a:latin typeface="Times New Roman"/>
                <a:ea typeface="Times New Roman"/>
                <a:cs typeface="Times New Roman"/>
              </a:rPr>
              <a:t>rượu</a:t>
            </a:r>
            <a:r>
              <a:rPr lang="en-US" i="1" dirty="0">
                <a:latin typeface="Times New Roman"/>
                <a:ea typeface="Times New Roman"/>
                <a:cs typeface="Times New Roman"/>
              </a:rPr>
              <a:t>) </a:t>
            </a:r>
            <a:r>
              <a:rPr lang="en-US" i="1" dirty="0" err="1">
                <a:latin typeface="Times New Roman"/>
                <a:ea typeface="Times New Roman"/>
                <a:cs typeface="Times New Roman"/>
              </a:rPr>
              <a:t>axit</a:t>
            </a:r>
            <a:r>
              <a:rPr lang="en-US" i="1" dirty="0">
                <a:latin typeface="Times New Roman"/>
                <a:ea typeface="Times New Roman"/>
                <a:cs typeface="Times New Roman"/>
              </a:rPr>
              <a:t> lactic (</a:t>
            </a:r>
            <a:r>
              <a:rPr lang="en-US" i="1" dirty="0" err="1">
                <a:latin typeface="Times New Roman"/>
                <a:ea typeface="Times New Roman"/>
                <a:cs typeface="Times New Roman"/>
              </a:rPr>
              <a:t>lên</a:t>
            </a:r>
            <a:r>
              <a:rPr lang="en-US" i="1" dirty="0">
                <a:latin typeface="Times New Roman"/>
                <a:ea typeface="Times New Roman"/>
                <a:cs typeface="Times New Roman"/>
              </a:rPr>
              <a:t> men lactic).</a:t>
            </a:r>
            <a:endParaRPr lang="en-US" sz="1600" dirty="0">
              <a:latin typeface="Times New Roman"/>
              <a:ea typeface="Times New Roman"/>
              <a:cs typeface="Times New Roman"/>
            </a:endParaRPr>
          </a:p>
        </p:txBody>
      </p:sp>
    </p:spTree>
    <p:extLst>
      <p:ext uri="{BB962C8B-B14F-4D97-AF65-F5344CB8AC3E}">
        <p14:creationId xmlns:p14="http://schemas.microsoft.com/office/powerpoint/2010/main" val="238508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6" grpId="0"/>
      <p:bldP spid="10"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12774012"/>
              </p:ext>
            </p:extLst>
          </p:nvPr>
        </p:nvGraphicFramePr>
        <p:xfrm>
          <a:off x="609605" y="838200"/>
          <a:ext cx="8153399" cy="5431778"/>
        </p:xfrm>
        <a:graphic>
          <a:graphicData uri="http://schemas.openxmlformats.org/drawingml/2006/table">
            <a:tbl>
              <a:tblPr bandRow="1"/>
              <a:tblGrid>
                <a:gridCol w="1436246">
                  <a:extLst>
                    <a:ext uri="{9D8B030D-6E8A-4147-A177-3AD203B41FA5}">
                      <a16:colId xmlns:a16="http://schemas.microsoft.com/office/drawing/2014/main" val="20000"/>
                    </a:ext>
                  </a:extLst>
                </a:gridCol>
                <a:gridCol w="2256026">
                  <a:extLst>
                    <a:ext uri="{9D8B030D-6E8A-4147-A177-3AD203B41FA5}">
                      <a16:colId xmlns:a16="http://schemas.microsoft.com/office/drawing/2014/main" val="20001"/>
                    </a:ext>
                  </a:extLst>
                </a:gridCol>
                <a:gridCol w="2256026">
                  <a:extLst>
                    <a:ext uri="{9D8B030D-6E8A-4147-A177-3AD203B41FA5}">
                      <a16:colId xmlns:a16="http://schemas.microsoft.com/office/drawing/2014/main" val="20002"/>
                    </a:ext>
                  </a:extLst>
                </a:gridCol>
                <a:gridCol w="2205101">
                  <a:extLst>
                    <a:ext uri="{9D8B030D-6E8A-4147-A177-3AD203B41FA5}">
                      <a16:colId xmlns:a16="http://schemas.microsoft.com/office/drawing/2014/main" val="20003"/>
                    </a:ext>
                  </a:extLst>
                </a:gridCol>
              </a:tblGrid>
              <a:tr h="368402">
                <a:tc>
                  <a:txBody>
                    <a:bodyPr/>
                    <a:lstStyle/>
                    <a:p>
                      <a:pPr algn="ctr">
                        <a:lnSpc>
                          <a:spcPct val="115000"/>
                        </a:lnSpc>
                        <a:spcAft>
                          <a:spcPts val="0"/>
                        </a:spcAft>
                      </a:pPr>
                      <a:r>
                        <a:rPr lang="en-US" sz="1600" b="1" i="1" dirty="0">
                          <a:effectLst/>
                          <a:latin typeface="Times New Roman"/>
                          <a:ea typeface="Times New Roman"/>
                          <a:cs typeface="Times New Roman"/>
                        </a:rPr>
                        <a:t> </a:t>
                      </a:r>
                      <a:endParaRPr lang="en-US" sz="1200" dirty="0">
                        <a:effectLst/>
                        <a:latin typeface="Times New Roman"/>
                        <a:ea typeface="Times New Roman"/>
                        <a:cs typeface="Times New Roman"/>
                      </a:endParaRPr>
                    </a:p>
                  </a:txBody>
                  <a:tcPr marL="47888" marR="47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i="1" dirty="0" err="1">
                          <a:effectLst/>
                          <a:latin typeface="Times New Roman"/>
                          <a:ea typeface="Times New Roman"/>
                          <a:cs typeface="Times New Roman"/>
                        </a:rPr>
                        <a:t>Nội</a:t>
                      </a:r>
                      <a:r>
                        <a:rPr lang="en-US" sz="1600" b="1" i="1" dirty="0">
                          <a:effectLst/>
                          <a:latin typeface="Times New Roman"/>
                          <a:ea typeface="Times New Roman"/>
                          <a:cs typeface="Times New Roman"/>
                        </a:rPr>
                        <a:t> dung so </a:t>
                      </a:r>
                      <a:r>
                        <a:rPr lang="en-US" sz="1600" b="1" i="1" dirty="0" err="1">
                          <a:effectLst/>
                          <a:latin typeface="Times New Roman"/>
                          <a:ea typeface="Times New Roman"/>
                          <a:cs typeface="Times New Roman"/>
                        </a:rPr>
                        <a:t>sánh</a:t>
                      </a:r>
                      <a:endParaRPr lang="en-US" sz="1200" dirty="0">
                        <a:effectLst/>
                        <a:latin typeface="Times New Roman"/>
                        <a:ea typeface="Times New Roman"/>
                        <a:cs typeface="Times New Roman"/>
                      </a:endParaRPr>
                    </a:p>
                  </a:txBody>
                  <a:tcPr marL="66511" marR="53209" marT="33256" marB="399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i="1">
                          <a:effectLst/>
                          <a:latin typeface="Times New Roman"/>
                          <a:ea typeface="Times New Roman"/>
                          <a:cs typeface="Times New Roman"/>
                        </a:rPr>
                        <a:t>Quang hợp</a:t>
                      </a:r>
                      <a:endParaRPr lang="en-US" sz="1200">
                        <a:effectLst/>
                        <a:latin typeface="Times New Roman"/>
                        <a:ea typeface="Times New Roman"/>
                        <a:cs typeface="Times New Roman"/>
                      </a:endParaRPr>
                    </a:p>
                  </a:txBody>
                  <a:tcPr marL="66511" marR="53209" marT="33256" marB="399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i="1">
                          <a:effectLst/>
                          <a:latin typeface="Times New Roman"/>
                          <a:ea typeface="Times New Roman"/>
                          <a:cs typeface="Times New Roman"/>
                        </a:rPr>
                        <a:t>Hô hấp</a:t>
                      </a:r>
                      <a:endParaRPr lang="en-US" sz="1200">
                        <a:effectLst/>
                        <a:latin typeface="Times New Roman"/>
                        <a:ea typeface="Times New Roman"/>
                        <a:cs typeface="Times New Roman"/>
                      </a:endParaRPr>
                    </a:p>
                  </a:txBody>
                  <a:tcPr marL="66511" marR="53209" marT="33256" marB="399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85155">
                <a:tc>
                  <a:txBody>
                    <a:bodyPr/>
                    <a:lstStyle/>
                    <a:p>
                      <a:pPr algn="ctr">
                        <a:lnSpc>
                          <a:spcPct val="115000"/>
                        </a:lnSpc>
                        <a:spcAft>
                          <a:spcPts val="0"/>
                        </a:spcAft>
                      </a:pPr>
                      <a:r>
                        <a:rPr lang="en-US" sz="1600" b="1" i="1">
                          <a:effectLst/>
                          <a:latin typeface="Times New Roman"/>
                          <a:ea typeface="Times New Roman"/>
                          <a:cs typeface="Times New Roman"/>
                        </a:rPr>
                        <a:t>Giống nhau</a:t>
                      </a:r>
                      <a:endParaRPr lang="en-US" sz="1200">
                        <a:effectLst/>
                        <a:latin typeface="Times New Roman"/>
                        <a:ea typeface="Times New Roman"/>
                        <a:cs typeface="Times New Roman"/>
                      </a:endParaRPr>
                    </a:p>
                  </a:txBody>
                  <a:tcPr marL="47888" marR="47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lnSpc>
                          <a:spcPct val="115000"/>
                        </a:lnSpc>
                        <a:spcAft>
                          <a:spcPts val="0"/>
                        </a:spcAft>
                      </a:pPr>
                      <a:endParaRPr lang="en-US" sz="1200" dirty="0">
                        <a:effectLst/>
                        <a:latin typeface="Times New Roman"/>
                        <a:ea typeface="Times New Roman"/>
                        <a:cs typeface="Times New Roman"/>
                      </a:endParaRPr>
                    </a:p>
                  </a:txBody>
                  <a:tcPr marL="66511" marR="53209" marT="33256" marB="399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84778">
                <a:tc rowSpan="6">
                  <a:txBody>
                    <a:bodyPr/>
                    <a:lstStyle/>
                    <a:p>
                      <a:pPr algn="ctr">
                        <a:lnSpc>
                          <a:spcPct val="115000"/>
                        </a:lnSpc>
                        <a:spcAft>
                          <a:spcPts val="0"/>
                        </a:spcAft>
                      </a:pPr>
                      <a:r>
                        <a:rPr lang="en-US" sz="1600" b="1" i="1">
                          <a:effectLst/>
                          <a:latin typeface="Times New Roman"/>
                          <a:ea typeface="Times New Roman"/>
                          <a:cs typeface="Times New Roman"/>
                        </a:rPr>
                        <a:t>Khác nhau</a:t>
                      </a:r>
                      <a:endParaRPr lang="en-US" sz="1200">
                        <a:effectLst/>
                        <a:latin typeface="Times New Roman"/>
                        <a:ea typeface="Times New Roman"/>
                        <a:cs typeface="Times New Roman"/>
                      </a:endParaRPr>
                    </a:p>
                  </a:txBody>
                  <a:tcPr marL="47888" marR="47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i="1">
                          <a:effectLst/>
                          <a:latin typeface="Times New Roman"/>
                          <a:ea typeface="Times New Roman"/>
                          <a:cs typeface="Times New Roman"/>
                        </a:rPr>
                        <a:t>Loại tế bào thực hiện</a:t>
                      </a:r>
                      <a:endParaRPr lang="en-US" sz="1200">
                        <a:effectLst/>
                        <a:latin typeface="Times New Roman"/>
                        <a:ea typeface="Times New Roman"/>
                        <a:cs typeface="Times New Roman"/>
                      </a:endParaRPr>
                    </a:p>
                  </a:txBody>
                  <a:tcPr marL="66511" marR="53209" marT="33256" marB="399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200" dirty="0">
                        <a:effectLst/>
                        <a:latin typeface="Times New Roman"/>
                        <a:ea typeface="Times New Roman"/>
                        <a:cs typeface="Times New Roman"/>
                      </a:endParaRPr>
                    </a:p>
                  </a:txBody>
                  <a:tcPr marL="66511" marR="53209" marT="33256" marB="399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200" dirty="0">
                        <a:effectLst/>
                        <a:latin typeface="Times New Roman"/>
                        <a:ea typeface="Times New Roman"/>
                        <a:cs typeface="Times New Roman"/>
                      </a:endParaRPr>
                    </a:p>
                  </a:txBody>
                  <a:tcPr marL="66511" marR="53209" marT="33256" marB="399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7665">
                <a:tc vMerge="1">
                  <a:txBody>
                    <a:bodyPr/>
                    <a:lstStyle/>
                    <a:p>
                      <a:endParaRPr lang="en-US"/>
                    </a:p>
                  </a:txBody>
                  <a:tcPr/>
                </a:tc>
                <a:tc>
                  <a:txBody>
                    <a:bodyPr/>
                    <a:lstStyle/>
                    <a:p>
                      <a:pPr>
                        <a:lnSpc>
                          <a:spcPct val="115000"/>
                        </a:lnSpc>
                        <a:spcAft>
                          <a:spcPts val="0"/>
                        </a:spcAft>
                      </a:pPr>
                      <a:r>
                        <a:rPr lang="en-US" sz="1600" b="1" i="1" dirty="0" err="1">
                          <a:effectLst/>
                          <a:latin typeface="Times New Roman"/>
                          <a:ea typeface="Times New Roman"/>
                          <a:cs typeface="Times New Roman"/>
                        </a:rPr>
                        <a:t>Bào</a:t>
                      </a:r>
                      <a:r>
                        <a:rPr lang="en-US" sz="1600" b="1" i="1" dirty="0">
                          <a:effectLst/>
                          <a:latin typeface="Times New Roman"/>
                          <a:ea typeface="Times New Roman"/>
                          <a:cs typeface="Times New Roman"/>
                        </a:rPr>
                        <a:t> </a:t>
                      </a:r>
                      <a:r>
                        <a:rPr lang="en-US" sz="1600" b="1" i="1" dirty="0" err="1">
                          <a:effectLst/>
                          <a:latin typeface="Times New Roman"/>
                          <a:ea typeface="Times New Roman"/>
                          <a:cs typeface="Times New Roman"/>
                        </a:rPr>
                        <a:t>quan</a:t>
                      </a:r>
                      <a:r>
                        <a:rPr lang="en-US" sz="1600" b="1" i="1" dirty="0">
                          <a:effectLst/>
                          <a:latin typeface="Times New Roman"/>
                          <a:ea typeface="Times New Roman"/>
                          <a:cs typeface="Times New Roman"/>
                        </a:rPr>
                        <a:t> </a:t>
                      </a:r>
                      <a:r>
                        <a:rPr lang="en-US" sz="1600" b="1" i="1" dirty="0" err="1">
                          <a:effectLst/>
                          <a:latin typeface="Times New Roman"/>
                          <a:ea typeface="Times New Roman"/>
                          <a:cs typeface="Times New Roman"/>
                        </a:rPr>
                        <a:t>thực</a:t>
                      </a:r>
                      <a:r>
                        <a:rPr lang="en-US" sz="1600" b="1" i="1" dirty="0">
                          <a:effectLst/>
                          <a:latin typeface="Times New Roman"/>
                          <a:ea typeface="Times New Roman"/>
                          <a:cs typeface="Times New Roman"/>
                        </a:rPr>
                        <a:t> </a:t>
                      </a:r>
                      <a:r>
                        <a:rPr lang="en-US" sz="1600" b="1" i="1" dirty="0" err="1">
                          <a:effectLst/>
                          <a:latin typeface="Times New Roman"/>
                          <a:ea typeface="Times New Roman"/>
                          <a:cs typeface="Times New Roman"/>
                        </a:rPr>
                        <a:t>hiện</a:t>
                      </a:r>
                      <a:endParaRPr lang="en-US" sz="1200" dirty="0">
                        <a:effectLst/>
                        <a:latin typeface="Times New Roman"/>
                        <a:ea typeface="Times New Roman"/>
                        <a:cs typeface="Times New Roman"/>
                      </a:endParaRPr>
                    </a:p>
                  </a:txBody>
                  <a:tcPr marL="66511" marR="53209" marT="33256" marB="399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200" dirty="0">
                        <a:effectLst/>
                        <a:latin typeface="Times New Roman"/>
                        <a:ea typeface="Times New Roman"/>
                        <a:cs typeface="Times New Roman"/>
                      </a:endParaRPr>
                    </a:p>
                  </a:txBody>
                  <a:tcPr marL="66511" marR="53209" marT="33256" marB="399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200" dirty="0">
                        <a:effectLst/>
                        <a:latin typeface="Times New Roman"/>
                        <a:ea typeface="Times New Roman"/>
                        <a:cs typeface="Times New Roman"/>
                      </a:endParaRPr>
                    </a:p>
                  </a:txBody>
                  <a:tcPr marL="66511" marR="53209" marT="33256" marB="399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84400">
                <a:tc vMerge="1">
                  <a:txBody>
                    <a:bodyPr/>
                    <a:lstStyle/>
                    <a:p>
                      <a:endParaRPr lang="en-US"/>
                    </a:p>
                  </a:txBody>
                  <a:tcPr/>
                </a:tc>
                <a:tc>
                  <a:txBody>
                    <a:bodyPr/>
                    <a:lstStyle/>
                    <a:p>
                      <a:pPr>
                        <a:lnSpc>
                          <a:spcPct val="115000"/>
                        </a:lnSpc>
                        <a:spcAft>
                          <a:spcPts val="0"/>
                        </a:spcAft>
                      </a:pPr>
                      <a:r>
                        <a:rPr lang="en-US" sz="1600" b="1" i="1">
                          <a:effectLst/>
                          <a:latin typeface="Times New Roman"/>
                          <a:ea typeface="Times New Roman"/>
                          <a:cs typeface="Times New Roman"/>
                        </a:rPr>
                        <a:t>Điều kiện ánh sáng</a:t>
                      </a:r>
                      <a:endParaRPr lang="en-US" sz="1200">
                        <a:effectLst/>
                        <a:latin typeface="Times New Roman"/>
                        <a:ea typeface="Times New Roman"/>
                        <a:cs typeface="Times New Roman"/>
                      </a:endParaRPr>
                    </a:p>
                  </a:txBody>
                  <a:tcPr marL="66511" marR="53209" marT="33256" marB="399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200" dirty="0">
                        <a:effectLst/>
                        <a:latin typeface="Times New Roman"/>
                        <a:ea typeface="Times New Roman"/>
                        <a:cs typeface="Times New Roman"/>
                      </a:endParaRPr>
                    </a:p>
                  </a:txBody>
                  <a:tcPr marL="66511" marR="53209" marT="33256" marB="399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200" dirty="0">
                        <a:effectLst/>
                        <a:latin typeface="Times New Roman"/>
                        <a:ea typeface="Times New Roman"/>
                        <a:cs typeface="Times New Roman"/>
                      </a:endParaRPr>
                    </a:p>
                  </a:txBody>
                  <a:tcPr marL="66511" marR="53209" marT="33256" marB="399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84400">
                <a:tc vMerge="1">
                  <a:txBody>
                    <a:bodyPr/>
                    <a:lstStyle/>
                    <a:p>
                      <a:endParaRPr lang="en-US"/>
                    </a:p>
                  </a:txBody>
                  <a:tcPr/>
                </a:tc>
                <a:tc>
                  <a:txBody>
                    <a:bodyPr/>
                    <a:lstStyle/>
                    <a:p>
                      <a:pPr>
                        <a:lnSpc>
                          <a:spcPct val="115000"/>
                        </a:lnSpc>
                        <a:spcAft>
                          <a:spcPts val="0"/>
                        </a:spcAft>
                      </a:pPr>
                      <a:r>
                        <a:rPr lang="en-US" sz="1600" b="1" i="1">
                          <a:effectLst/>
                          <a:latin typeface="Times New Roman"/>
                          <a:ea typeface="Times New Roman"/>
                          <a:cs typeface="Times New Roman"/>
                        </a:rPr>
                        <a:t>Sắc tố</a:t>
                      </a:r>
                      <a:endParaRPr lang="en-US" sz="1200">
                        <a:effectLst/>
                        <a:latin typeface="Times New Roman"/>
                        <a:ea typeface="Times New Roman"/>
                        <a:cs typeface="Times New Roman"/>
                      </a:endParaRPr>
                    </a:p>
                  </a:txBody>
                  <a:tcPr marL="66511" marR="53209" marT="33256" marB="399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200" dirty="0">
                        <a:effectLst/>
                        <a:latin typeface="Times New Roman"/>
                        <a:ea typeface="Times New Roman"/>
                        <a:cs typeface="Times New Roman"/>
                      </a:endParaRPr>
                    </a:p>
                  </a:txBody>
                  <a:tcPr marL="66511" marR="53209" marT="33256" marB="399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200" dirty="0">
                        <a:effectLst/>
                        <a:latin typeface="Times New Roman"/>
                        <a:ea typeface="Times New Roman"/>
                        <a:cs typeface="Times New Roman"/>
                      </a:endParaRPr>
                    </a:p>
                  </a:txBody>
                  <a:tcPr marL="66511" marR="53209" marT="33256" marB="399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285909">
                <a:tc vMerge="1">
                  <a:txBody>
                    <a:bodyPr/>
                    <a:lstStyle/>
                    <a:p>
                      <a:endParaRPr lang="en-US"/>
                    </a:p>
                  </a:txBody>
                  <a:tcPr/>
                </a:tc>
                <a:tc>
                  <a:txBody>
                    <a:bodyPr/>
                    <a:lstStyle/>
                    <a:p>
                      <a:pPr>
                        <a:lnSpc>
                          <a:spcPct val="115000"/>
                        </a:lnSpc>
                        <a:spcAft>
                          <a:spcPts val="0"/>
                        </a:spcAft>
                      </a:pPr>
                      <a:r>
                        <a:rPr lang="en-US" sz="1600" b="1" i="1">
                          <a:effectLst/>
                          <a:latin typeface="Times New Roman"/>
                          <a:ea typeface="Times New Roman"/>
                          <a:cs typeface="Times New Roman"/>
                        </a:rPr>
                        <a:t>Sự chuyển hoá năng lượng</a:t>
                      </a:r>
                      <a:endParaRPr lang="en-US" sz="1200">
                        <a:effectLst/>
                        <a:latin typeface="Times New Roman"/>
                        <a:ea typeface="Times New Roman"/>
                        <a:cs typeface="Times New Roman"/>
                      </a:endParaRPr>
                    </a:p>
                  </a:txBody>
                  <a:tcPr marL="66511" marR="53209" marT="33256" marB="399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200" dirty="0">
                        <a:effectLst/>
                        <a:latin typeface="Times New Roman"/>
                        <a:ea typeface="Times New Roman"/>
                        <a:cs typeface="Times New Roman"/>
                      </a:endParaRPr>
                    </a:p>
                  </a:txBody>
                  <a:tcPr marL="66511" marR="53209" marT="33256" marB="399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200" dirty="0">
                        <a:effectLst/>
                        <a:latin typeface="Times New Roman"/>
                        <a:ea typeface="Times New Roman"/>
                        <a:cs typeface="Times New Roman"/>
                      </a:endParaRPr>
                    </a:p>
                  </a:txBody>
                  <a:tcPr marL="66511" marR="53209" marT="33256" marB="399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885155">
                <a:tc vMerge="1">
                  <a:txBody>
                    <a:bodyPr/>
                    <a:lstStyle/>
                    <a:p>
                      <a:endParaRPr lang="en-US"/>
                    </a:p>
                  </a:txBody>
                  <a:tcPr/>
                </a:tc>
                <a:tc>
                  <a:txBody>
                    <a:bodyPr/>
                    <a:lstStyle/>
                    <a:p>
                      <a:pPr>
                        <a:lnSpc>
                          <a:spcPct val="115000"/>
                        </a:lnSpc>
                        <a:spcAft>
                          <a:spcPts val="0"/>
                        </a:spcAft>
                      </a:pPr>
                      <a:r>
                        <a:rPr lang="en-US" sz="1600" b="1" i="1">
                          <a:effectLst/>
                          <a:latin typeface="Times New Roman"/>
                          <a:ea typeface="Times New Roman"/>
                          <a:cs typeface="Times New Roman"/>
                        </a:rPr>
                        <a:t>Sự chuyển hoá vật chất</a:t>
                      </a:r>
                      <a:endParaRPr lang="en-US" sz="1200">
                        <a:effectLst/>
                        <a:latin typeface="Times New Roman"/>
                        <a:ea typeface="Times New Roman"/>
                        <a:cs typeface="Times New Roman"/>
                      </a:endParaRPr>
                    </a:p>
                  </a:txBody>
                  <a:tcPr marL="66511" marR="53209" marT="33256" marB="399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200" dirty="0">
                        <a:effectLst/>
                        <a:latin typeface="Times New Roman"/>
                        <a:ea typeface="Times New Roman"/>
                        <a:cs typeface="Times New Roman"/>
                      </a:endParaRPr>
                    </a:p>
                  </a:txBody>
                  <a:tcPr marL="66511" marR="53209" marT="33256" marB="399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200" dirty="0">
                        <a:effectLst/>
                        <a:latin typeface="Times New Roman"/>
                        <a:ea typeface="Times New Roman"/>
                        <a:cs typeface="Times New Roman"/>
                      </a:endParaRPr>
                    </a:p>
                  </a:txBody>
                  <a:tcPr marL="66511" marR="53209" marT="33256" marB="399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Rectangle 1"/>
          <p:cNvSpPr>
            <a:spLocks noChangeArrowheads="1"/>
          </p:cNvSpPr>
          <p:nvPr/>
        </p:nvSpPr>
        <p:spPr bwMode="auto">
          <a:xfrm>
            <a:off x="990600" y="304810"/>
            <a:ext cx="5471370"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2. </a:t>
            </a:r>
            <a:r>
              <a:rPr kumimoji="0" lang="en-US" sz="2400" b="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Phân</a:t>
            </a:r>
            <a:r>
              <a:rPr kumimoji="0" lang="en-US" sz="2400" b="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400" b="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biệt</a:t>
            </a:r>
            <a:r>
              <a:rPr kumimoji="0" lang="en-US" sz="2400" b="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400" b="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quang</a:t>
            </a:r>
            <a:r>
              <a:rPr kumimoji="0" lang="en-US" sz="2400" b="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400" b="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hợp</a:t>
            </a:r>
            <a:r>
              <a:rPr kumimoji="0" lang="en-US" sz="2400" b="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400" b="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và</a:t>
            </a:r>
            <a:r>
              <a:rPr kumimoji="0" lang="en-US" sz="2400" b="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400" b="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hô</a:t>
            </a:r>
            <a:r>
              <a:rPr kumimoji="0" lang="en-US" sz="2400" b="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400" b="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hấp</a:t>
            </a:r>
            <a:r>
              <a:rPr kumimoji="0" lang="en-US" sz="2400" b="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400" b="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tế</a:t>
            </a:r>
            <a:r>
              <a:rPr kumimoji="0" lang="en-US" sz="2400" b="1"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400" b="1"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bào</a:t>
            </a:r>
            <a:endParaRPr kumimoji="0" lang="en-US" sz="3200" b="1" u="none" strike="noStrike" cap="none" normalizeH="0" baseline="0" dirty="0">
              <a:ln>
                <a:noFill/>
              </a:ln>
              <a:solidFill>
                <a:schemeClr val="tx1"/>
              </a:solidFill>
              <a:effectLst/>
              <a:latin typeface="Times New Roman" pitchFamily="18" charset="0"/>
              <a:cs typeface="Times New Roman" pitchFamily="18" charset="0"/>
            </a:endParaRPr>
          </a:p>
        </p:txBody>
      </p:sp>
      <p:sp>
        <p:nvSpPr>
          <p:cNvPr id="4" name="TextBox 3"/>
          <p:cNvSpPr txBox="1"/>
          <p:nvPr/>
        </p:nvSpPr>
        <p:spPr>
          <a:xfrm>
            <a:off x="2057400" y="1143000"/>
            <a:ext cx="6400800" cy="1154162"/>
          </a:xfrm>
          <a:prstGeom prst="rect">
            <a:avLst/>
          </a:prstGeom>
          <a:noFill/>
        </p:spPr>
        <p:txBody>
          <a:bodyPr wrap="square" rtlCol="0">
            <a:spAutoFit/>
          </a:bodyPr>
          <a:lstStyle/>
          <a:p>
            <a:pPr lvl="0" algn="just">
              <a:lnSpc>
                <a:spcPct val="115000"/>
              </a:lnSpc>
              <a:defRPr/>
            </a:pP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Đều</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là</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quá</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trình</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chuyển</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hoá</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vật</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chất</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và</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năng</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lượng</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trong</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tế</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bào</a:t>
            </a:r>
            <a:r>
              <a:rPr lang="en-US" sz="1600" i="1" dirty="0">
                <a:solidFill>
                  <a:prstClr val="black"/>
                </a:solidFill>
                <a:latin typeface="Times New Roman"/>
                <a:ea typeface="Times New Roman"/>
                <a:cs typeface="Times New Roman"/>
              </a:rPr>
              <a:t>.</a:t>
            </a:r>
            <a:endParaRPr lang="en-US" sz="1200" dirty="0">
              <a:solidFill>
                <a:prstClr val="black"/>
              </a:solidFill>
              <a:latin typeface="Times New Roman"/>
              <a:ea typeface="Times New Roman"/>
              <a:cs typeface="Times New Roman"/>
            </a:endParaRPr>
          </a:p>
          <a:p>
            <a:pPr lvl="0" algn="just">
              <a:lnSpc>
                <a:spcPct val="115000"/>
              </a:lnSpc>
              <a:defRPr/>
            </a:pP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Đều</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là</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các</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chuỗi</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phản</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ứng</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ôxi</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hoá</a:t>
            </a:r>
            <a:r>
              <a:rPr lang="en-US" sz="1600" i="1" dirty="0">
                <a:solidFill>
                  <a:prstClr val="black"/>
                </a:solidFill>
                <a:latin typeface="Times New Roman"/>
                <a:ea typeface="Times New Roman"/>
                <a:cs typeface="Times New Roman"/>
              </a:rPr>
              <a:t> – </a:t>
            </a:r>
            <a:r>
              <a:rPr lang="en-US" sz="1600" i="1" dirty="0" err="1">
                <a:solidFill>
                  <a:prstClr val="black"/>
                </a:solidFill>
                <a:latin typeface="Times New Roman"/>
                <a:ea typeface="Times New Roman"/>
                <a:cs typeface="Times New Roman"/>
              </a:rPr>
              <a:t>khử</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phức</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tạp</a:t>
            </a:r>
            <a:r>
              <a:rPr lang="en-US" sz="1600" i="1" dirty="0">
                <a:solidFill>
                  <a:prstClr val="black"/>
                </a:solidFill>
                <a:latin typeface="Times New Roman"/>
                <a:ea typeface="Times New Roman"/>
                <a:cs typeface="Times New Roman"/>
              </a:rPr>
              <a:t>.</a:t>
            </a:r>
            <a:endParaRPr lang="en-US" sz="1200" dirty="0">
              <a:solidFill>
                <a:prstClr val="black"/>
              </a:solidFill>
              <a:latin typeface="Times New Roman"/>
              <a:ea typeface="Times New Roman"/>
              <a:cs typeface="Times New Roman"/>
            </a:endParaRPr>
          </a:p>
          <a:p>
            <a:pPr lvl="0" algn="just">
              <a:lnSpc>
                <a:spcPct val="115000"/>
              </a:lnSpc>
              <a:defRPr/>
            </a:pP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Đều</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có</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sự</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tham</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gia</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của</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chất</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vận</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chuyển</a:t>
            </a:r>
            <a:r>
              <a:rPr lang="en-US" sz="1600" i="1" dirty="0">
                <a:solidFill>
                  <a:prstClr val="black"/>
                </a:solidFill>
                <a:latin typeface="Times New Roman"/>
                <a:ea typeface="Times New Roman"/>
                <a:cs typeface="Times New Roman"/>
              </a:rPr>
              <a:t> electron.</a:t>
            </a:r>
            <a:endParaRPr lang="en-US" sz="1200" dirty="0">
              <a:solidFill>
                <a:prstClr val="black"/>
              </a:solidFill>
              <a:latin typeface="Times New Roman"/>
              <a:ea typeface="Times New Roman"/>
              <a:cs typeface="Times New Roman"/>
            </a:endParaRPr>
          </a:p>
          <a:p>
            <a:pPr lvl="0" algn="just">
              <a:lnSpc>
                <a:spcPct val="115000"/>
              </a:lnSpc>
            </a:pPr>
            <a:endParaRPr lang="en-US" sz="1200" dirty="0">
              <a:solidFill>
                <a:prstClr val="black"/>
              </a:solidFill>
              <a:latin typeface="Times New Roman"/>
              <a:ea typeface="Times New Roman"/>
              <a:cs typeface="Times New Roman"/>
            </a:endParaRPr>
          </a:p>
        </p:txBody>
      </p:sp>
      <p:sp>
        <p:nvSpPr>
          <p:cNvPr id="5" name="TextBox 4"/>
          <p:cNvSpPr txBox="1"/>
          <p:nvPr/>
        </p:nvSpPr>
        <p:spPr>
          <a:xfrm>
            <a:off x="4267200" y="2084558"/>
            <a:ext cx="2194770" cy="658642"/>
          </a:xfrm>
          <a:prstGeom prst="rect">
            <a:avLst/>
          </a:prstGeom>
          <a:noFill/>
        </p:spPr>
        <p:txBody>
          <a:bodyPr wrap="square" rtlCol="0">
            <a:spAutoFit/>
          </a:bodyPr>
          <a:lstStyle/>
          <a:p>
            <a:pPr lvl="0">
              <a:lnSpc>
                <a:spcPct val="115000"/>
              </a:lnSpc>
            </a:pPr>
            <a:r>
              <a:rPr lang="en-US" sz="1600" i="1" dirty="0" err="1">
                <a:solidFill>
                  <a:prstClr val="black"/>
                </a:solidFill>
                <a:latin typeface="Times New Roman"/>
                <a:ea typeface="Times New Roman"/>
                <a:cs typeface="Times New Roman"/>
              </a:rPr>
              <a:t>Tế</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bào</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thực</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vật</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tảo</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và</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một</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số</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loại</a:t>
            </a:r>
            <a:r>
              <a:rPr lang="en-US" sz="1600" i="1" dirty="0">
                <a:solidFill>
                  <a:prstClr val="black"/>
                </a:solidFill>
                <a:latin typeface="Times New Roman"/>
                <a:ea typeface="Times New Roman"/>
                <a:cs typeface="Times New Roman"/>
              </a:rPr>
              <a:t> vi </a:t>
            </a:r>
            <a:r>
              <a:rPr lang="en-US" sz="1600" i="1" dirty="0" err="1">
                <a:solidFill>
                  <a:prstClr val="black"/>
                </a:solidFill>
                <a:latin typeface="Times New Roman"/>
                <a:ea typeface="Times New Roman"/>
                <a:cs typeface="Times New Roman"/>
              </a:rPr>
              <a:t>khuẩn</a:t>
            </a:r>
            <a:r>
              <a:rPr lang="en-US" sz="1600" i="1" dirty="0">
                <a:solidFill>
                  <a:prstClr val="black"/>
                </a:solidFill>
                <a:latin typeface="Times New Roman"/>
                <a:ea typeface="Times New Roman"/>
                <a:cs typeface="Times New Roman"/>
              </a:rPr>
              <a:t>.</a:t>
            </a:r>
            <a:endParaRPr lang="en-US" sz="1200" dirty="0">
              <a:solidFill>
                <a:prstClr val="black"/>
              </a:solidFill>
              <a:latin typeface="Times New Roman"/>
              <a:ea typeface="Times New Roman"/>
              <a:cs typeface="Times New Roman"/>
            </a:endParaRPr>
          </a:p>
        </p:txBody>
      </p:sp>
      <p:sp>
        <p:nvSpPr>
          <p:cNvPr id="6" name="TextBox 5"/>
          <p:cNvSpPr txBox="1"/>
          <p:nvPr/>
        </p:nvSpPr>
        <p:spPr>
          <a:xfrm>
            <a:off x="6461970" y="2215323"/>
            <a:ext cx="2072430" cy="375487"/>
          </a:xfrm>
          <a:prstGeom prst="rect">
            <a:avLst/>
          </a:prstGeom>
          <a:noFill/>
        </p:spPr>
        <p:txBody>
          <a:bodyPr wrap="square" rtlCol="0">
            <a:spAutoFit/>
          </a:bodyPr>
          <a:lstStyle/>
          <a:p>
            <a:pPr lvl="0">
              <a:lnSpc>
                <a:spcPct val="115000"/>
              </a:lnSpc>
            </a:pPr>
            <a:r>
              <a:rPr lang="en-US" sz="1600" i="1" dirty="0" err="1">
                <a:solidFill>
                  <a:prstClr val="black"/>
                </a:solidFill>
                <a:latin typeface="Times New Roman"/>
                <a:ea typeface="Times New Roman"/>
                <a:cs typeface="Times New Roman"/>
              </a:rPr>
              <a:t>Tất</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cả</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các</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loại</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tế</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bào</a:t>
            </a:r>
            <a:r>
              <a:rPr lang="en-US" sz="1600" i="1" dirty="0">
                <a:solidFill>
                  <a:prstClr val="black"/>
                </a:solidFill>
                <a:latin typeface="Times New Roman"/>
                <a:ea typeface="Times New Roman"/>
                <a:cs typeface="Times New Roman"/>
              </a:rPr>
              <a:t>.</a:t>
            </a:r>
            <a:endParaRPr lang="en-US" sz="1200" dirty="0">
              <a:solidFill>
                <a:prstClr val="black"/>
              </a:solidFill>
              <a:latin typeface="Times New Roman"/>
              <a:ea typeface="Times New Roman"/>
              <a:cs typeface="Times New Roman"/>
            </a:endParaRPr>
          </a:p>
        </p:txBody>
      </p:sp>
      <p:sp>
        <p:nvSpPr>
          <p:cNvPr id="7" name="TextBox 6"/>
          <p:cNvSpPr txBox="1"/>
          <p:nvPr/>
        </p:nvSpPr>
        <p:spPr>
          <a:xfrm>
            <a:off x="4374478" y="2695221"/>
            <a:ext cx="857927" cy="375487"/>
          </a:xfrm>
          <a:prstGeom prst="rect">
            <a:avLst/>
          </a:prstGeom>
          <a:noFill/>
        </p:spPr>
        <p:txBody>
          <a:bodyPr wrap="none" rtlCol="0">
            <a:spAutoFit/>
          </a:bodyPr>
          <a:lstStyle/>
          <a:p>
            <a:pPr lvl="0">
              <a:lnSpc>
                <a:spcPct val="115000"/>
              </a:lnSpc>
            </a:pPr>
            <a:r>
              <a:rPr lang="en-US" sz="1600" i="1" dirty="0" err="1">
                <a:solidFill>
                  <a:prstClr val="black"/>
                </a:solidFill>
                <a:latin typeface="Times New Roman"/>
                <a:ea typeface="Times New Roman"/>
                <a:cs typeface="Times New Roman"/>
              </a:rPr>
              <a:t>Lục</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lạp</a:t>
            </a:r>
            <a:r>
              <a:rPr lang="en-US" sz="1600" i="1" dirty="0">
                <a:solidFill>
                  <a:prstClr val="black"/>
                </a:solidFill>
                <a:latin typeface="Times New Roman"/>
                <a:ea typeface="Times New Roman"/>
                <a:cs typeface="Times New Roman"/>
              </a:rPr>
              <a:t>.</a:t>
            </a:r>
            <a:endParaRPr lang="en-US" sz="1200" dirty="0">
              <a:solidFill>
                <a:prstClr val="black"/>
              </a:solidFill>
              <a:latin typeface="Times New Roman"/>
              <a:ea typeface="Times New Roman"/>
              <a:cs typeface="Times New Roman"/>
            </a:endParaRPr>
          </a:p>
        </p:txBody>
      </p:sp>
      <p:sp>
        <p:nvSpPr>
          <p:cNvPr id="8" name="TextBox 7"/>
          <p:cNvSpPr txBox="1"/>
          <p:nvPr/>
        </p:nvSpPr>
        <p:spPr>
          <a:xfrm>
            <a:off x="6786383" y="2771421"/>
            <a:ext cx="699102" cy="375487"/>
          </a:xfrm>
          <a:prstGeom prst="rect">
            <a:avLst/>
          </a:prstGeom>
          <a:noFill/>
        </p:spPr>
        <p:txBody>
          <a:bodyPr wrap="none" rtlCol="0">
            <a:spAutoFit/>
          </a:bodyPr>
          <a:lstStyle/>
          <a:p>
            <a:pPr lvl="0">
              <a:lnSpc>
                <a:spcPct val="115000"/>
              </a:lnSpc>
            </a:pPr>
            <a:r>
              <a:rPr lang="en-US" sz="1600" i="1" dirty="0">
                <a:solidFill>
                  <a:prstClr val="black"/>
                </a:solidFill>
                <a:latin typeface="Times New Roman"/>
                <a:ea typeface="Times New Roman"/>
                <a:cs typeface="Times New Roman"/>
              </a:rPr>
              <a:t>Ti </a:t>
            </a:r>
            <a:r>
              <a:rPr lang="en-US" sz="1600" i="1" dirty="0" err="1">
                <a:solidFill>
                  <a:prstClr val="black"/>
                </a:solidFill>
                <a:latin typeface="Times New Roman"/>
                <a:ea typeface="Times New Roman"/>
                <a:cs typeface="Times New Roman"/>
              </a:rPr>
              <a:t>thể</a:t>
            </a:r>
            <a:r>
              <a:rPr lang="en-US" sz="1600" i="1" dirty="0">
                <a:solidFill>
                  <a:prstClr val="black"/>
                </a:solidFill>
                <a:latin typeface="Times New Roman"/>
                <a:ea typeface="Times New Roman"/>
                <a:cs typeface="Times New Roman"/>
              </a:rPr>
              <a:t>.</a:t>
            </a:r>
            <a:endParaRPr lang="en-US" sz="1200" dirty="0">
              <a:solidFill>
                <a:prstClr val="black"/>
              </a:solidFill>
              <a:latin typeface="Times New Roman"/>
              <a:ea typeface="Times New Roman"/>
              <a:cs typeface="Times New Roman"/>
            </a:endParaRPr>
          </a:p>
        </p:txBody>
      </p:sp>
      <p:sp>
        <p:nvSpPr>
          <p:cNvPr id="9" name="TextBox 8"/>
          <p:cNvSpPr txBox="1"/>
          <p:nvPr/>
        </p:nvSpPr>
        <p:spPr>
          <a:xfrm>
            <a:off x="4320336" y="3048005"/>
            <a:ext cx="2232869" cy="584775"/>
          </a:xfrm>
          <a:prstGeom prst="rect">
            <a:avLst/>
          </a:prstGeom>
          <a:noFill/>
        </p:spPr>
        <p:txBody>
          <a:bodyPr wrap="square" rtlCol="0">
            <a:spAutoFit/>
          </a:bodyPr>
          <a:lstStyle/>
          <a:p>
            <a:pPr lvl="0"/>
            <a:r>
              <a:rPr lang="en-US" sz="1600" i="1" dirty="0" err="1">
                <a:solidFill>
                  <a:prstClr val="black"/>
                </a:solidFill>
                <a:latin typeface="Times New Roman"/>
                <a:ea typeface="Times New Roman"/>
                <a:cs typeface="Times New Roman"/>
              </a:rPr>
              <a:t>Chỉ</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tiến</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hành</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khi</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có</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ánh</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sáng</a:t>
            </a:r>
            <a:r>
              <a:rPr lang="en-US" sz="1600" i="1" dirty="0">
                <a:solidFill>
                  <a:prstClr val="black"/>
                </a:solidFill>
                <a:latin typeface="Times New Roman"/>
                <a:ea typeface="Times New Roman"/>
                <a:cs typeface="Times New Roman"/>
              </a:rPr>
              <a:t>.</a:t>
            </a:r>
            <a:endParaRPr lang="en-US" sz="1200" dirty="0">
              <a:solidFill>
                <a:prstClr val="black"/>
              </a:solidFill>
              <a:latin typeface="Times New Roman"/>
              <a:ea typeface="Times New Roman"/>
              <a:cs typeface="Times New Roman"/>
            </a:endParaRPr>
          </a:p>
        </p:txBody>
      </p:sp>
      <p:sp>
        <p:nvSpPr>
          <p:cNvPr id="10" name="TextBox 9"/>
          <p:cNvSpPr txBox="1"/>
          <p:nvPr/>
        </p:nvSpPr>
        <p:spPr>
          <a:xfrm>
            <a:off x="6681872" y="3152421"/>
            <a:ext cx="1928733" cy="375487"/>
          </a:xfrm>
          <a:prstGeom prst="rect">
            <a:avLst/>
          </a:prstGeom>
          <a:noFill/>
        </p:spPr>
        <p:txBody>
          <a:bodyPr wrap="none" rtlCol="0">
            <a:spAutoFit/>
          </a:bodyPr>
          <a:lstStyle/>
          <a:p>
            <a:pPr lvl="0">
              <a:lnSpc>
                <a:spcPct val="115000"/>
              </a:lnSpc>
            </a:pPr>
            <a:r>
              <a:rPr lang="en-US" sz="1600" i="1" dirty="0" err="1">
                <a:solidFill>
                  <a:prstClr val="black"/>
                </a:solidFill>
                <a:latin typeface="Times New Roman"/>
                <a:ea typeface="Times New Roman"/>
                <a:cs typeface="Times New Roman"/>
              </a:rPr>
              <a:t>Không</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cần</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ánh</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sáng</a:t>
            </a:r>
            <a:r>
              <a:rPr lang="en-US" sz="1600" i="1" dirty="0">
                <a:solidFill>
                  <a:prstClr val="black"/>
                </a:solidFill>
                <a:latin typeface="Times New Roman"/>
                <a:ea typeface="Times New Roman"/>
                <a:cs typeface="Times New Roman"/>
              </a:rPr>
              <a:t>.</a:t>
            </a:r>
            <a:endParaRPr lang="en-US" sz="1200" dirty="0">
              <a:solidFill>
                <a:prstClr val="black"/>
              </a:solidFill>
              <a:latin typeface="Times New Roman"/>
              <a:ea typeface="Times New Roman"/>
              <a:cs typeface="Times New Roman"/>
            </a:endParaRPr>
          </a:p>
        </p:txBody>
      </p:sp>
      <p:sp>
        <p:nvSpPr>
          <p:cNvPr id="11" name="TextBox 10"/>
          <p:cNvSpPr txBox="1"/>
          <p:nvPr/>
        </p:nvSpPr>
        <p:spPr>
          <a:xfrm>
            <a:off x="4342515" y="3706645"/>
            <a:ext cx="2044149" cy="375487"/>
          </a:xfrm>
          <a:prstGeom prst="rect">
            <a:avLst/>
          </a:prstGeom>
          <a:noFill/>
        </p:spPr>
        <p:txBody>
          <a:bodyPr wrap="none" rtlCol="0">
            <a:spAutoFit/>
          </a:bodyPr>
          <a:lstStyle/>
          <a:p>
            <a:pPr lvl="0">
              <a:lnSpc>
                <a:spcPct val="115000"/>
              </a:lnSpc>
            </a:pPr>
            <a:r>
              <a:rPr lang="en-US" sz="1600" i="1" dirty="0" err="1">
                <a:solidFill>
                  <a:prstClr val="black"/>
                </a:solidFill>
                <a:latin typeface="Times New Roman"/>
                <a:ea typeface="Times New Roman"/>
                <a:cs typeface="Times New Roman"/>
              </a:rPr>
              <a:t>Cần</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sắc</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tố</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quang</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hợp</a:t>
            </a:r>
            <a:r>
              <a:rPr lang="en-US" sz="1600" i="1" dirty="0">
                <a:solidFill>
                  <a:prstClr val="black"/>
                </a:solidFill>
                <a:latin typeface="Times New Roman"/>
                <a:ea typeface="Times New Roman"/>
                <a:cs typeface="Times New Roman"/>
              </a:rPr>
              <a:t>.</a:t>
            </a:r>
            <a:endParaRPr lang="en-US" sz="1200" dirty="0">
              <a:solidFill>
                <a:prstClr val="black"/>
              </a:solidFill>
              <a:latin typeface="Times New Roman"/>
              <a:ea typeface="Times New Roman"/>
              <a:cs typeface="Times New Roman"/>
            </a:endParaRPr>
          </a:p>
        </p:txBody>
      </p:sp>
      <p:sp>
        <p:nvSpPr>
          <p:cNvPr id="12" name="TextBox 11"/>
          <p:cNvSpPr txBox="1"/>
          <p:nvPr/>
        </p:nvSpPr>
        <p:spPr>
          <a:xfrm>
            <a:off x="6705600" y="3532358"/>
            <a:ext cx="1676400" cy="584775"/>
          </a:xfrm>
          <a:prstGeom prst="rect">
            <a:avLst/>
          </a:prstGeom>
          <a:noFill/>
        </p:spPr>
        <p:txBody>
          <a:bodyPr wrap="square" rtlCol="0">
            <a:spAutoFit/>
          </a:bodyPr>
          <a:lstStyle/>
          <a:p>
            <a:pPr lvl="0" algn="ctr"/>
            <a:r>
              <a:rPr lang="en-US" sz="1600" i="1" dirty="0" err="1">
                <a:solidFill>
                  <a:prstClr val="black"/>
                </a:solidFill>
                <a:latin typeface="Times New Roman"/>
                <a:ea typeface="Times New Roman"/>
                <a:cs typeface="Times New Roman"/>
              </a:rPr>
              <a:t>Không</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cần</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sắc</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tố</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quang</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hợp</a:t>
            </a:r>
            <a:r>
              <a:rPr lang="en-US" sz="1600" i="1" dirty="0">
                <a:solidFill>
                  <a:prstClr val="black"/>
                </a:solidFill>
                <a:latin typeface="Times New Roman"/>
                <a:ea typeface="Times New Roman"/>
                <a:cs typeface="Times New Roman"/>
              </a:rPr>
              <a:t>.</a:t>
            </a:r>
            <a:endParaRPr lang="en-US" sz="1200" dirty="0">
              <a:solidFill>
                <a:prstClr val="black"/>
              </a:solidFill>
              <a:latin typeface="Times New Roman"/>
              <a:ea typeface="Times New Roman"/>
              <a:cs typeface="Times New Roman"/>
            </a:endParaRPr>
          </a:p>
        </p:txBody>
      </p:sp>
      <p:sp>
        <p:nvSpPr>
          <p:cNvPr id="13" name="TextBox 12"/>
          <p:cNvSpPr txBox="1"/>
          <p:nvPr/>
        </p:nvSpPr>
        <p:spPr>
          <a:xfrm>
            <a:off x="4267200" y="4114805"/>
            <a:ext cx="2286000" cy="1224951"/>
          </a:xfrm>
          <a:prstGeom prst="rect">
            <a:avLst/>
          </a:prstGeom>
          <a:noFill/>
        </p:spPr>
        <p:txBody>
          <a:bodyPr wrap="square" rtlCol="0">
            <a:spAutoFit/>
          </a:bodyPr>
          <a:lstStyle/>
          <a:p>
            <a:pPr lvl="0">
              <a:lnSpc>
                <a:spcPct val="115000"/>
              </a:lnSpc>
            </a:pPr>
            <a:r>
              <a:rPr lang="en-US" sz="1600" i="1" dirty="0" err="1">
                <a:solidFill>
                  <a:prstClr val="black"/>
                </a:solidFill>
                <a:latin typeface="Times New Roman"/>
                <a:ea typeface="Times New Roman"/>
                <a:cs typeface="Times New Roman"/>
              </a:rPr>
              <a:t>Biến</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năng</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lượng</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ánh</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sáng</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thành</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năng</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lượng</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hoá</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học</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trong</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các</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hợp</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chất</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hữu</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cơ</a:t>
            </a:r>
            <a:r>
              <a:rPr lang="en-US" sz="1600" i="1" dirty="0">
                <a:solidFill>
                  <a:prstClr val="black"/>
                </a:solidFill>
                <a:latin typeface="Times New Roman"/>
                <a:ea typeface="Times New Roman"/>
                <a:cs typeface="Times New Roman"/>
              </a:rPr>
              <a:t>.</a:t>
            </a:r>
            <a:endParaRPr lang="en-US" sz="1200" dirty="0">
              <a:solidFill>
                <a:prstClr val="black"/>
              </a:solidFill>
              <a:latin typeface="Times New Roman"/>
              <a:ea typeface="Times New Roman"/>
              <a:cs typeface="Times New Roman"/>
            </a:endParaRPr>
          </a:p>
        </p:txBody>
      </p:sp>
      <p:sp>
        <p:nvSpPr>
          <p:cNvPr id="14" name="TextBox 13"/>
          <p:cNvSpPr txBox="1"/>
          <p:nvPr/>
        </p:nvSpPr>
        <p:spPr>
          <a:xfrm>
            <a:off x="6557788" y="4114805"/>
            <a:ext cx="2433817" cy="1224951"/>
          </a:xfrm>
          <a:prstGeom prst="rect">
            <a:avLst/>
          </a:prstGeom>
          <a:noFill/>
        </p:spPr>
        <p:txBody>
          <a:bodyPr wrap="square" rtlCol="0">
            <a:spAutoFit/>
          </a:bodyPr>
          <a:lstStyle/>
          <a:p>
            <a:pPr lvl="0">
              <a:lnSpc>
                <a:spcPct val="115000"/>
              </a:lnSpc>
            </a:pPr>
            <a:r>
              <a:rPr lang="en-US" sz="1600" i="1" dirty="0" err="1">
                <a:solidFill>
                  <a:prstClr val="black"/>
                </a:solidFill>
                <a:latin typeface="Times New Roman"/>
                <a:ea typeface="Times New Roman"/>
                <a:cs typeface="Times New Roman"/>
              </a:rPr>
              <a:t>Giải</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phóng</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năng</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lượng</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tiềm</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tàng</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trong</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các</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hợp</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chất</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hữu</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cơ</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thành</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năng</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lượng</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dễ</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sử</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dụng</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là</a:t>
            </a:r>
            <a:r>
              <a:rPr lang="en-US" sz="1600" i="1" dirty="0">
                <a:solidFill>
                  <a:prstClr val="black"/>
                </a:solidFill>
                <a:latin typeface="Times New Roman"/>
                <a:ea typeface="Times New Roman"/>
                <a:cs typeface="Times New Roman"/>
              </a:rPr>
              <a:t> ATP.</a:t>
            </a:r>
            <a:endParaRPr lang="en-US" sz="1200" dirty="0">
              <a:solidFill>
                <a:prstClr val="black"/>
              </a:solidFill>
              <a:latin typeface="Times New Roman"/>
              <a:ea typeface="Times New Roman"/>
              <a:cs typeface="Times New Roman"/>
            </a:endParaRPr>
          </a:p>
        </p:txBody>
      </p:sp>
      <p:sp>
        <p:nvSpPr>
          <p:cNvPr id="15" name="TextBox 14"/>
          <p:cNvSpPr txBox="1"/>
          <p:nvPr/>
        </p:nvSpPr>
        <p:spPr>
          <a:xfrm>
            <a:off x="4267202" y="5306604"/>
            <a:ext cx="2012187" cy="941796"/>
          </a:xfrm>
          <a:prstGeom prst="rect">
            <a:avLst/>
          </a:prstGeom>
          <a:noFill/>
        </p:spPr>
        <p:txBody>
          <a:bodyPr wrap="square" rtlCol="0">
            <a:spAutoFit/>
          </a:bodyPr>
          <a:lstStyle/>
          <a:p>
            <a:pPr lvl="0">
              <a:lnSpc>
                <a:spcPct val="115000"/>
              </a:lnSpc>
            </a:pPr>
            <a:r>
              <a:rPr lang="en-US" sz="1600" i="1" dirty="0" err="1">
                <a:solidFill>
                  <a:prstClr val="black"/>
                </a:solidFill>
                <a:latin typeface="Times New Roman"/>
                <a:ea typeface="Times New Roman"/>
                <a:cs typeface="Times New Roman"/>
              </a:rPr>
              <a:t>Là</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quá</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trình</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tổng</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hợp</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chất</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hữu</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cơ</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từ</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các</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chất</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vô</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cơ</a:t>
            </a:r>
            <a:r>
              <a:rPr lang="en-US" sz="1600" i="1" dirty="0">
                <a:solidFill>
                  <a:prstClr val="black"/>
                </a:solidFill>
                <a:latin typeface="Times New Roman"/>
                <a:ea typeface="Times New Roman"/>
                <a:cs typeface="Times New Roman"/>
              </a:rPr>
              <a:t>.</a:t>
            </a:r>
            <a:endParaRPr lang="en-US" sz="1200" dirty="0">
              <a:solidFill>
                <a:prstClr val="black"/>
              </a:solidFill>
              <a:latin typeface="Times New Roman"/>
              <a:ea typeface="Times New Roman"/>
              <a:cs typeface="Times New Roman"/>
            </a:endParaRPr>
          </a:p>
        </p:txBody>
      </p:sp>
      <p:sp>
        <p:nvSpPr>
          <p:cNvPr id="16" name="TextBox 15"/>
          <p:cNvSpPr txBox="1"/>
          <p:nvPr/>
        </p:nvSpPr>
        <p:spPr>
          <a:xfrm>
            <a:off x="6553200" y="5306604"/>
            <a:ext cx="2133600" cy="941796"/>
          </a:xfrm>
          <a:prstGeom prst="rect">
            <a:avLst/>
          </a:prstGeom>
          <a:noFill/>
        </p:spPr>
        <p:txBody>
          <a:bodyPr wrap="square" rtlCol="0">
            <a:spAutoFit/>
          </a:bodyPr>
          <a:lstStyle/>
          <a:p>
            <a:pPr lvl="0">
              <a:lnSpc>
                <a:spcPct val="115000"/>
              </a:lnSpc>
            </a:pPr>
            <a:r>
              <a:rPr lang="en-US" sz="1600" i="1" dirty="0" err="1">
                <a:solidFill>
                  <a:prstClr val="black"/>
                </a:solidFill>
                <a:latin typeface="Times New Roman"/>
                <a:ea typeface="Times New Roman"/>
                <a:cs typeface="Times New Roman"/>
              </a:rPr>
              <a:t>Là</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quá</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trình</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phân</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giải</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các</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chất</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hữu</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cơ</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thành</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các</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chất</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vô</a:t>
            </a:r>
            <a:r>
              <a:rPr lang="en-US" sz="1600" i="1" dirty="0">
                <a:solidFill>
                  <a:prstClr val="black"/>
                </a:solidFill>
                <a:latin typeface="Times New Roman"/>
                <a:ea typeface="Times New Roman"/>
                <a:cs typeface="Times New Roman"/>
              </a:rPr>
              <a:t> </a:t>
            </a:r>
            <a:r>
              <a:rPr lang="en-US" sz="1600" i="1" dirty="0" err="1">
                <a:solidFill>
                  <a:prstClr val="black"/>
                </a:solidFill>
                <a:latin typeface="Times New Roman"/>
                <a:ea typeface="Times New Roman"/>
                <a:cs typeface="Times New Roman"/>
              </a:rPr>
              <a:t>cơ</a:t>
            </a:r>
            <a:r>
              <a:rPr lang="en-US" sz="1600" i="1" dirty="0">
                <a:solidFill>
                  <a:prstClr val="black"/>
                </a:solidFill>
                <a:latin typeface="Times New Roman"/>
                <a:ea typeface="Times New Roman"/>
                <a:cs typeface="Times New Roman"/>
              </a:rPr>
              <a:t>.</a:t>
            </a:r>
            <a:endParaRPr lang="en-US" sz="1200" dirty="0">
              <a:solidFill>
                <a:prstClr val="black"/>
              </a:solidFill>
              <a:latin typeface="Times New Roman"/>
              <a:ea typeface="Times New Roman"/>
              <a:cs typeface="Times New Roman"/>
            </a:endParaRPr>
          </a:p>
        </p:txBody>
      </p:sp>
    </p:spTree>
    <p:extLst>
      <p:ext uri="{BB962C8B-B14F-4D97-AF65-F5344CB8AC3E}">
        <p14:creationId xmlns:p14="http://schemas.microsoft.com/office/powerpoint/2010/main" val="55001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a:ea typeface="Times New Roman"/>
              </a:rPr>
              <a:t>VẬN DỤNG </a:t>
            </a:r>
            <a:endParaRPr lang="en-US" dirty="0"/>
          </a:p>
        </p:txBody>
      </p:sp>
      <p:sp>
        <p:nvSpPr>
          <p:cNvPr id="3" name="Content Placeholder 2"/>
          <p:cNvSpPr>
            <a:spLocks noGrp="1"/>
          </p:cNvSpPr>
          <p:nvPr>
            <p:ph idx="1"/>
          </p:nvPr>
        </p:nvSpPr>
        <p:spPr/>
        <p:txBody>
          <a:bodyPr/>
          <a:lstStyle/>
          <a:p>
            <a:pPr marL="0" indent="0">
              <a:buNone/>
            </a:pP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Tại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sao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khi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lao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động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nặng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hoặc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tập</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thể</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dục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thì</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chúng</a:t>
            </a:r>
            <a:r>
              <a:rPr lang="en-US" b="1" dirty="0">
                <a:solidFill>
                  <a:srgbClr val="FF0000"/>
                </a:solidFill>
                <a:latin typeface="Times New Roman" pitchFamily="18" charset="0"/>
                <a:cs typeface="Times New Roman" pitchFamily="18" charset="0"/>
              </a:rPr>
              <a:t> ta </a:t>
            </a:r>
            <a:r>
              <a:rPr lang="en-US" b="1" dirty="0" err="1">
                <a:solidFill>
                  <a:srgbClr val="FF0000"/>
                </a:solidFill>
                <a:latin typeface="Times New Roman" pitchFamily="18" charset="0"/>
                <a:cs typeface="Times New Roman" pitchFamily="18" charset="0"/>
              </a:rPr>
              <a:t>lại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thở</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mạnh</a:t>
            </a:r>
            <a:r>
              <a:rPr lang="en-US" b="1" dirty="0">
                <a:solidFill>
                  <a:srgbClr val="FF0000"/>
                </a:solidFill>
                <a:latin typeface="Times New Roman" pitchFamily="18" charset="0"/>
                <a:cs typeface="Times New Roman" pitchFamily="18" charset="0"/>
              </a:rPr>
              <a:t>?</a:t>
            </a:r>
          </a:p>
          <a:p>
            <a:pPr marL="0" indent="0">
              <a:buNone/>
            </a:pP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Vì</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sao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khi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muối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chua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rau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quả</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lên</a:t>
            </a:r>
            <a:r>
              <a:rPr lang="en-US" b="1" dirty="0">
                <a:solidFill>
                  <a:srgbClr val="FF0000"/>
                </a:solidFill>
                <a:latin typeface="Times New Roman" pitchFamily="18" charset="0"/>
                <a:cs typeface="Times New Roman" pitchFamily="18" charset="0"/>
              </a:rPr>
              <a:t> men lactic), </a:t>
            </a:r>
            <a:r>
              <a:rPr lang="en-US" b="1" dirty="0" err="1">
                <a:solidFill>
                  <a:srgbClr val="FF0000"/>
                </a:solidFill>
                <a:latin typeface="Times New Roman" pitchFamily="18" charset="0"/>
                <a:cs typeface="Times New Roman" pitchFamily="18" charset="0"/>
              </a:rPr>
              <a:t>người</a:t>
            </a:r>
            <a:r>
              <a:rPr lang="en-US" b="1" dirty="0">
                <a:solidFill>
                  <a:srgbClr val="FF0000"/>
                </a:solidFill>
                <a:latin typeface="Times New Roman" pitchFamily="18" charset="0"/>
                <a:cs typeface="Times New Roman" pitchFamily="18" charset="0"/>
              </a:rPr>
              <a:t> ta </a:t>
            </a:r>
            <a:r>
              <a:rPr lang="en-US" b="1" dirty="0" err="1">
                <a:solidFill>
                  <a:srgbClr val="FF0000"/>
                </a:solidFill>
                <a:latin typeface="Times New Roman" pitchFamily="18" charset="0"/>
                <a:cs typeface="Times New Roman" pitchFamily="18" charset="0"/>
              </a:rPr>
              <a:t>thường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đổ</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ngập</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nước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và</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đậy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kín</a:t>
            </a:r>
            <a:r>
              <a:rPr lang="en-US" b="1" dirty="0">
                <a:solidFill>
                  <a:srgbClr val="FF0000"/>
                </a:solidFill>
                <a:latin typeface="Times New Roman" pitchFamily="18" charset="0"/>
                <a:cs typeface="Times New Roman" pitchFamily="18" charset="0"/>
              </a:rPr>
              <a:t>?</a:t>
            </a:r>
          </a:p>
          <a:p>
            <a:pPr marL="0" indent="0">
              <a:buNone/>
            </a:pP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Dựa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vào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hình</a:t>
            </a:r>
            <a:r>
              <a:rPr lang="en-US" b="1" dirty="0">
                <a:solidFill>
                  <a:srgbClr val="FF0000"/>
                </a:solidFill>
                <a:latin typeface="Times New Roman" pitchFamily="18" charset="0"/>
                <a:cs typeface="Times New Roman" pitchFamily="18" charset="0"/>
              </a:rPr>
              <a:t> 11.12 (SGK tr.75), </a:t>
            </a:r>
            <a:r>
              <a:rPr lang="en-US" b="1" dirty="0" err="1">
                <a:solidFill>
                  <a:srgbClr val="FF0000"/>
                </a:solidFill>
                <a:latin typeface="Times New Roman" pitchFamily="18" charset="0"/>
                <a:cs typeface="Times New Roman" pitchFamily="18" charset="0"/>
              </a:rPr>
              <a:t>vẽ</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sơ</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đồ</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thể</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hiện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mối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quan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hệ</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giữa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quang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hợp</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và</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hô</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hấp</a:t>
            </a:r>
            <a:r>
              <a:rPr lang="en-US" b="1" dirty="0">
                <a:solidFill>
                  <a:srgbClr val="FF0000"/>
                </a:solidFill>
                <a:latin typeface="Times New Roman" pitchFamily="18" charset="0"/>
                <a:cs typeface="Times New Roman" pitchFamily="18" charset="0"/>
              </a:rPr>
              <a:t> ở </a:t>
            </a:r>
            <a:r>
              <a:rPr lang="en-US" b="1" dirty="0" err="1">
                <a:solidFill>
                  <a:srgbClr val="FF0000"/>
                </a:solidFill>
                <a:latin typeface="Times New Roman" pitchFamily="18" charset="0"/>
                <a:cs typeface="Times New Roman" pitchFamily="18" charset="0"/>
              </a:rPr>
              <a:t>thực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vật</a:t>
            </a:r>
            <a:r>
              <a:rPr lang="en-US" b="1" dirty="0">
                <a:solidFill>
                  <a:srgbClr val="FF0000"/>
                </a:solidFill>
                <a:latin typeface="Times New Roman" pitchFamily="18" charset="0"/>
                <a:cs typeface="Times New Roman" pitchFamily="18" charset="0"/>
              </a:rPr>
              <a:t>.</a:t>
            </a:r>
          </a:p>
          <a:p>
            <a:pPr marL="0" indent="0">
              <a:buNone/>
            </a:pPr>
            <a:endParaRPr lang="en-US" dirty="0"/>
          </a:p>
        </p:txBody>
      </p:sp>
    </p:spTree>
    <p:extLst>
      <p:ext uri="{BB962C8B-B14F-4D97-AF65-F5344CB8AC3E}">
        <p14:creationId xmlns:p14="http://schemas.microsoft.com/office/powerpoint/2010/main" val="164688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229600" cy="1143000"/>
          </a:xfrm>
        </p:spPr>
        <p:txBody>
          <a:bodyPr>
            <a:normAutofit fontScale="90000"/>
          </a:bodyPr>
          <a:lstStyle/>
          <a:p>
            <a:pPr lvl="0">
              <a:spcBef>
                <a:spcPct val="20000"/>
              </a:spcBef>
            </a:pPr>
            <a:br>
              <a:rPr lang="en-US" sz="3200" b="1" dirty="0">
                <a:solidFill>
                  <a:srgbClr val="FF0000"/>
                </a:solidFill>
                <a:latin typeface="Times New Roman" pitchFamily="18" charset="0"/>
                <a:ea typeface="+mn-ea"/>
                <a:cs typeface="Times New Roman" pitchFamily="18" charset="0"/>
              </a:rPr>
            </a:br>
            <a:r>
              <a:rPr lang="en-US" sz="4000" b="1" dirty="0">
                <a:solidFill>
                  <a:srgbClr val="FF0000"/>
                </a:solidFill>
                <a:latin typeface="Times New Roman" pitchFamily="18" charset="0"/>
                <a:ea typeface="+mn-ea"/>
                <a:cs typeface="Times New Roman" pitchFamily="18" charset="0"/>
              </a:rPr>
              <a:t>+ </a:t>
            </a:r>
            <a:r>
              <a:rPr lang="en-US" sz="4000" b="1" dirty="0" err="1">
                <a:solidFill>
                  <a:srgbClr val="FF0000"/>
                </a:solidFill>
                <a:latin typeface="Times New Roman" pitchFamily="18" charset="0"/>
                <a:ea typeface="+mn-ea"/>
                <a:cs typeface="Times New Roman" pitchFamily="18" charset="0"/>
              </a:rPr>
              <a:t>Tại</a:t>
            </a:r>
            <a:r>
              <a:rPr lang="en-US" sz="4000" b="1" dirty="0">
                <a:solidFill>
                  <a:srgbClr val="FF0000"/>
                </a:solidFill>
                <a:latin typeface="Times New Roman" pitchFamily="18" charset="0"/>
                <a:ea typeface="+mn-ea"/>
                <a:cs typeface="Times New Roman" pitchFamily="18" charset="0"/>
              </a:rPr>
              <a:t> </a:t>
            </a:r>
            <a:r>
              <a:rPr lang="en-US" sz="4000" b="1" dirty="0" err="1">
                <a:solidFill>
                  <a:srgbClr val="FF0000"/>
                </a:solidFill>
                <a:latin typeface="Times New Roman" pitchFamily="18" charset="0"/>
                <a:ea typeface="+mn-ea"/>
                <a:cs typeface="Times New Roman" pitchFamily="18" charset="0"/>
              </a:rPr>
              <a:t>sao</a:t>
            </a:r>
            <a:r>
              <a:rPr lang="en-US" sz="4000" b="1" dirty="0">
                <a:solidFill>
                  <a:srgbClr val="FF0000"/>
                </a:solidFill>
                <a:latin typeface="Times New Roman" pitchFamily="18" charset="0"/>
                <a:ea typeface="+mn-ea"/>
                <a:cs typeface="Times New Roman" pitchFamily="18" charset="0"/>
              </a:rPr>
              <a:t> </a:t>
            </a:r>
            <a:r>
              <a:rPr lang="en-US" sz="4000" b="1" dirty="0" err="1">
                <a:solidFill>
                  <a:srgbClr val="FF0000"/>
                </a:solidFill>
                <a:latin typeface="Times New Roman" pitchFamily="18" charset="0"/>
                <a:ea typeface="+mn-ea"/>
                <a:cs typeface="Times New Roman" pitchFamily="18" charset="0"/>
              </a:rPr>
              <a:t>khi</a:t>
            </a:r>
            <a:r>
              <a:rPr lang="en-US" sz="4000" b="1" dirty="0">
                <a:solidFill>
                  <a:srgbClr val="FF0000"/>
                </a:solidFill>
                <a:latin typeface="Times New Roman" pitchFamily="18" charset="0"/>
                <a:ea typeface="+mn-ea"/>
                <a:cs typeface="Times New Roman" pitchFamily="18" charset="0"/>
              </a:rPr>
              <a:t> </a:t>
            </a:r>
            <a:r>
              <a:rPr lang="en-US" sz="4000" b="1" dirty="0" err="1">
                <a:solidFill>
                  <a:srgbClr val="FF0000"/>
                </a:solidFill>
                <a:latin typeface="Times New Roman" pitchFamily="18" charset="0"/>
                <a:ea typeface="+mn-ea"/>
                <a:cs typeface="Times New Roman" pitchFamily="18" charset="0"/>
              </a:rPr>
              <a:t>lao</a:t>
            </a:r>
            <a:r>
              <a:rPr lang="en-US" sz="4000" b="1" dirty="0">
                <a:solidFill>
                  <a:srgbClr val="FF0000"/>
                </a:solidFill>
                <a:latin typeface="Times New Roman" pitchFamily="18" charset="0"/>
                <a:ea typeface="+mn-ea"/>
                <a:cs typeface="Times New Roman" pitchFamily="18" charset="0"/>
              </a:rPr>
              <a:t> </a:t>
            </a:r>
            <a:r>
              <a:rPr lang="en-US" sz="4000" b="1" dirty="0" err="1">
                <a:solidFill>
                  <a:srgbClr val="FF0000"/>
                </a:solidFill>
                <a:latin typeface="Times New Roman" pitchFamily="18" charset="0"/>
                <a:ea typeface="+mn-ea"/>
                <a:cs typeface="Times New Roman" pitchFamily="18" charset="0"/>
              </a:rPr>
              <a:t>động</a:t>
            </a:r>
            <a:r>
              <a:rPr lang="en-US" sz="4000" b="1" dirty="0">
                <a:solidFill>
                  <a:srgbClr val="FF0000"/>
                </a:solidFill>
                <a:latin typeface="Times New Roman" pitchFamily="18" charset="0"/>
                <a:ea typeface="+mn-ea"/>
                <a:cs typeface="Times New Roman" pitchFamily="18" charset="0"/>
              </a:rPr>
              <a:t> </a:t>
            </a:r>
            <a:r>
              <a:rPr lang="en-US" sz="4000" b="1" dirty="0" err="1">
                <a:solidFill>
                  <a:srgbClr val="FF0000"/>
                </a:solidFill>
                <a:latin typeface="Times New Roman" pitchFamily="18" charset="0"/>
                <a:ea typeface="+mn-ea"/>
                <a:cs typeface="Times New Roman" pitchFamily="18" charset="0"/>
              </a:rPr>
              <a:t>nặng</a:t>
            </a:r>
            <a:r>
              <a:rPr lang="en-US" sz="4000" b="1" dirty="0">
                <a:solidFill>
                  <a:srgbClr val="FF0000"/>
                </a:solidFill>
                <a:latin typeface="Times New Roman" pitchFamily="18" charset="0"/>
                <a:ea typeface="+mn-ea"/>
                <a:cs typeface="Times New Roman" pitchFamily="18" charset="0"/>
              </a:rPr>
              <a:t> </a:t>
            </a:r>
            <a:r>
              <a:rPr lang="en-US" sz="4000" b="1" dirty="0" err="1">
                <a:solidFill>
                  <a:srgbClr val="FF0000"/>
                </a:solidFill>
                <a:latin typeface="Times New Roman" pitchFamily="18" charset="0"/>
                <a:ea typeface="+mn-ea"/>
                <a:cs typeface="Times New Roman" pitchFamily="18" charset="0"/>
              </a:rPr>
              <a:t>hoặc</a:t>
            </a:r>
            <a:r>
              <a:rPr lang="en-US" sz="4000" b="1" dirty="0">
                <a:solidFill>
                  <a:srgbClr val="FF0000"/>
                </a:solidFill>
                <a:latin typeface="Times New Roman" pitchFamily="18" charset="0"/>
                <a:ea typeface="+mn-ea"/>
                <a:cs typeface="Times New Roman" pitchFamily="18" charset="0"/>
              </a:rPr>
              <a:t> </a:t>
            </a:r>
            <a:r>
              <a:rPr lang="en-US" sz="4000" b="1" dirty="0" err="1">
                <a:solidFill>
                  <a:srgbClr val="FF0000"/>
                </a:solidFill>
                <a:latin typeface="Times New Roman" pitchFamily="18" charset="0"/>
                <a:ea typeface="+mn-ea"/>
                <a:cs typeface="Times New Roman" pitchFamily="18" charset="0"/>
              </a:rPr>
              <a:t>tập</a:t>
            </a:r>
            <a:r>
              <a:rPr lang="en-US" sz="4000" b="1" dirty="0">
                <a:solidFill>
                  <a:srgbClr val="FF0000"/>
                </a:solidFill>
                <a:latin typeface="Times New Roman" pitchFamily="18" charset="0"/>
                <a:ea typeface="+mn-ea"/>
                <a:cs typeface="Times New Roman" pitchFamily="18" charset="0"/>
              </a:rPr>
              <a:t> </a:t>
            </a:r>
            <a:r>
              <a:rPr lang="en-US" sz="4000" b="1" dirty="0" err="1">
                <a:solidFill>
                  <a:srgbClr val="FF0000"/>
                </a:solidFill>
                <a:latin typeface="Times New Roman" pitchFamily="18" charset="0"/>
                <a:ea typeface="+mn-ea"/>
                <a:cs typeface="Times New Roman" pitchFamily="18" charset="0"/>
              </a:rPr>
              <a:t>thể</a:t>
            </a:r>
            <a:r>
              <a:rPr lang="en-US" sz="4000" b="1" dirty="0">
                <a:solidFill>
                  <a:srgbClr val="FF0000"/>
                </a:solidFill>
                <a:latin typeface="Times New Roman" pitchFamily="18" charset="0"/>
                <a:ea typeface="+mn-ea"/>
                <a:cs typeface="Times New Roman" pitchFamily="18" charset="0"/>
              </a:rPr>
              <a:t> </a:t>
            </a:r>
            <a:r>
              <a:rPr lang="en-US" sz="4000" b="1" dirty="0" err="1">
                <a:solidFill>
                  <a:srgbClr val="FF0000"/>
                </a:solidFill>
                <a:latin typeface="Times New Roman" pitchFamily="18" charset="0"/>
                <a:ea typeface="+mn-ea"/>
                <a:cs typeface="Times New Roman" pitchFamily="18" charset="0"/>
              </a:rPr>
              <a:t>dục</a:t>
            </a:r>
            <a:r>
              <a:rPr lang="en-US" sz="4000" b="1" dirty="0">
                <a:solidFill>
                  <a:srgbClr val="FF0000"/>
                </a:solidFill>
                <a:latin typeface="Times New Roman" pitchFamily="18" charset="0"/>
                <a:ea typeface="+mn-ea"/>
                <a:cs typeface="Times New Roman" pitchFamily="18" charset="0"/>
              </a:rPr>
              <a:t> </a:t>
            </a:r>
            <a:r>
              <a:rPr lang="en-US" sz="4000" b="1" dirty="0" err="1">
                <a:solidFill>
                  <a:srgbClr val="FF0000"/>
                </a:solidFill>
                <a:latin typeface="Times New Roman" pitchFamily="18" charset="0"/>
                <a:ea typeface="+mn-ea"/>
                <a:cs typeface="Times New Roman" pitchFamily="18" charset="0"/>
              </a:rPr>
              <a:t>thì</a:t>
            </a:r>
            <a:r>
              <a:rPr lang="en-US" sz="4000" b="1" dirty="0">
                <a:solidFill>
                  <a:srgbClr val="FF0000"/>
                </a:solidFill>
                <a:latin typeface="Times New Roman" pitchFamily="18" charset="0"/>
                <a:ea typeface="+mn-ea"/>
                <a:cs typeface="Times New Roman" pitchFamily="18" charset="0"/>
              </a:rPr>
              <a:t> </a:t>
            </a:r>
            <a:r>
              <a:rPr lang="en-US" sz="4000" b="1" dirty="0" err="1">
                <a:solidFill>
                  <a:srgbClr val="FF0000"/>
                </a:solidFill>
                <a:latin typeface="Times New Roman" pitchFamily="18" charset="0"/>
                <a:ea typeface="+mn-ea"/>
                <a:cs typeface="Times New Roman" pitchFamily="18" charset="0"/>
              </a:rPr>
              <a:t>chúng</a:t>
            </a:r>
            <a:r>
              <a:rPr lang="en-US" sz="4000" b="1" dirty="0">
                <a:solidFill>
                  <a:srgbClr val="FF0000"/>
                </a:solidFill>
                <a:latin typeface="Times New Roman" pitchFamily="18" charset="0"/>
                <a:ea typeface="+mn-ea"/>
                <a:cs typeface="Times New Roman" pitchFamily="18" charset="0"/>
              </a:rPr>
              <a:t> ta </a:t>
            </a:r>
            <a:r>
              <a:rPr lang="en-US" sz="4000" b="1" dirty="0" err="1">
                <a:solidFill>
                  <a:srgbClr val="FF0000"/>
                </a:solidFill>
                <a:latin typeface="Times New Roman" pitchFamily="18" charset="0"/>
                <a:ea typeface="+mn-ea"/>
                <a:cs typeface="Times New Roman" pitchFamily="18" charset="0"/>
              </a:rPr>
              <a:t>lại</a:t>
            </a:r>
            <a:r>
              <a:rPr lang="en-US" sz="4000" b="1" dirty="0">
                <a:solidFill>
                  <a:srgbClr val="FF0000"/>
                </a:solidFill>
                <a:latin typeface="Times New Roman" pitchFamily="18" charset="0"/>
                <a:ea typeface="+mn-ea"/>
                <a:cs typeface="Times New Roman" pitchFamily="18" charset="0"/>
              </a:rPr>
              <a:t> </a:t>
            </a:r>
            <a:r>
              <a:rPr lang="en-US" sz="4000" b="1" dirty="0" err="1">
                <a:solidFill>
                  <a:srgbClr val="FF0000"/>
                </a:solidFill>
                <a:latin typeface="Times New Roman" pitchFamily="18" charset="0"/>
                <a:ea typeface="+mn-ea"/>
                <a:cs typeface="Times New Roman" pitchFamily="18" charset="0"/>
              </a:rPr>
              <a:t>thở</a:t>
            </a:r>
            <a:r>
              <a:rPr lang="en-US" sz="4000" b="1" dirty="0">
                <a:solidFill>
                  <a:srgbClr val="FF0000"/>
                </a:solidFill>
                <a:latin typeface="Times New Roman" pitchFamily="18" charset="0"/>
                <a:ea typeface="+mn-ea"/>
                <a:cs typeface="Times New Roman" pitchFamily="18" charset="0"/>
              </a:rPr>
              <a:t> </a:t>
            </a:r>
            <a:r>
              <a:rPr lang="en-US" sz="4000" b="1" dirty="0" err="1">
                <a:solidFill>
                  <a:srgbClr val="FF0000"/>
                </a:solidFill>
                <a:latin typeface="Times New Roman" pitchFamily="18" charset="0"/>
                <a:ea typeface="+mn-ea"/>
                <a:cs typeface="Times New Roman" pitchFamily="18" charset="0"/>
              </a:rPr>
              <a:t>mạnh</a:t>
            </a:r>
            <a:r>
              <a:rPr lang="en-US" sz="4000" b="1" dirty="0">
                <a:solidFill>
                  <a:srgbClr val="FF0000"/>
                </a:solidFill>
                <a:latin typeface="Times New Roman" pitchFamily="18" charset="0"/>
                <a:ea typeface="+mn-ea"/>
                <a:cs typeface="Times New Roman" pitchFamily="18" charset="0"/>
              </a:rPr>
              <a:t>?</a:t>
            </a:r>
            <a:br>
              <a:rPr lang="en-US" sz="3200" b="1" dirty="0">
                <a:solidFill>
                  <a:srgbClr val="FF0000"/>
                </a:solidFill>
                <a:latin typeface="Times New Roman" pitchFamily="18" charset="0"/>
                <a:ea typeface="+mn-ea"/>
                <a:cs typeface="Times New Roman" pitchFamily="18" charset="0"/>
              </a:rPr>
            </a:br>
            <a:endParaRPr lang="en-US" dirty="0"/>
          </a:p>
        </p:txBody>
      </p:sp>
      <p:sp>
        <p:nvSpPr>
          <p:cNvPr id="3" name="Content Placeholder 2"/>
          <p:cNvSpPr>
            <a:spLocks noGrp="1"/>
          </p:cNvSpPr>
          <p:nvPr>
            <p:ph idx="1"/>
          </p:nvPr>
        </p:nvSpPr>
        <p:spPr>
          <a:xfrm>
            <a:off x="533400" y="2895600"/>
            <a:ext cx="8382000" cy="2438400"/>
          </a:xfrm>
        </p:spPr>
        <p:txBody>
          <a:bodyPr>
            <a:normAutofit/>
          </a:bodyPr>
          <a:lstStyle/>
          <a:p>
            <a:pPr marL="0" indent="0">
              <a:spcAft>
                <a:spcPts val="0"/>
              </a:spcAft>
              <a:buNone/>
            </a:pPr>
            <a:r>
              <a:rPr lang="en-US" sz="3600" b="1" dirty="0">
                <a:latin typeface="Times New Roman"/>
                <a:ea typeface="Times New Roman"/>
              </a:rPr>
              <a:t> </a:t>
            </a:r>
            <a:r>
              <a:rPr lang="en-US" b="1" dirty="0" err="1">
                <a:latin typeface="Times New Roman"/>
                <a:ea typeface="Times New Roman"/>
              </a:rPr>
              <a:t>Khi</a:t>
            </a:r>
            <a:r>
              <a:rPr lang="en-US" b="1" dirty="0">
                <a:latin typeface="Times New Roman"/>
                <a:ea typeface="Times New Roman"/>
              </a:rPr>
              <a:t> </a:t>
            </a:r>
            <a:r>
              <a:rPr lang="en-US" b="1" dirty="0" err="1">
                <a:latin typeface="Times New Roman"/>
                <a:ea typeface="Times New Roman"/>
              </a:rPr>
              <a:t>tập</a:t>
            </a:r>
            <a:r>
              <a:rPr lang="en-US" b="1" dirty="0">
                <a:latin typeface="Times New Roman"/>
                <a:ea typeface="Times New Roman"/>
              </a:rPr>
              <a:t> </a:t>
            </a:r>
            <a:r>
              <a:rPr lang="en-US" b="1" dirty="0" err="1">
                <a:latin typeface="Times New Roman"/>
                <a:ea typeface="Times New Roman"/>
              </a:rPr>
              <a:t>thể</a:t>
            </a:r>
            <a:r>
              <a:rPr lang="en-US" b="1" dirty="0">
                <a:latin typeface="Times New Roman"/>
                <a:ea typeface="Times New Roman"/>
              </a:rPr>
              <a:t> </a:t>
            </a:r>
            <a:r>
              <a:rPr lang="en-US" b="1" dirty="0" err="1">
                <a:latin typeface="Times New Roman"/>
                <a:ea typeface="Times New Roman"/>
              </a:rPr>
              <a:t>dục</a:t>
            </a:r>
            <a:r>
              <a:rPr lang="en-US" b="1" dirty="0">
                <a:latin typeface="Times New Roman"/>
                <a:ea typeface="Times New Roman"/>
              </a:rPr>
              <a:t> </a:t>
            </a:r>
            <a:r>
              <a:rPr lang="en-US" b="1" dirty="0" err="1">
                <a:latin typeface="Times New Roman"/>
                <a:ea typeface="Times New Roman"/>
              </a:rPr>
              <a:t>hoặc</a:t>
            </a:r>
            <a:r>
              <a:rPr lang="en-US" b="1" dirty="0">
                <a:latin typeface="Times New Roman"/>
                <a:ea typeface="Times New Roman"/>
              </a:rPr>
              <a:t> </a:t>
            </a:r>
            <a:r>
              <a:rPr lang="en-US" b="1" dirty="0" err="1">
                <a:latin typeface="Times New Roman"/>
                <a:ea typeface="Times New Roman"/>
              </a:rPr>
              <a:t>lao</a:t>
            </a:r>
            <a:r>
              <a:rPr lang="en-US" b="1" dirty="0">
                <a:latin typeface="Times New Roman"/>
                <a:ea typeface="Times New Roman"/>
              </a:rPr>
              <a:t> </a:t>
            </a:r>
            <a:r>
              <a:rPr lang="en-US" b="1" dirty="0" err="1">
                <a:latin typeface="Times New Roman"/>
                <a:ea typeface="Times New Roman"/>
              </a:rPr>
              <a:t>động</a:t>
            </a:r>
            <a:r>
              <a:rPr lang="en-US" b="1" dirty="0">
                <a:latin typeface="Times New Roman"/>
                <a:ea typeface="Times New Roman"/>
              </a:rPr>
              <a:t> </a:t>
            </a:r>
            <a:r>
              <a:rPr lang="en-US" b="1" dirty="0" err="1">
                <a:latin typeface="Times New Roman"/>
                <a:ea typeface="Times New Roman"/>
              </a:rPr>
              <a:t>nặng</a:t>
            </a:r>
            <a:r>
              <a:rPr lang="en-US" b="1" dirty="0">
                <a:latin typeface="Times New Roman"/>
                <a:ea typeface="Times New Roman"/>
              </a:rPr>
              <a:t>, </a:t>
            </a:r>
            <a:r>
              <a:rPr lang="en-US" b="1" dirty="0" err="1">
                <a:latin typeface="Times New Roman"/>
                <a:ea typeface="Times New Roman"/>
              </a:rPr>
              <a:t>chúng</a:t>
            </a:r>
            <a:r>
              <a:rPr lang="en-US" b="1" dirty="0">
                <a:latin typeface="Times New Roman"/>
                <a:ea typeface="Times New Roman"/>
              </a:rPr>
              <a:t> ta </a:t>
            </a:r>
            <a:r>
              <a:rPr lang="en-US" b="1" dirty="0" err="1">
                <a:latin typeface="Times New Roman"/>
                <a:ea typeface="Times New Roman"/>
              </a:rPr>
              <a:t>phải</a:t>
            </a:r>
            <a:r>
              <a:rPr lang="en-US" b="1" dirty="0">
                <a:latin typeface="Times New Roman"/>
                <a:ea typeface="Times New Roman"/>
              </a:rPr>
              <a:t> </a:t>
            </a:r>
            <a:r>
              <a:rPr lang="en-US" b="1" dirty="0" err="1">
                <a:latin typeface="Times New Roman"/>
                <a:ea typeface="Times New Roman"/>
              </a:rPr>
              <a:t>thở</a:t>
            </a:r>
            <a:r>
              <a:rPr lang="en-US" b="1" dirty="0">
                <a:latin typeface="Times New Roman"/>
                <a:ea typeface="Times New Roman"/>
              </a:rPr>
              <a:t> </a:t>
            </a:r>
            <a:r>
              <a:rPr lang="en-US" b="1" dirty="0" err="1">
                <a:latin typeface="Times New Roman"/>
                <a:ea typeface="Times New Roman"/>
              </a:rPr>
              <a:t>mạnh</a:t>
            </a:r>
            <a:r>
              <a:rPr lang="en-US" b="1" dirty="0">
                <a:latin typeface="Times New Roman"/>
                <a:ea typeface="Times New Roman"/>
              </a:rPr>
              <a:t> </a:t>
            </a:r>
            <a:r>
              <a:rPr lang="en-US" b="1" dirty="0" err="1">
                <a:latin typeface="Times New Roman"/>
                <a:ea typeface="Times New Roman"/>
              </a:rPr>
              <a:t>để</a:t>
            </a:r>
            <a:r>
              <a:rPr lang="en-US" b="1" dirty="0">
                <a:latin typeface="Times New Roman"/>
                <a:ea typeface="Times New Roman"/>
              </a:rPr>
              <a:t> </a:t>
            </a:r>
            <a:r>
              <a:rPr lang="en-US" b="1" dirty="0" err="1">
                <a:latin typeface="Times New Roman"/>
                <a:ea typeface="Times New Roman"/>
              </a:rPr>
              <a:t>lấy</a:t>
            </a:r>
            <a:r>
              <a:rPr lang="en-US" b="1" dirty="0">
                <a:latin typeface="Times New Roman"/>
                <a:ea typeface="Times New Roman"/>
              </a:rPr>
              <a:t> </a:t>
            </a:r>
            <a:r>
              <a:rPr lang="en-US" b="1" dirty="0" err="1">
                <a:latin typeface="Times New Roman"/>
                <a:ea typeface="Times New Roman"/>
              </a:rPr>
              <a:t>thêm</a:t>
            </a:r>
            <a:r>
              <a:rPr lang="en-US" b="1" dirty="0">
                <a:latin typeface="Times New Roman"/>
                <a:ea typeface="Times New Roman"/>
              </a:rPr>
              <a:t> </a:t>
            </a:r>
            <a:r>
              <a:rPr lang="en-US" b="1" dirty="0" err="1">
                <a:latin typeface="Times New Roman"/>
                <a:ea typeface="Times New Roman"/>
              </a:rPr>
              <a:t>khí</a:t>
            </a:r>
            <a:r>
              <a:rPr lang="en-US" b="1" dirty="0">
                <a:latin typeface="Times New Roman"/>
                <a:ea typeface="Times New Roman"/>
              </a:rPr>
              <a:t> </a:t>
            </a:r>
            <a:r>
              <a:rPr lang="en-US" b="1" dirty="0" err="1">
                <a:latin typeface="Times New Roman"/>
                <a:ea typeface="Times New Roman"/>
              </a:rPr>
              <a:t>oxi</a:t>
            </a:r>
            <a:r>
              <a:rPr lang="en-US" b="1" dirty="0">
                <a:latin typeface="Times New Roman"/>
                <a:ea typeface="Times New Roman"/>
              </a:rPr>
              <a:t>, </a:t>
            </a:r>
            <a:r>
              <a:rPr lang="en-US" b="1" dirty="0" err="1">
                <a:latin typeface="Times New Roman"/>
                <a:ea typeface="Times New Roman"/>
              </a:rPr>
              <a:t>phục</a:t>
            </a:r>
            <a:r>
              <a:rPr lang="en-US" b="1" dirty="0">
                <a:latin typeface="Times New Roman"/>
                <a:ea typeface="Times New Roman"/>
              </a:rPr>
              <a:t> </a:t>
            </a:r>
            <a:r>
              <a:rPr lang="en-US" b="1" dirty="0" err="1">
                <a:latin typeface="Times New Roman"/>
                <a:ea typeface="Times New Roman"/>
              </a:rPr>
              <a:t>vụ</a:t>
            </a:r>
            <a:r>
              <a:rPr lang="en-US" b="1" dirty="0">
                <a:latin typeface="Times New Roman"/>
                <a:ea typeface="Times New Roman"/>
              </a:rPr>
              <a:t> </a:t>
            </a:r>
            <a:r>
              <a:rPr lang="en-US" b="1" dirty="0" err="1">
                <a:latin typeface="Times New Roman"/>
                <a:ea typeface="Times New Roman"/>
              </a:rPr>
              <a:t>cho</a:t>
            </a:r>
            <a:r>
              <a:rPr lang="en-US" b="1" dirty="0">
                <a:latin typeface="Times New Roman"/>
                <a:ea typeface="Times New Roman"/>
              </a:rPr>
              <a:t> </a:t>
            </a:r>
            <a:r>
              <a:rPr lang="en-US" b="1" dirty="0" err="1">
                <a:latin typeface="Times New Roman"/>
                <a:ea typeface="Times New Roman"/>
              </a:rPr>
              <a:t>quá</a:t>
            </a:r>
            <a:r>
              <a:rPr lang="en-US" b="1" dirty="0">
                <a:latin typeface="Times New Roman"/>
                <a:ea typeface="Times New Roman"/>
              </a:rPr>
              <a:t> </a:t>
            </a:r>
            <a:r>
              <a:rPr lang="en-US" b="1" dirty="0" err="1">
                <a:latin typeface="Times New Roman"/>
                <a:ea typeface="Times New Roman"/>
              </a:rPr>
              <a:t>trình</a:t>
            </a:r>
            <a:r>
              <a:rPr lang="en-US" b="1" dirty="0">
                <a:latin typeface="Times New Roman"/>
                <a:ea typeface="Times New Roman"/>
              </a:rPr>
              <a:t> </a:t>
            </a:r>
            <a:r>
              <a:rPr lang="en-US" b="1" dirty="0" err="1">
                <a:latin typeface="Times New Roman"/>
                <a:ea typeface="Times New Roman"/>
              </a:rPr>
              <a:t>hô</a:t>
            </a:r>
            <a:r>
              <a:rPr lang="en-US" b="1" dirty="0">
                <a:latin typeface="Times New Roman"/>
                <a:ea typeface="Times New Roman"/>
              </a:rPr>
              <a:t> </a:t>
            </a:r>
            <a:r>
              <a:rPr lang="en-US" b="1" dirty="0" err="1">
                <a:latin typeface="Times New Roman"/>
                <a:ea typeface="Times New Roman"/>
              </a:rPr>
              <a:t>hấp</a:t>
            </a:r>
            <a:r>
              <a:rPr lang="en-US" b="1" dirty="0">
                <a:latin typeface="Times New Roman"/>
                <a:ea typeface="Times New Roman"/>
              </a:rPr>
              <a:t>.</a:t>
            </a:r>
            <a:endParaRPr lang="en-US" sz="2800" b="1" dirty="0">
              <a:latin typeface="Times New Roman"/>
              <a:ea typeface="Times New Roman"/>
            </a:endParaRPr>
          </a:p>
          <a:p>
            <a:pPr marL="0" indent="0">
              <a:buNone/>
            </a:pPr>
            <a:endParaRPr lang="en-US" sz="2800" dirty="0"/>
          </a:p>
        </p:txBody>
      </p:sp>
    </p:spTree>
    <p:extLst>
      <p:ext uri="{BB962C8B-B14F-4D97-AF65-F5344CB8AC3E}">
        <p14:creationId xmlns:p14="http://schemas.microsoft.com/office/powerpoint/2010/main" val="393909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pPr lvl="0">
              <a:spcBef>
                <a:spcPct val="20000"/>
              </a:spcBef>
            </a:pPr>
            <a:br>
              <a:rPr lang="en-US" sz="3200" b="1" dirty="0">
                <a:solidFill>
                  <a:srgbClr val="FF0000"/>
                </a:solidFill>
                <a:latin typeface="Times New Roman" pitchFamily="18" charset="0"/>
                <a:ea typeface="+mn-ea"/>
                <a:cs typeface="Times New Roman" pitchFamily="18" charset="0"/>
              </a:rPr>
            </a:b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Vì</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sao</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khi</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muối</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chua</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rau</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quả</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lên</a:t>
            </a:r>
            <a:r>
              <a:rPr lang="en-US" sz="3200" b="1" dirty="0">
                <a:solidFill>
                  <a:srgbClr val="FF0000"/>
                </a:solidFill>
                <a:latin typeface="Times New Roman" pitchFamily="18" charset="0"/>
                <a:ea typeface="+mn-ea"/>
                <a:cs typeface="Times New Roman" pitchFamily="18" charset="0"/>
              </a:rPr>
              <a:t> men lactic), </a:t>
            </a:r>
            <a:r>
              <a:rPr lang="en-US" sz="3200" b="1" dirty="0" err="1">
                <a:solidFill>
                  <a:srgbClr val="FF0000"/>
                </a:solidFill>
                <a:latin typeface="Times New Roman" pitchFamily="18" charset="0"/>
                <a:ea typeface="+mn-ea"/>
                <a:cs typeface="Times New Roman" pitchFamily="18" charset="0"/>
              </a:rPr>
              <a:t>người</a:t>
            </a:r>
            <a:r>
              <a:rPr lang="en-US" sz="3200" b="1" dirty="0">
                <a:solidFill>
                  <a:srgbClr val="FF0000"/>
                </a:solidFill>
                <a:latin typeface="Times New Roman" pitchFamily="18" charset="0"/>
                <a:ea typeface="+mn-ea"/>
                <a:cs typeface="Times New Roman" pitchFamily="18" charset="0"/>
              </a:rPr>
              <a:t> ta </a:t>
            </a:r>
            <a:r>
              <a:rPr lang="en-US" sz="3200" b="1" dirty="0" err="1">
                <a:solidFill>
                  <a:srgbClr val="FF0000"/>
                </a:solidFill>
                <a:latin typeface="Times New Roman" pitchFamily="18" charset="0"/>
                <a:ea typeface="+mn-ea"/>
                <a:cs typeface="Times New Roman" pitchFamily="18" charset="0"/>
              </a:rPr>
              <a:t>thường</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đổ</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ngập</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nước</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và</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đậy</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kín</a:t>
            </a:r>
            <a:r>
              <a:rPr lang="en-US" sz="3200" b="1" dirty="0">
                <a:solidFill>
                  <a:srgbClr val="FF0000"/>
                </a:solidFill>
                <a:latin typeface="Times New Roman" pitchFamily="18" charset="0"/>
                <a:ea typeface="+mn-ea"/>
                <a:cs typeface="Times New Roman" pitchFamily="18" charset="0"/>
              </a:rPr>
              <a:t>?</a:t>
            </a:r>
            <a:br>
              <a:rPr lang="en-US" sz="3200" b="1" dirty="0">
                <a:solidFill>
                  <a:srgbClr val="FF0000"/>
                </a:solidFill>
                <a:latin typeface="Times New Roman" pitchFamily="18" charset="0"/>
                <a:ea typeface="+mn-ea"/>
                <a:cs typeface="Times New Roman" pitchFamily="18" charset="0"/>
              </a:rPr>
            </a:br>
            <a:endParaRPr lang="en-US" dirty="0"/>
          </a:p>
        </p:txBody>
      </p:sp>
      <p:sp>
        <p:nvSpPr>
          <p:cNvPr id="3" name="Content Placeholder 2"/>
          <p:cNvSpPr>
            <a:spLocks noGrp="1"/>
          </p:cNvSpPr>
          <p:nvPr>
            <p:ph idx="1"/>
          </p:nvPr>
        </p:nvSpPr>
        <p:spPr>
          <a:xfrm>
            <a:off x="762000" y="2133600"/>
            <a:ext cx="7924800" cy="3200400"/>
          </a:xfrm>
        </p:spPr>
        <p:txBody>
          <a:bodyPr/>
          <a:lstStyle/>
          <a:p>
            <a:pPr marL="0" indent="0" algn="just">
              <a:spcAft>
                <a:spcPts val="0"/>
              </a:spcAft>
              <a:buNone/>
            </a:pPr>
            <a:r>
              <a:rPr lang="en-US" b="1" dirty="0" err="1">
                <a:latin typeface="Times New Roman"/>
                <a:ea typeface="Times New Roman"/>
              </a:rPr>
              <a:t>Khi</a:t>
            </a:r>
            <a:r>
              <a:rPr lang="en-US" b="1" dirty="0">
                <a:latin typeface="Times New Roman"/>
                <a:ea typeface="Times New Roman"/>
              </a:rPr>
              <a:t> </a:t>
            </a:r>
            <a:r>
              <a:rPr lang="en-US" b="1" dirty="0" err="1">
                <a:latin typeface="Times New Roman"/>
                <a:ea typeface="Times New Roman"/>
              </a:rPr>
              <a:t>muối</a:t>
            </a:r>
            <a:r>
              <a:rPr lang="en-US" b="1" dirty="0">
                <a:latin typeface="Times New Roman"/>
                <a:ea typeface="Times New Roman"/>
              </a:rPr>
              <a:t> </a:t>
            </a:r>
            <a:r>
              <a:rPr lang="en-US" b="1" dirty="0" err="1">
                <a:latin typeface="Times New Roman"/>
                <a:ea typeface="Times New Roman"/>
              </a:rPr>
              <a:t>chua</a:t>
            </a:r>
            <a:r>
              <a:rPr lang="en-US" b="1" dirty="0">
                <a:latin typeface="Times New Roman"/>
                <a:ea typeface="Times New Roman"/>
              </a:rPr>
              <a:t> </a:t>
            </a:r>
            <a:r>
              <a:rPr lang="en-US" b="1" dirty="0" err="1">
                <a:latin typeface="Times New Roman"/>
                <a:ea typeface="Times New Roman"/>
              </a:rPr>
              <a:t>rau</a:t>
            </a:r>
            <a:r>
              <a:rPr lang="en-US" b="1" dirty="0">
                <a:latin typeface="Times New Roman"/>
                <a:ea typeface="Times New Roman"/>
              </a:rPr>
              <a:t> </a:t>
            </a:r>
            <a:r>
              <a:rPr lang="en-US" b="1" dirty="0" err="1">
                <a:latin typeface="Times New Roman"/>
                <a:ea typeface="Times New Roman"/>
              </a:rPr>
              <a:t>quả</a:t>
            </a:r>
            <a:r>
              <a:rPr lang="en-US" b="1" dirty="0">
                <a:latin typeface="Times New Roman"/>
                <a:ea typeface="Times New Roman"/>
              </a:rPr>
              <a:t> (</a:t>
            </a:r>
            <a:r>
              <a:rPr lang="en-US" b="1" dirty="0" err="1">
                <a:latin typeface="Times New Roman"/>
                <a:ea typeface="Times New Roman"/>
              </a:rPr>
              <a:t>lên</a:t>
            </a:r>
            <a:r>
              <a:rPr lang="en-US" b="1" dirty="0">
                <a:latin typeface="Times New Roman"/>
                <a:ea typeface="Times New Roman"/>
              </a:rPr>
              <a:t> men lactic) </a:t>
            </a:r>
            <a:r>
              <a:rPr lang="en-US" b="1" dirty="0" err="1">
                <a:latin typeface="Times New Roman"/>
                <a:ea typeface="Times New Roman"/>
              </a:rPr>
              <a:t>người</a:t>
            </a:r>
            <a:r>
              <a:rPr lang="en-US" b="1" dirty="0">
                <a:latin typeface="Times New Roman"/>
                <a:ea typeface="Times New Roman"/>
              </a:rPr>
              <a:t> ta </a:t>
            </a:r>
            <a:r>
              <a:rPr lang="en-US" b="1" dirty="0" err="1">
                <a:latin typeface="Times New Roman"/>
                <a:ea typeface="Times New Roman"/>
              </a:rPr>
              <a:t>thường</a:t>
            </a:r>
            <a:r>
              <a:rPr lang="en-US" b="1" dirty="0">
                <a:latin typeface="Times New Roman"/>
                <a:ea typeface="Times New Roman"/>
              </a:rPr>
              <a:t> </a:t>
            </a:r>
            <a:r>
              <a:rPr lang="en-US" b="1" dirty="0" err="1">
                <a:latin typeface="Times New Roman"/>
                <a:ea typeface="Times New Roman"/>
              </a:rPr>
              <a:t>đổ</a:t>
            </a:r>
            <a:r>
              <a:rPr lang="en-US" b="1" dirty="0">
                <a:latin typeface="Times New Roman"/>
                <a:ea typeface="Times New Roman"/>
              </a:rPr>
              <a:t> </a:t>
            </a:r>
            <a:r>
              <a:rPr lang="en-US" b="1" dirty="0" err="1">
                <a:latin typeface="Times New Roman"/>
                <a:ea typeface="Times New Roman"/>
              </a:rPr>
              <a:t>ngập</a:t>
            </a:r>
            <a:r>
              <a:rPr lang="en-US" b="1" dirty="0">
                <a:latin typeface="Times New Roman"/>
                <a:ea typeface="Times New Roman"/>
              </a:rPr>
              <a:t> </a:t>
            </a:r>
            <a:r>
              <a:rPr lang="en-US" b="1" dirty="0" err="1">
                <a:latin typeface="Times New Roman"/>
                <a:ea typeface="Times New Roman"/>
              </a:rPr>
              <a:t>nước</a:t>
            </a:r>
            <a:r>
              <a:rPr lang="en-US" b="1" dirty="0">
                <a:latin typeface="Times New Roman"/>
                <a:ea typeface="Times New Roman"/>
              </a:rPr>
              <a:t> </a:t>
            </a:r>
            <a:r>
              <a:rPr lang="en-US" b="1" dirty="0" err="1">
                <a:latin typeface="Times New Roman"/>
                <a:ea typeface="Times New Roman"/>
              </a:rPr>
              <a:t>và</a:t>
            </a:r>
            <a:r>
              <a:rPr lang="en-US" b="1" dirty="0">
                <a:latin typeface="Times New Roman"/>
                <a:ea typeface="Times New Roman"/>
              </a:rPr>
              <a:t> </a:t>
            </a:r>
            <a:r>
              <a:rPr lang="en-US" b="1" dirty="0" err="1">
                <a:latin typeface="Times New Roman"/>
                <a:ea typeface="Times New Roman"/>
              </a:rPr>
              <a:t>đậy</a:t>
            </a:r>
            <a:r>
              <a:rPr lang="en-US" b="1" dirty="0">
                <a:latin typeface="Times New Roman"/>
                <a:ea typeface="Times New Roman"/>
              </a:rPr>
              <a:t> </a:t>
            </a:r>
            <a:r>
              <a:rPr lang="en-US" b="1" dirty="0" err="1">
                <a:latin typeface="Times New Roman"/>
                <a:ea typeface="Times New Roman"/>
              </a:rPr>
              <a:t>kín</a:t>
            </a:r>
            <a:r>
              <a:rPr lang="en-US" b="1" dirty="0">
                <a:latin typeface="Times New Roman"/>
                <a:ea typeface="Times New Roman"/>
              </a:rPr>
              <a:t> </a:t>
            </a:r>
            <a:r>
              <a:rPr lang="en-US" b="1" dirty="0" err="1">
                <a:latin typeface="Times New Roman"/>
                <a:ea typeface="Times New Roman"/>
              </a:rPr>
              <a:t>để</a:t>
            </a:r>
            <a:r>
              <a:rPr lang="en-US" b="1" dirty="0">
                <a:latin typeface="Times New Roman"/>
                <a:ea typeface="Times New Roman"/>
              </a:rPr>
              <a:t> </a:t>
            </a:r>
            <a:r>
              <a:rPr lang="en-US" b="1" dirty="0" err="1">
                <a:latin typeface="Times New Roman"/>
                <a:ea typeface="Times New Roman"/>
              </a:rPr>
              <a:t>tránh</a:t>
            </a:r>
            <a:r>
              <a:rPr lang="en-US" b="1" dirty="0">
                <a:latin typeface="Times New Roman"/>
                <a:ea typeface="Times New Roman"/>
              </a:rPr>
              <a:t> </a:t>
            </a:r>
            <a:r>
              <a:rPr lang="en-US" b="1" dirty="0" err="1">
                <a:latin typeface="Times New Roman"/>
                <a:ea typeface="Times New Roman"/>
              </a:rPr>
              <a:t>cho</a:t>
            </a:r>
            <a:r>
              <a:rPr lang="en-US" b="1" dirty="0">
                <a:latin typeface="Times New Roman"/>
                <a:ea typeface="Times New Roman"/>
              </a:rPr>
              <a:t> </a:t>
            </a:r>
            <a:r>
              <a:rPr lang="en-US" b="1" dirty="0" err="1">
                <a:latin typeface="Times New Roman"/>
                <a:ea typeface="Times New Roman"/>
              </a:rPr>
              <a:t>rau</a:t>
            </a:r>
            <a:r>
              <a:rPr lang="en-US" b="1" dirty="0">
                <a:latin typeface="Times New Roman"/>
                <a:ea typeface="Times New Roman"/>
              </a:rPr>
              <a:t> </a:t>
            </a:r>
            <a:r>
              <a:rPr lang="en-US" b="1" dirty="0" err="1">
                <a:latin typeface="Times New Roman"/>
                <a:ea typeface="Times New Roman"/>
              </a:rPr>
              <a:t>quả</a:t>
            </a:r>
            <a:r>
              <a:rPr lang="en-US" b="1" dirty="0">
                <a:latin typeface="Times New Roman"/>
                <a:ea typeface="Times New Roman"/>
              </a:rPr>
              <a:t> </a:t>
            </a:r>
            <a:r>
              <a:rPr lang="en-US" b="1" dirty="0" err="1">
                <a:latin typeface="Times New Roman"/>
                <a:ea typeface="Times New Roman"/>
              </a:rPr>
              <a:t>tiếp</a:t>
            </a:r>
            <a:r>
              <a:rPr lang="en-US" b="1" dirty="0">
                <a:latin typeface="Times New Roman"/>
                <a:ea typeface="Times New Roman"/>
              </a:rPr>
              <a:t> </a:t>
            </a:r>
            <a:r>
              <a:rPr lang="en-US" b="1" dirty="0" err="1">
                <a:latin typeface="Times New Roman"/>
                <a:ea typeface="Times New Roman"/>
              </a:rPr>
              <a:t>xúc</a:t>
            </a:r>
            <a:r>
              <a:rPr lang="en-US" b="1" dirty="0">
                <a:latin typeface="Times New Roman"/>
                <a:ea typeface="Times New Roman"/>
              </a:rPr>
              <a:t> </a:t>
            </a:r>
            <a:r>
              <a:rPr lang="en-US" b="1" dirty="0" err="1">
                <a:latin typeface="Times New Roman"/>
                <a:ea typeface="Times New Roman"/>
              </a:rPr>
              <a:t>với</a:t>
            </a:r>
            <a:r>
              <a:rPr lang="en-US" b="1" dirty="0">
                <a:latin typeface="Times New Roman"/>
                <a:ea typeface="Times New Roman"/>
              </a:rPr>
              <a:t> O</a:t>
            </a:r>
            <a:r>
              <a:rPr lang="en-US" b="1" baseline="-25000" dirty="0">
                <a:latin typeface="Times New Roman"/>
                <a:ea typeface="Times New Roman"/>
              </a:rPr>
              <a:t>2</a:t>
            </a:r>
            <a:r>
              <a:rPr lang="en-US" b="1" dirty="0">
                <a:latin typeface="Times New Roman"/>
                <a:ea typeface="Times New Roman"/>
              </a:rPr>
              <a:t>, </a:t>
            </a:r>
            <a:r>
              <a:rPr lang="en-US" b="1" dirty="0" err="1">
                <a:latin typeface="Times New Roman"/>
                <a:ea typeface="Times New Roman"/>
              </a:rPr>
              <a:t>vì</a:t>
            </a:r>
            <a:r>
              <a:rPr lang="en-US" b="1" dirty="0">
                <a:latin typeface="Times New Roman"/>
                <a:ea typeface="Times New Roman"/>
              </a:rPr>
              <a:t> </a:t>
            </a:r>
            <a:r>
              <a:rPr lang="en-US" b="1" dirty="0" err="1">
                <a:latin typeface="Times New Roman"/>
                <a:ea typeface="Times New Roman"/>
              </a:rPr>
              <a:t>quá</a:t>
            </a:r>
            <a:r>
              <a:rPr lang="en-US" b="1" dirty="0">
                <a:latin typeface="Times New Roman"/>
                <a:ea typeface="Times New Roman"/>
              </a:rPr>
              <a:t> </a:t>
            </a:r>
            <a:r>
              <a:rPr lang="en-US" b="1" dirty="0" err="1">
                <a:latin typeface="Times New Roman"/>
                <a:ea typeface="Times New Roman"/>
              </a:rPr>
              <a:t>trình</a:t>
            </a:r>
            <a:r>
              <a:rPr lang="en-US" b="1" dirty="0">
                <a:latin typeface="Times New Roman"/>
                <a:ea typeface="Times New Roman"/>
              </a:rPr>
              <a:t> </a:t>
            </a:r>
            <a:r>
              <a:rPr lang="en-US" b="1" dirty="0" err="1">
                <a:latin typeface="Times New Roman"/>
                <a:ea typeface="Times New Roman"/>
              </a:rPr>
              <a:t>lên</a:t>
            </a:r>
            <a:r>
              <a:rPr lang="en-US" b="1" dirty="0">
                <a:latin typeface="Times New Roman"/>
                <a:ea typeface="Times New Roman"/>
              </a:rPr>
              <a:t> men </a:t>
            </a:r>
            <a:r>
              <a:rPr lang="en-US" b="1" dirty="0" err="1">
                <a:latin typeface="Times New Roman"/>
                <a:ea typeface="Times New Roman"/>
              </a:rPr>
              <a:t>diễn</a:t>
            </a:r>
            <a:r>
              <a:rPr lang="en-US" b="1" dirty="0">
                <a:latin typeface="Times New Roman"/>
                <a:ea typeface="Times New Roman"/>
              </a:rPr>
              <a:t> </a:t>
            </a:r>
            <a:r>
              <a:rPr lang="en-US" b="1" dirty="0" err="1">
                <a:latin typeface="Times New Roman"/>
                <a:ea typeface="Times New Roman"/>
              </a:rPr>
              <a:t>ra</a:t>
            </a:r>
            <a:r>
              <a:rPr lang="en-US" b="1" dirty="0">
                <a:latin typeface="Times New Roman"/>
                <a:ea typeface="Times New Roman"/>
              </a:rPr>
              <a:t> </a:t>
            </a:r>
            <a:r>
              <a:rPr lang="en-US" b="1" dirty="0" err="1">
                <a:latin typeface="Times New Roman"/>
                <a:ea typeface="Times New Roman"/>
              </a:rPr>
              <a:t>khi</a:t>
            </a:r>
            <a:r>
              <a:rPr lang="en-US" b="1" dirty="0">
                <a:latin typeface="Times New Roman"/>
                <a:ea typeface="Times New Roman"/>
              </a:rPr>
              <a:t> </a:t>
            </a:r>
            <a:r>
              <a:rPr lang="en-US" b="1" dirty="0" err="1">
                <a:latin typeface="Times New Roman"/>
                <a:ea typeface="Times New Roman"/>
              </a:rPr>
              <a:t>không</a:t>
            </a:r>
            <a:r>
              <a:rPr lang="en-US" b="1" dirty="0">
                <a:latin typeface="Times New Roman"/>
                <a:ea typeface="Times New Roman"/>
              </a:rPr>
              <a:t> </a:t>
            </a:r>
            <a:r>
              <a:rPr lang="en-US" b="1" dirty="0" err="1">
                <a:latin typeface="Times New Roman"/>
                <a:ea typeface="Times New Roman"/>
              </a:rPr>
              <a:t>có</a:t>
            </a:r>
            <a:r>
              <a:rPr lang="en-US" b="1" dirty="0">
                <a:latin typeface="Times New Roman"/>
                <a:ea typeface="Times New Roman"/>
              </a:rPr>
              <a:t> </a:t>
            </a:r>
            <a:r>
              <a:rPr lang="en-US" b="1" dirty="0" err="1">
                <a:latin typeface="Times New Roman"/>
                <a:ea typeface="Times New Roman"/>
              </a:rPr>
              <a:t>khí</a:t>
            </a:r>
            <a:r>
              <a:rPr lang="en-US" b="1" dirty="0">
                <a:latin typeface="Times New Roman"/>
                <a:ea typeface="Times New Roman"/>
              </a:rPr>
              <a:t> O</a:t>
            </a:r>
            <a:r>
              <a:rPr lang="en-US" b="1" baseline="-25000" dirty="0">
                <a:latin typeface="Times New Roman"/>
                <a:ea typeface="Times New Roman"/>
              </a:rPr>
              <a:t>2</a:t>
            </a:r>
            <a:r>
              <a:rPr lang="en-US" b="1" dirty="0">
                <a:latin typeface="Times New Roman"/>
                <a:ea typeface="Times New Roman"/>
              </a:rPr>
              <a:t>.</a:t>
            </a:r>
            <a:endParaRPr lang="en-US" sz="2800" b="1" dirty="0">
              <a:latin typeface="Times New Roman"/>
              <a:ea typeface="Times New Roman"/>
            </a:endParaRPr>
          </a:p>
          <a:p>
            <a:endParaRPr lang="en-US" b="1" dirty="0"/>
          </a:p>
        </p:txBody>
      </p:sp>
    </p:spTree>
    <p:extLst>
      <p:ext uri="{BB962C8B-B14F-4D97-AF65-F5344CB8AC3E}">
        <p14:creationId xmlns:p14="http://schemas.microsoft.com/office/powerpoint/2010/main" val="39253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ct val="20000"/>
              </a:spcBef>
            </a:pPr>
            <a:br>
              <a:rPr lang="en-US" sz="3200" b="1" dirty="0">
                <a:solidFill>
                  <a:srgbClr val="FF0000"/>
                </a:solidFill>
                <a:latin typeface="Times New Roman" pitchFamily="18" charset="0"/>
                <a:ea typeface="+mn-ea"/>
                <a:cs typeface="Times New Roman" pitchFamily="18" charset="0"/>
              </a:rPr>
            </a:b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Dựa</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vào</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hình</a:t>
            </a:r>
            <a:r>
              <a:rPr lang="en-US" sz="3200" b="1" dirty="0">
                <a:solidFill>
                  <a:srgbClr val="FF0000"/>
                </a:solidFill>
                <a:latin typeface="Times New Roman" pitchFamily="18" charset="0"/>
                <a:ea typeface="+mn-ea"/>
                <a:cs typeface="Times New Roman" pitchFamily="18" charset="0"/>
              </a:rPr>
              <a:t> 11.12 (SGK tr.75), </a:t>
            </a:r>
            <a:r>
              <a:rPr lang="en-US" sz="3200" b="1" dirty="0" err="1">
                <a:solidFill>
                  <a:srgbClr val="FF0000"/>
                </a:solidFill>
                <a:latin typeface="Times New Roman" pitchFamily="18" charset="0"/>
                <a:ea typeface="+mn-ea"/>
                <a:cs typeface="Times New Roman" pitchFamily="18" charset="0"/>
              </a:rPr>
              <a:t>vẽ</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sơ</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đồ</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thể</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hiện</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mối</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quan</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hệ</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giữa</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quang</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hợp</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và</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hô</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hấp</a:t>
            </a:r>
            <a:r>
              <a:rPr lang="en-US" sz="3200" b="1" dirty="0">
                <a:solidFill>
                  <a:srgbClr val="FF0000"/>
                </a:solidFill>
                <a:latin typeface="Times New Roman" pitchFamily="18" charset="0"/>
                <a:ea typeface="+mn-ea"/>
                <a:cs typeface="Times New Roman" pitchFamily="18" charset="0"/>
              </a:rPr>
              <a:t> ở </a:t>
            </a:r>
            <a:r>
              <a:rPr lang="en-US" sz="3200" b="1" dirty="0" err="1">
                <a:solidFill>
                  <a:srgbClr val="FF0000"/>
                </a:solidFill>
                <a:latin typeface="Times New Roman" pitchFamily="18" charset="0"/>
                <a:ea typeface="+mn-ea"/>
                <a:cs typeface="Times New Roman" pitchFamily="18" charset="0"/>
              </a:rPr>
              <a:t>thực</a:t>
            </a:r>
            <a:r>
              <a:rPr lang="en-US" sz="3200" b="1" dirty="0">
                <a:solidFill>
                  <a:srgbClr val="FF0000"/>
                </a:solidFill>
                <a:latin typeface="Times New Roman" pitchFamily="18" charset="0"/>
                <a:ea typeface="+mn-ea"/>
                <a:cs typeface="Times New Roman" pitchFamily="18" charset="0"/>
              </a:rPr>
              <a:t> </a:t>
            </a:r>
            <a:r>
              <a:rPr lang="en-US" sz="3200" b="1" dirty="0" err="1">
                <a:solidFill>
                  <a:srgbClr val="FF0000"/>
                </a:solidFill>
                <a:latin typeface="Times New Roman" pitchFamily="18" charset="0"/>
                <a:ea typeface="+mn-ea"/>
                <a:cs typeface="Times New Roman" pitchFamily="18" charset="0"/>
              </a:rPr>
              <a:t>vật</a:t>
            </a:r>
            <a:r>
              <a:rPr lang="en-US" sz="3200" b="1" dirty="0">
                <a:solidFill>
                  <a:srgbClr val="FF0000"/>
                </a:solidFill>
                <a:latin typeface="Times New Roman" pitchFamily="18" charset="0"/>
                <a:ea typeface="+mn-ea"/>
                <a:cs typeface="Times New Roman" pitchFamily="18" charset="0"/>
              </a:rPr>
              <a:t>.</a:t>
            </a:r>
            <a:br>
              <a:rPr lang="en-US" sz="3200" b="1" dirty="0">
                <a:solidFill>
                  <a:srgbClr val="FF0000"/>
                </a:solidFill>
                <a:latin typeface="Times New Roman" pitchFamily="18" charset="0"/>
                <a:ea typeface="+mn-ea"/>
                <a:cs typeface="Times New Roman" pitchFamily="18" charset="0"/>
              </a:rPr>
            </a:br>
            <a:endParaRPr lang="en-US" dirty="0"/>
          </a:p>
        </p:txBody>
      </p:sp>
      <p:sp>
        <p:nvSpPr>
          <p:cNvPr id="3" name="Content Placeholder 2"/>
          <p:cNvSpPr>
            <a:spLocks noGrp="1"/>
          </p:cNvSpPr>
          <p:nvPr>
            <p:ph idx="1"/>
          </p:nvPr>
        </p:nvSpPr>
        <p:spPr>
          <a:xfrm>
            <a:off x="457200" y="1600201"/>
            <a:ext cx="8686800" cy="1143000"/>
          </a:xfrm>
        </p:spPr>
        <p:txBody>
          <a:bodyPr/>
          <a:lstStyle/>
          <a:p>
            <a:pPr marL="0" indent="0">
              <a:buNone/>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đồ</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giữa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hợp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hô</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hấp</a:t>
            </a:r>
            <a:r>
              <a:rPr lang="en-US" sz="2800" b="1" dirty="0">
                <a:latin typeface="Times New Roman" pitchFamily="18" charset="0"/>
                <a:cs typeface="Times New Roman" pitchFamily="18" charset="0"/>
              </a:rPr>
              <a:t>.</a:t>
            </a:r>
          </a:p>
          <a:p>
            <a:pPr marL="0" indent="0">
              <a:buNone/>
            </a:pPr>
            <a:endParaRPr lang="en-US" dirty="0"/>
          </a:p>
        </p:txBody>
      </p:sp>
      <p:pic>
        <p:nvPicPr>
          <p:cNvPr id="4" name="image26.png"/>
          <p:cNvPicPr/>
          <p:nvPr/>
        </p:nvPicPr>
        <p:blipFill>
          <a:blip r:embed="rId2"/>
          <a:srcRect/>
          <a:stretch>
            <a:fillRect/>
          </a:stretch>
        </p:blipFill>
        <p:spPr>
          <a:xfrm>
            <a:off x="1219200" y="2286000"/>
            <a:ext cx="6705600" cy="4267200"/>
          </a:xfrm>
          <a:prstGeom prst="rect">
            <a:avLst/>
          </a:prstGeom>
          <a:ln/>
        </p:spPr>
      </p:pic>
    </p:spTree>
    <p:extLst>
      <p:ext uri="{BB962C8B-B14F-4D97-AF65-F5344CB8AC3E}">
        <p14:creationId xmlns:p14="http://schemas.microsoft.com/office/powerpoint/2010/main" val="161187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i="1" dirty="0" err="1">
                <a:latin typeface="Times New Roman" pitchFamily="18" charset="0"/>
                <a:cs typeface="Times New Roman" pitchFamily="18" charset="0"/>
              </a:rPr>
              <a:t>Năng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lượng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đó</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có</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nguồn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gốc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từ</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các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tế</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bào</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trong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cơ</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được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giải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phóng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nhờ</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quá</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trình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chuyển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hóa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năng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lượng</a:t>
            </a:r>
            <a:r>
              <a:rPr lang="en-US" i="1"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53248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12000"/>
          </a:schemeClr>
        </a:solidFill>
        <a:effectLst/>
      </p:bgPr>
    </p:bg>
    <p:spTree>
      <p:nvGrpSpPr>
        <p:cNvPr id="1" name=""/>
        <p:cNvGrpSpPr/>
        <p:nvPr/>
      </p:nvGrpSpPr>
      <p:grpSpPr>
        <a:xfrm>
          <a:off x="0" y="0"/>
          <a:ext cx="0" cy="0"/>
          <a:chOff x="0" y="0"/>
          <a:chExt cx="0" cy="0"/>
        </a:xfrm>
      </p:grpSpPr>
      <p:sp>
        <p:nvSpPr>
          <p:cNvPr id="49" name="Isosceles Triangle 48"/>
          <p:cNvSpPr/>
          <p:nvPr/>
        </p:nvSpPr>
        <p:spPr>
          <a:xfrm>
            <a:off x="2797394" y="4992696"/>
            <a:ext cx="2925489" cy="185043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1449172" y="527161"/>
            <a:ext cx="393056" cy="584775"/>
          </a:xfrm>
          <a:prstGeom prst="rect">
            <a:avLst/>
          </a:prstGeom>
          <a:noFill/>
        </p:spPr>
        <p:txBody>
          <a:bodyPr wrap="none" rtlCol="0">
            <a:spAutoFit/>
          </a:bodyPr>
          <a:lstStyle/>
          <a:p>
            <a:r>
              <a:rPr lang="en-US" sz="3200" b="1" dirty="0">
                <a:solidFill>
                  <a:prstClr val="white">
                    <a:lumMod val="50000"/>
                  </a:prstClr>
                </a:solidFill>
              </a:rPr>
              <a:t>1</a:t>
            </a:r>
          </a:p>
        </p:txBody>
      </p:sp>
      <p:sp>
        <p:nvSpPr>
          <p:cNvPr id="48" name="Isosceles Triangle 47"/>
          <p:cNvSpPr/>
          <p:nvPr/>
        </p:nvSpPr>
        <p:spPr>
          <a:xfrm>
            <a:off x="2027" y="4319752"/>
            <a:ext cx="4012911" cy="2538248"/>
          </a:xfrm>
          <a:prstGeom prs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5-Point Star 50">
            <a:hlinkClick r:id="rId2" action="ppaction://hlinksldjump"/>
          </p:cNvPr>
          <p:cNvSpPr/>
          <p:nvPr/>
        </p:nvSpPr>
        <p:spPr>
          <a:xfrm>
            <a:off x="1282918" y="956731"/>
            <a:ext cx="725564" cy="721957"/>
          </a:xfrm>
          <a:prstGeom prst="star5">
            <a:avLst>
              <a:gd name="adj" fmla="val 32376"/>
              <a:gd name="hf" fmla="val 105146"/>
              <a:gd name="vf" fmla="val 110557"/>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TextBox 51"/>
          <p:cNvSpPr txBox="1"/>
          <p:nvPr/>
        </p:nvSpPr>
        <p:spPr>
          <a:xfrm>
            <a:off x="2883544" y="1386302"/>
            <a:ext cx="393056" cy="584775"/>
          </a:xfrm>
          <a:prstGeom prst="rect">
            <a:avLst/>
          </a:prstGeom>
          <a:noFill/>
        </p:spPr>
        <p:txBody>
          <a:bodyPr wrap="none" rtlCol="0">
            <a:spAutoFit/>
          </a:bodyPr>
          <a:lstStyle/>
          <a:p>
            <a:r>
              <a:rPr lang="en-US" sz="3200" b="1" dirty="0">
                <a:solidFill>
                  <a:prstClr val="white">
                    <a:lumMod val="50000"/>
                  </a:prstClr>
                </a:solidFill>
              </a:rPr>
              <a:t>2</a:t>
            </a:r>
          </a:p>
        </p:txBody>
      </p:sp>
      <p:sp>
        <p:nvSpPr>
          <p:cNvPr id="53" name="5-Point Star 52">
            <a:hlinkClick r:id="rId3" action="ppaction://hlinksldjump"/>
          </p:cNvPr>
          <p:cNvSpPr/>
          <p:nvPr/>
        </p:nvSpPr>
        <p:spPr>
          <a:xfrm>
            <a:off x="2475216" y="1820579"/>
            <a:ext cx="1029984" cy="976594"/>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TextBox 53"/>
          <p:cNvSpPr txBox="1"/>
          <p:nvPr/>
        </p:nvSpPr>
        <p:spPr>
          <a:xfrm>
            <a:off x="4915376" y="522453"/>
            <a:ext cx="393056" cy="584775"/>
          </a:xfrm>
          <a:prstGeom prst="rect">
            <a:avLst/>
          </a:prstGeom>
          <a:noFill/>
        </p:spPr>
        <p:txBody>
          <a:bodyPr wrap="none" rtlCol="0">
            <a:spAutoFit/>
          </a:bodyPr>
          <a:lstStyle/>
          <a:p>
            <a:r>
              <a:rPr lang="en-US" sz="3200" b="1" dirty="0">
                <a:solidFill>
                  <a:prstClr val="white">
                    <a:lumMod val="50000"/>
                  </a:prstClr>
                </a:solidFill>
              </a:rPr>
              <a:t>5</a:t>
            </a:r>
          </a:p>
        </p:txBody>
      </p:sp>
      <p:sp>
        <p:nvSpPr>
          <p:cNvPr id="55" name="5-Point Star 54">
            <a:hlinkClick r:id="rId4" action="ppaction://hlinksldjump"/>
          </p:cNvPr>
          <p:cNvSpPr/>
          <p:nvPr/>
        </p:nvSpPr>
        <p:spPr>
          <a:xfrm>
            <a:off x="4584783" y="956731"/>
            <a:ext cx="928274" cy="863848"/>
          </a:xfrm>
          <a:prstGeom prst="star5">
            <a:avLst>
              <a:gd name="adj" fmla="val 2407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TextBox 55"/>
          <p:cNvSpPr txBox="1"/>
          <p:nvPr/>
        </p:nvSpPr>
        <p:spPr>
          <a:xfrm>
            <a:off x="7065660" y="1807650"/>
            <a:ext cx="393056" cy="584775"/>
          </a:xfrm>
          <a:prstGeom prst="rect">
            <a:avLst/>
          </a:prstGeom>
          <a:noFill/>
        </p:spPr>
        <p:txBody>
          <a:bodyPr wrap="none" rtlCol="0">
            <a:spAutoFit/>
          </a:bodyPr>
          <a:lstStyle/>
          <a:p>
            <a:r>
              <a:rPr lang="en-US" sz="3200" b="1" dirty="0">
                <a:solidFill>
                  <a:prstClr val="white">
                    <a:lumMod val="50000"/>
                  </a:prstClr>
                </a:solidFill>
              </a:rPr>
              <a:t>6</a:t>
            </a:r>
          </a:p>
        </p:txBody>
      </p:sp>
      <p:sp>
        <p:nvSpPr>
          <p:cNvPr id="57" name="5-Point Star 56">
            <a:hlinkClick r:id="rId5" action="ppaction://hlinksldjump"/>
          </p:cNvPr>
          <p:cNvSpPr/>
          <p:nvPr/>
        </p:nvSpPr>
        <p:spPr>
          <a:xfrm>
            <a:off x="6694350" y="2250149"/>
            <a:ext cx="1049854" cy="859141"/>
          </a:xfrm>
          <a:prstGeom prst="star5">
            <a:avLst>
              <a:gd name="adj" fmla="val 22418"/>
              <a:gd name="hf" fmla="val 105146"/>
              <a:gd name="vf" fmla="val 110557"/>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TextBox 57"/>
          <p:cNvSpPr txBox="1"/>
          <p:nvPr/>
        </p:nvSpPr>
        <p:spPr>
          <a:xfrm>
            <a:off x="4923473" y="2664274"/>
            <a:ext cx="393056" cy="584775"/>
          </a:xfrm>
          <a:prstGeom prst="rect">
            <a:avLst/>
          </a:prstGeom>
          <a:noFill/>
        </p:spPr>
        <p:txBody>
          <a:bodyPr wrap="none" rtlCol="0">
            <a:spAutoFit/>
          </a:bodyPr>
          <a:lstStyle/>
          <a:p>
            <a:r>
              <a:rPr lang="en-US" sz="3200" b="1" dirty="0">
                <a:solidFill>
                  <a:prstClr val="white">
                    <a:lumMod val="50000"/>
                  </a:prstClr>
                </a:solidFill>
              </a:rPr>
              <a:t>4</a:t>
            </a:r>
          </a:p>
        </p:txBody>
      </p:sp>
      <p:sp>
        <p:nvSpPr>
          <p:cNvPr id="59" name="5-Point Star 58">
            <a:hlinkClick r:id="rId6" action="ppaction://hlinksldjump"/>
          </p:cNvPr>
          <p:cNvSpPr/>
          <p:nvPr/>
        </p:nvSpPr>
        <p:spPr>
          <a:xfrm>
            <a:off x="4584784" y="3231449"/>
            <a:ext cx="1113930" cy="1188151"/>
          </a:xfrm>
          <a:prstGeom prst="star5">
            <a:avLst>
              <a:gd name="adj" fmla="val 28208"/>
              <a:gd name="hf" fmla="val 105146"/>
              <a:gd name="vf" fmla="val 1105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TextBox 61"/>
          <p:cNvSpPr txBox="1"/>
          <p:nvPr/>
        </p:nvSpPr>
        <p:spPr>
          <a:xfrm>
            <a:off x="826144" y="1815871"/>
            <a:ext cx="393056" cy="584775"/>
          </a:xfrm>
          <a:prstGeom prst="rect">
            <a:avLst/>
          </a:prstGeom>
          <a:noFill/>
        </p:spPr>
        <p:txBody>
          <a:bodyPr wrap="none" rtlCol="0">
            <a:spAutoFit/>
          </a:bodyPr>
          <a:lstStyle/>
          <a:p>
            <a:r>
              <a:rPr lang="en-US" sz="3200" b="1" dirty="0">
                <a:solidFill>
                  <a:prstClr val="white">
                    <a:lumMod val="50000"/>
                  </a:prstClr>
                </a:solidFill>
              </a:rPr>
              <a:t>3</a:t>
            </a:r>
          </a:p>
        </p:txBody>
      </p:sp>
      <p:sp>
        <p:nvSpPr>
          <p:cNvPr id="63" name="5-Point Star 62">
            <a:hlinkClick r:id="rId7" action="ppaction://hlinksldjump"/>
          </p:cNvPr>
          <p:cNvSpPr/>
          <p:nvPr/>
        </p:nvSpPr>
        <p:spPr>
          <a:xfrm>
            <a:off x="549522" y="2250149"/>
            <a:ext cx="899649" cy="898104"/>
          </a:xfrm>
          <a:prstGeom prst="star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Pentagon 69">
            <a:hlinkClick r:id="rId8" action="ppaction://hlinksldjump"/>
          </p:cNvPr>
          <p:cNvSpPr/>
          <p:nvPr/>
        </p:nvSpPr>
        <p:spPr>
          <a:xfrm flipH="1">
            <a:off x="7619327" y="6105130"/>
            <a:ext cx="140561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prstClr val="black"/>
                </a:solidFill>
              </a:rPr>
              <a:t>pipi</a:t>
            </a:r>
            <a:endParaRPr lang="en-US" sz="2800" dirty="0">
              <a:solidFill>
                <a:prstClr val="black"/>
              </a:solidFill>
            </a:endParaRPr>
          </a:p>
        </p:txBody>
      </p:sp>
      <p:sp>
        <p:nvSpPr>
          <p:cNvPr id="71" name="Rectangle 70"/>
          <p:cNvSpPr/>
          <p:nvPr/>
        </p:nvSpPr>
        <p:spPr>
          <a:xfrm>
            <a:off x="-18690" y="4865601"/>
            <a:ext cx="5741572" cy="1877437"/>
          </a:xfrm>
          <a:prstGeom prst="rect">
            <a:avLst/>
          </a:prstGeom>
          <a:noFill/>
        </p:spPr>
        <p:txBody>
          <a:bodyPr wrap="none" lIns="91440" tIns="45720" rIns="91440" bIns="45720">
            <a:spAutoFit/>
          </a:bodyPr>
          <a:lstStyle/>
          <a:p>
            <a:pPr algn="ctr"/>
            <a:r>
              <a:rPr lang="en-US" sz="2800" b="1" dirty="0">
                <a:ln w="6600">
                  <a:solidFill>
                    <a:srgbClr val="ED7D31"/>
                  </a:solidFill>
                  <a:prstDash val="solid"/>
                </a:ln>
                <a:solidFill>
                  <a:srgbClr val="FF0000"/>
                </a:solidFill>
                <a:effectLst>
                  <a:outerShdw dist="38100" dir="2700000" algn="tl" rotWithShape="0">
                    <a:srgbClr val="ED7D31"/>
                  </a:outerShdw>
                </a:effectLst>
              </a:rPr>
              <a:t>TRÒ CHƠI</a:t>
            </a:r>
          </a:p>
          <a:p>
            <a:pPr algn="ctr"/>
            <a:r>
              <a:rPr lang="en-US" sz="8800" b="1" dirty="0">
                <a:ln w="6600">
                  <a:solidFill>
                    <a:srgbClr val="ED7D31"/>
                  </a:solidFill>
                  <a:prstDash val="solid"/>
                </a:ln>
                <a:solidFill>
                  <a:srgbClr val="FFFFFF"/>
                </a:solidFill>
                <a:effectLst>
                  <a:outerShdw dist="38100" dir="2700000" algn="tl" rotWithShape="0">
                    <a:srgbClr val="ED7D31"/>
                  </a:outerShdw>
                </a:effectLst>
              </a:rPr>
              <a:t>LUCKY STAR</a:t>
            </a:r>
          </a:p>
        </p:txBody>
      </p:sp>
      <p:pic>
        <p:nvPicPr>
          <p:cNvPr id="73" name="Picture 7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30106" y="3081919"/>
            <a:ext cx="112481" cy="132669"/>
          </a:xfrm>
          <a:prstGeom prst="rect">
            <a:avLst/>
          </a:prstGeom>
        </p:spPr>
      </p:pic>
      <p:pic>
        <p:nvPicPr>
          <p:cNvPr id="76" name="Picture 7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12847" y="1336026"/>
            <a:ext cx="185738" cy="219075"/>
          </a:xfrm>
          <a:prstGeom prst="rect">
            <a:avLst/>
          </a:prstGeom>
        </p:spPr>
      </p:pic>
      <p:pic>
        <p:nvPicPr>
          <p:cNvPr id="77" name="Picture 7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07876" y="1866180"/>
            <a:ext cx="154856" cy="182651"/>
          </a:xfrm>
          <a:prstGeom prst="rect">
            <a:avLst/>
          </a:prstGeom>
        </p:spPr>
      </p:pic>
      <p:pic>
        <p:nvPicPr>
          <p:cNvPr id="79" name="Picture 7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81362" y="1889180"/>
            <a:ext cx="130709" cy="154170"/>
          </a:xfrm>
          <a:prstGeom prst="rect">
            <a:avLst/>
          </a:prstGeom>
        </p:spPr>
      </p:pic>
    </p:spTree>
    <p:extLst>
      <p:ext uri="{BB962C8B-B14F-4D97-AF65-F5344CB8AC3E}">
        <p14:creationId xmlns:p14="http://schemas.microsoft.com/office/powerpoint/2010/main" val="353663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1"/>
                                        </p:tgtEl>
                                        <p:attrNameLst>
                                          <p:attrName>ppt_x</p:attrName>
                                          <p:attrName>ppt_y</p:attrName>
                                        </p:attrNameLst>
                                      </p:cBhvr>
                                    </p:animMotion>
                                    <p:animRot by="1500000">
                                      <p:cBhvr>
                                        <p:cTn id="7" dur="125" fill="hold">
                                          <p:stCondLst>
                                            <p:cond delay="0"/>
                                          </p:stCondLst>
                                        </p:cTn>
                                        <p:tgtEl>
                                          <p:spTgt spid="71"/>
                                        </p:tgtEl>
                                        <p:attrNameLst>
                                          <p:attrName>r</p:attrName>
                                        </p:attrNameLst>
                                      </p:cBhvr>
                                    </p:animRot>
                                    <p:animRot by="-1500000">
                                      <p:cBhvr>
                                        <p:cTn id="8" dur="125" fill="hold">
                                          <p:stCondLst>
                                            <p:cond delay="125"/>
                                          </p:stCondLst>
                                        </p:cTn>
                                        <p:tgtEl>
                                          <p:spTgt spid="71"/>
                                        </p:tgtEl>
                                        <p:attrNameLst>
                                          <p:attrName>r</p:attrName>
                                        </p:attrNameLst>
                                      </p:cBhvr>
                                    </p:animRot>
                                    <p:animRot by="-1500000">
                                      <p:cBhvr>
                                        <p:cTn id="9" dur="125" fill="hold">
                                          <p:stCondLst>
                                            <p:cond delay="250"/>
                                          </p:stCondLst>
                                        </p:cTn>
                                        <p:tgtEl>
                                          <p:spTgt spid="71"/>
                                        </p:tgtEl>
                                        <p:attrNameLst>
                                          <p:attrName>r</p:attrName>
                                        </p:attrNameLst>
                                      </p:cBhvr>
                                    </p:animRot>
                                    <p:animRot by="1500000">
                                      <p:cBhvr>
                                        <p:cTn id="10" dur="125" fill="hold">
                                          <p:stCondLst>
                                            <p:cond delay="375"/>
                                          </p:stCondLst>
                                        </p:cTn>
                                        <p:tgtEl>
                                          <p:spTgt spid="71"/>
                                        </p:tgtEl>
                                        <p:attrNameLst>
                                          <p:attrName>r</p:attrName>
                                        </p:attrNameLst>
                                      </p:cBhvr>
                                    </p:animRot>
                                  </p:childTnLst>
                                </p:cTn>
                              </p:par>
                              <p:par>
                                <p:cTn id="11" presetID="8" presetClass="emph" presetSubtype="0" repeatCount="indefinite" fill="hold" grpId="1" nodeType="withEffect">
                                  <p:stCondLst>
                                    <p:cond delay="0"/>
                                  </p:stCondLst>
                                  <p:childTnLst>
                                    <p:animRot by="21600000">
                                      <p:cBhvr>
                                        <p:cTn id="12" dur="3000" fill="hold"/>
                                        <p:tgtEl>
                                          <p:spTgt spid="51"/>
                                        </p:tgtEl>
                                        <p:attrNameLst>
                                          <p:attrName>r</p:attrName>
                                        </p:attrNameLst>
                                      </p:cBhvr>
                                    </p:animRot>
                                  </p:childTnLst>
                                </p:cTn>
                              </p:par>
                              <p:par>
                                <p:cTn id="13" presetID="8" presetClass="emph" presetSubtype="0" repeatCount="indefinite" fill="hold" grpId="1" nodeType="withEffect">
                                  <p:stCondLst>
                                    <p:cond delay="0"/>
                                  </p:stCondLst>
                                  <p:childTnLst>
                                    <p:animRot by="21600000">
                                      <p:cBhvr>
                                        <p:cTn id="14" dur="2500" fill="hold"/>
                                        <p:tgtEl>
                                          <p:spTgt spid="53"/>
                                        </p:tgtEl>
                                        <p:attrNameLst>
                                          <p:attrName>r</p:attrName>
                                        </p:attrNameLst>
                                      </p:cBhvr>
                                    </p:animRot>
                                  </p:childTnLst>
                                </p:cTn>
                              </p:par>
                              <p:par>
                                <p:cTn id="15" presetID="8" presetClass="emph" presetSubtype="0" repeatCount="indefinite" fill="hold" grpId="1" nodeType="withEffect">
                                  <p:stCondLst>
                                    <p:cond delay="0"/>
                                  </p:stCondLst>
                                  <p:childTnLst>
                                    <p:animRot by="21600000">
                                      <p:cBhvr>
                                        <p:cTn id="16" dur="3250" fill="hold"/>
                                        <p:tgtEl>
                                          <p:spTgt spid="55"/>
                                        </p:tgtEl>
                                        <p:attrNameLst>
                                          <p:attrName>r</p:attrName>
                                        </p:attrNameLst>
                                      </p:cBhvr>
                                    </p:animRot>
                                  </p:childTnLst>
                                </p:cTn>
                              </p:par>
                              <p:par>
                                <p:cTn id="17" presetID="8" presetClass="emph" presetSubtype="0" repeatCount="indefinite" fill="hold" grpId="1" nodeType="withEffect">
                                  <p:stCondLst>
                                    <p:cond delay="0"/>
                                  </p:stCondLst>
                                  <p:childTnLst>
                                    <p:animRot by="21600000">
                                      <p:cBhvr>
                                        <p:cTn id="18" dur="1000" fill="hold"/>
                                        <p:tgtEl>
                                          <p:spTgt spid="57"/>
                                        </p:tgtEl>
                                        <p:attrNameLst>
                                          <p:attrName>r</p:attrName>
                                        </p:attrNameLst>
                                      </p:cBhvr>
                                    </p:animRot>
                                  </p:childTnLst>
                                </p:cTn>
                              </p:par>
                              <p:par>
                                <p:cTn id="19" presetID="8" presetClass="emph" presetSubtype="0" repeatCount="indefinite" fill="hold" grpId="1" nodeType="withEffect">
                                  <p:stCondLst>
                                    <p:cond delay="0"/>
                                  </p:stCondLst>
                                  <p:childTnLst>
                                    <p:animRot by="21600000">
                                      <p:cBhvr>
                                        <p:cTn id="20" dur="1250" fill="hold"/>
                                        <p:tgtEl>
                                          <p:spTgt spid="59"/>
                                        </p:tgtEl>
                                        <p:attrNameLst>
                                          <p:attrName>r</p:attrName>
                                        </p:attrNameLst>
                                      </p:cBhvr>
                                    </p:animRot>
                                  </p:childTnLst>
                                </p:cTn>
                              </p:par>
                              <p:par>
                                <p:cTn id="21" presetID="8" presetClass="emph" presetSubtype="0" repeatCount="indefinite" fill="hold" grpId="1" nodeType="withEffect">
                                  <p:stCondLst>
                                    <p:cond delay="0"/>
                                  </p:stCondLst>
                                  <p:childTnLst>
                                    <p:animRot by="21600000">
                                      <p:cBhvr>
                                        <p:cTn id="22" dur="1750" fill="hold"/>
                                        <p:tgtEl>
                                          <p:spTgt spid="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1"/>
                    </p:tgtEl>
                  </p:cond>
                </p:stCondLst>
                <p:endSync evt="end" delay="0">
                  <p:rtn val="all"/>
                </p:endSync>
                <p:childTnLst>
                  <p:par>
                    <p:cTn id="24" fill="hold">
                      <p:stCondLst>
                        <p:cond delay="0"/>
                      </p:stCondLst>
                      <p:childTnLst>
                        <p:par>
                          <p:cTn id="25" fill="hold">
                            <p:stCondLst>
                              <p:cond delay="0"/>
                            </p:stCondLst>
                            <p:childTnLst>
                              <p:par>
                                <p:cTn id="26" presetID="23" presetClass="exit" presetSubtype="544" fill="hold" grpId="0" nodeType="clickEffect">
                                  <p:stCondLst>
                                    <p:cond delay="0"/>
                                  </p:stCondLst>
                                  <p:childTnLst>
                                    <p:anim calcmode="lin" valueType="num">
                                      <p:cBhvr>
                                        <p:cTn id="27" dur="500"/>
                                        <p:tgtEl>
                                          <p:spTgt spid="51"/>
                                        </p:tgtEl>
                                        <p:attrNameLst>
                                          <p:attrName>ppt_w</p:attrName>
                                        </p:attrNameLst>
                                      </p:cBhvr>
                                      <p:tavLst>
                                        <p:tav tm="0">
                                          <p:val>
                                            <p:strVal val="ppt_w"/>
                                          </p:val>
                                        </p:tav>
                                        <p:tav tm="100000">
                                          <p:val>
                                            <p:fltVal val="0"/>
                                          </p:val>
                                        </p:tav>
                                      </p:tavLst>
                                    </p:anim>
                                    <p:anim calcmode="lin" valueType="num">
                                      <p:cBhvr>
                                        <p:cTn id="28" dur="500"/>
                                        <p:tgtEl>
                                          <p:spTgt spid="51"/>
                                        </p:tgtEl>
                                        <p:attrNameLst>
                                          <p:attrName>ppt_h</p:attrName>
                                        </p:attrNameLst>
                                      </p:cBhvr>
                                      <p:tavLst>
                                        <p:tav tm="0">
                                          <p:val>
                                            <p:strVal val="ppt_h"/>
                                          </p:val>
                                        </p:tav>
                                        <p:tav tm="100000">
                                          <p:val>
                                            <p:fltVal val="0"/>
                                          </p:val>
                                        </p:tav>
                                      </p:tavLst>
                                    </p:anim>
                                    <p:anim calcmode="lin" valueType="num">
                                      <p:cBhvr>
                                        <p:cTn id="29" dur="500"/>
                                        <p:tgtEl>
                                          <p:spTgt spid="51"/>
                                        </p:tgtEl>
                                        <p:attrNameLst>
                                          <p:attrName>ppt_x</p:attrName>
                                        </p:attrNameLst>
                                      </p:cBhvr>
                                      <p:tavLst>
                                        <p:tav tm="0">
                                          <p:val>
                                            <p:strVal val="ppt_x"/>
                                          </p:val>
                                        </p:tav>
                                        <p:tav tm="100000">
                                          <p:val>
                                            <p:fltVal val="0.5"/>
                                          </p:val>
                                        </p:tav>
                                      </p:tavLst>
                                    </p:anim>
                                    <p:anim calcmode="lin" valueType="num">
                                      <p:cBhvr>
                                        <p:cTn id="30" dur="500"/>
                                        <p:tgtEl>
                                          <p:spTgt spid="51"/>
                                        </p:tgtEl>
                                        <p:attrNameLst>
                                          <p:attrName>ppt_y</p:attrName>
                                        </p:attrNameLst>
                                      </p:cBhvr>
                                      <p:tavLst>
                                        <p:tav tm="0">
                                          <p:val>
                                            <p:strVal val="ppt_y"/>
                                          </p:val>
                                        </p:tav>
                                        <p:tav tm="100000">
                                          <p:val>
                                            <p:fltVal val="0.5"/>
                                          </p:val>
                                        </p:tav>
                                      </p:tavLst>
                                    </p:anim>
                                    <p:set>
                                      <p:cBhvr>
                                        <p:cTn id="31" dur="1" fill="hold">
                                          <p:stCondLst>
                                            <p:cond delay="499"/>
                                          </p:stCondLst>
                                        </p:cTn>
                                        <p:tgtEl>
                                          <p:spTgt spid="51"/>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10"/>
                                        <p:tgtEl>
                                          <p:spTgt spid="29"/>
                                        </p:tgtEl>
                                      </p:cBhvr>
                                    </p:animEffect>
                                    <p:set>
                                      <p:cBhvr>
                                        <p:cTn id="34" dur="1" fill="hold">
                                          <p:stCondLst>
                                            <p:cond delay="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35" restart="whenNotActive" fill="hold" evtFilter="cancelBubble" nodeType="interactiveSeq">
                <p:stCondLst>
                  <p:cond evt="onClick" delay="0">
                    <p:tgtEl>
                      <p:spTgt spid="53"/>
                    </p:tgtEl>
                  </p:cond>
                </p:stCondLst>
                <p:endSync evt="end" delay="0">
                  <p:rtn val="all"/>
                </p:endSync>
                <p:childTnLst>
                  <p:par>
                    <p:cTn id="36" fill="hold">
                      <p:stCondLst>
                        <p:cond delay="0"/>
                      </p:stCondLst>
                      <p:childTnLst>
                        <p:par>
                          <p:cTn id="37" fill="hold">
                            <p:stCondLst>
                              <p:cond delay="0"/>
                            </p:stCondLst>
                            <p:childTnLst>
                              <p:par>
                                <p:cTn id="38" presetID="23" presetClass="exit" presetSubtype="544" fill="hold" grpId="0" nodeType="clickEffect">
                                  <p:stCondLst>
                                    <p:cond delay="0"/>
                                  </p:stCondLst>
                                  <p:childTnLst>
                                    <p:anim calcmode="lin" valueType="num">
                                      <p:cBhvr>
                                        <p:cTn id="39" dur="500"/>
                                        <p:tgtEl>
                                          <p:spTgt spid="53"/>
                                        </p:tgtEl>
                                        <p:attrNameLst>
                                          <p:attrName>ppt_w</p:attrName>
                                        </p:attrNameLst>
                                      </p:cBhvr>
                                      <p:tavLst>
                                        <p:tav tm="0">
                                          <p:val>
                                            <p:strVal val="ppt_w"/>
                                          </p:val>
                                        </p:tav>
                                        <p:tav tm="100000">
                                          <p:val>
                                            <p:fltVal val="0"/>
                                          </p:val>
                                        </p:tav>
                                      </p:tavLst>
                                    </p:anim>
                                    <p:anim calcmode="lin" valueType="num">
                                      <p:cBhvr>
                                        <p:cTn id="40" dur="500"/>
                                        <p:tgtEl>
                                          <p:spTgt spid="53"/>
                                        </p:tgtEl>
                                        <p:attrNameLst>
                                          <p:attrName>ppt_h</p:attrName>
                                        </p:attrNameLst>
                                      </p:cBhvr>
                                      <p:tavLst>
                                        <p:tav tm="0">
                                          <p:val>
                                            <p:strVal val="ppt_h"/>
                                          </p:val>
                                        </p:tav>
                                        <p:tav tm="100000">
                                          <p:val>
                                            <p:fltVal val="0"/>
                                          </p:val>
                                        </p:tav>
                                      </p:tavLst>
                                    </p:anim>
                                    <p:anim calcmode="lin" valueType="num">
                                      <p:cBhvr>
                                        <p:cTn id="41" dur="500"/>
                                        <p:tgtEl>
                                          <p:spTgt spid="53"/>
                                        </p:tgtEl>
                                        <p:attrNameLst>
                                          <p:attrName>ppt_x</p:attrName>
                                        </p:attrNameLst>
                                      </p:cBhvr>
                                      <p:tavLst>
                                        <p:tav tm="0">
                                          <p:val>
                                            <p:strVal val="ppt_x"/>
                                          </p:val>
                                        </p:tav>
                                        <p:tav tm="100000">
                                          <p:val>
                                            <p:fltVal val="0.5"/>
                                          </p:val>
                                        </p:tav>
                                      </p:tavLst>
                                    </p:anim>
                                    <p:anim calcmode="lin" valueType="num">
                                      <p:cBhvr>
                                        <p:cTn id="42" dur="500"/>
                                        <p:tgtEl>
                                          <p:spTgt spid="53"/>
                                        </p:tgtEl>
                                        <p:attrNameLst>
                                          <p:attrName>ppt_y</p:attrName>
                                        </p:attrNameLst>
                                      </p:cBhvr>
                                      <p:tavLst>
                                        <p:tav tm="0">
                                          <p:val>
                                            <p:strVal val="ppt_y"/>
                                          </p:val>
                                        </p:tav>
                                        <p:tav tm="100000">
                                          <p:val>
                                            <p:fltVal val="0.5"/>
                                          </p:val>
                                        </p:tav>
                                      </p:tavLst>
                                    </p:anim>
                                    <p:set>
                                      <p:cBhvr>
                                        <p:cTn id="43" dur="1" fill="hold">
                                          <p:stCondLst>
                                            <p:cond delay="499"/>
                                          </p:stCondLst>
                                        </p:cTn>
                                        <p:tgtEl>
                                          <p:spTgt spid="53"/>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10"/>
                                        <p:tgtEl>
                                          <p:spTgt spid="52"/>
                                        </p:tgtEl>
                                      </p:cBhvr>
                                    </p:animEffect>
                                    <p:set>
                                      <p:cBhvr>
                                        <p:cTn id="46" dur="1" fill="hold">
                                          <p:stCondLst>
                                            <p:cond delay="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47" restart="whenNotActive" fill="hold" evtFilter="cancelBubble" nodeType="interactiveSeq">
                <p:stCondLst>
                  <p:cond evt="onClick" delay="0">
                    <p:tgtEl>
                      <p:spTgt spid="55"/>
                    </p:tgtEl>
                  </p:cond>
                </p:stCondLst>
                <p:endSync evt="end" delay="0">
                  <p:rtn val="all"/>
                </p:endSync>
                <p:childTnLst>
                  <p:par>
                    <p:cTn id="48" fill="hold">
                      <p:stCondLst>
                        <p:cond delay="0"/>
                      </p:stCondLst>
                      <p:childTnLst>
                        <p:par>
                          <p:cTn id="49" fill="hold">
                            <p:stCondLst>
                              <p:cond delay="0"/>
                            </p:stCondLst>
                            <p:childTnLst>
                              <p:par>
                                <p:cTn id="50" presetID="23" presetClass="exit" presetSubtype="544" fill="hold" grpId="0" nodeType="clickEffect">
                                  <p:stCondLst>
                                    <p:cond delay="0"/>
                                  </p:stCondLst>
                                  <p:childTnLst>
                                    <p:anim calcmode="lin" valueType="num">
                                      <p:cBhvr>
                                        <p:cTn id="51" dur="500"/>
                                        <p:tgtEl>
                                          <p:spTgt spid="55"/>
                                        </p:tgtEl>
                                        <p:attrNameLst>
                                          <p:attrName>ppt_w</p:attrName>
                                        </p:attrNameLst>
                                      </p:cBhvr>
                                      <p:tavLst>
                                        <p:tav tm="0">
                                          <p:val>
                                            <p:strVal val="ppt_w"/>
                                          </p:val>
                                        </p:tav>
                                        <p:tav tm="100000">
                                          <p:val>
                                            <p:fltVal val="0"/>
                                          </p:val>
                                        </p:tav>
                                      </p:tavLst>
                                    </p:anim>
                                    <p:anim calcmode="lin" valueType="num">
                                      <p:cBhvr>
                                        <p:cTn id="52" dur="500"/>
                                        <p:tgtEl>
                                          <p:spTgt spid="55"/>
                                        </p:tgtEl>
                                        <p:attrNameLst>
                                          <p:attrName>ppt_h</p:attrName>
                                        </p:attrNameLst>
                                      </p:cBhvr>
                                      <p:tavLst>
                                        <p:tav tm="0">
                                          <p:val>
                                            <p:strVal val="ppt_h"/>
                                          </p:val>
                                        </p:tav>
                                        <p:tav tm="100000">
                                          <p:val>
                                            <p:fltVal val="0"/>
                                          </p:val>
                                        </p:tav>
                                      </p:tavLst>
                                    </p:anim>
                                    <p:anim calcmode="lin" valueType="num">
                                      <p:cBhvr>
                                        <p:cTn id="53" dur="500"/>
                                        <p:tgtEl>
                                          <p:spTgt spid="55"/>
                                        </p:tgtEl>
                                        <p:attrNameLst>
                                          <p:attrName>ppt_x</p:attrName>
                                        </p:attrNameLst>
                                      </p:cBhvr>
                                      <p:tavLst>
                                        <p:tav tm="0">
                                          <p:val>
                                            <p:strVal val="ppt_x"/>
                                          </p:val>
                                        </p:tav>
                                        <p:tav tm="100000">
                                          <p:val>
                                            <p:fltVal val="0.5"/>
                                          </p:val>
                                        </p:tav>
                                      </p:tavLst>
                                    </p:anim>
                                    <p:anim calcmode="lin" valueType="num">
                                      <p:cBhvr>
                                        <p:cTn id="54" dur="500"/>
                                        <p:tgtEl>
                                          <p:spTgt spid="55"/>
                                        </p:tgtEl>
                                        <p:attrNameLst>
                                          <p:attrName>ppt_y</p:attrName>
                                        </p:attrNameLst>
                                      </p:cBhvr>
                                      <p:tavLst>
                                        <p:tav tm="0">
                                          <p:val>
                                            <p:strVal val="ppt_y"/>
                                          </p:val>
                                        </p:tav>
                                        <p:tav tm="100000">
                                          <p:val>
                                            <p:fltVal val="0.5"/>
                                          </p:val>
                                        </p:tav>
                                      </p:tavLst>
                                    </p:anim>
                                    <p:set>
                                      <p:cBhvr>
                                        <p:cTn id="55" dur="1" fill="hold">
                                          <p:stCondLst>
                                            <p:cond delay="499"/>
                                          </p:stCondLst>
                                        </p:cTn>
                                        <p:tgtEl>
                                          <p:spTgt spid="55"/>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10"/>
                                        <p:tgtEl>
                                          <p:spTgt spid="54"/>
                                        </p:tgtEl>
                                      </p:cBhvr>
                                    </p:animEffect>
                                    <p:set>
                                      <p:cBhvr>
                                        <p:cTn id="58" dur="1" fill="hold">
                                          <p:stCondLst>
                                            <p:cond delay="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59" restart="whenNotActive" fill="hold" evtFilter="cancelBubble" nodeType="interactiveSeq">
                <p:stCondLst>
                  <p:cond evt="onClick" delay="0">
                    <p:tgtEl>
                      <p:spTgt spid="57"/>
                    </p:tgtEl>
                  </p:cond>
                </p:stCondLst>
                <p:endSync evt="end" delay="0">
                  <p:rtn val="all"/>
                </p:endSync>
                <p:childTnLst>
                  <p:par>
                    <p:cTn id="60" fill="hold">
                      <p:stCondLst>
                        <p:cond delay="0"/>
                      </p:stCondLst>
                      <p:childTnLst>
                        <p:par>
                          <p:cTn id="61" fill="hold">
                            <p:stCondLst>
                              <p:cond delay="0"/>
                            </p:stCondLst>
                            <p:childTnLst>
                              <p:par>
                                <p:cTn id="62" presetID="23" presetClass="exit" presetSubtype="544" fill="hold" grpId="0" nodeType="clickEffect">
                                  <p:stCondLst>
                                    <p:cond delay="0"/>
                                  </p:stCondLst>
                                  <p:childTnLst>
                                    <p:anim calcmode="lin" valueType="num">
                                      <p:cBhvr>
                                        <p:cTn id="63" dur="500"/>
                                        <p:tgtEl>
                                          <p:spTgt spid="57"/>
                                        </p:tgtEl>
                                        <p:attrNameLst>
                                          <p:attrName>ppt_w</p:attrName>
                                        </p:attrNameLst>
                                      </p:cBhvr>
                                      <p:tavLst>
                                        <p:tav tm="0">
                                          <p:val>
                                            <p:strVal val="ppt_w"/>
                                          </p:val>
                                        </p:tav>
                                        <p:tav tm="100000">
                                          <p:val>
                                            <p:fltVal val="0"/>
                                          </p:val>
                                        </p:tav>
                                      </p:tavLst>
                                    </p:anim>
                                    <p:anim calcmode="lin" valueType="num">
                                      <p:cBhvr>
                                        <p:cTn id="64" dur="500"/>
                                        <p:tgtEl>
                                          <p:spTgt spid="57"/>
                                        </p:tgtEl>
                                        <p:attrNameLst>
                                          <p:attrName>ppt_h</p:attrName>
                                        </p:attrNameLst>
                                      </p:cBhvr>
                                      <p:tavLst>
                                        <p:tav tm="0">
                                          <p:val>
                                            <p:strVal val="ppt_h"/>
                                          </p:val>
                                        </p:tav>
                                        <p:tav tm="100000">
                                          <p:val>
                                            <p:fltVal val="0"/>
                                          </p:val>
                                        </p:tav>
                                      </p:tavLst>
                                    </p:anim>
                                    <p:anim calcmode="lin" valueType="num">
                                      <p:cBhvr>
                                        <p:cTn id="65" dur="500"/>
                                        <p:tgtEl>
                                          <p:spTgt spid="57"/>
                                        </p:tgtEl>
                                        <p:attrNameLst>
                                          <p:attrName>ppt_x</p:attrName>
                                        </p:attrNameLst>
                                      </p:cBhvr>
                                      <p:tavLst>
                                        <p:tav tm="0">
                                          <p:val>
                                            <p:strVal val="ppt_x"/>
                                          </p:val>
                                        </p:tav>
                                        <p:tav tm="100000">
                                          <p:val>
                                            <p:fltVal val="0.5"/>
                                          </p:val>
                                        </p:tav>
                                      </p:tavLst>
                                    </p:anim>
                                    <p:anim calcmode="lin" valueType="num">
                                      <p:cBhvr>
                                        <p:cTn id="66" dur="500"/>
                                        <p:tgtEl>
                                          <p:spTgt spid="57"/>
                                        </p:tgtEl>
                                        <p:attrNameLst>
                                          <p:attrName>ppt_y</p:attrName>
                                        </p:attrNameLst>
                                      </p:cBhvr>
                                      <p:tavLst>
                                        <p:tav tm="0">
                                          <p:val>
                                            <p:strVal val="ppt_y"/>
                                          </p:val>
                                        </p:tav>
                                        <p:tav tm="100000">
                                          <p:val>
                                            <p:fltVal val="0.5"/>
                                          </p:val>
                                        </p:tav>
                                      </p:tavLst>
                                    </p:anim>
                                    <p:set>
                                      <p:cBhvr>
                                        <p:cTn id="67" dur="1" fill="hold">
                                          <p:stCondLst>
                                            <p:cond delay="499"/>
                                          </p:stCondLst>
                                        </p:cTn>
                                        <p:tgtEl>
                                          <p:spTgt spid="57"/>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10"/>
                                        <p:tgtEl>
                                          <p:spTgt spid="56"/>
                                        </p:tgtEl>
                                      </p:cBhvr>
                                    </p:animEffect>
                                    <p:set>
                                      <p:cBhvr>
                                        <p:cTn id="70" dur="1" fill="hold">
                                          <p:stCondLst>
                                            <p:cond delay="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71" restart="whenNotActive" fill="hold" evtFilter="cancelBubble" nodeType="interactiveSeq">
                <p:stCondLst>
                  <p:cond evt="onClick" delay="0">
                    <p:tgtEl>
                      <p:spTgt spid="59"/>
                    </p:tgtEl>
                  </p:cond>
                </p:stCondLst>
                <p:endSync evt="end" delay="0">
                  <p:rtn val="all"/>
                </p:endSync>
                <p:childTnLst>
                  <p:par>
                    <p:cTn id="72" fill="hold">
                      <p:stCondLst>
                        <p:cond delay="0"/>
                      </p:stCondLst>
                      <p:childTnLst>
                        <p:par>
                          <p:cTn id="73" fill="hold">
                            <p:stCondLst>
                              <p:cond delay="0"/>
                            </p:stCondLst>
                            <p:childTnLst>
                              <p:par>
                                <p:cTn id="74" presetID="23" presetClass="exit" presetSubtype="544" fill="hold" grpId="0" nodeType="clickEffect">
                                  <p:stCondLst>
                                    <p:cond delay="0"/>
                                  </p:stCondLst>
                                  <p:childTnLst>
                                    <p:anim calcmode="lin" valueType="num">
                                      <p:cBhvr>
                                        <p:cTn id="75" dur="500"/>
                                        <p:tgtEl>
                                          <p:spTgt spid="59"/>
                                        </p:tgtEl>
                                        <p:attrNameLst>
                                          <p:attrName>ppt_w</p:attrName>
                                        </p:attrNameLst>
                                      </p:cBhvr>
                                      <p:tavLst>
                                        <p:tav tm="0">
                                          <p:val>
                                            <p:strVal val="ppt_w"/>
                                          </p:val>
                                        </p:tav>
                                        <p:tav tm="100000">
                                          <p:val>
                                            <p:fltVal val="0"/>
                                          </p:val>
                                        </p:tav>
                                      </p:tavLst>
                                    </p:anim>
                                    <p:anim calcmode="lin" valueType="num">
                                      <p:cBhvr>
                                        <p:cTn id="76" dur="500"/>
                                        <p:tgtEl>
                                          <p:spTgt spid="59"/>
                                        </p:tgtEl>
                                        <p:attrNameLst>
                                          <p:attrName>ppt_h</p:attrName>
                                        </p:attrNameLst>
                                      </p:cBhvr>
                                      <p:tavLst>
                                        <p:tav tm="0">
                                          <p:val>
                                            <p:strVal val="ppt_h"/>
                                          </p:val>
                                        </p:tav>
                                        <p:tav tm="100000">
                                          <p:val>
                                            <p:fltVal val="0"/>
                                          </p:val>
                                        </p:tav>
                                      </p:tavLst>
                                    </p:anim>
                                    <p:anim calcmode="lin" valueType="num">
                                      <p:cBhvr>
                                        <p:cTn id="77" dur="500"/>
                                        <p:tgtEl>
                                          <p:spTgt spid="59"/>
                                        </p:tgtEl>
                                        <p:attrNameLst>
                                          <p:attrName>ppt_x</p:attrName>
                                        </p:attrNameLst>
                                      </p:cBhvr>
                                      <p:tavLst>
                                        <p:tav tm="0">
                                          <p:val>
                                            <p:strVal val="ppt_x"/>
                                          </p:val>
                                        </p:tav>
                                        <p:tav tm="100000">
                                          <p:val>
                                            <p:fltVal val="0.5"/>
                                          </p:val>
                                        </p:tav>
                                      </p:tavLst>
                                    </p:anim>
                                    <p:anim calcmode="lin" valueType="num">
                                      <p:cBhvr>
                                        <p:cTn id="78" dur="500"/>
                                        <p:tgtEl>
                                          <p:spTgt spid="59"/>
                                        </p:tgtEl>
                                        <p:attrNameLst>
                                          <p:attrName>ppt_y</p:attrName>
                                        </p:attrNameLst>
                                      </p:cBhvr>
                                      <p:tavLst>
                                        <p:tav tm="0">
                                          <p:val>
                                            <p:strVal val="ppt_y"/>
                                          </p:val>
                                        </p:tav>
                                        <p:tav tm="100000">
                                          <p:val>
                                            <p:fltVal val="0.5"/>
                                          </p:val>
                                        </p:tav>
                                      </p:tavLst>
                                    </p:anim>
                                    <p:set>
                                      <p:cBhvr>
                                        <p:cTn id="79" dur="1" fill="hold">
                                          <p:stCondLst>
                                            <p:cond delay="499"/>
                                          </p:stCondLst>
                                        </p:cTn>
                                        <p:tgtEl>
                                          <p:spTgt spid="59"/>
                                        </p:tgtEl>
                                        <p:attrNameLst>
                                          <p:attrName>style.visibility</p:attrName>
                                        </p:attrNameLst>
                                      </p:cBhvr>
                                      <p:to>
                                        <p:strVal val="hidden"/>
                                      </p:to>
                                    </p:set>
                                  </p:childTnLst>
                                </p:cTn>
                              </p:par>
                              <p:par>
                                <p:cTn id="80" presetID="10" presetClass="exit" presetSubtype="0" fill="hold" grpId="0" nodeType="withEffect">
                                  <p:stCondLst>
                                    <p:cond delay="0"/>
                                  </p:stCondLst>
                                  <p:childTnLst>
                                    <p:animEffect transition="out" filter="fade">
                                      <p:cBhvr>
                                        <p:cTn id="81" dur="10"/>
                                        <p:tgtEl>
                                          <p:spTgt spid="58"/>
                                        </p:tgtEl>
                                      </p:cBhvr>
                                    </p:animEffect>
                                    <p:set>
                                      <p:cBhvr>
                                        <p:cTn id="82" dur="1" fill="hold">
                                          <p:stCondLst>
                                            <p:cond delay="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83" restart="whenNotActive" fill="hold" evtFilter="cancelBubble" nodeType="interactiveSeq">
                <p:stCondLst>
                  <p:cond evt="onClick" delay="0">
                    <p:tgtEl>
                      <p:spTgt spid="63"/>
                    </p:tgtEl>
                  </p:cond>
                </p:stCondLst>
                <p:endSync evt="end" delay="0">
                  <p:rtn val="all"/>
                </p:endSync>
                <p:childTnLst>
                  <p:par>
                    <p:cTn id="84" fill="hold">
                      <p:stCondLst>
                        <p:cond delay="0"/>
                      </p:stCondLst>
                      <p:childTnLst>
                        <p:par>
                          <p:cTn id="85" fill="hold">
                            <p:stCondLst>
                              <p:cond delay="0"/>
                            </p:stCondLst>
                            <p:childTnLst>
                              <p:par>
                                <p:cTn id="86" presetID="23" presetClass="exit" presetSubtype="544" fill="hold" grpId="0" nodeType="clickEffect">
                                  <p:stCondLst>
                                    <p:cond delay="0"/>
                                  </p:stCondLst>
                                  <p:childTnLst>
                                    <p:anim calcmode="lin" valueType="num">
                                      <p:cBhvr>
                                        <p:cTn id="87" dur="500"/>
                                        <p:tgtEl>
                                          <p:spTgt spid="63"/>
                                        </p:tgtEl>
                                        <p:attrNameLst>
                                          <p:attrName>ppt_w</p:attrName>
                                        </p:attrNameLst>
                                      </p:cBhvr>
                                      <p:tavLst>
                                        <p:tav tm="0">
                                          <p:val>
                                            <p:strVal val="ppt_w"/>
                                          </p:val>
                                        </p:tav>
                                        <p:tav tm="100000">
                                          <p:val>
                                            <p:fltVal val="0"/>
                                          </p:val>
                                        </p:tav>
                                      </p:tavLst>
                                    </p:anim>
                                    <p:anim calcmode="lin" valueType="num">
                                      <p:cBhvr>
                                        <p:cTn id="88" dur="500"/>
                                        <p:tgtEl>
                                          <p:spTgt spid="63"/>
                                        </p:tgtEl>
                                        <p:attrNameLst>
                                          <p:attrName>ppt_h</p:attrName>
                                        </p:attrNameLst>
                                      </p:cBhvr>
                                      <p:tavLst>
                                        <p:tav tm="0">
                                          <p:val>
                                            <p:strVal val="ppt_h"/>
                                          </p:val>
                                        </p:tav>
                                        <p:tav tm="100000">
                                          <p:val>
                                            <p:fltVal val="0"/>
                                          </p:val>
                                        </p:tav>
                                      </p:tavLst>
                                    </p:anim>
                                    <p:anim calcmode="lin" valueType="num">
                                      <p:cBhvr>
                                        <p:cTn id="89" dur="500"/>
                                        <p:tgtEl>
                                          <p:spTgt spid="63"/>
                                        </p:tgtEl>
                                        <p:attrNameLst>
                                          <p:attrName>ppt_x</p:attrName>
                                        </p:attrNameLst>
                                      </p:cBhvr>
                                      <p:tavLst>
                                        <p:tav tm="0">
                                          <p:val>
                                            <p:strVal val="ppt_x"/>
                                          </p:val>
                                        </p:tav>
                                        <p:tav tm="100000">
                                          <p:val>
                                            <p:fltVal val="0.5"/>
                                          </p:val>
                                        </p:tav>
                                      </p:tavLst>
                                    </p:anim>
                                    <p:anim calcmode="lin" valueType="num">
                                      <p:cBhvr>
                                        <p:cTn id="90" dur="500"/>
                                        <p:tgtEl>
                                          <p:spTgt spid="63"/>
                                        </p:tgtEl>
                                        <p:attrNameLst>
                                          <p:attrName>ppt_y</p:attrName>
                                        </p:attrNameLst>
                                      </p:cBhvr>
                                      <p:tavLst>
                                        <p:tav tm="0">
                                          <p:val>
                                            <p:strVal val="ppt_y"/>
                                          </p:val>
                                        </p:tav>
                                        <p:tav tm="100000">
                                          <p:val>
                                            <p:fltVal val="0.5"/>
                                          </p:val>
                                        </p:tav>
                                      </p:tavLst>
                                    </p:anim>
                                    <p:set>
                                      <p:cBhvr>
                                        <p:cTn id="91" dur="1" fill="hold">
                                          <p:stCondLst>
                                            <p:cond delay="499"/>
                                          </p:stCondLst>
                                        </p:cTn>
                                        <p:tgtEl>
                                          <p:spTgt spid="63"/>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10"/>
                                        <p:tgtEl>
                                          <p:spTgt spid="62"/>
                                        </p:tgtEl>
                                      </p:cBhvr>
                                    </p:animEffect>
                                    <p:set>
                                      <p:cBhvr>
                                        <p:cTn id="94" dur="1" fill="hold">
                                          <p:stCondLst>
                                            <p:cond delay="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3"/>
                  </p:tgtEl>
                </p:cond>
              </p:nextCondLst>
            </p:seq>
          </p:childTnLst>
        </p:cTn>
      </p:par>
    </p:tnLst>
    <p:bldLst>
      <p:bldP spid="29" grpId="0"/>
      <p:bldP spid="51" grpId="0" animBg="1"/>
      <p:bldP spid="51" grpId="1" animBg="1"/>
      <p:bldP spid="52" grpId="0"/>
      <p:bldP spid="53" grpId="0" animBg="1"/>
      <p:bldP spid="53" grpId="1" animBg="1"/>
      <p:bldP spid="54" grpId="0"/>
      <p:bldP spid="55" grpId="0" animBg="1"/>
      <p:bldP spid="55" grpId="1" animBg="1"/>
      <p:bldP spid="56" grpId="0"/>
      <p:bldP spid="57" grpId="0" animBg="1"/>
      <p:bldP spid="57" grpId="1" animBg="1"/>
      <p:bldP spid="58" grpId="0"/>
      <p:bldP spid="59" grpId="0" animBg="1"/>
      <p:bldP spid="59" grpId="1" animBg="1"/>
      <p:bldP spid="62" grpId="0"/>
      <p:bldP spid="63" grpId="0" animBg="1"/>
      <p:bldP spid="63" grpId="1" animBg="1"/>
      <p:bldP spid="71"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863" y="5199756"/>
            <a:ext cx="990025"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500" y="571500"/>
            <a:ext cx="5715000" cy="5715000"/>
          </a:xfrm>
          <a:prstGeom prst="rect">
            <a:avLst/>
          </a:prstGeom>
        </p:spPr>
      </p:pic>
      <p:sp>
        <p:nvSpPr>
          <p:cNvPr id="9" name="Pentagon 8">
            <a:hlinkClick r:id="rId6" action="ppaction://hlinksldjump"/>
          </p:cNvPr>
          <p:cNvSpPr/>
          <p:nvPr/>
        </p:nvSpPr>
        <p:spPr>
          <a:xfrm flipH="1">
            <a:off x="7619327" y="6105130"/>
            <a:ext cx="140561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GO HOME</a:t>
            </a:r>
          </a:p>
        </p:txBody>
      </p:sp>
      <p:sp>
        <p:nvSpPr>
          <p:cNvPr id="12" name="Snip Diagonal Corner Rectangle 11"/>
          <p:cNvSpPr/>
          <p:nvPr/>
        </p:nvSpPr>
        <p:spPr>
          <a:xfrm>
            <a:off x="1120165" y="762000"/>
            <a:ext cx="7031864" cy="2242087"/>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dirty="0">
              <a:solidFill>
                <a:prstClr val="black">
                  <a:lumMod val="95000"/>
                  <a:lumOff val="5000"/>
                </a:prstClr>
              </a:solidFill>
              <a:latin typeface="Times New Roman" pitchFamily="18" charset="0"/>
              <a:cs typeface="Times New Roman" pitchFamily="18" charset="0"/>
            </a:endParaRPr>
          </a:p>
          <a:p>
            <a:r>
              <a:rPr lang="en-US" sz="2000" b="1" dirty="0" err="1">
                <a:solidFill>
                  <a:prstClr val="black">
                    <a:lumMod val="95000"/>
                    <a:lumOff val="5000"/>
                  </a:prstClr>
                </a:solidFill>
                <a:latin typeface="Times New Roman" pitchFamily="18" charset="0"/>
                <a:cs typeface="Times New Roman" pitchFamily="18" charset="0"/>
              </a:rPr>
              <a:t>Câu</a:t>
            </a:r>
            <a:r>
              <a:rPr lang="en-US" sz="2000" b="1" dirty="0">
                <a:solidFill>
                  <a:prstClr val="black">
                    <a:lumMod val="95000"/>
                    <a:lumOff val="5000"/>
                  </a:prstClr>
                </a:solidFill>
                <a:latin typeface="Times New Roman" pitchFamily="18" charset="0"/>
                <a:cs typeface="Times New Roman" pitchFamily="18" charset="0"/>
              </a:rPr>
              <a:t> 1 : </a:t>
            </a:r>
            <a:r>
              <a:rPr lang="vi-VN" sz="2000" dirty="0">
                <a:solidFill>
                  <a:srgbClr val="000000"/>
                </a:solidFill>
                <a:latin typeface="Times New Roman" pitchFamily="18" charset="0"/>
                <a:cs typeface="Times New Roman" pitchFamily="18" charset="0"/>
              </a:rPr>
              <a:t>Trong các tế bào quá trình phân giải glucose bắt đầu bằng</a:t>
            </a:r>
            <a:endParaRPr lang="vi-VN" sz="2000" dirty="0">
              <a:latin typeface="Times New Roman" pitchFamily="18" charset="0"/>
              <a:cs typeface="Times New Roman" pitchFamily="18" charset="0"/>
            </a:endParaRPr>
          </a:p>
          <a:p>
            <a:r>
              <a:rPr lang="vi-VN" sz="2000" dirty="0">
                <a:solidFill>
                  <a:srgbClr val="000000"/>
                </a:solidFill>
                <a:latin typeface="Times New Roman" pitchFamily="18" charset="0"/>
                <a:cs typeface="Times New Roman" pitchFamily="18" charset="0"/>
              </a:rPr>
              <a:t>A</a:t>
            </a:r>
            <a:r>
              <a:rPr lang="en-US" sz="2000" dirty="0">
                <a:solidFill>
                  <a:srgbClr val="000000"/>
                </a:solidFill>
                <a:latin typeface="Times New Roman" pitchFamily="18" charset="0"/>
                <a:cs typeface="Times New Roman" pitchFamily="18" charset="0"/>
              </a:rPr>
              <a:t>.</a:t>
            </a:r>
            <a:r>
              <a:rPr lang="vi-VN" sz="2000" dirty="0">
                <a:solidFill>
                  <a:srgbClr val="000000"/>
                </a:solidFill>
                <a:latin typeface="Times New Roman" pitchFamily="18" charset="0"/>
                <a:cs typeface="Times New Roman" pitchFamily="18" charset="0"/>
              </a:rPr>
              <a:t> Quá trình đường phân </a:t>
            </a:r>
            <a:endParaRPr lang="vi-VN" sz="2000" dirty="0">
              <a:latin typeface="Times New Roman" pitchFamily="18" charset="0"/>
              <a:cs typeface="Times New Roman" pitchFamily="18" charset="0"/>
            </a:endParaRPr>
          </a:p>
          <a:p>
            <a:r>
              <a:rPr lang="vi-VN" sz="2000" dirty="0">
                <a:solidFill>
                  <a:srgbClr val="000000"/>
                </a:solidFill>
                <a:latin typeface="Times New Roman" pitchFamily="18" charset="0"/>
                <a:cs typeface="Times New Roman" pitchFamily="18" charset="0"/>
              </a:rPr>
              <a:t>B. Quá trình lên men </a:t>
            </a:r>
            <a:endParaRPr lang="vi-VN" sz="2000" dirty="0">
              <a:latin typeface="Times New Roman" pitchFamily="18" charset="0"/>
              <a:cs typeface="Times New Roman" pitchFamily="18" charset="0"/>
            </a:endParaRPr>
          </a:p>
          <a:p>
            <a:r>
              <a:rPr lang="vi-VN" sz="2000" dirty="0">
                <a:solidFill>
                  <a:srgbClr val="000000"/>
                </a:solidFill>
                <a:latin typeface="Times New Roman" pitchFamily="18" charset="0"/>
                <a:cs typeface="Times New Roman" pitchFamily="18" charset="0"/>
              </a:rPr>
              <a:t>C. Quá trình oxy hóa pyruvate</a:t>
            </a:r>
            <a:endParaRPr lang="vi-VN" sz="2000" dirty="0">
              <a:latin typeface="Times New Roman" pitchFamily="18" charset="0"/>
              <a:cs typeface="Times New Roman" pitchFamily="18" charset="0"/>
            </a:endParaRPr>
          </a:p>
          <a:p>
            <a:r>
              <a:rPr lang="vi-VN" sz="2000" dirty="0">
                <a:solidFill>
                  <a:srgbClr val="000000"/>
                </a:solidFill>
                <a:latin typeface="Times New Roman" pitchFamily="18" charset="0"/>
                <a:cs typeface="Times New Roman" pitchFamily="18" charset="0"/>
              </a:rPr>
              <a:t>D. Chu trình Krebs</a:t>
            </a:r>
            <a:endParaRPr lang="vi-VN" sz="2000" dirty="0">
              <a:latin typeface="Times New Roman" pitchFamily="18" charset="0"/>
              <a:cs typeface="Times New Roman" pitchFamily="18" charset="0"/>
            </a:endParaRPr>
          </a:p>
          <a:p>
            <a:br>
              <a:rPr lang="vi-VN" sz="2000" dirty="0">
                <a:latin typeface="Times New Roman" pitchFamily="18" charset="0"/>
                <a:cs typeface="Times New Roman" pitchFamily="18" charset="0"/>
              </a:rPr>
            </a:br>
            <a:endParaRPr lang="en-US" sz="2000" b="1" dirty="0">
              <a:solidFill>
                <a:prstClr val="black">
                  <a:lumMod val="95000"/>
                  <a:lumOff val="5000"/>
                </a:prstClr>
              </a:solidFill>
              <a:latin typeface="Times New Roman" pitchFamily="18" charset="0"/>
              <a:cs typeface="Times New Roman" pitchFamily="18" charset="0"/>
            </a:endParaRPr>
          </a:p>
        </p:txBody>
      </p:sp>
      <p:sp>
        <p:nvSpPr>
          <p:cNvPr id="5" name="Rectangle 4"/>
          <p:cNvSpPr/>
          <p:nvPr/>
        </p:nvSpPr>
        <p:spPr>
          <a:xfrm>
            <a:off x="1652867" y="3834740"/>
            <a:ext cx="596646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rgbClr val="002060"/>
                </a:solidFill>
                <a:latin typeface="Times New Roman" pitchFamily="18" charset="0"/>
                <a:cs typeface="Times New Roman" pitchFamily="18" charset="0"/>
              </a:rPr>
              <a:t>Đáp</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án</a:t>
            </a:r>
            <a:r>
              <a:rPr lang="en-US" sz="3200" b="1" i="1" dirty="0">
                <a:solidFill>
                  <a:srgbClr val="002060"/>
                </a:solidFill>
                <a:latin typeface="Times New Roman" pitchFamily="18" charset="0"/>
                <a:cs typeface="Times New Roman" pitchFamily="18" charset="0"/>
              </a:rPr>
              <a:t>: A</a:t>
            </a:r>
          </a:p>
        </p:txBody>
      </p:sp>
      <p:sp>
        <p:nvSpPr>
          <p:cNvPr id="15" name="Rectangle 14"/>
          <p:cNvSpPr/>
          <p:nvPr/>
        </p:nvSpPr>
        <p:spPr>
          <a:xfrm>
            <a:off x="961884" y="3013502"/>
            <a:ext cx="7220246" cy="707886"/>
          </a:xfrm>
          <a:prstGeom prst="rect">
            <a:avLst/>
          </a:prstGeom>
          <a:noFill/>
        </p:spPr>
        <p:txBody>
          <a:bodyPr wrap="none" lIns="91440" tIns="45720" rIns="91440" bIns="45720">
            <a:spAutoFit/>
          </a:bodyPr>
          <a:lstStyle/>
          <a:p>
            <a:pPr algn="ctr"/>
            <a:r>
              <a:rPr lang="en-US" sz="4000" b="1" i="1" dirty="0" err="1">
                <a:solidFill>
                  <a:srgbClr val="FF0000"/>
                </a:solidFill>
                <a:latin typeface="Times New Roman" pitchFamily="18" charset="0"/>
                <a:cs typeface="Times New Roman" pitchFamily="18" charset="0"/>
              </a:rPr>
              <a:t>Chúc</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mừng</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em</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nhận</a:t>
            </a:r>
            <a:r>
              <a:rPr lang="en-US" sz="4000" b="1" i="1" dirty="0">
                <a:solidFill>
                  <a:srgbClr val="FF0000"/>
                </a:solidFill>
                <a:latin typeface="Times New Roman" pitchFamily="18" charset="0"/>
                <a:cs typeface="Times New Roman" pitchFamily="18" charset="0"/>
              </a:rPr>
              <a:t> 1 </a:t>
            </a:r>
            <a:r>
              <a:rPr lang="en-US" sz="4000" b="1" i="1" dirty="0" err="1">
                <a:solidFill>
                  <a:srgbClr val="FF0000"/>
                </a:solidFill>
                <a:latin typeface="Times New Roman" pitchFamily="18" charset="0"/>
                <a:cs typeface="Times New Roman" pitchFamily="18" charset="0"/>
              </a:rPr>
              <a:t>phần</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quà</a:t>
            </a:r>
            <a:endParaRPr lang="en-US" sz="40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6240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863" y="5199756"/>
            <a:ext cx="990025"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500" y="571500"/>
            <a:ext cx="5715000" cy="5715000"/>
          </a:xfrm>
          <a:prstGeom prst="rect">
            <a:avLst/>
          </a:prstGeom>
        </p:spPr>
      </p:pic>
      <p:sp>
        <p:nvSpPr>
          <p:cNvPr id="9" name="Pentagon 8">
            <a:hlinkClick r:id="rId6" action="ppaction://hlinksldjump"/>
          </p:cNvPr>
          <p:cNvSpPr/>
          <p:nvPr/>
        </p:nvSpPr>
        <p:spPr>
          <a:xfrm flipH="1">
            <a:off x="7619327" y="6105130"/>
            <a:ext cx="140561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dirty="0">
                <a:solidFill>
                  <a:prstClr val="black"/>
                </a:solidFill>
              </a:rPr>
              <a:t>GO HOME</a:t>
            </a:r>
          </a:p>
        </p:txBody>
      </p:sp>
      <p:sp>
        <p:nvSpPr>
          <p:cNvPr id="12" name="Snip Diagonal Corner Rectangle 11"/>
          <p:cNvSpPr/>
          <p:nvPr/>
        </p:nvSpPr>
        <p:spPr>
          <a:xfrm>
            <a:off x="1120164" y="381000"/>
            <a:ext cx="7201971" cy="2623087"/>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latin typeface="Times New Roman" pitchFamily="18" charset="0"/>
                <a:cs typeface="Times New Roman" pitchFamily="18" charset="0"/>
              </a:rPr>
              <a:t>Câu</a:t>
            </a:r>
            <a:r>
              <a:rPr lang="en-US" sz="2400" b="1" dirty="0">
                <a:solidFill>
                  <a:schemeClr val="tx1"/>
                </a:solidFill>
                <a:latin typeface="Times New Roman" pitchFamily="18" charset="0"/>
                <a:cs typeface="Times New Roman" pitchFamily="18" charset="0"/>
              </a:rPr>
              <a:t> 2 : </a:t>
            </a:r>
            <a:r>
              <a:rPr lang="en-US" sz="2400" dirty="0" err="1">
                <a:solidFill>
                  <a:schemeClr val="tx1"/>
                </a:solidFill>
                <a:latin typeface="Times New Roman" pitchFamily="18" charset="0"/>
                <a:cs typeface="Times New Roman" pitchFamily="18" charset="0"/>
              </a:rPr>
              <a:t>Chất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nhận</a:t>
            </a:r>
            <a:r>
              <a:rPr lang="en-US" sz="2400" dirty="0">
                <a:solidFill>
                  <a:schemeClr val="tx1"/>
                </a:solidFill>
                <a:latin typeface="Times New Roman" pitchFamily="18" charset="0"/>
                <a:cs typeface="Times New Roman" pitchFamily="18" charset="0"/>
              </a:rPr>
              <a:t> electron </a:t>
            </a:r>
            <a:r>
              <a:rPr lang="en-US" sz="2400" dirty="0" err="1">
                <a:solidFill>
                  <a:schemeClr val="tx1"/>
                </a:solidFill>
                <a:latin typeface="Times New Roman" pitchFamily="18" charset="0"/>
                <a:cs typeface="Times New Roman" pitchFamily="18" charset="0"/>
              </a:rPr>
              <a:t>cuối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cùng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trong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chuỗi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truyền</a:t>
            </a:r>
            <a:r>
              <a:rPr lang="en-US" sz="2400" dirty="0">
                <a:solidFill>
                  <a:schemeClr val="tx1"/>
                </a:solidFill>
                <a:latin typeface="Times New Roman" pitchFamily="18" charset="0"/>
                <a:cs typeface="Times New Roman" pitchFamily="18" charset="0"/>
              </a:rPr>
              <a:t> electron ở </a:t>
            </a:r>
            <a:r>
              <a:rPr lang="en-US" sz="2400" dirty="0" err="1">
                <a:solidFill>
                  <a:schemeClr val="tx1"/>
                </a:solidFill>
                <a:latin typeface="Times New Roman" pitchFamily="18" charset="0"/>
                <a:cs typeface="Times New Roman" pitchFamily="18" charset="0"/>
              </a:rPr>
              <a:t>ti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thể</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là</a:t>
            </a:r>
            <a:r>
              <a:rPr lang="en-US" sz="2400" dirty="0">
                <a:solidFill>
                  <a:schemeClr val="tx1"/>
                </a:solidFill>
                <a:latin typeface="Times New Roman" pitchFamily="18" charset="0"/>
                <a:cs typeface="Times New Roman" pitchFamily="18" charset="0"/>
              </a:rPr>
              <a:t> </a:t>
            </a:r>
          </a:p>
          <a:p>
            <a:r>
              <a:rPr lang="en-US" sz="2400" dirty="0">
                <a:solidFill>
                  <a:schemeClr val="tx1"/>
                </a:solidFill>
                <a:latin typeface="Times New Roman" pitchFamily="18" charset="0"/>
                <a:cs typeface="Times New Roman" pitchFamily="18" charset="0"/>
              </a:rPr>
              <a:t>A.NADH</a:t>
            </a:r>
          </a:p>
          <a:p>
            <a:r>
              <a:rPr lang="en-US" sz="2400" dirty="0">
                <a:solidFill>
                  <a:schemeClr val="tx1"/>
                </a:solidFill>
                <a:latin typeface="Times New Roman" pitchFamily="18" charset="0"/>
                <a:cs typeface="Times New Roman" pitchFamily="18" charset="0"/>
              </a:rPr>
              <a:t>B. O</a:t>
            </a:r>
            <a:r>
              <a:rPr lang="en-US" sz="2000" dirty="0">
                <a:solidFill>
                  <a:schemeClr val="tx1"/>
                </a:solidFill>
                <a:latin typeface="Times New Roman" pitchFamily="18" charset="0"/>
                <a:cs typeface="Times New Roman" pitchFamily="18" charset="0"/>
              </a:rPr>
              <a:t>2</a:t>
            </a:r>
          </a:p>
          <a:p>
            <a:r>
              <a:rPr lang="en-US" sz="2400" dirty="0">
                <a:solidFill>
                  <a:schemeClr val="tx1"/>
                </a:solidFill>
                <a:latin typeface="Times New Roman" pitchFamily="18" charset="0"/>
                <a:cs typeface="Times New Roman" pitchFamily="18" charset="0"/>
              </a:rPr>
              <a:t>C. CO</a:t>
            </a:r>
            <a:r>
              <a:rPr lang="en-US" sz="2000" dirty="0">
                <a:solidFill>
                  <a:schemeClr val="tx1"/>
                </a:solidFill>
                <a:latin typeface="Times New Roman" pitchFamily="18" charset="0"/>
                <a:cs typeface="Times New Roman" pitchFamily="18" charset="0"/>
              </a:rPr>
              <a:t>2</a:t>
            </a:r>
          </a:p>
          <a:p>
            <a:r>
              <a:rPr lang="en-US" sz="2400" dirty="0">
                <a:solidFill>
                  <a:schemeClr val="tx1"/>
                </a:solidFill>
                <a:latin typeface="Times New Roman" pitchFamily="18" charset="0"/>
                <a:cs typeface="Times New Roman" pitchFamily="18" charset="0"/>
              </a:rPr>
              <a:t>D. H</a:t>
            </a:r>
            <a:r>
              <a:rPr lang="en-US" sz="2000" dirty="0">
                <a:solidFill>
                  <a:schemeClr val="tx1"/>
                </a:solidFill>
                <a:latin typeface="Times New Roman" pitchFamily="18" charset="0"/>
                <a:cs typeface="Times New Roman" pitchFamily="18" charset="0"/>
              </a:rPr>
              <a:t>2</a:t>
            </a:r>
            <a:r>
              <a:rPr lang="en-US" sz="2400" dirty="0">
                <a:solidFill>
                  <a:schemeClr val="tx1"/>
                </a:solidFill>
                <a:latin typeface="Times New Roman" pitchFamily="18" charset="0"/>
                <a:cs typeface="Times New Roman" pitchFamily="18" charset="0"/>
              </a:rPr>
              <a:t>O</a:t>
            </a:r>
            <a:endParaRPr lang="en-US" sz="2400" b="1" dirty="0">
              <a:solidFill>
                <a:schemeClr val="tx1"/>
              </a:solidFill>
              <a:latin typeface="Times New Roman" pitchFamily="18" charset="0"/>
              <a:cs typeface="Times New Roman" pitchFamily="18" charset="0"/>
            </a:endParaRPr>
          </a:p>
        </p:txBody>
      </p:sp>
      <p:sp>
        <p:nvSpPr>
          <p:cNvPr id="5" name="Rectangle 4"/>
          <p:cNvSpPr/>
          <p:nvPr/>
        </p:nvSpPr>
        <p:spPr>
          <a:xfrm>
            <a:off x="1652867" y="3834740"/>
            <a:ext cx="596646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rgbClr val="002060"/>
                </a:solidFill>
                <a:latin typeface="Times New Roman" pitchFamily="18" charset="0"/>
                <a:cs typeface="Times New Roman" pitchFamily="18" charset="0"/>
              </a:rPr>
              <a:t>Đáp</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án</a:t>
            </a:r>
            <a:r>
              <a:rPr lang="en-US" sz="3200" b="1" i="1" dirty="0">
                <a:solidFill>
                  <a:srgbClr val="002060"/>
                </a:solidFill>
                <a:latin typeface="Times New Roman" pitchFamily="18" charset="0"/>
                <a:cs typeface="Times New Roman" pitchFamily="18" charset="0"/>
              </a:rPr>
              <a:t>: B</a:t>
            </a:r>
          </a:p>
        </p:txBody>
      </p:sp>
      <p:sp>
        <p:nvSpPr>
          <p:cNvPr id="15" name="Rectangle 14"/>
          <p:cNvSpPr/>
          <p:nvPr/>
        </p:nvSpPr>
        <p:spPr>
          <a:xfrm>
            <a:off x="513044" y="3013505"/>
            <a:ext cx="8117928" cy="646331"/>
          </a:xfrm>
          <a:prstGeom prst="rect">
            <a:avLst/>
          </a:prstGeom>
          <a:noFill/>
        </p:spPr>
        <p:txBody>
          <a:bodyPr wrap="none" lIns="91440" tIns="45720" rIns="91440" bIns="45720">
            <a:spAutoFit/>
          </a:bodyPr>
          <a:lstStyle/>
          <a:p>
            <a:pPr algn="ctr"/>
            <a:r>
              <a:rPr lang="en-US" sz="3600" b="1" i="1" dirty="0" err="1">
                <a:solidFill>
                  <a:srgbClr val="FF0000"/>
                </a:solidFill>
                <a:latin typeface="Times New Roman" pitchFamily="18" charset="0"/>
                <a:cs typeface="Times New Roman" pitchFamily="18" charset="0"/>
              </a:rPr>
              <a:t>Chúc</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mừng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em</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nhận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một</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chàng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pháo</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tay</a:t>
            </a:r>
            <a:endParaRPr lang="en-US" sz="36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410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863" y="5199756"/>
            <a:ext cx="990025"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500" y="571500"/>
            <a:ext cx="5715000" cy="5715000"/>
          </a:xfrm>
          <a:prstGeom prst="rect">
            <a:avLst/>
          </a:prstGeom>
        </p:spPr>
      </p:pic>
      <p:sp>
        <p:nvSpPr>
          <p:cNvPr id="9" name="Pentagon 8">
            <a:hlinkClick r:id="rId6" action="ppaction://hlinksldjump"/>
          </p:cNvPr>
          <p:cNvSpPr/>
          <p:nvPr/>
        </p:nvSpPr>
        <p:spPr>
          <a:xfrm flipH="1">
            <a:off x="7619327" y="6105130"/>
            <a:ext cx="140561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dirty="0">
                <a:solidFill>
                  <a:prstClr val="black"/>
                </a:solidFill>
              </a:rPr>
              <a:t>GO HOME</a:t>
            </a:r>
          </a:p>
        </p:txBody>
      </p:sp>
      <p:sp>
        <p:nvSpPr>
          <p:cNvPr id="12" name="Snip Diagonal Corner Rectangle 11"/>
          <p:cNvSpPr/>
          <p:nvPr/>
        </p:nvSpPr>
        <p:spPr>
          <a:xfrm>
            <a:off x="1120165" y="457200"/>
            <a:ext cx="7201972" cy="2546887"/>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dirty="0">
              <a:solidFill>
                <a:schemeClr val="tx1"/>
              </a:solidFill>
              <a:latin typeface="Times New Roman" pitchFamily="18" charset="0"/>
              <a:cs typeface="Times New Roman" pitchFamily="18" charset="0"/>
            </a:endParaRPr>
          </a:p>
          <a:p>
            <a:pPr>
              <a:defRPr/>
            </a:pPr>
            <a:r>
              <a:rPr lang="en-US" sz="2800" b="1" dirty="0" err="1">
                <a:solidFill>
                  <a:schemeClr val="tx1"/>
                </a:solidFill>
                <a:latin typeface="Times New Roman" pitchFamily="18" charset="0"/>
                <a:cs typeface="Times New Roman" pitchFamily="18" charset="0"/>
              </a:rPr>
              <a:t>Câu</a:t>
            </a:r>
            <a:r>
              <a:rPr lang="en-US" sz="2800" b="1" dirty="0">
                <a:solidFill>
                  <a:schemeClr val="tx1"/>
                </a:solidFill>
                <a:latin typeface="Times New Roman" pitchFamily="18" charset="0"/>
                <a:cs typeface="Times New Roman" pitchFamily="18" charset="0"/>
              </a:rPr>
              <a:t> 3 : </a:t>
            </a:r>
            <a:r>
              <a:rPr lang="en-US" sz="2800" b="1" dirty="0" err="1">
                <a:solidFill>
                  <a:schemeClr val="tx1"/>
                </a:solidFill>
                <a:latin typeface="Times New Roman" pitchFamily="18" charset="0"/>
                <a:cs typeface="Times New Roman" pitchFamily="18" charset="0"/>
              </a:rPr>
              <a:t>Quá</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trình</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đường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phân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diễn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ra</a:t>
            </a:r>
            <a:r>
              <a:rPr lang="en-US" sz="2800" b="1" dirty="0">
                <a:solidFill>
                  <a:schemeClr val="tx1"/>
                </a:solidFill>
                <a:latin typeface="Times New Roman" pitchFamily="18" charset="0"/>
                <a:cs typeface="Times New Roman" pitchFamily="18" charset="0"/>
              </a:rPr>
              <a:t> </a:t>
            </a:r>
          </a:p>
          <a:p>
            <a:pPr marL="514350" indent="-514350">
              <a:buAutoNum type="alphaUcPeriod"/>
              <a:defRPr/>
            </a:pPr>
            <a:r>
              <a:rPr lang="en-US" sz="2400" b="1" dirty="0">
                <a:solidFill>
                  <a:schemeClr val="tx1"/>
                </a:solidFill>
                <a:latin typeface="Times New Roman" pitchFamily="18" charset="0"/>
                <a:cs typeface="Times New Roman" pitchFamily="18" charset="0"/>
              </a:rPr>
              <a:t>Ở </a:t>
            </a:r>
            <a:r>
              <a:rPr lang="en-US" sz="2400" b="1" dirty="0" err="1">
                <a:solidFill>
                  <a:schemeClr val="tx1"/>
                </a:solidFill>
                <a:latin typeface="Times New Roman" pitchFamily="18" charset="0"/>
                <a:cs typeface="Times New Roman" pitchFamily="18" charset="0"/>
              </a:rPr>
              <a:t>bào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tương</a:t>
            </a:r>
            <a:endParaRPr lang="en-US" sz="2400" b="1" dirty="0">
              <a:solidFill>
                <a:schemeClr val="tx1"/>
              </a:solidFill>
              <a:latin typeface="Times New Roman" pitchFamily="18" charset="0"/>
              <a:cs typeface="Times New Roman" pitchFamily="18" charset="0"/>
            </a:endParaRPr>
          </a:p>
          <a:p>
            <a:pPr marL="514350" indent="-514350">
              <a:buAutoNum type="alphaUcPeriod"/>
              <a:defRPr/>
            </a:pPr>
            <a:r>
              <a:rPr lang="en-US" sz="2400" b="1" dirty="0">
                <a:solidFill>
                  <a:schemeClr val="tx1"/>
                </a:solidFill>
                <a:latin typeface="Times New Roman" pitchFamily="18" charset="0"/>
                <a:cs typeface="Times New Roman" pitchFamily="18" charset="0"/>
              </a:rPr>
              <a:t>Ở </a:t>
            </a:r>
            <a:r>
              <a:rPr lang="en-US" sz="2400" b="1" dirty="0" err="1">
                <a:solidFill>
                  <a:schemeClr val="tx1"/>
                </a:solidFill>
                <a:latin typeface="Times New Roman" pitchFamily="18" charset="0"/>
                <a:cs typeface="Times New Roman" pitchFamily="18" charset="0"/>
              </a:rPr>
              <a:t>ti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thể</a:t>
            </a:r>
            <a:endParaRPr lang="en-US" sz="2400" b="1" dirty="0">
              <a:solidFill>
                <a:schemeClr val="tx1"/>
              </a:solidFill>
              <a:latin typeface="Times New Roman" pitchFamily="18" charset="0"/>
              <a:cs typeface="Times New Roman" pitchFamily="18" charset="0"/>
            </a:endParaRPr>
          </a:p>
          <a:p>
            <a:pPr marL="514350" indent="-514350">
              <a:buAutoNum type="alphaUcPeriod"/>
              <a:defRPr/>
            </a:pPr>
            <a:r>
              <a:rPr lang="en-US" sz="2400" b="1" dirty="0" err="1">
                <a:solidFill>
                  <a:schemeClr val="tx1"/>
                </a:solidFill>
                <a:latin typeface="Times New Roman" pitchFamily="18" charset="0"/>
                <a:cs typeface="Times New Roman" pitchFamily="18" charset="0"/>
              </a:rPr>
              <a:t>Chỉ</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khi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có</a:t>
            </a:r>
            <a:r>
              <a:rPr lang="en-US" sz="2400" b="1" dirty="0">
                <a:solidFill>
                  <a:schemeClr val="tx1"/>
                </a:solidFill>
                <a:latin typeface="Times New Roman" pitchFamily="18" charset="0"/>
                <a:cs typeface="Times New Roman" pitchFamily="18" charset="0"/>
              </a:rPr>
              <a:t> </a:t>
            </a:r>
            <a:r>
              <a:rPr lang="en-US" sz="2800" b="1" dirty="0">
                <a:solidFill>
                  <a:schemeClr val="tx1"/>
                </a:solidFill>
                <a:latin typeface="Times New Roman" pitchFamily="18" charset="0"/>
                <a:cs typeface="Times New Roman" pitchFamily="18" charset="0"/>
              </a:rPr>
              <a:t>O</a:t>
            </a:r>
            <a:r>
              <a:rPr lang="en-US" sz="2400" b="1" dirty="0">
                <a:solidFill>
                  <a:schemeClr val="tx1"/>
                </a:solidFill>
                <a:latin typeface="Times New Roman" pitchFamily="18" charset="0"/>
                <a:cs typeface="Times New Roman" pitchFamily="18" charset="0"/>
              </a:rPr>
              <a:t>2</a:t>
            </a:r>
          </a:p>
          <a:p>
            <a:pPr marL="514350" indent="-514350">
              <a:buFontTx/>
              <a:buAutoNum type="alphaUcPeriod"/>
              <a:defRPr/>
            </a:pPr>
            <a:r>
              <a:rPr lang="en-US" sz="2400" b="1" dirty="0" err="1">
                <a:solidFill>
                  <a:schemeClr val="tx1"/>
                </a:solidFill>
                <a:latin typeface="Times New Roman" pitchFamily="18" charset="0"/>
                <a:cs typeface="Times New Roman" pitchFamily="18" charset="0"/>
              </a:rPr>
              <a:t>Chỉ</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khi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không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có</a:t>
            </a:r>
            <a:r>
              <a:rPr lang="en-US" sz="2400" b="1" dirty="0">
                <a:solidFill>
                  <a:schemeClr val="tx1"/>
                </a:solidFill>
                <a:latin typeface="Times New Roman" pitchFamily="18" charset="0"/>
                <a:cs typeface="Times New Roman" pitchFamily="18" charset="0"/>
              </a:rPr>
              <a:t> </a:t>
            </a:r>
            <a:r>
              <a:rPr lang="en-US" sz="2800" b="1" dirty="0">
                <a:solidFill>
                  <a:schemeClr val="tx1"/>
                </a:solidFill>
                <a:latin typeface="Times New Roman" pitchFamily="18" charset="0"/>
                <a:cs typeface="Times New Roman" pitchFamily="18" charset="0"/>
              </a:rPr>
              <a:t>O</a:t>
            </a:r>
            <a:r>
              <a:rPr lang="en-US" sz="2400" b="1" dirty="0">
                <a:solidFill>
                  <a:schemeClr val="tx1"/>
                </a:solidFill>
                <a:latin typeface="Times New Roman" pitchFamily="18" charset="0"/>
                <a:cs typeface="Times New Roman" pitchFamily="18" charset="0"/>
              </a:rPr>
              <a:t>2</a:t>
            </a:r>
          </a:p>
          <a:p>
            <a:pPr marL="514350" indent="-514350" algn="ctr">
              <a:buAutoNum type="alphaUcPeriod"/>
              <a:defRPr/>
            </a:pPr>
            <a:endParaRPr lang="en-US" sz="2400" b="1" dirty="0">
              <a:solidFill>
                <a:schemeClr val="tx1"/>
              </a:solidFill>
              <a:latin typeface="Times New Roman" pitchFamily="18" charset="0"/>
              <a:cs typeface="Times New Roman" pitchFamily="18" charset="0"/>
            </a:endParaRPr>
          </a:p>
          <a:p>
            <a:pPr marL="514350" indent="-514350" algn="ctr">
              <a:buAutoNum type="alphaUcPeriod"/>
              <a:defRPr/>
            </a:pPr>
            <a:endParaRPr lang="en-US" sz="2800" b="1" dirty="0">
              <a:solidFill>
                <a:schemeClr val="tx1"/>
              </a:solidFill>
              <a:latin typeface="Times New Roman" pitchFamily="18" charset="0"/>
              <a:cs typeface="Times New Roman" pitchFamily="18" charset="0"/>
            </a:endParaRPr>
          </a:p>
        </p:txBody>
      </p:sp>
      <p:sp>
        <p:nvSpPr>
          <p:cNvPr id="5" name="Rectangle 4"/>
          <p:cNvSpPr/>
          <p:nvPr/>
        </p:nvSpPr>
        <p:spPr>
          <a:xfrm>
            <a:off x="1652867" y="3834740"/>
            <a:ext cx="596646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rgbClr val="002060"/>
                </a:solidFill>
                <a:latin typeface="Times New Roman" pitchFamily="18" charset="0"/>
                <a:cs typeface="Times New Roman" pitchFamily="18" charset="0"/>
              </a:rPr>
              <a:t>Đáp</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án</a:t>
            </a:r>
            <a:r>
              <a:rPr lang="en-US" sz="3200" b="1" i="1" dirty="0">
                <a:solidFill>
                  <a:srgbClr val="002060"/>
                </a:solidFill>
                <a:latin typeface="Times New Roman" pitchFamily="18" charset="0"/>
                <a:cs typeface="Times New Roman" pitchFamily="18" charset="0"/>
              </a:rPr>
              <a:t>: A</a:t>
            </a:r>
          </a:p>
        </p:txBody>
      </p:sp>
      <p:sp>
        <p:nvSpPr>
          <p:cNvPr id="15" name="Rectangle 14"/>
          <p:cNvSpPr/>
          <p:nvPr/>
        </p:nvSpPr>
        <p:spPr>
          <a:xfrm>
            <a:off x="847264" y="3013505"/>
            <a:ext cx="7449475" cy="830997"/>
          </a:xfrm>
          <a:prstGeom prst="rect">
            <a:avLst/>
          </a:prstGeom>
          <a:noFill/>
        </p:spPr>
        <p:txBody>
          <a:bodyPr wrap="none" lIns="91440" tIns="45720" rIns="91440" bIns="45720">
            <a:spAutoFit/>
          </a:bodyPr>
          <a:lstStyle/>
          <a:p>
            <a:pPr algn="ctr"/>
            <a:r>
              <a:rPr lang="en-US" sz="4800" b="1" i="1" dirty="0" err="1">
                <a:solidFill>
                  <a:srgbClr val="FF0000"/>
                </a:solidFill>
                <a:latin typeface="Times New Roman" pitchFamily="18" charset="0"/>
                <a:cs typeface="Times New Roman" pitchFamily="18" charset="0"/>
              </a:rPr>
              <a:t>Chúc</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mừng</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em</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nhận</a:t>
            </a:r>
            <a:r>
              <a:rPr lang="en-US" sz="4800" b="1" i="1" dirty="0">
                <a:solidFill>
                  <a:srgbClr val="FF0000"/>
                </a:solidFill>
                <a:latin typeface="Times New Roman" pitchFamily="18" charset="0"/>
                <a:cs typeface="Times New Roman" pitchFamily="18" charset="0"/>
              </a:rPr>
              <a:t> 9 </a:t>
            </a:r>
            <a:r>
              <a:rPr lang="en-US" sz="4800" b="1" i="1" dirty="0" err="1">
                <a:solidFill>
                  <a:srgbClr val="FF0000"/>
                </a:solidFill>
                <a:latin typeface="Times New Roman" pitchFamily="18" charset="0"/>
                <a:cs typeface="Times New Roman" pitchFamily="18" charset="0"/>
              </a:rPr>
              <a:t>điểm</a:t>
            </a:r>
            <a:endParaRPr lang="en-US" sz="48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67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863" y="5199756"/>
            <a:ext cx="990025"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500" y="571500"/>
            <a:ext cx="5715000" cy="5715000"/>
          </a:xfrm>
          <a:prstGeom prst="rect">
            <a:avLst/>
          </a:prstGeom>
        </p:spPr>
      </p:pic>
      <p:sp>
        <p:nvSpPr>
          <p:cNvPr id="9" name="Pentagon 8">
            <a:hlinkClick r:id="rId6" action="ppaction://hlinksldjump"/>
          </p:cNvPr>
          <p:cNvSpPr/>
          <p:nvPr/>
        </p:nvSpPr>
        <p:spPr>
          <a:xfrm flipH="1">
            <a:off x="7619327" y="6105130"/>
            <a:ext cx="140561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dirty="0">
                <a:solidFill>
                  <a:prstClr val="black"/>
                </a:solidFill>
              </a:rPr>
              <a:t>GO HOME</a:t>
            </a:r>
          </a:p>
        </p:txBody>
      </p:sp>
      <p:sp>
        <p:nvSpPr>
          <p:cNvPr id="12" name="Snip Diagonal Corner Rectangle 11"/>
          <p:cNvSpPr/>
          <p:nvPr/>
        </p:nvSpPr>
        <p:spPr>
          <a:xfrm>
            <a:off x="0" y="76200"/>
            <a:ext cx="9024946" cy="3505200"/>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latin typeface="Times New Roman" pitchFamily="18" charset="0"/>
                <a:cs typeface="Times New Roman" pitchFamily="18" charset="0"/>
              </a:rPr>
              <a:t>Câu</a:t>
            </a:r>
            <a:r>
              <a:rPr lang="en-US" sz="2400" b="1" dirty="0">
                <a:solidFill>
                  <a:schemeClr val="tx1"/>
                </a:solidFill>
                <a:latin typeface="Times New Roman" pitchFamily="18" charset="0"/>
                <a:cs typeface="Times New Roman" pitchFamily="18" charset="0"/>
              </a:rPr>
              <a:t> 4 : </a:t>
            </a:r>
            <a:r>
              <a:rPr lang="vi-VN" sz="2400" dirty="0">
                <a:solidFill>
                  <a:schemeClr val="tx1"/>
                </a:solidFill>
                <a:latin typeface="Times New Roman" pitchFamily="18" charset="0"/>
                <a:cs typeface="Times New Roman" pitchFamily="18" charset="0"/>
              </a:rPr>
              <a:t>Chọn câu đúng về quá trình quang hợp và hô hấp tế bào </a:t>
            </a:r>
          </a:p>
          <a:p>
            <a:r>
              <a:rPr lang="vi-VN" sz="2400" dirty="0">
                <a:solidFill>
                  <a:schemeClr val="tx1"/>
                </a:solidFill>
                <a:latin typeface="Times New Roman" pitchFamily="18" charset="0"/>
                <a:cs typeface="Times New Roman" pitchFamily="18" charset="0"/>
              </a:rPr>
              <a:t>A.Quang hợp tạo ra  oxygen còn hô hấp tế bào sử dụng oxygen </a:t>
            </a:r>
          </a:p>
          <a:p>
            <a:r>
              <a:rPr lang="vi-VN" sz="2400" dirty="0">
                <a:solidFill>
                  <a:schemeClr val="tx1"/>
                </a:solidFill>
                <a:latin typeface="Times New Roman" pitchFamily="18" charset="0"/>
                <a:cs typeface="Times New Roman" pitchFamily="18" charset="0"/>
              </a:rPr>
              <a:t>B. Quang hợp sử dụng glucose còn hô hấp tế bào tạo ra glucose </a:t>
            </a:r>
          </a:p>
          <a:p>
            <a:r>
              <a:rPr lang="vi-VN" sz="2400" dirty="0">
                <a:solidFill>
                  <a:schemeClr val="tx1"/>
                </a:solidFill>
                <a:latin typeface="Times New Roman" pitchFamily="18" charset="0"/>
                <a:cs typeface="Times New Roman" pitchFamily="18" charset="0"/>
              </a:rPr>
              <a:t>C.Quang hợp chỉ xảy ra ở thực vật trong khi hô hấp tế bào chỉ xảy ra ở động vật</a:t>
            </a:r>
          </a:p>
          <a:p>
            <a:r>
              <a:rPr lang="vi-VN" sz="2400" dirty="0">
                <a:solidFill>
                  <a:schemeClr val="tx1"/>
                </a:solidFill>
                <a:latin typeface="Times New Roman" pitchFamily="18" charset="0"/>
                <a:cs typeface="Times New Roman" pitchFamily="18" charset="0"/>
              </a:rPr>
              <a:t>D.Quang hợp chỉ xảy ra trong điều kiện có ánh sáng còn hô hấp tế bào chỉ xảy ra trong bóng tối .</a:t>
            </a:r>
          </a:p>
          <a:p>
            <a:br>
              <a:rPr lang="vi-VN" sz="2400" dirty="0">
                <a:solidFill>
                  <a:schemeClr val="tx1"/>
                </a:solidFill>
                <a:latin typeface="Times New Roman" pitchFamily="18" charset="0"/>
                <a:cs typeface="Times New Roman" pitchFamily="18" charset="0"/>
              </a:rPr>
            </a:br>
            <a:endParaRPr lang="en-US" sz="2400" b="1" dirty="0">
              <a:solidFill>
                <a:schemeClr val="tx1"/>
              </a:solidFill>
              <a:latin typeface="Times New Roman" pitchFamily="18" charset="0"/>
              <a:cs typeface="Times New Roman" pitchFamily="18" charset="0"/>
            </a:endParaRPr>
          </a:p>
        </p:txBody>
      </p:sp>
      <p:sp>
        <p:nvSpPr>
          <p:cNvPr id="5" name="Rectangle 4"/>
          <p:cNvSpPr/>
          <p:nvPr/>
        </p:nvSpPr>
        <p:spPr>
          <a:xfrm>
            <a:off x="1652867" y="4427657"/>
            <a:ext cx="596646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rgbClr val="002060"/>
                </a:solidFill>
                <a:latin typeface="Times New Roman" pitchFamily="18" charset="0"/>
                <a:cs typeface="Times New Roman" pitchFamily="18" charset="0"/>
              </a:rPr>
              <a:t>Đáp</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án</a:t>
            </a:r>
            <a:r>
              <a:rPr lang="en-US" sz="3200" b="1" i="1" dirty="0">
                <a:solidFill>
                  <a:srgbClr val="002060"/>
                </a:solidFill>
                <a:latin typeface="Times New Roman" pitchFamily="18" charset="0"/>
                <a:cs typeface="Times New Roman" pitchFamily="18" charset="0"/>
              </a:rPr>
              <a:t>: A</a:t>
            </a:r>
          </a:p>
        </p:txBody>
      </p:sp>
      <p:sp>
        <p:nvSpPr>
          <p:cNvPr id="15" name="Rectangle 14"/>
          <p:cNvSpPr/>
          <p:nvPr/>
        </p:nvSpPr>
        <p:spPr>
          <a:xfrm>
            <a:off x="314815" y="3429003"/>
            <a:ext cx="8632492" cy="830997"/>
          </a:xfrm>
          <a:prstGeom prst="rect">
            <a:avLst/>
          </a:prstGeom>
          <a:noFill/>
        </p:spPr>
        <p:txBody>
          <a:bodyPr wrap="none" lIns="91440" tIns="45720" rIns="91440" bIns="45720">
            <a:spAutoFit/>
          </a:bodyPr>
          <a:lstStyle/>
          <a:p>
            <a:pPr algn="ctr"/>
            <a:r>
              <a:rPr lang="en-US" sz="4800" b="1" i="1" dirty="0" err="1">
                <a:solidFill>
                  <a:srgbClr val="FF0000"/>
                </a:solidFill>
                <a:latin typeface="Times New Roman" pitchFamily="18" charset="0"/>
                <a:cs typeface="Times New Roman" pitchFamily="18" charset="0"/>
              </a:rPr>
              <a:t>Chúc</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mừng</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em</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nhận</a:t>
            </a:r>
            <a:r>
              <a:rPr lang="en-US" sz="4800" b="1" i="1" dirty="0">
                <a:solidFill>
                  <a:srgbClr val="FF0000"/>
                </a:solidFill>
                <a:latin typeface="Times New Roman" pitchFamily="18" charset="0"/>
                <a:cs typeface="Times New Roman" pitchFamily="18" charset="0"/>
              </a:rPr>
              <a:t> 1 </a:t>
            </a:r>
            <a:r>
              <a:rPr lang="en-US" sz="4800" b="1" i="1" dirty="0" err="1">
                <a:solidFill>
                  <a:srgbClr val="FF0000"/>
                </a:solidFill>
                <a:latin typeface="Times New Roman" pitchFamily="18" charset="0"/>
                <a:cs typeface="Times New Roman" pitchFamily="18" charset="0"/>
              </a:rPr>
              <a:t>phần</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quà</a:t>
            </a:r>
            <a:endParaRPr lang="en-US" sz="48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0569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863" y="5199756"/>
            <a:ext cx="990025"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500" y="571500"/>
            <a:ext cx="5715000" cy="5715000"/>
          </a:xfrm>
          <a:prstGeom prst="rect">
            <a:avLst/>
          </a:prstGeom>
        </p:spPr>
      </p:pic>
      <p:sp>
        <p:nvSpPr>
          <p:cNvPr id="9" name="Pentagon 8">
            <a:hlinkClick r:id="rId6" action="ppaction://hlinksldjump"/>
          </p:cNvPr>
          <p:cNvSpPr/>
          <p:nvPr/>
        </p:nvSpPr>
        <p:spPr>
          <a:xfrm flipH="1">
            <a:off x="7619327" y="6105130"/>
            <a:ext cx="140561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dirty="0">
                <a:solidFill>
                  <a:prstClr val="black"/>
                </a:solidFill>
              </a:rPr>
              <a:t>GO HOME</a:t>
            </a:r>
          </a:p>
        </p:txBody>
      </p:sp>
      <p:sp>
        <p:nvSpPr>
          <p:cNvPr id="12" name="Snip Diagonal Corner Rectangle 11"/>
          <p:cNvSpPr/>
          <p:nvPr/>
        </p:nvSpPr>
        <p:spPr>
          <a:xfrm>
            <a:off x="76200" y="272513"/>
            <a:ext cx="9144000" cy="3004087"/>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a:p>
            <a:r>
              <a:rPr lang="en-US" sz="3200" b="1" dirty="0" err="1">
                <a:solidFill>
                  <a:schemeClr val="tx1"/>
                </a:solidFill>
                <a:latin typeface="Times New Roman" pitchFamily="18" charset="0"/>
                <a:cs typeface="Times New Roman" pitchFamily="18" charset="0"/>
              </a:rPr>
              <a:t>Câu</a:t>
            </a:r>
            <a:r>
              <a:rPr lang="en-US" sz="3200" b="1" dirty="0">
                <a:solidFill>
                  <a:schemeClr val="tx1"/>
                </a:solidFill>
                <a:latin typeface="Times New Roman" pitchFamily="18" charset="0"/>
                <a:cs typeface="Times New Roman" pitchFamily="18" charset="0"/>
              </a:rPr>
              <a:t> 5 : </a:t>
            </a:r>
            <a:r>
              <a:rPr lang="vi-VN" sz="3200" dirty="0">
                <a:solidFill>
                  <a:schemeClr val="tx1"/>
                </a:solidFill>
                <a:latin typeface="Times New Roman" pitchFamily="18" charset="0"/>
                <a:cs typeface="Times New Roman" pitchFamily="18" charset="0"/>
              </a:rPr>
              <a:t>Quá trình lên men tạo ra</a:t>
            </a:r>
          </a:p>
          <a:p>
            <a:r>
              <a:rPr lang="vi-VN" sz="3200" dirty="0">
                <a:solidFill>
                  <a:schemeClr val="tx1"/>
                </a:solidFill>
                <a:latin typeface="Times New Roman" pitchFamily="18" charset="0"/>
                <a:cs typeface="Times New Roman" pitchFamily="18" charset="0"/>
              </a:rPr>
              <a:t>A. một phân tử 3 carbon từ một phân tử 6 carbon.</a:t>
            </a:r>
          </a:p>
          <a:p>
            <a:r>
              <a:rPr lang="vi-VN" sz="3200" dirty="0">
                <a:solidFill>
                  <a:schemeClr val="tx1"/>
                </a:solidFill>
                <a:latin typeface="Times New Roman" pitchFamily="18" charset="0"/>
                <a:cs typeface="Times New Roman" pitchFamily="18" charset="0"/>
              </a:rPr>
              <a:t>B.</a:t>
            </a:r>
            <a:r>
              <a:rPr lang="en-US" sz="3200" dirty="0">
                <a:solidFill>
                  <a:schemeClr val="tx1"/>
                </a:solidFill>
                <a:latin typeface="Times New Roman" pitchFamily="18" charset="0"/>
                <a:cs typeface="Times New Roman" pitchFamily="18" charset="0"/>
              </a:rPr>
              <a:t> </a:t>
            </a:r>
            <a:r>
              <a:rPr lang="vi-VN" sz="3200" dirty="0">
                <a:solidFill>
                  <a:schemeClr val="tx1"/>
                </a:solidFill>
                <a:latin typeface="Times New Roman" pitchFamily="18" charset="0"/>
                <a:cs typeface="Times New Roman" pitchFamily="18" charset="0"/>
              </a:rPr>
              <a:t>CO2 từ pyruvic acid </a:t>
            </a:r>
          </a:p>
          <a:p>
            <a:r>
              <a:rPr lang="vi-VN" sz="3200" dirty="0">
                <a:solidFill>
                  <a:schemeClr val="tx1"/>
                </a:solidFill>
                <a:latin typeface="Times New Roman" pitchFamily="18" charset="0"/>
                <a:cs typeface="Times New Roman" pitchFamily="18" charset="0"/>
              </a:rPr>
              <a:t>C. ATP và ADP từ phosphate</a:t>
            </a:r>
          </a:p>
          <a:p>
            <a:r>
              <a:rPr lang="vi-VN" sz="3200" dirty="0">
                <a:solidFill>
                  <a:schemeClr val="tx1"/>
                </a:solidFill>
                <a:latin typeface="Times New Roman" pitchFamily="18" charset="0"/>
                <a:cs typeface="Times New Roman" pitchFamily="18" charset="0"/>
              </a:rPr>
              <a:t>D.</a:t>
            </a:r>
            <a:r>
              <a:rPr lang="en-US" sz="3200" dirty="0">
                <a:solidFill>
                  <a:schemeClr val="tx1"/>
                </a:solidFill>
                <a:latin typeface="Times New Roman" pitchFamily="18" charset="0"/>
                <a:cs typeface="Times New Roman" pitchFamily="18" charset="0"/>
              </a:rPr>
              <a:t> p</a:t>
            </a:r>
            <a:r>
              <a:rPr lang="vi-VN" sz="3200" dirty="0">
                <a:solidFill>
                  <a:schemeClr val="tx1"/>
                </a:solidFill>
                <a:latin typeface="Times New Roman" pitchFamily="18" charset="0"/>
                <a:cs typeface="Times New Roman" pitchFamily="18" charset="0"/>
              </a:rPr>
              <a:t>hân tử hữu cơ từ pyruvic acid</a:t>
            </a:r>
          </a:p>
          <a:p>
            <a:br>
              <a:rPr lang="vi-VN" sz="3200" dirty="0">
                <a:solidFill>
                  <a:schemeClr val="tx1"/>
                </a:solidFill>
                <a:latin typeface="Times New Roman" pitchFamily="18" charset="0"/>
                <a:cs typeface="Times New Roman" pitchFamily="18" charset="0"/>
              </a:rPr>
            </a:br>
            <a:endParaRPr lang="en-US" sz="3200" b="1" dirty="0">
              <a:solidFill>
                <a:schemeClr val="tx1"/>
              </a:solidFill>
              <a:latin typeface="Times New Roman" pitchFamily="18" charset="0"/>
              <a:cs typeface="Times New Roman" pitchFamily="18" charset="0"/>
            </a:endParaRPr>
          </a:p>
        </p:txBody>
      </p:sp>
      <p:sp>
        <p:nvSpPr>
          <p:cNvPr id="5" name="Rectangle 4"/>
          <p:cNvSpPr/>
          <p:nvPr/>
        </p:nvSpPr>
        <p:spPr>
          <a:xfrm>
            <a:off x="1652867" y="3817351"/>
            <a:ext cx="596646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rgbClr val="002060"/>
                </a:solidFill>
                <a:latin typeface="Times New Roman" pitchFamily="18" charset="0"/>
                <a:cs typeface="Times New Roman" pitchFamily="18" charset="0"/>
              </a:rPr>
              <a:t>Đáp</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án</a:t>
            </a:r>
            <a:r>
              <a:rPr lang="en-US" sz="3200" b="1" i="1" dirty="0">
                <a:solidFill>
                  <a:srgbClr val="002060"/>
                </a:solidFill>
                <a:latin typeface="Times New Roman" pitchFamily="18" charset="0"/>
                <a:cs typeface="Times New Roman" pitchFamily="18" charset="0"/>
              </a:rPr>
              <a:t>: D</a:t>
            </a:r>
          </a:p>
        </p:txBody>
      </p:sp>
      <p:sp>
        <p:nvSpPr>
          <p:cNvPr id="15" name="Rectangle 14"/>
          <p:cNvSpPr/>
          <p:nvPr/>
        </p:nvSpPr>
        <p:spPr>
          <a:xfrm>
            <a:off x="255756" y="3013505"/>
            <a:ext cx="8632492" cy="830997"/>
          </a:xfrm>
          <a:prstGeom prst="rect">
            <a:avLst/>
          </a:prstGeom>
          <a:noFill/>
        </p:spPr>
        <p:txBody>
          <a:bodyPr wrap="none" lIns="91440" tIns="45720" rIns="91440" bIns="45720">
            <a:spAutoFit/>
          </a:bodyPr>
          <a:lstStyle/>
          <a:p>
            <a:pPr algn="ctr"/>
            <a:r>
              <a:rPr lang="en-US" sz="4800" b="1" i="1" dirty="0" err="1">
                <a:solidFill>
                  <a:srgbClr val="FF0000"/>
                </a:solidFill>
                <a:latin typeface="Times New Roman" pitchFamily="18" charset="0"/>
                <a:cs typeface="Times New Roman" pitchFamily="18" charset="0"/>
              </a:rPr>
              <a:t>Chúc</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mừng</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em</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nhận</a:t>
            </a:r>
            <a:r>
              <a:rPr lang="en-US" sz="4800" b="1" i="1" dirty="0">
                <a:solidFill>
                  <a:srgbClr val="FF0000"/>
                </a:solidFill>
                <a:latin typeface="Times New Roman" pitchFamily="18" charset="0"/>
                <a:cs typeface="Times New Roman" pitchFamily="18" charset="0"/>
              </a:rPr>
              <a:t> 1 </a:t>
            </a:r>
            <a:r>
              <a:rPr lang="en-US" sz="4800" b="1" i="1" dirty="0" err="1">
                <a:solidFill>
                  <a:srgbClr val="FF0000"/>
                </a:solidFill>
                <a:latin typeface="Times New Roman" pitchFamily="18" charset="0"/>
                <a:cs typeface="Times New Roman" pitchFamily="18" charset="0"/>
              </a:rPr>
              <a:t>phần</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quà</a:t>
            </a:r>
            <a:endParaRPr lang="en-US" sz="48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4814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863" y="5199756"/>
            <a:ext cx="990025"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500" y="571500"/>
            <a:ext cx="5715000" cy="5715000"/>
          </a:xfrm>
          <a:prstGeom prst="rect">
            <a:avLst/>
          </a:prstGeom>
        </p:spPr>
      </p:pic>
      <p:sp>
        <p:nvSpPr>
          <p:cNvPr id="9" name="Pentagon 8">
            <a:hlinkClick r:id="rId6" action="ppaction://hlinksldjump"/>
          </p:cNvPr>
          <p:cNvSpPr/>
          <p:nvPr/>
        </p:nvSpPr>
        <p:spPr>
          <a:xfrm flipH="1">
            <a:off x="7619327" y="6105130"/>
            <a:ext cx="140561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a:solidFill>
                  <a:prstClr val="black"/>
                </a:solidFill>
              </a:rPr>
              <a:t>GO HOME</a:t>
            </a:r>
          </a:p>
        </p:txBody>
      </p:sp>
      <p:sp>
        <p:nvSpPr>
          <p:cNvPr id="12" name="Snip Diagonal Corner Rectangle 11"/>
          <p:cNvSpPr/>
          <p:nvPr/>
        </p:nvSpPr>
        <p:spPr>
          <a:xfrm>
            <a:off x="227863" y="381000"/>
            <a:ext cx="8458937" cy="2895600"/>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1"/>
              </a:solidFill>
              <a:latin typeface="Times New Roman" pitchFamily="18" charset="0"/>
              <a:cs typeface="Times New Roman" pitchFamily="18" charset="0"/>
            </a:endParaRPr>
          </a:p>
          <a:p>
            <a:r>
              <a:rPr lang="en-US" sz="2400" b="1" dirty="0" err="1">
                <a:solidFill>
                  <a:schemeClr val="tx1"/>
                </a:solidFill>
                <a:latin typeface="Times New Roman" pitchFamily="18" charset="0"/>
                <a:cs typeface="Times New Roman" pitchFamily="18" charset="0"/>
              </a:rPr>
              <a:t>Câu</a:t>
            </a:r>
            <a:r>
              <a:rPr lang="en-US" sz="2400" b="1" dirty="0">
                <a:solidFill>
                  <a:schemeClr val="tx1"/>
                </a:solidFill>
                <a:latin typeface="Times New Roman" pitchFamily="18" charset="0"/>
                <a:cs typeface="Times New Roman" pitchFamily="18" charset="0"/>
              </a:rPr>
              <a:t> 6 : </a:t>
            </a:r>
            <a:r>
              <a:rPr lang="vi-VN" sz="2400" dirty="0">
                <a:solidFill>
                  <a:schemeClr val="tx1"/>
                </a:solidFill>
                <a:latin typeface="Times New Roman" pitchFamily="18" charset="0"/>
                <a:cs typeface="Times New Roman" pitchFamily="18" charset="0"/>
              </a:rPr>
              <a:t>Quá trình nào sau đây trong các tế bào nhân chuẩn sẽ diễn ra bình thường cho dù có hay không có oxygen </a:t>
            </a:r>
          </a:p>
          <a:p>
            <a:r>
              <a:rPr lang="vi-VN" sz="2400" dirty="0">
                <a:solidFill>
                  <a:schemeClr val="tx1"/>
                </a:solidFill>
                <a:latin typeface="Times New Roman" pitchFamily="18" charset="0"/>
                <a:cs typeface="Times New Roman" pitchFamily="18" charset="0"/>
              </a:rPr>
              <a:t>A.Chuỗi truyền electron </a:t>
            </a:r>
          </a:p>
          <a:p>
            <a:r>
              <a:rPr lang="vi-VN" sz="2400" dirty="0">
                <a:solidFill>
                  <a:schemeClr val="tx1"/>
                </a:solidFill>
                <a:latin typeface="Times New Roman" pitchFamily="18" charset="0"/>
                <a:cs typeface="Times New Roman" pitchFamily="18" charset="0"/>
              </a:rPr>
              <a:t>B. Đường phân </a:t>
            </a:r>
          </a:p>
          <a:p>
            <a:r>
              <a:rPr lang="vi-VN" sz="2400" dirty="0">
                <a:solidFill>
                  <a:schemeClr val="tx1"/>
                </a:solidFill>
                <a:latin typeface="Times New Roman" pitchFamily="18" charset="0"/>
                <a:cs typeface="Times New Roman" pitchFamily="18" charset="0"/>
              </a:rPr>
              <a:t>C. Chu trình Krebs </a:t>
            </a:r>
          </a:p>
          <a:p>
            <a:r>
              <a:rPr lang="vi-VN" sz="2400" dirty="0">
                <a:solidFill>
                  <a:schemeClr val="tx1"/>
                </a:solidFill>
                <a:latin typeface="Times New Roman" pitchFamily="18" charset="0"/>
                <a:cs typeface="Times New Roman" pitchFamily="18" charset="0"/>
              </a:rPr>
              <a:t>D. Sự oxi hóa pyruvic acid</a:t>
            </a:r>
          </a:p>
          <a:p>
            <a:br>
              <a:rPr lang="vi-VN" sz="2400" dirty="0">
                <a:solidFill>
                  <a:schemeClr val="tx1"/>
                </a:solidFill>
                <a:latin typeface="Times New Roman" pitchFamily="18" charset="0"/>
                <a:cs typeface="Times New Roman" pitchFamily="18" charset="0"/>
              </a:rPr>
            </a:br>
            <a:endParaRPr lang="en-US" sz="2400" b="1" dirty="0">
              <a:solidFill>
                <a:schemeClr val="tx1"/>
              </a:solidFill>
              <a:latin typeface="Times New Roman" pitchFamily="18" charset="0"/>
              <a:cs typeface="Times New Roman" pitchFamily="18" charset="0"/>
            </a:endParaRPr>
          </a:p>
        </p:txBody>
      </p:sp>
      <p:sp>
        <p:nvSpPr>
          <p:cNvPr id="5" name="Rectangle 4"/>
          <p:cNvSpPr/>
          <p:nvPr/>
        </p:nvSpPr>
        <p:spPr>
          <a:xfrm>
            <a:off x="1652867" y="3834740"/>
            <a:ext cx="596646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rgbClr val="002060"/>
                </a:solidFill>
                <a:latin typeface="Times New Roman" pitchFamily="18" charset="0"/>
                <a:cs typeface="Times New Roman" pitchFamily="18" charset="0"/>
              </a:rPr>
              <a:t>Đáp</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án</a:t>
            </a:r>
            <a:r>
              <a:rPr lang="en-US" sz="3200" b="1" i="1" dirty="0">
                <a:solidFill>
                  <a:srgbClr val="002060"/>
                </a:solidFill>
                <a:latin typeface="Times New Roman" pitchFamily="18" charset="0"/>
                <a:cs typeface="Times New Roman" pitchFamily="18" charset="0"/>
              </a:rPr>
              <a:t>: B</a:t>
            </a:r>
          </a:p>
        </p:txBody>
      </p:sp>
      <p:sp>
        <p:nvSpPr>
          <p:cNvPr id="15" name="Rectangle 14"/>
          <p:cNvSpPr/>
          <p:nvPr/>
        </p:nvSpPr>
        <p:spPr>
          <a:xfrm>
            <a:off x="1974174" y="3013505"/>
            <a:ext cx="5195654" cy="830997"/>
          </a:xfrm>
          <a:prstGeom prst="rect">
            <a:avLst/>
          </a:prstGeom>
          <a:noFill/>
        </p:spPr>
        <p:txBody>
          <a:bodyPr wrap="none" lIns="91440" tIns="45720" rIns="91440" bIns="45720">
            <a:spAutoFit/>
          </a:bodyPr>
          <a:lstStyle/>
          <a:p>
            <a:pPr algn="ctr">
              <a:defRPr/>
            </a:pPr>
            <a:r>
              <a:rPr lang="en-US" sz="4800" b="1" i="1" dirty="0" err="1">
                <a:solidFill>
                  <a:srgbClr val="FF0000"/>
                </a:solidFill>
                <a:latin typeface="Times New Roman" pitchFamily="18" charset="0"/>
                <a:cs typeface="Times New Roman" pitchFamily="18" charset="0"/>
              </a:rPr>
              <a:t>Chúc</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em</a:t>
            </a:r>
            <a:r>
              <a:rPr lang="en-US" sz="4800" b="1" i="1" dirty="0">
                <a:solidFill>
                  <a:srgbClr val="FF0000"/>
                </a:solidFill>
                <a:latin typeface="Times New Roman" pitchFamily="18" charset="0"/>
                <a:cs typeface="Times New Roman" pitchFamily="18" charset="0"/>
              </a:rPr>
              <a:t> may </a:t>
            </a:r>
            <a:r>
              <a:rPr lang="en-US" sz="4800" b="1" i="1" dirty="0" err="1">
                <a:solidFill>
                  <a:srgbClr val="FF0000"/>
                </a:solidFill>
                <a:latin typeface="Times New Roman" pitchFamily="18" charset="0"/>
                <a:cs typeface="Times New Roman" pitchFamily="18" charset="0"/>
              </a:rPr>
              <a:t>mắn</a:t>
            </a:r>
            <a:r>
              <a:rPr lang="en-US" sz="4800" b="1" i="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81996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77200" cy="685800"/>
          </a:xfrm>
        </p:spPr>
        <p:txBody>
          <a:bodyPr>
            <a:normAutofit fontScale="90000"/>
          </a:bodyPr>
          <a:lstStyle/>
          <a:p>
            <a:r>
              <a:rPr lang="en-US" b="1" dirty="0" err="1">
                <a:latin typeface="Times New Roman" pitchFamily="18" charset="0"/>
                <a:cs typeface="Times New Roman" pitchFamily="18" charset="0"/>
              </a:rPr>
              <a:t>Nội</a:t>
            </a:r>
            <a:r>
              <a:rPr lang="en-US" b="1" dirty="0">
                <a:latin typeface="Times New Roman" pitchFamily="18" charset="0"/>
                <a:cs typeface="Times New Roman" pitchFamily="18" charset="0"/>
              </a:rPr>
              <a:t> dung </a:t>
            </a:r>
            <a:r>
              <a:rPr lang="en-US" b="1" dirty="0" err="1">
                <a:latin typeface="Times New Roman" pitchFamily="18" charset="0"/>
                <a:cs typeface="Times New Roman" pitchFamily="18" charset="0"/>
              </a:rPr>
              <a:t>đã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học</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5562600"/>
          </a:xfrm>
        </p:spPr>
        <p:txBody>
          <a:bodyPr>
            <a:normAutofit fontScale="92500" lnSpcReduction="10000"/>
          </a:bodyPr>
          <a:lstStyle/>
          <a:p>
            <a:pPr marL="0" indent="0">
              <a:buNone/>
            </a:pPr>
            <a:r>
              <a:rPr lang="en-US" b="1" dirty="0">
                <a:latin typeface="Times New Roman" pitchFamily="18" charset="0"/>
                <a:cs typeface="Times New Roman" pitchFamily="18" charset="0"/>
              </a:rPr>
              <a:t>I. TỔNG HỢP CÁC CHẤT VÀ TÍCH LŨY NĂNG LƯỢNG TRONG TẾ BÀO</a:t>
            </a:r>
          </a:p>
          <a:p>
            <a:pPr marL="0" indent="0">
              <a:buNone/>
            </a:pPr>
            <a:r>
              <a:rPr lang="en-US" b="1" dirty="0">
                <a:latin typeface="Times New Roman" pitchFamily="18" charset="0"/>
                <a:cs typeface="Times New Roman" pitchFamily="18" charset="0"/>
              </a:rPr>
              <a:t>1. </a:t>
            </a:r>
            <a:r>
              <a:rPr lang="en-US" b="1" dirty="0" err="1">
                <a:latin typeface="Times New Roman" pitchFamily="18" charset="0"/>
                <a:cs typeface="Times New Roman" pitchFamily="18" charset="0"/>
              </a:rPr>
              <a:t>Quang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tổng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hợp</a:t>
            </a:r>
            <a:endParaRPr lang="en-US" b="1" dirty="0">
              <a:latin typeface="Times New Roman" pitchFamily="18" charset="0"/>
              <a:cs typeface="Times New Roman" pitchFamily="18" charset="0"/>
            </a:endParaRPr>
          </a:p>
          <a:p>
            <a:pPr marL="0" indent="0">
              <a:buNone/>
            </a:pPr>
            <a:r>
              <a:rPr lang="en-US" b="1" dirty="0">
                <a:latin typeface="Times New Roman" pitchFamily="18" charset="0"/>
                <a:cs typeface="Times New Roman" pitchFamily="18" charset="0"/>
              </a:rPr>
              <a:t>2. </a:t>
            </a:r>
            <a:r>
              <a:rPr lang="en-US" b="1" dirty="0" err="1">
                <a:latin typeface="Times New Roman" pitchFamily="18" charset="0"/>
                <a:cs typeface="Times New Roman" pitchFamily="18" charset="0"/>
              </a:rPr>
              <a:t>Hoá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tổng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hợp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khử</a:t>
            </a:r>
            <a:endParaRPr lang="en-US" b="1" dirty="0">
              <a:latin typeface="Times New Roman" pitchFamily="18" charset="0"/>
              <a:cs typeface="Times New Roman" pitchFamily="18" charset="0"/>
            </a:endParaRPr>
          </a:p>
          <a:p>
            <a:pPr marL="0" indent="0">
              <a:buNone/>
            </a:pPr>
            <a:r>
              <a:rPr lang="en-US" b="1" dirty="0">
                <a:latin typeface="Times New Roman" pitchFamily="18" charset="0"/>
                <a:cs typeface="Times New Roman" pitchFamily="18" charset="0"/>
              </a:rPr>
              <a:t>3. </a:t>
            </a:r>
            <a:r>
              <a:rPr lang="en-US" b="1" dirty="0" err="1">
                <a:latin typeface="Times New Roman" pitchFamily="18" charset="0"/>
                <a:cs typeface="Times New Roman" pitchFamily="18" charset="0"/>
              </a:rPr>
              <a:t>Tổng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hợp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lớn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bào</a:t>
            </a:r>
            <a:endParaRPr lang="en-US" b="1" dirty="0">
              <a:latin typeface="Times New Roman" pitchFamily="18" charset="0"/>
              <a:cs typeface="Times New Roman" pitchFamily="18" charset="0"/>
            </a:endParaRPr>
          </a:p>
          <a:p>
            <a:pPr marL="0" indent="0">
              <a:buNone/>
            </a:pPr>
            <a:r>
              <a:rPr lang="en-US" b="1" dirty="0">
                <a:latin typeface="Times New Roman" pitchFamily="18" charset="0"/>
                <a:cs typeface="Times New Roman" pitchFamily="18" charset="0"/>
              </a:rPr>
              <a:t>II. PHÂN GIẢI CÁC CHẤT VÀ GIẢI PHÓNG NĂNG LƯỢNG TRONG TẾ BÀO</a:t>
            </a:r>
          </a:p>
          <a:p>
            <a:pPr marL="0" indent="0">
              <a:buNone/>
            </a:pPr>
            <a:r>
              <a:rPr lang="en-US" b="1" dirty="0">
                <a:latin typeface="Times New Roman" pitchFamily="18" charset="0"/>
                <a:cs typeface="Times New Roman" pitchFamily="18" charset="0"/>
              </a:rPr>
              <a:t>1. </a:t>
            </a:r>
            <a:r>
              <a:rPr lang="en-US" b="1" dirty="0" err="1">
                <a:latin typeface="Times New Roman" pitchFamily="18" charset="0"/>
                <a:cs typeface="Times New Roman" pitchFamily="18" charset="0"/>
              </a:rPr>
              <a:t>Hô</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hấp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bào</a:t>
            </a:r>
            <a:endParaRPr lang="en-US" b="1" dirty="0">
              <a:latin typeface="Times New Roman" pitchFamily="18" charset="0"/>
              <a:cs typeface="Times New Roman" pitchFamily="18" charset="0"/>
            </a:endParaRPr>
          </a:p>
          <a:p>
            <a:pPr marL="0" indent="0">
              <a:buNone/>
            </a:pPr>
            <a:r>
              <a:rPr lang="en-US" b="1" dirty="0">
                <a:latin typeface="Times New Roman" pitchFamily="18" charset="0"/>
                <a:cs typeface="Times New Roman" pitchFamily="18" charset="0"/>
              </a:rPr>
              <a:t>2. </a:t>
            </a:r>
            <a:r>
              <a:rPr lang="en-US" b="1" dirty="0" err="1">
                <a:latin typeface="Times New Roman" pitchFamily="18" charset="0"/>
                <a:cs typeface="Times New Roman" pitchFamily="18" charset="0"/>
              </a:rPr>
              <a:t>Lên</a:t>
            </a:r>
            <a:r>
              <a:rPr lang="en-US" b="1" dirty="0">
                <a:latin typeface="Times New Roman" pitchFamily="18" charset="0"/>
                <a:cs typeface="Times New Roman" pitchFamily="18" charset="0"/>
              </a:rPr>
              <a:t> men</a:t>
            </a:r>
          </a:p>
          <a:p>
            <a:pPr marL="0" indent="0">
              <a:buNone/>
            </a:pPr>
            <a:r>
              <a:rPr lang="en-US" b="1" dirty="0">
                <a:latin typeface="Times New Roman" pitchFamily="18" charset="0"/>
                <a:cs typeface="Times New Roman" pitchFamily="18" charset="0"/>
              </a:rPr>
              <a:t>III. MỐI QUAN HỆ GIỮA TỔNG HỢP VÀ PHÂN GIẢI CÁC CHẤT TRONG TẾ BÀO</a:t>
            </a: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297403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143000"/>
            <a:ext cx="7848600" cy="4114800"/>
          </a:xfrm>
        </p:spPr>
        <p:txBody>
          <a:bodyPr/>
          <a:lstStyle/>
          <a:p>
            <a:pPr marL="0" indent="0" algn="just">
              <a:spcAft>
                <a:spcPts val="0"/>
              </a:spcAft>
              <a:buNone/>
            </a:pPr>
            <a:r>
              <a:rPr lang="en-US" dirty="0">
                <a:latin typeface="Times New Roman"/>
                <a:ea typeface="Times New Roman"/>
              </a:rPr>
              <a:t>- </a:t>
            </a:r>
            <a:r>
              <a:rPr lang="en-US" dirty="0" err="1">
                <a:latin typeface="Times New Roman"/>
                <a:ea typeface="Times New Roman"/>
              </a:rPr>
              <a:t>Ôn</a:t>
            </a:r>
            <a:r>
              <a:rPr lang="en-US" dirty="0">
                <a:latin typeface="Times New Roman"/>
                <a:ea typeface="Times New Roman"/>
              </a:rPr>
              <a:t> </a:t>
            </a:r>
            <a:r>
              <a:rPr lang="en-US" dirty="0" err="1">
                <a:latin typeface="Times New Roman"/>
                <a:ea typeface="Times New Roman"/>
              </a:rPr>
              <a:t>lại</a:t>
            </a:r>
            <a:r>
              <a:rPr lang="en-US" dirty="0">
                <a:latin typeface="Times New Roman"/>
                <a:ea typeface="Times New Roman"/>
              </a:rPr>
              <a:t> </a:t>
            </a:r>
            <a:r>
              <a:rPr lang="en-US" dirty="0" err="1">
                <a:latin typeface="Times New Roman"/>
                <a:ea typeface="Times New Roman"/>
              </a:rPr>
              <a:t>kiến</a:t>
            </a:r>
            <a:r>
              <a:rPr lang="en-US" dirty="0">
                <a:latin typeface="Times New Roman"/>
                <a:ea typeface="Times New Roman"/>
              </a:rPr>
              <a:t> </a:t>
            </a:r>
            <a:r>
              <a:rPr lang="en-US" dirty="0" err="1">
                <a:latin typeface="Times New Roman"/>
                <a:ea typeface="Times New Roman"/>
              </a:rPr>
              <a:t>thức</a:t>
            </a:r>
            <a:r>
              <a:rPr lang="en-US" dirty="0">
                <a:latin typeface="Times New Roman"/>
                <a:ea typeface="Times New Roman"/>
              </a:rPr>
              <a:t> </a:t>
            </a:r>
            <a:r>
              <a:rPr lang="en-US" dirty="0" err="1">
                <a:latin typeface="Times New Roman"/>
                <a:ea typeface="Times New Roman"/>
              </a:rPr>
              <a:t>đã</a:t>
            </a:r>
            <a:r>
              <a:rPr lang="en-US" dirty="0">
                <a:latin typeface="Times New Roman"/>
                <a:ea typeface="Times New Roman"/>
              </a:rPr>
              <a:t> </a:t>
            </a:r>
            <a:r>
              <a:rPr lang="en-US" dirty="0" err="1">
                <a:latin typeface="Times New Roman"/>
                <a:ea typeface="Times New Roman"/>
              </a:rPr>
              <a:t>học</a:t>
            </a:r>
            <a:r>
              <a:rPr lang="en-US" dirty="0">
                <a:latin typeface="Times New Roman"/>
                <a:ea typeface="Times New Roman"/>
              </a:rPr>
              <a:t>.</a:t>
            </a:r>
            <a:endParaRPr lang="en-US" sz="2800" dirty="0">
              <a:latin typeface="Times New Roman"/>
              <a:ea typeface="Times New Roman"/>
            </a:endParaRPr>
          </a:p>
          <a:p>
            <a:pPr marL="0" indent="0" algn="just">
              <a:spcAft>
                <a:spcPts val="0"/>
              </a:spcAft>
              <a:buNone/>
            </a:pPr>
            <a:r>
              <a:rPr lang="en-US" dirty="0">
                <a:latin typeface="Times New Roman"/>
                <a:ea typeface="Times New Roman"/>
              </a:rPr>
              <a:t>- </a:t>
            </a:r>
            <a:r>
              <a:rPr lang="en-US" dirty="0" err="1">
                <a:latin typeface="Times New Roman"/>
                <a:ea typeface="Times New Roman"/>
              </a:rPr>
              <a:t>Làm</a:t>
            </a:r>
            <a:r>
              <a:rPr lang="en-US" dirty="0">
                <a:latin typeface="Times New Roman"/>
                <a:ea typeface="Times New Roman"/>
              </a:rPr>
              <a:t> </a:t>
            </a:r>
            <a:r>
              <a:rPr lang="en-US" dirty="0" err="1">
                <a:latin typeface="Times New Roman"/>
                <a:ea typeface="Times New Roman"/>
              </a:rPr>
              <a:t>bài</a:t>
            </a:r>
            <a:r>
              <a:rPr lang="en-US" dirty="0">
                <a:latin typeface="Times New Roman"/>
                <a:ea typeface="Times New Roman"/>
              </a:rPr>
              <a:t> </a:t>
            </a:r>
            <a:r>
              <a:rPr lang="en-US" dirty="0" err="1">
                <a:latin typeface="Times New Roman"/>
                <a:ea typeface="Times New Roman"/>
              </a:rPr>
              <a:t>tập</a:t>
            </a:r>
            <a:r>
              <a:rPr lang="en-US" dirty="0">
                <a:latin typeface="Times New Roman"/>
                <a:ea typeface="Times New Roman"/>
              </a:rPr>
              <a:t> </a:t>
            </a:r>
            <a:r>
              <a:rPr lang="en-US" dirty="0" err="1">
                <a:latin typeface="Times New Roman"/>
                <a:ea typeface="Times New Roman"/>
              </a:rPr>
              <a:t>trong</a:t>
            </a:r>
            <a:r>
              <a:rPr lang="en-US" dirty="0">
                <a:latin typeface="Times New Roman"/>
                <a:ea typeface="Times New Roman"/>
              </a:rPr>
              <a:t> </a:t>
            </a:r>
            <a:r>
              <a:rPr lang="en-US" dirty="0" err="1">
                <a:latin typeface="Times New Roman"/>
                <a:ea typeface="Times New Roman"/>
              </a:rPr>
              <a:t>Sách</a:t>
            </a:r>
            <a:r>
              <a:rPr lang="en-US" dirty="0">
                <a:latin typeface="Times New Roman"/>
                <a:ea typeface="Times New Roman"/>
              </a:rPr>
              <a:t> </a:t>
            </a:r>
            <a:r>
              <a:rPr lang="en-US" dirty="0" err="1">
                <a:latin typeface="Times New Roman"/>
                <a:ea typeface="Times New Roman"/>
              </a:rPr>
              <a:t>bài</a:t>
            </a:r>
            <a:r>
              <a:rPr lang="en-US" dirty="0">
                <a:latin typeface="Times New Roman"/>
                <a:ea typeface="Times New Roman"/>
              </a:rPr>
              <a:t> </a:t>
            </a:r>
            <a:r>
              <a:rPr lang="en-US" dirty="0" err="1">
                <a:latin typeface="Times New Roman"/>
                <a:ea typeface="Times New Roman"/>
              </a:rPr>
              <a:t>tập</a:t>
            </a:r>
            <a:r>
              <a:rPr lang="en-US" dirty="0">
                <a:latin typeface="Times New Roman"/>
                <a:ea typeface="Times New Roman"/>
              </a:rPr>
              <a:t> </a:t>
            </a:r>
            <a:r>
              <a:rPr lang="en-US" dirty="0" err="1">
                <a:latin typeface="Times New Roman"/>
                <a:ea typeface="Times New Roman"/>
              </a:rPr>
              <a:t>Sinh</a:t>
            </a:r>
            <a:r>
              <a:rPr lang="en-US" dirty="0">
                <a:latin typeface="Times New Roman"/>
                <a:ea typeface="Times New Roman"/>
              </a:rPr>
              <a:t> </a:t>
            </a:r>
            <a:r>
              <a:rPr lang="en-US" dirty="0" err="1">
                <a:latin typeface="Times New Roman"/>
                <a:ea typeface="Times New Roman"/>
              </a:rPr>
              <a:t>học</a:t>
            </a:r>
            <a:r>
              <a:rPr lang="en-US" dirty="0">
                <a:latin typeface="Times New Roman"/>
                <a:ea typeface="Times New Roman"/>
              </a:rPr>
              <a:t> 10.</a:t>
            </a:r>
            <a:endParaRPr lang="en-US" sz="2800" dirty="0">
              <a:latin typeface="Times New Roman"/>
              <a:ea typeface="Times New Roman"/>
            </a:endParaRPr>
          </a:p>
          <a:p>
            <a:pPr marL="0" indent="0" algn="just">
              <a:spcAft>
                <a:spcPts val="0"/>
              </a:spcAft>
              <a:buNone/>
            </a:pPr>
            <a:r>
              <a:rPr lang="en-US" dirty="0">
                <a:latin typeface="Times New Roman"/>
                <a:ea typeface="Times New Roman"/>
              </a:rPr>
              <a:t>- </a:t>
            </a:r>
            <a:r>
              <a:rPr lang="en-US" dirty="0" err="1">
                <a:latin typeface="Times New Roman"/>
                <a:ea typeface="Times New Roman"/>
              </a:rPr>
              <a:t>Đọc</a:t>
            </a:r>
            <a:r>
              <a:rPr lang="en-US" dirty="0">
                <a:latin typeface="Times New Roman"/>
                <a:ea typeface="Times New Roman"/>
              </a:rPr>
              <a:t> </a:t>
            </a:r>
            <a:r>
              <a:rPr lang="en-US" dirty="0" err="1">
                <a:latin typeface="Times New Roman"/>
                <a:ea typeface="Times New Roman"/>
              </a:rPr>
              <a:t>và</a:t>
            </a:r>
            <a:r>
              <a:rPr lang="en-US" dirty="0">
                <a:latin typeface="Times New Roman"/>
                <a:ea typeface="Times New Roman"/>
              </a:rPr>
              <a:t> </a:t>
            </a:r>
            <a:r>
              <a:rPr lang="en-US" dirty="0" err="1">
                <a:latin typeface="Times New Roman"/>
                <a:ea typeface="Times New Roman"/>
              </a:rPr>
              <a:t>tìm</a:t>
            </a:r>
            <a:r>
              <a:rPr lang="en-US" dirty="0">
                <a:latin typeface="Times New Roman"/>
                <a:ea typeface="Times New Roman"/>
              </a:rPr>
              <a:t> </a:t>
            </a:r>
            <a:r>
              <a:rPr lang="en-US" dirty="0" err="1">
                <a:latin typeface="Times New Roman"/>
                <a:ea typeface="Times New Roman"/>
              </a:rPr>
              <a:t>hiểu</a:t>
            </a:r>
            <a:r>
              <a:rPr lang="en-US" dirty="0">
                <a:latin typeface="Times New Roman"/>
                <a:ea typeface="Times New Roman"/>
              </a:rPr>
              <a:t> </a:t>
            </a:r>
            <a:r>
              <a:rPr lang="en-US" dirty="0" err="1">
                <a:latin typeface="Times New Roman"/>
                <a:ea typeface="Times New Roman"/>
              </a:rPr>
              <a:t>trước</a:t>
            </a:r>
            <a:r>
              <a:rPr lang="en-US" dirty="0">
                <a:latin typeface="Times New Roman"/>
                <a:ea typeface="Times New Roman"/>
              </a:rPr>
              <a:t> </a:t>
            </a:r>
            <a:r>
              <a:rPr lang="en-US" i="1" dirty="0" err="1">
                <a:latin typeface="Times New Roman"/>
                <a:ea typeface="Times New Roman"/>
              </a:rPr>
              <a:t>Bài</a:t>
            </a:r>
            <a:r>
              <a:rPr lang="en-US" i="1" dirty="0">
                <a:latin typeface="Times New Roman"/>
                <a:ea typeface="Times New Roman"/>
              </a:rPr>
              <a:t> 12: </a:t>
            </a:r>
            <a:r>
              <a:rPr lang="en-US" i="1" dirty="0" err="1">
                <a:latin typeface="Times New Roman"/>
                <a:ea typeface="Times New Roman"/>
              </a:rPr>
              <a:t>Thông</a:t>
            </a:r>
            <a:r>
              <a:rPr lang="en-US" i="1" dirty="0">
                <a:latin typeface="Times New Roman"/>
                <a:ea typeface="Times New Roman"/>
              </a:rPr>
              <a:t> tin </a:t>
            </a:r>
            <a:r>
              <a:rPr lang="en-US" i="1" dirty="0" err="1">
                <a:latin typeface="Times New Roman"/>
                <a:ea typeface="Times New Roman"/>
              </a:rPr>
              <a:t>giữa</a:t>
            </a:r>
            <a:r>
              <a:rPr lang="en-US" i="1" dirty="0">
                <a:latin typeface="Times New Roman"/>
                <a:ea typeface="Times New Roman"/>
              </a:rPr>
              <a:t> </a:t>
            </a:r>
            <a:r>
              <a:rPr lang="en-US" i="1" dirty="0" err="1">
                <a:latin typeface="Times New Roman"/>
                <a:ea typeface="Times New Roman"/>
              </a:rPr>
              <a:t>các</a:t>
            </a:r>
            <a:r>
              <a:rPr lang="en-US" i="1" dirty="0">
                <a:latin typeface="Times New Roman"/>
                <a:ea typeface="Times New Roman"/>
              </a:rPr>
              <a:t> </a:t>
            </a:r>
            <a:r>
              <a:rPr lang="en-US" i="1" dirty="0" err="1">
                <a:latin typeface="Times New Roman"/>
                <a:ea typeface="Times New Roman"/>
              </a:rPr>
              <a:t>tế</a:t>
            </a:r>
            <a:r>
              <a:rPr lang="en-US" i="1" dirty="0">
                <a:latin typeface="Times New Roman"/>
                <a:ea typeface="Times New Roman"/>
              </a:rPr>
              <a:t> </a:t>
            </a:r>
            <a:r>
              <a:rPr lang="en-US" i="1" dirty="0" err="1">
                <a:latin typeface="Times New Roman"/>
                <a:ea typeface="Times New Roman"/>
              </a:rPr>
              <a:t>bào</a:t>
            </a:r>
            <a:r>
              <a:rPr lang="en-US" i="1" dirty="0">
                <a:latin typeface="Times New Roman"/>
                <a:ea typeface="Times New Roman"/>
              </a:rPr>
              <a:t>.</a:t>
            </a:r>
            <a:endParaRPr lang="en-US" sz="2800" dirty="0">
              <a:latin typeface="Times New Roman"/>
              <a:ea typeface="Times New Roman"/>
            </a:endParaRPr>
          </a:p>
          <a:p>
            <a:endParaRPr lang="en-US" dirty="0"/>
          </a:p>
        </p:txBody>
      </p:sp>
    </p:spTree>
    <p:extLst>
      <p:ext uri="{BB962C8B-B14F-4D97-AF65-F5344CB8AC3E}">
        <p14:creationId xmlns:p14="http://schemas.microsoft.com/office/powerpoint/2010/main" val="511726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1417638"/>
          </a:xfrm>
        </p:spPr>
        <p:txBody>
          <a:bodyPr>
            <a:normAutofit/>
          </a:bodyPr>
          <a:lstStyle/>
          <a:p>
            <a:pPr lvl="0" algn="l">
              <a:spcBef>
                <a:spcPct val="20000"/>
              </a:spcBef>
            </a:pPr>
            <a:r>
              <a:rPr lang="en-US" sz="3200" b="1" dirty="0">
                <a:solidFill>
                  <a:prstClr val="black"/>
                </a:solidFill>
                <a:latin typeface="Times New Roman" pitchFamily="18" charset="0"/>
                <a:ea typeface="+mn-ea"/>
                <a:cs typeface="Times New Roman" pitchFamily="18" charset="0"/>
              </a:rPr>
              <a:t>I. TỔNG HỢP CÁC CHẤT VÀ TÍCH LŨY NĂNG LƯỢNG TRONG TẾ BÀO</a:t>
            </a:r>
            <a:endParaRPr lang="en-US" dirty="0"/>
          </a:p>
        </p:txBody>
      </p:sp>
      <p:sp>
        <p:nvSpPr>
          <p:cNvPr id="3" name="Content Placeholder 2"/>
          <p:cNvSpPr>
            <a:spLocks noGrp="1"/>
          </p:cNvSpPr>
          <p:nvPr>
            <p:ph idx="1"/>
          </p:nvPr>
        </p:nvSpPr>
        <p:spPr/>
        <p:txBody>
          <a:bodyPr/>
          <a:lstStyle/>
          <a:p>
            <a:pPr marL="0" indent="0">
              <a:buNone/>
            </a:pPr>
            <a:r>
              <a:rPr lang="en-US" dirty="0">
                <a:latin typeface="Times New Roman"/>
                <a:ea typeface="Times New Roman"/>
              </a:rPr>
              <a:t>Chia </a:t>
            </a:r>
            <a:r>
              <a:rPr lang="en-US" dirty="0" err="1">
                <a:latin typeface="Times New Roman"/>
                <a:ea typeface="Times New Roman"/>
              </a:rPr>
              <a:t>lớp</a:t>
            </a:r>
            <a:r>
              <a:rPr lang="en-US" dirty="0">
                <a:latin typeface="Times New Roman"/>
                <a:ea typeface="Times New Roman"/>
              </a:rPr>
              <a:t> </a:t>
            </a:r>
            <a:r>
              <a:rPr lang="en-US" dirty="0" err="1">
                <a:latin typeface="Times New Roman"/>
                <a:ea typeface="Times New Roman"/>
              </a:rPr>
              <a:t>thành</a:t>
            </a:r>
            <a:r>
              <a:rPr lang="en-US" dirty="0">
                <a:latin typeface="Times New Roman"/>
                <a:ea typeface="Times New Roman"/>
              </a:rPr>
              <a:t> </a:t>
            </a:r>
            <a:r>
              <a:rPr lang="en-US" dirty="0" err="1">
                <a:latin typeface="Times New Roman"/>
                <a:ea typeface="Times New Roman"/>
              </a:rPr>
              <a:t>các</a:t>
            </a:r>
            <a:r>
              <a:rPr lang="en-US" dirty="0">
                <a:latin typeface="Times New Roman"/>
                <a:ea typeface="Times New Roman"/>
              </a:rPr>
              <a:t> </a:t>
            </a:r>
            <a:r>
              <a:rPr lang="en-US" dirty="0" err="1">
                <a:latin typeface="Times New Roman"/>
                <a:ea typeface="Times New Roman"/>
              </a:rPr>
              <a:t>nhóm</a:t>
            </a:r>
            <a:r>
              <a:rPr lang="en-US" dirty="0">
                <a:latin typeface="Times New Roman"/>
                <a:ea typeface="Times New Roman"/>
              </a:rPr>
              <a:t> (</a:t>
            </a:r>
            <a:r>
              <a:rPr lang="en-US" dirty="0" err="1">
                <a:latin typeface="Times New Roman"/>
                <a:ea typeface="Times New Roman"/>
              </a:rPr>
              <a:t>mỗi</a:t>
            </a:r>
            <a:r>
              <a:rPr lang="en-US" dirty="0">
                <a:latin typeface="Times New Roman"/>
                <a:ea typeface="Times New Roman"/>
              </a:rPr>
              <a:t> </a:t>
            </a:r>
            <a:r>
              <a:rPr lang="en-US" dirty="0" err="1">
                <a:latin typeface="Times New Roman"/>
                <a:ea typeface="Times New Roman"/>
              </a:rPr>
              <a:t>nhóm</a:t>
            </a:r>
            <a:r>
              <a:rPr lang="en-US" dirty="0">
                <a:latin typeface="Times New Roman"/>
                <a:ea typeface="Times New Roman"/>
              </a:rPr>
              <a:t> 4 – 5 HS), </a:t>
            </a:r>
            <a:r>
              <a:rPr lang="en-US" dirty="0" err="1">
                <a:latin typeface="Times New Roman"/>
                <a:ea typeface="Times New Roman"/>
              </a:rPr>
              <a:t>yêu</a:t>
            </a:r>
            <a:r>
              <a:rPr lang="en-US" dirty="0">
                <a:latin typeface="Times New Roman"/>
                <a:ea typeface="Times New Roman"/>
              </a:rPr>
              <a:t> </a:t>
            </a:r>
            <a:r>
              <a:rPr lang="en-US" dirty="0" err="1">
                <a:latin typeface="Times New Roman"/>
                <a:ea typeface="Times New Roman"/>
              </a:rPr>
              <a:t>cầu</a:t>
            </a:r>
            <a:r>
              <a:rPr lang="en-US" dirty="0">
                <a:latin typeface="Times New Roman"/>
                <a:ea typeface="Times New Roman"/>
              </a:rPr>
              <a:t> </a:t>
            </a:r>
            <a:r>
              <a:rPr lang="en-US" dirty="0" err="1">
                <a:latin typeface="Times New Roman"/>
                <a:ea typeface="Times New Roman"/>
              </a:rPr>
              <a:t>các</a:t>
            </a:r>
            <a:r>
              <a:rPr lang="en-US" dirty="0">
                <a:latin typeface="Times New Roman"/>
                <a:ea typeface="Times New Roman"/>
              </a:rPr>
              <a:t> </a:t>
            </a:r>
            <a:r>
              <a:rPr lang="en-US" dirty="0" err="1">
                <a:latin typeface="Times New Roman"/>
                <a:ea typeface="Times New Roman"/>
              </a:rPr>
              <a:t>nhóm</a:t>
            </a:r>
            <a:r>
              <a:rPr lang="en-US" dirty="0">
                <a:latin typeface="Times New Roman"/>
                <a:ea typeface="Times New Roman"/>
              </a:rPr>
              <a:t> </a:t>
            </a:r>
            <a:r>
              <a:rPr lang="en-US" dirty="0" err="1">
                <a:latin typeface="Times New Roman"/>
                <a:ea typeface="Times New Roman"/>
              </a:rPr>
              <a:t>đọc</a:t>
            </a:r>
            <a:r>
              <a:rPr lang="en-US" dirty="0">
                <a:latin typeface="Times New Roman"/>
                <a:ea typeface="Times New Roman"/>
              </a:rPr>
              <a:t> </a:t>
            </a:r>
            <a:r>
              <a:rPr lang="en-US" dirty="0" err="1">
                <a:latin typeface="Times New Roman"/>
                <a:ea typeface="Times New Roman"/>
              </a:rPr>
              <a:t>thông</a:t>
            </a:r>
            <a:r>
              <a:rPr lang="en-US" dirty="0">
                <a:latin typeface="Times New Roman"/>
                <a:ea typeface="Times New Roman"/>
              </a:rPr>
              <a:t> tin </a:t>
            </a:r>
            <a:r>
              <a:rPr lang="en-US" dirty="0" err="1">
                <a:latin typeface="Times New Roman"/>
                <a:ea typeface="Times New Roman"/>
              </a:rPr>
              <a:t>và</a:t>
            </a:r>
            <a:r>
              <a:rPr lang="en-US" dirty="0">
                <a:latin typeface="Times New Roman"/>
                <a:ea typeface="Times New Roman"/>
              </a:rPr>
              <a:t> </a:t>
            </a:r>
            <a:r>
              <a:rPr lang="en-US" dirty="0" err="1">
                <a:latin typeface="Times New Roman"/>
                <a:ea typeface="Times New Roman"/>
              </a:rPr>
              <a:t>quan</a:t>
            </a:r>
            <a:r>
              <a:rPr lang="en-US" dirty="0">
                <a:latin typeface="Times New Roman"/>
                <a:ea typeface="Times New Roman"/>
              </a:rPr>
              <a:t> </a:t>
            </a:r>
            <a:r>
              <a:rPr lang="en-US" dirty="0" err="1">
                <a:latin typeface="Times New Roman"/>
                <a:ea typeface="Times New Roman"/>
              </a:rPr>
              <a:t>sát</a:t>
            </a:r>
            <a:r>
              <a:rPr lang="en-US" dirty="0">
                <a:latin typeface="Times New Roman"/>
                <a:ea typeface="Times New Roman"/>
              </a:rPr>
              <a:t> </a:t>
            </a:r>
            <a:r>
              <a:rPr lang="en-US" dirty="0" err="1">
                <a:latin typeface="Times New Roman"/>
                <a:ea typeface="Times New Roman"/>
              </a:rPr>
              <a:t>hình</a:t>
            </a:r>
            <a:r>
              <a:rPr lang="en-US" dirty="0">
                <a:latin typeface="Times New Roman"/>
                <a:ea typeface="Times New Roman"/>
              </a:rPr>
              <a:t> </a:t>
            </a:r>
            <a:r>
              <a:rPr lang="en-US" dirty="0" err="1">
                <a:latin typeface="Times New Roman"/>
                <a:ea typeface="Times New Roman"/>
              </a:rPr>
              <a:t>ảnh</a:t>
            </a:r>
            <a:r>
              <a:rPr lang="en-US" dirty="0">
                <a:latin typeface="Times New Roman"/>
                <a:ea typeface="Times New Roman"/>
              </a:rPr>
              <a:t> SGK tr.67 </a:t>
            </a:r>
            <a:endParaRPr lang="en-US" dirty="0"/>
          </a:p>
        </p:txBody>
      </p:sp>
      <p:sp>
        <p:nvSpPr>
          <p:cNvPr id="4" name="Rectangle 3"/>
          <p:cNvSpPr/>
          <p:nvPr/>
        </p:nvSpPr>
        <p:spPr>
          <a:xfrm>
            <a:off x="182914" y="1205355"/>
            <a:ext cx="7833170" cy="584775"/>
          </a:xfrm>
          <a:prstGeom prst="rect">
            <a:avLst/>
          </a:prstGeom>
        </p:spPr>
        <p:txBody>
          <a:bodyPr wrap="none">
            <a:spAutoFit/>
          </a:bodyPr>
          <a:lstStyle/>
          <a:p>
            <a:pPr algn="just">
              <a:spcAft>
                <a:spcPts val="0"/>
              </a:spcAft>
            </a:pPr>
            <a:r>
              <a:rPr lang="en-US" sz="3200" b="1" dirty="0">
                <a:latin typeface="Times New Roman"/>
                <a:ea typeface="Times New Roman"/>
              </a:rPr>
              <a:t>* </a:t>
            </a:r>
            <a:r>
              <a:rPr lang="en-US" sz="3200" b="1" dirty="0" err="1">
                <a:latin typeface="Times New Roman"/>
                <a:ea typeface="Times New Roman"/>
              </a:rPr>
              <a:t>Khái</a:t>
            </a:r>
            <a:r>
              <a:rPr lang="en-US" sz="3200" b="1" dirty="0">
                <a:latin typeface="Times New Roman"/>
                <a:ea typeface="Times New Roman"/>
              </a:rPr>
              <a:t> </a:t>
            </a:r>
            <a:r>
              <a:rPr lang="en-US" sz="3200" b="1" dirty="0" err="1">
                <a:latin typeface="Times New Roman"/>
                <a:ea typeface="Times New Roman"/>
              </a:rPr>
              <a:t>niệm</a:t>
            </a:r>
            <a:r>
              <a:rPr lang="en-US" sz="3200" b="1" dirty="0">
                <a:latin typeface="Times New Roman"/>
                <a:ea typeface="Times New Roman"/>
              </a:rPr>
              <a:t> </a:t>
            </a:r>
            <a:r>
              <a:rPr lang="en-US" sz="3200" b="1" dirty="0" err="1">
                <a:latin typeface="Times New Roman"/>
                <a:ea typeface="Times New Roman"/>
              </a:rPr>
              <a:t>tổng</a:t>
            </a:r>
            <a:r>
              <a:rPr lang="en-US" sz="3200" b="1" dirty="0">
                <a:latin typeface="Times New Roman"/>
                <a:ea typeface="Times New Roman"/>
              </a:rPr>
              <a:t> </a:t>
            </a:r>
            <a:r>
              <a:rPr lang="en-US" sz="3200" b="1" dirty="0" err="1">
                <a:latin typeface="Times New Roman"/>
                <a:ea typeface="Times New Roman"/>
              </a:rPr>
              <a:t>hợp</a:t>
            </a:r>
            <a:r>
              <a:rPr lang="en-US" sz="3200" b="1" dirty="0">
                <a:latin typeface="Times New Roman"/>
                <a:ea typeface="Times New Roman"/>
              </a:rPr>
              <a:t> </a:t>
            </a:r>
            <a:r>
              <a:rPr lang="en-US" sz="3200" b="1" dirty="0" err="1">
                <a:latin typeface="Times New Roman"/>
                <a:ea typeface="Times New Roman"/>
              </a:rPr>
              <a:t>các</a:t>
            </a:r>
            <a:r>
              <a:rPr lang="en-US" sz="3200" b="1" dirty="0">
                <a:latin typeface="Times New Roman"/>
                <a:ea typeface="Times New Roman"/>
              </a:rPr>
              <a:t> </a:t>
            </a:r>
            <a:r>
              <a:rPr lang="en-US" sz="3200" b="1" dirty="0" err="1">
                <a:latin typeface="Times New Roman"/>
                <a:ea typeface="Times New Roman"/>
              </a:rPr>
              <a:t>chất</a:t>
            </a:r>
            <a:r>
              <a:rPr lang="en-US" sz="3200" b="1" dirty="0">
                <a:latin typeface="Times New Roman"/>
                <a:ea typeface="Times New Roman"/>
              </a:rPr>
              <a:t> </a:t>
            </a:r>
            <a:r>
              <a:rPr lang="en-US" sz="3200" b="1" dirty="0" err="1">
                <a:latin typeface="Times New Roman"/>
                <a:ea typeface="Times New Roman"/>
              </a:rPr>
              <a:t>trong</a:t>
            </a:r>
            <a:r>
              <a:rPr lang="en-US" sz="3200" b="1" dirty="0">
                <a:latin typeface="Times New Roman"/>
                <a:ea typeface="Times New Roman"/>
              </a:rPr>
              <a:t> </a:t>
            </a:r>
            <a:r>
              <a:rPr lang="en-US" sz="3200" b="1" dirty="0" err="1">
                <a:latin typeface="Times New Roman"/>
                <a:ea typeface="Times New Roman"/>
              </a:rPr>
              <a:t>tế</a:t>
            </a:r>
            <a:r>
              <a:rPr lang="en-US" sz="3200" b="1" dirty="0">
                <a:latin typeface="Times New Roman"/>
                <a:ea typeface="Times New Roman"/>
              </a:rPr>
              <a:t> </a:t>
            </a:r>
            <a:r>
              <a:rPr lang="en-US" sz="3200" b="1" dirty="0" err="1">
                <a:latin typeface="Times New Roman"/>
                <a:ea typeface="Times New Roman"/>
              </a:rPr>
              <a:t>bào</a:t>
            </a:r>
            <a:r>
              <a:rPr lang="en-US" sz="3200" b="1" dirty="0">
                <a:latin typeface="Times New Roman"/>
                <a:ea typeface="Times New Roman"/>
              </a:rPr>
              <a:t>.</a:t>
            </a:r>
            <a:endParaRPr lang="en-US" sz="2800" b="1" dirty="0">
              <a:effectLst/>
              <a:latin typeface="Times New Roman"/>
              <a:ea typeface="Times New Roman"/>
            </a:endParaRPr>
          </a:p>
        </p:txBody>
      </p:sp>
      <p:pic>
        <p:nvPicPr>
          <p:cNvPr id="5" name="image23.png"/>
          <p:cNvPicPr/>
          <p:nvPr/>
        </p:nvPicPr>
        <p:blipFill>
          <a:blip r:embed="rId2"/>
          <a:srcRect/>
          <a:stretch>
            <a:fillRect/>
          </a:stretch>
        </p:blipFill>
        <p:spPr>
          <a:xfrm>
            <a:off x="838200" y="3429000"/>
            <a:ext cx="7924800" cy="3048000"/>
          </a:xfrm>
          <a:prstGeom prst="rect">
            <a:avLst/>
          </a:prstGeom>
          <a:ln/>
        </p:spPr>
      </p:pic>
    </p:spTree>
    <p:extLst>
      <p:ext uri="{BB962C8B-B14F-4D97-AF65-F5344CB8AC3E}">
        <p14:creationId xmlns:p14="http://schemas.microsoft.com/office/powerpoint/2010/main" val="193106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just">
              <a:spcAft>
                <a:spcPts val="0"/>
              </a:spcAft>
              <a:buNone/>
            </a:pP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Nêu</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khái</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niệm</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tổng</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hợp</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các</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chất</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trong</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tế</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bào</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Lấy</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ví</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dụ</a:t>
            </a:r>
            <a:r>
              <a:rPr lang="en-US" b="1" dirty="0">
                <a:solidFill>
                  <a:srgbClr val="FF0000"/>
                </a:solidFill>
                <a:latin typeface="Times New Roman"/>
                <a:ea typeface="Times New Roman"/>
              </a:rPr>
              <a:t> minh </a:t>
            </a:r>
            <a:r>
              <a:rPr lang="en-US" b="1" dirty="0" err="1">
                <a:solidFill>
                  <a:srgbClr val="FF0000"/>
                </a:solidFill>
                <a:latin typeface="Times New Roman"/>
                <a:ea typeface="Times New Roman"/>
              </a:rPr>
              <a:t>họa</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tổng</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hợp</a:t>
            </a:r>
            <a:r>
              <a:rPr lang="en-US" b="1" dirty="0">
                <a:solidFill>
                  <a:srgbClr val="FF0000"/>
                </a:solidFill>
                <a:latin typeface="Times New Roman"/>
                <a:ea typeface="Times New Roman"/>
              </a:rPr>
              <a:t> protein, lipid, carbohydrate,…)?</a:t>
            </a:r>
          </a:p>
          <a:p>
            <a:pPr marL="0" indent="0" algn="just">
              <a:spcAft>
                <a:spcPts val="0"/>
              </a:spcAft>
              <a:buNone/>
            </a:pPr>
            <a:endParaRPr lang="en-US" sz="2800" b="1" dirty="0">
              <a:solidFill>
                <a:srgbClr val="FF0000"/>
              </a:solidFill>
              <a:latin typeface="Times New Roman"/>
              <a:ea typeface="Times New Roman"/>
            </a:endParaRPr>
          </a:p>
          <a:p>
            <a:pPr marL="0" indent="0" algn="just">
              <a:spcAft>
                <a:spcPts val="0"/>
              </a:spcAft>
              <a:buNone/>
            </a:pP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Có</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phải</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tất</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cả</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các</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sinh</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vật</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đều</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thực</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hiện</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được</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hai</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giai</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đoạn</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tổng</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hợp</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không</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Lấy</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ví</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dụ</a:t>
            </a:r>
            <a:r>
              <a:rPr lang="en-US" b="1" dirty="0">
                <a:solidFill>
                  <a:srgbClr val="FF0000"/>
                </a:solidFill>
                <a:latin typeface="Times New Roman"/>
                <a:ea typeface="Times New Roman"/>
              </a:rPr>
              <a:t>?</a:t>
            </a:r>
            <a:endParaRPr lang="en-US" sz="2800" b="1" dirty="0">
              <a:solidFill>
                <a:srgbClr val="FF0000"/>
              </a:solidFill>
              <a:latin typeface="Times New Roman"/>
              <a:ea typeface="Times New Roman"/>
            </a:endParaRPr>
          </a:p>
          <a:p>
            <a:pPr marL="0" indent="0">
              <a:buNone/>
            </a:pPr>
            <a:endParaRPr lang="en-US" dirty="0"/>
          </a:p>
        </p:txBody>
      </p:sp>
    </p:spTree>
    <p:extLst>
      <p:ext uri="{BB962C8B-B14F-4D97-AF65-F5344CB8AC3E}">
        <p14:creationId xmlns:p14="http://schemas.microsoft.com/office/powerpoint/2010/main" val="102319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spcAft>
                <a:spcPts val="0"/>
              </a:spcAft>
            </a:pPr>
            <a:r>
              <a:rPr lang="en-US" sz="3600" b="1" dirty="0">
                <a:latin typeface="Times New Roman"/>
                <a:ea typeface="Times New Roman"/>
              </a:rPr>
              <a:t>1. </a:t>
            </a:r>
            <a:r>
              <a:rPr lang="en-US" sz="3600" b="1" dirty="0" err="1">
                <a:latin typeface="Times New Roman"/>
                <a:ea typeface="Times New Roman"/>
              </a:rPr>
              <a:t>Quang</a:t>
            </a:r>
            <a:r>
              <a:rPr lang="en-US" sz="3600" b="1" dirty="0">
                <a:latin typeface="Times New Roman"/>
                <a:ea typeface="Times New Roman"/>
              </a:rPr>
              <a:t> </a:t>
            </a:r>
            <a:r>
              <a:rPr lang="en-US" sz="3600" b="1" dirty="0" err="1">
                <a:latin typeface="Times New Roman"/>
                <a:ea typeface="Times New Roman"/>
              </a:rPr>
              <a:t>tổng</a:t>
            </a:r>
            <a:r>
              <a:rPr lang="en-US" sz="3600" b="1" dirty="0">
                <a:latin typeface="Times New Roman"/>
                <a:ea typeface="Times New Roman"/>
              </a:rPr>
              <a:t> </a:t>
            </a:r>
            <a:r>
              <a:rPr lang="en-US" sz="3600" b="1" dirty="0" err="1">
                <a:latin typeface="Times New Roman"/>
                <a:ea typeface="Times New Roman"/>
              </a:rPr>
              <a:t>hợp</a:t>
            </a:r>
            <a:br>
              <a:rPr lang="en-US" sz="3200" dirty="0">
                <a:latin typeface="Times New Roman"/>
                <a:ea typeface="Times New Roman"/>
              </a:rPr>
            </a:br>
            <a:endParaRPr lang="en-US" sz="3600" dirty="0"/>
          </a:p>
        </p:txBody>
      </p:sp>
      <p:sp>
        <p:nvSpPr>
          <p:cNvPr id="3" name="Content Placeholder 2"/>
          <p:cNvSpPr>
            <a:spLocks noGrp="1"/>
          </p:cNvSpPr>
          <p:nvPr>
            <p:ph idx="1"/>
          </p:nvPr>
        </p:nvSpPr>
        <p:spPr>
          <a:xfrm>
            <a:off x="457200" y="838210"/>
            <a:ext cx="8229600" cy="4525963"/>
          </a:xfrm>
        </p:spPr>
        <p:txBody>
          <a:bodyPr/>
          <a:lstStyle/>
          <a:p>
            <a:pPr marL="0" indent="0">
              <a:buNone/>
            </a:pPr>
            <a:r>
              <a:rPr lang="en-US" dirty="0" err="1">
                <a:latin typeface="Times New Roman"/>
                <a:ea typeface="Times New Roman"/>
              </a:rPr>
              <a:t>Các</a:t>
            </a:r>
            <a:r>
              <a:rPr lang="en-US" dirty="0">
                <a:latin typeface="Times New Roman"/>
                <a:ea typeface="Times New Roman"/>
              </a:rPr>
              <a:t> </a:t>
            </a:r>
            <a:r>
              <a:rPr lang="en-US" dirty="0" err="1">
                <a:latin typeface="Times New Roman"/>
                <a:ea typeface="Times New Roman"/>
              </a:rPr>
              <a:t>nhóm</a:t>
            </a:r>
            <a:r>
              <a:rPr lang="en-US" dirty="0">
                <a:latin typeface="Times New Roman"/>
                <a:ea typeface="Times New Roman"/>
              </a:rPr>
              <a:t> </a:t>
            </a:r>
            <a:r>
              <a:rPr lang="en-US" dirty="0" err="1">
                <a:latin typeface="Times New Roman"/>
                <a:ea typeface="Times New Roman"/>
              </a:rPr>
              <a:t>đọc</a:t>
            </a:r>
            <a:r>
              <a:rPr lang="en-US" dirty="0">
                <a:latin typeface="Times New Roman"/>
                <a:ea typeface="Times New Roman"/>
              </a:rPr>
              <a:t> </a:t>
            </a:r>
            <a:r>
              <a:rPr lang="en-US" dirty="0" err="1">
                <a:latin typeface="Times New Roman"/>
                <a:ea typeface="Times New Roman"/>
              </a:rPr>
              <a:t>thông</a:t>
            </a:r>
            <a:r>
              <a:rPr lang="en-US" dirty="0">
                <a:latin typeface="Times New Roman"/>
                <a:ea typeface="Times New Roman"/>
              </a:rPr>
              <a:t> tin </a:t>
            </a:r>
            <a:r>
              <a:rPr lang="en-US" dirty="0" err="1">
                <a:latin typeface="Times New Roman"/>
                <a:ea typeface="Times New Roman"/>
              </a:rPr>
              <a:t>và</a:t>
            </a:r>
            <a:r>
              <a:rPr lang="en-US" dirty="0">
                <a:latin typeface="Times New Roman"/>
                <a:ea typeface="Times New Roman"/>
              </a:rPr>
              <a:t> </a:t>
            </a:r>
            <a:r>
              <a:rPr lang="en-US" dirty="0" err="1">
                <a:latin typeface="Times New Roman"/>
                <a:ea typeface="Times New Roman"/>
              </a:rPr>
              <a:t>quan</a:t>
            </a:r>
            <a:r>
              <a:rPr lang="en-US" dirty="0">
                <a:latin typeface="Times New Roman"/>
                <a:ea typeface="Times New Roman"/>
              </a:rPr>
              <a:t> </a:t>
            </a:r>
            <a:r>
              <a:rPr lang="en-US" dirty="0" err="1">
                <a:latin typeface="Times New Roman"/>
                <a:ea typeface="Times New Roman"/>
              </a:rPr>
              <a:t>sát</a:t>
            </a:r>
            <a:r>
              <a:rPr lang="en-US" dirty="0">
                <a:latin typeface="Times New Roman"/>
                <a:ea typeface="Times New Roman"/>
              </a:rPr>
              <a:t> </a:t>
            </a:r>
            <a:r>
              <a:rPr lang="en-US" dirty="0" err="1">
                <a:latin typeface="Times New Roman"/>
                <a:ea typeface="Times New Roman"/>
              </a:rPr>
              <a:t>các</a:t>
            </a:r>
            <a:r>
              <a:rPr lang="en-US" dirty="0">
                <a:latin typeface="Times New Roman"/>
                <a:ea typeface="Times New Roman"/>
              </a:rPr>
              <a:t> </a:t>
            </a:r>
            <a:r>
              <a:rPr lang="en-US" dirty="0" err="1">
                <a:latin typeface="Times New Roman"/>
                <a:ea typeface="Times New Roman"/>
              </a:rPr>
              <a:t>hình</a:t>
            </a:r>
            <a:r>
              <a:rPr lang="en-US" dirty="0">
                <a:latin typeface="Times New Roman"/>
                <a:ea typeface="Times New Roman"/>
              </a:rPr>
              <a:t> </a:t>
            </a:r>
            <a:r>
              <a:rPr lang="en-US" dirty="0" err="1">
                <a:latin typeface="Times New Roman"/>
                <a:ea typeface="Times New Roman"/>
              </a:rPr>
              <a:t>ảnh</a:t>
            </a:r>
            <a:r>
              <a:rPr lang="en-US" dirty="0">
                <a:latin typeface="Times New Roman"/>
                <a:ea typeface="Times New Roman"/>
              </a:rPr>
              <a:t> minh </a:t>
            </a:r>
            <a:r>
              <a:rPr lang="en-US" dirty="0" err="1">
                <a:latin typeface="Times New Roman"/>
                <a:ea typeface="Times New Roman"/>
              </a:rPr>
              <a:t>họa</a:t>
            </a:r>
            <a:r>
              <a:rPr lang="en-US" dirty="0">
                <a:latin typeface="Times New Roman"/>
                <a:ea typeface="Times New Roman"/>
              </a:rPr>
              <a:t> </a:t>
            </a:r>
            <a:r>
              <a:rPr lang="en-US" dirty="0" err="1">
                <a:latin typeface="Times New Roman"/>
                <a:ea typeface="Times New Roman"/>
              </a:rPr>
              <a:t>mục</a:t>
            </a:r>
            <a:r>
              <a:rPr lang="en-US" dirty="0">
                <a:latin typeface="Times New Roman"/>
                <a:ea typeface="Times New Roman"/>
              </a:rPr>
              <a:t> I.1 (SGK tr.68 – 70)</a:t>
            </a:r>
            <a:endParaRPr lang="en-US" dirty="0"/>
          </a:p>
        </p:txBody>
      </p:sp>
      <p:pic>
        <p:nvPicPr>
          <p:cNvPr id="4" name="image40.png"/>
          <p:cNvPicPr/>
          <p:nvPr/>
        </p:nvPicPr>
        <p:blipFill>
          <a:blip r:embed="rId2"/>
          <a:srcRect/>
          <a:stretch>
            <a:fillRect/>
          </a:stretch>
        </p:blipFill>
        <p:spPr>
          <a:xfrm>
            <a:off x="609600" y="1981200"/>
            <a:ext cx="8001000" cy="4648200"/>
          </a:xfrm>
          <a:prstGeom prst="rect">
            <a:avLst/>
          </a:prstGeom>
          <a:ln/>
        </p:spPr>
      </p:pic>
    </p:spTree>
    <p:extLst>
      <p:ext uri="{BB962C8B-B14F-4D97-AF65-F5344CB8AC3E}">
        <p14:creationId xmlns:p14="http://schemas.microsoft.com/office/powerpoint/2010/main" val="66717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sát</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Chuỗi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truyền</a:t>
            </a:r>
            <a:r>
              <a:rPr lang="en-US" dirty="0">
                <a:latin typeface="Times New Roman" pitchFamily="18" charset="0"/>
                <a:cs typeface="Times New Roman" pitchFamily="18" charset="0"/>
              </a:rPr>
              <a:t> electron</a:t>
            </a:r>
          </a:p>
        </p:txBody>
      </p:sp>
      <p:pic>
        <p:nvPicPr>
          <p:cNvPr id="4" name="image27.png"/>
          <p:cNvPicPr>
            <a:picLocks noGrp="1"/>
          </p:cNvPicPr>
          <p:nvPr>
            <p:ph idx="1"/>
          </p:nvPr>
        </p:nvPicPr>
        <p:blipFill>
          <a:blip r:embed="rId2"/>
          <a:srcRect/>
          <a:stretch>
            <a:fillRect/>
          </a:stretch>
        </p:blipFill>
        <p:spPr>
          <a:xfrm>
            <a:off x="533401" y="1447800"/>
            <a:ext cx="7924800" cy="4952999"/>
          </a:xfrm>
          <a:prstGeom prst="rect">
            <a:avLst/>
          </a:prstGeom>
          <a:ln/>
        </p:spPr>
      </p:pic>
    </p:spTree>
    <p:extLst>
      <p:ext uri="{BB962C8B-B14F-4D97-AF65-F5344CB8AC3E}">
        <p14:creationId xmlns:p14="http://schemas.microsoft.com/office/powerpoint/2010/main" val="146799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Calvin</a:t>
            </a:r>
          </a:p>
        </p:txBody>
      </p:sp>
      <p:pic>
        <p:nvPicPr>
          <p:cNvPr id="4" name="image30.png"/>
          <p:cNvPicPr>
            <a:picLocks noGrp="1"/>
          </p:cNvPicPr>
          <p:nvPr>
            <p:ph idx="1"/>
          </p:nvPr>
        </p:nvPicPr>
        <p:blipFill>
          <a:blip r:embed="rId2"/>
          <a:srcRect/>
          <a:stretch>
            <a:fillRect/>
          </a:stretch>
        </p:blipFill>
        <p:spPr>
          <a:xfrm>
            <a:off x="228605" y="1295400"/>
            <a:ext cx="8229599" cy="4800600"/>
          </a:xfrm>
          <a:prstGeom prst="rect">
            <a:avLst/>
          </a:prstGeom>
          <a:ln/>
        </p:spPr>
      </p:pic>
    </p:spTree>
    <p:extLst>
      <p:ext uri="{BB962C8B-B14F-4D97-AF65-F5344CB8AC3E}">
        <p14:creationId xmlns:p14="http://schemas.microsoft.com/office/powerpoint/2010/main" val="276981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2178</Words>
  <Application>Microsoft Office PowerPoint</Application>
  <PresentationFormat>On-screen Show (4:3)</PresentationFormat>
  <Paragraphs>241</Paragraphs>
  <Slides>48</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55" baseType="lpstr">
      <vt:lpstr>Arial</vt:lpstr>
      <vt:lpstr>Calibri</vt:lpstr>
      <vt:lpstr>Calibri Light</vt:lpstr>
      <vt:lpstr>Times New Roman</vt:lpstr>
      <vt:lpstr>Office Theme</vt:lpstr>
      <vt:lpstr>1_Office Theme</vt:lpstr>
      <vt:lpstr>Document</vt:lpstr>
      <vt:lpstr>BÀI 11: TỔNG HỢP VÀ PHÂN GIẢI CÁC CHẤT TRONG TẾ BÀO SINH HỌC 10- CÁNH DIỀU </vt:lpstr>
      <vt:lpstr>Nội dung</vt:lpstr>
      <vt:lpstr>Vận động viên cử tạ/vận động viên điền kinh đã tiêu tốn nhiều năng lượng cho mỗi lần đẩy tạ, chạy nhảy. Năng lượng đó có nguồn gốc từ đâu và được giải phóng nhờ quá trình nào?</vt:lpstr>
      <vt:lpstr>PowerPoint Presentation</vt:lpstr>
      <vt:lpstr>I. TỔNG HỢP CÁC CHẤT VÀ TÍCH LŨY NĂNG LƯỢNG TRONG TẾ BÀO</vt:lpstr>
      <vt:lpstr>PowerPoint Presentation</vt:lpstr>
      <vt:lpstr>1. Quang tổng hợp </vt:lpstr>
      <vt:lpstr>Quan sát : Chuỗi truyền electron</vt:lpstr>
      <vt:lpstr>Quan sát chu trình Calvin</vt:lpstr>
      <vt:lpstr>Xem video về quá trình quang tổng hợp </vt:lpstr>
      <vt:lpstr>Hoàn thành phiếu học tập số 1(thời gian 5 phút) </vt:lpstr>
      <vt:lpstr>2. Hoá tổng hợp và quang khử </vt:lpstr>
      <vt:lpstr>* Nhóm 1:  </vt:lpstr>
      <vt:lpstr>* Nhóm 2:  </vt:lpstr>
      <vt:lpstr>Y/c: các nhóm đọc thông tin mục I.2 (SGK tr.70 - 71) để tìm hiểu về quá trình hóa tổng hợp và quang khử. </vt:lpstr>
      <vt:lpstr>Y/c HS hoạt động cặp đôi, đọc thông tin mục II.3 và quan sát hình 11.6 (SGK tr.70 – 71) </vt:lpstr>
      <vt:lpstr>PowerPoint Presentation</vt:lpstr>
      <vt:lpstr>II. PHÂN GIẢI CÁC CHẤT VÀ GIẢI PHÓNG NĂNG LƯỢNG TRONG TẾ BÀO </vt:lpstr>
      <vt:lpstr>PowerPoint Presentation</vt:lpstr>
      <vt:lpstr>PowerPoint Presentation</vt:lpstr>
      <vt:lpstr>Sơ đồ tóm tắt giai đoạn đường phân</vt:lpstr>
      <vt:lpstr>Sơ đồ tóm tắt chu trình Krebs</vt:lpstr>
      <vt:lpstr>Chuỗi truyền electron trong hô hấp tế bào</vt:lpstr>
      <vt:lpstr>Quan sát video</vt:lpstr>
      <vt:lpstr>PowerPoint Presentation</vt:lpstr>
      <vt:lpstr>PowerPoint Presentation</vt:lpstr>
      <vt:lpstr>2. Lên men</vt:lpstr>
      <vt:lpstr>PowerPoint Presentation</vt:lpstr>
      <vt:lpstr>PowerPoint Presentation</vt:lpstr>
      <vt:lpstr>  III. MỐI QUAN HỆ GIỮA TỔNG HỢP VÀ PHÂN GIẢI CÁC CHẤT TRONG TẾ BÀO  </vt:lpstr>
      <vt:lpstr>PowerPoint Presentation</vt:lpstr>
      <vt:lpstr>PowerPoint Presentation</vt:lpstr>
      <vt:lpstr>PowerPoint Presentation</vt:lpstr>
      <vt:lpstr>PowerPoint Presentation</vt:lpstr>
      <vt:lpstr>PowerPoint Presentation</vt:lpstr>
      <vt:lpstr>VẬN DỤNG </vt:lpstr>
      <vt:lpstr> + Tại sao khi lao động nặng hoặc tập thể dục thì chúng ta lại thở mạnh? </vt:lpstr>
      <vt:lpstr> + Vì sao khi muối chua rau quả (lên men lactic), người ta thường đổ ngập nước và đậy kín? </vt:lpstr>
      <vt:lpstr> + Dựa vào hình 11.12 (SGK tr.75), vẽ sơ đồ thể hiện mối quan hệ giữa quang hợp và hô hấp ở thực vật.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 đã học</vt:lpstr>
      <vt:lpstr>PowerPoint Presentation</vt:lpstr>
    </vt:vector>
  </TitlesOfParts>
  <Manager>TV_STEM</Manager>
  <Company>TV_STEM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TV_STEM</dc:title>
  <dc:subject>TV_STEM</dc:subject>
  <dc:creator>TV_STEM</dc:creator>
  <cp:keywords>TV_STEM</cp:keywords>
  <dc:description>TV_STEM</dc:description>
  <cp:lastModifiedBy>Nghiêm Xuân</cp:lastModifiedBy>
  <cp:revision>29</cp:revision>
  <dcterms:created xsi:type="dcterms:W3CDTF">2022-08-29T09:44:44Z</dcterms:created>
  <dcterms:modified xsi:type="dcterms:W3CDTF">2022-09-01T08:45:35Z</dcterms:modified>
  <cp:category>TV_STEM</cp:category>
</cp:coreProperties>
</file>