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5" r:id="rId4"/>
  </p:sldMasterIdLst>
  <p:notesMasterIdLst>
    <p:notesMasterId r:id="rId13"/>
  </p:notesMasterIdLst>
  <p:sldIdLst>
    <p:sldId id="267" r:id="rId5"/>
    <p:sldId id="256" r:id="rId6"/>
    <p:sldId id="261" r:id="rId7"/>
    <p:sldId id="262" r:id="rId8"/>
    <p:sldId id="260" r:id="rId9"/>
    <p:sldId id="258" r:id="rId10"/>
    <p:sldId id="25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86" d="100"/>
          <a:sy n="86" d="100"/>
        </p:scale>
        <p:origin x="-558" y="-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image" Target="../media/image11.png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7E33-DEE0-4FC2-83AC-948BA077299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E70B-6519-4554-87FD-AAB0EFC0EDE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82" b="85728"/>
          <a:stretch>
            <a:fillRect/>
          </a:stretch>
        </p:blipFill>
        <p:spPr>
          <a:xfrm>
            <a:off x="149785" y="1223493"/>
            <a:ext cx="11902566" cy="374775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6" t="16901" r="21886" b="56245"/>
          <a:stretch>
            <a:fillRect/>
          </a:stretch>
        </p:blipFill>
        <p:spPr>
          <a:xfrm>
            <a:off x="2718923" y="623988"/>
            <a:ext cx="7720210" cy="5810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336"/>
            <a:ext cx="2553815" cy="991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20495" y="2421228"/>
            <a:ext cx="687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</a:t>
            </a:r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5784" y="2421228"/>
            <a:ext cx="6871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</a:t>
            </a:r>
            <a:r>
              <a:rPr lang="en-US" sz="4200" dirty="0" err="1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072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he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373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9028" y="315989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4718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en-US" sz="4200" dirty="0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e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7871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5784" y="3763053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4718" y="4495595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che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4921" y="447742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92992" y="447742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86561" y="5147854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khe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9628" y="5173612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khê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17988" y="5175767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khi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7804" y="3093046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9809" y="3144799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36809" y="3834712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16986" y="3831710"/>
            <a:ext cx="861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lư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82898" y="4469870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98408" y="4518621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chư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58198" y="5183317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khu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74656" y="5230463"/>
            <a:ext cx="11927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206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khư</a:t>
            </a:r>
            <a:endParaRPr lang="en-US" sz="4200" dirty="0">
              <a:solidFill>
                <a:srgbClr val="002060"/>
              </a:solidFill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7" b="6895"/>
          <a:stretch>
            <a:fillRect/>
          </a:stretch>
        </p:blipFill>
        <p:spPr>
          <a:xfrm>
            <a:off x="2690191" y="238540"/>
            <a:ext cx="9010934" cy="6476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336"/>
            <a:ext cx="2553815" cy="99167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" b="81835"/>
          <a:stretch>
            <a:fillRect/>
          </a:stretch>
        </p:blipFill>
        <p:spPr>
          <a:xfrm>
            <a:off x="475964" y="153419"/>
            <a:ext cx="8274119" cy="1323971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1351721" y="2124823"/>
            <a:ext cx="9568070" cy="2912474"/>
            <a:chOff x="1351721" y="2124823"/>
            <a:chExt cx="9568070" cy="2912474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351721" y="2166282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51721" y="2491856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351721" y="2796208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351721" y="3107635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51721" y="3419868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351721" y="4957004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51721" y="4670989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351721" y="3738980"/>
              <a:ext cx="956807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351721" y="4058951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351721" y="4359491"/>
              <a:ext cx="95680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351721" y="216010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676372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81172" y="216023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305822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635181" y="216010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958965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272314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587133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197822" y="215571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891518" y="2155713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496479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862752" y="217861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493572" y="2155711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173320" y="2155711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21753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134063" y="216010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444611" y="2155711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750448" y="212482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044829" y="214816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366832" y="216394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696162" y="2154978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025254" y="2171239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371364" y="216394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8755922" y="2163943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137658" y="2124824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462757" y="2157335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781973" y="2157335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109427" y="2166282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422761" y="2157335"/>
              <a:ext cx="0" cy="285868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0749919" y="2155714"/>
              <a:ext cx="0" cy="28586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1266751" y="2518751"/>
            <a:ext cx="15840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00" dirty="0" err="1" smtClean="0">
                <a:latin typeface="HP001 4 hàng" panose="020B0603050302020204" pitchFamily="34" charset="0"/>
              </a:rPr>
              <a:t>cá</a:t>
            </a:r>
            <a:endParaRPr lang="en-US" sz="12400" dirty="0">
              <a:latin typeface="HP001 4 hàng" panose="020B06030503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45342" y="2508270"/>
            <a:ext cx="258897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400" dirty="0" smtClean="0">
                <a:latin typeface="HP001 4 hàng" panose="020B0603050302020204" pitchFamily="34" charset="0"/>
              </a:rPr>
              <a:t>δ</a:t>
            </a:r>
            <a:r>
              <a:rPr lang="en-US" sz="12400" dirty="0" smtClean="0">
                <a:latin typeface="HP001 4 hàng" panose="020B0603050302020204" pitchFamily="34" charset="0"/>
              </a:rPr>
              <a:t>o</a:t>
            </a:r>
            <a:endParaRPr lang="en-US" sz="12400" dirty="0">
              <a:latin typeface="HP001 4 hàng" panose="020B06030503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895840" y="2517235"/>
            <a:ext cx="377930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400" dirty="0" smtClean="0">
                <a:latin typeface="HP001 4 hàng" panose="020B0603050302020204" pitchFamily="34" charset="0"/>
              </a:rPr>
              <a:t>Ά</a:t>
            </a:r>
            <a:r>
              <a:rPr lang="en-US" sz="12400" dirty="0" err="1" smtClean="0">
                <a:latin typeface="HP001 4 hàng" panose="020B0603050302020204" pitchFamily="34" charset="0"/>
              </a:rPr>
              <a:t>ı</a:t>
            </a:r>
            <a:endParaRPr lang="en-US" sz="12400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i 15 ke chuyen con qua khat nuo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38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749690" y="2322801"/>
            <a:ext cx="6692619" cy="376451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0469" r="67638" b="74174"/>
          <a:stretch>
            <a:fillRect/>
          </a:stretch>
        </p:blipFill>
        <p:spPr>
          <a:xfrm>
            <a:off x="2223247" y="1740757"/>
            <a:ext cx="1739153" cy="53197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2" b="9412"/>
          <a:stretch>
            <a:fillRect/>
          </a:stretch>
        </p:blipFill>
        <p:spPr>
          <a:xfrm>
            <a:off x="3751448" y="116539"/>
            <a:ext cx="5329798" cy="526073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Củng cố bài học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/>
      </p:transition>
    </mc:Choice>
    <mc:Fallback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</Words>
  <PresentationFormat>Widescreen</PresentationFormat>
  <Paragraphs>58</Paragraphs>
  <Slides>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8</vt:i4>
      </vt:variant>
    </vt:vector>
  </HeadingPairs>
  <TitlesOfParts>
    <vt:vector size="26" baseType="lpstr">
      <vt:lpstr>Arial</vt:lpstr>
      <vt:lpstr>SimSun</vt:lpstr>
      <vt:lpstr>Wingdings</vt:lpstr>
      <vt:lpstr>AvantGarde</vt:lpstr>
      <vt:lpstr>AvantGarde Normal</vt:lpstr>
      <vt:lpstr>HP001 4 hàng</vt:lpstr>
      <vt:lpstr>Segoe Print</vt:lpstr>
      <vt:lpstr>Microsoft YaHei</vt:lpstr>
      <vt:lpstr>Arial Unicode MS</vt:lpstr>
      <vt:lpstr>Calibri Light</vt:lpstr>
      <vt:lpstr>Calibri</vt:lpstr>
      <vt:lpstr>Segoe UI</vt:lpstr>
      <vt:lpstr>Times New Roman</vt:lpstr>
      <vt:lpstr>Times New Roman</vt:lpstr>
      <vt:lpstr>Tahoma</vt:lpstr>
      <vt:lpstr>Office Theme</vt:lpstr>
      <vt:lpstr>Bạn nhỏ 16x9</vt:lpstr>
      <vt:lpstr>Trẻ em Vui vẻ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 ..................... ..................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2020-08-22T13:51:00Z</dcterms:created>
  <dcterms:modified xsi:type="dcterms:W3CDTF">2020-08-24T13:58:11Z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