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68" r:id="rId2"/>
    <p:sldId id="323" r:id="rId3"/>
    <p:sldId id="291" r:id="rId4"/>
    <p:sldId id="302" r:id="rId5"/>
    <p:sldId id="301" r:id="rId6"/>
    <p:sldId id="312" r:id="rId7"/>
    <p:sldId id="305" r:id="rId8"/>
    <p:sldId id="304" r:id="rId9"/>
    <p:sldId id="329" r:id="rId10"/>
    <p:sldId id="308" r:id="rId11"/>
    <p:sldId id="314" r:id="rId12"/>
    <p:sldId id="303" r:id="rId13"/>
    <p:sldId id="299" r:id="rId14"/>
    <p:sldId id="313" r:id="rId15"/>
    <p:sldId id="319" r:id="rId16"/>
    <p:sldId id="307" r:id="rId17"/>
    <p:sldId id="330" r:id="rId18"/>
    <p:sldId id="315" r:id="rId19"/>
    <p:sldId id="311" r:id="rId20"/>
    <p:sldId id="300" r:id="rId21"/>
    <p:sldId id="317" r:id="rId22"/>
    <p:sldId id="309" r:id="rId23"/>
    <p:sldId id="324" r:id="rId24"/>
    <p:sldId id="316" r:id="rId25"/>
    <p:sldId id="292" r:id="rId26"/>
    <p:sldId id="294" r:id="rId27"/>
    <p:sldId id="310" r:id="rId28"/>
    <p:sldId id="325" r:id="rId29"/>
    <p:sldId id="318" r:id="rId30"/>
    <p:sldId id="331" r:id="rId31"/>
  </p:sldIdLst>
  <p:sldSz cx="12190413" cy="6858000"/>
  <p:notesSz cx="6858000" cy="9144000"/>
  <p:embeddedFontLst>
    <p:embeddedFont>
      <p:font typeface="幼圆" panose="02010509060101010101" pitchFamily="49" charset="-122"/>
      <p:regular r:id="rId33"/>
    </p:embeddedFont>
    <p:embeddedFont>
      <p:font typeface="Calibri" panose="020F0502020204030204" pitchFamily="34" charset="0"/>
      <p:regular r:id="rId34"/>
      <p:bold r:id="rId35"/>
      <p:italic r:id="rId36"/>
      <p:boldItalic r:id="rId37"/>
    </p:embeddedFont>
    <p:embeddedFont>
      <p:font typeface="Impact" panose="020B0806030902050204" pitchFamily="34" charset="0"/>
      <p:regular r:id="rId38"/>
    </p:embeddedFont>
    <p:embeddedFont>
      <p:font typeface="微软雅黑" panose="020B0503020204020204" pitchFamily="34" charset="-122"/>
      <p:regular r:id="rId39"/>
      <p:bold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6060"/>
    <a:srgbClr val="009900"/>
    <a:srgbClr val="FF9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45" autoAdjust="0"/>
    <p:restoredTop sz="94660"/>
  </p:normalViewPr>
  <p:slideViewPr>
    <p:cSldViewPr>
      <p:cViewPr varScale="1">
        <p:scale>
          <a:sx n="116" d="100"/>
          <a:sy n="116" d="100"/>
        </p:scale>
        <p:origin x="318" y="66"/>
      </p:cViewPr>
      <p:guideLst>
        <p:guide orient="horz" pos="2160"/>
        <p:guide pos="3840"/>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2E35E-6DB1-4671-AA13-E9173BD066DF}" type="datetimeFigureOut">
              <a:rPr lang="zh-CN" altLang="en-US" smtClean="0"/>
              <a:t>2017/10/21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CD010-A9A3-4117-BFBF-9C1583B3E142}" type="slidenum">
              <a:rPr lang="zh-CN" altLang="en-US" smtClean="0"/>
              <a:t>‹#›</a:t>
            </a:fld>
            <a:endParaRPr lang="zh-CN" altLang="en-US"/>
          </a:p>
        </p:txBody>
      </p:sp>
    </p:spTree>
    <p:extLst>
      <p:ext uri="{BB962C8B-B14F-4D97-AF65-F5344CB8AC3E}">
        <p14:creationId xmlns:p14="http://schemas.microsoft.com/office/powerpoint/2010/main" val="113744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a:t>
            </a:fld>
            <a:endParaRPr lang="zh-CN" altLang="en-US"/>
          </a:p>
        </p:txBody>
      </p:sp>
    </p:spTree>
    <p:extLst>
      <p:ext uri="{BB962C8B-B14F-4D97-AF65-F5344CB8AC3E}">
        <p14:creationId xmlns:p14="http://schemas.microsoft.com/office/powerpoint/2010/main" val="2805811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10</a:t>
            </a:fld>
            <a:endParaRPr lang="zh-CN" altLang="en-US"/>
          </a:p>
        </p:txBody>
      </p:sp>
    </p:spTree>
    <p:extLst>
      <p:ext uri="{BB962C8B-B14F-4D97-AF65-F5344CB8AC3E}">
        <p14:creationId xmlns:p14="http://schemas.microsoft.com/office/powerpoint/2010/main" val="91942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11</a:t>
            </a:fld>
            <a:endParaRPr lang="zh-CN" altLang="en-US"/>
          </a:p>
        </p:txBody>
      </p:sp>
    </p:spTree>
    <p:extLst>
      <p:ext uri="{BB962C8B-B14F-4D97-AF65-F5344CB8AC3E}">
        <p14:creationId xmlns:p14="http://schemas.microsoft.com/office/powerpoint/2010/main" val="361730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12</a:t>
            </a:fld>
            <a:endParaRPr lang="zh-CN" altLang="en-US"/>
          </a:p>
        </p:txBody>
      </p:sp>
    </p:spTree>
    <p:extLst>
      <p:ext uri="{BB962C8B-B14F-4D97-AF65-F5344CB8AC3E}">
        <p14:creationId xmlns:p14="http://schemas.microsoft.com/office/powerpoint/2010/main" val="3836136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13</a:t>
            </a:fld>
            <a:endParaRPr lang="zh-CN" altLang="en-US"/>
          </a:p>
        </p:txBody>
      </p:sp>
    </p:spTree>
    <p:extLst>
      <p:ext uri="{BB962C8B-B14F-4D97-AF65-F5344CB8AC3E}">
        <p14:creationId xmlns:p14="http://schemas.microsoft.com/office/powerpoint/2010/main" val="2616026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14</a:t>
            </a:fld>
            <a:endParaRPr lang="zh-CN" altLang="en-US"/>
          </a:p>
        </p:txBody>
      </p:sp>
    </p:spTree>
    <p:extLst>
      <p:ext uri="{BB962C8B-B14F-4D97-AF65-F5344CB8AC3E}">
        <p14:creationId xmlns:p14="http://schemas.microsoft.com/office/powerpoint/2010/main" val="324904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15</a:t>
            </a:fld>
            <a:endParaRPr lang="zh-CN" altLang="en-US"/>
          </a:p>
        </p:txBody>
      </p:sp>
    </p:spTree>
    <p:extLst>
      <p:ext uri="{BB962C8B-B14F-4D97-AF65-F5344CB8AC3E}">
        <p14:creationId xmlns:p14="http://schemas.microsoft.com/office/powerpoint/2010/main" val="243252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16</a:t>
            </a:fld>
            <a:endParaRPr lang="zh-CN" altLang="en-US"/>
          </a:p>
        </p:txBody>
      </p:sp>
    </p:spTree>
    <p:extLst>
      <p:ext uri="{BB962C8B-B14F-4D97-AF65-F5344CB8AC3E}">
        <p14:creationId xmlns:p14="http://schemas.microsoft.com/office/powerpoint/2010/main" val="116736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更多精美模板欢迎访问 </a:t>
            </a:r>
            <a:r>
              <a:rPr lang="en-US" altLang="zh-CN" dirty="0"/>
              <a:t>WWW.33PPT.COM</a:t>
            </a:r>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17</a:t>
            </a:fld>
            <a:endParaRPr lang="zh-CN" altLang="en-US"/>
          </a:p>
        </p:txBody>
      </p:sp>
    </p:spTree>
    <p:extLst>
      <p:ext uri="{BB962C8B-B14F-4D97-AF65-F5344CB8AC3E}">
        <p14:creationId xmlns:p14="http://schemas.microsoft.com/office/powerpoint/2010/main" val="265483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更多精美模板欢迎访问 </a:t>
            </a:r>
            <a:r>
              <a:rPr lang="en-US" altLang="zh-CN" dirty="0"/>
              <a:t>WWW.33PPT.COM</a:t>
            </a:r>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18</a:t>
            </a:fld>
            <a:endParaRPr lang="zh-CN" altLang="en-US"/>
          </a:p>
        </p:txBody>
      </p:sp>
    </p:spTree>
    <p:extLst>
      <p:ext uri="{BB962C8B-B14F-4D97-AF65-F5344CB8AC3E}">
        <p14:creationId xmlns:p14="http://schemas.microsoft.com/office/powerpoint/2010/main" val="1899827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更多精美模板欢迎访问 </a:t>
            </a:r>
            <a:r>
              <a:rPr lang="en-US" altLang="zh-CN" dirty="0"/>
              <a:t>WWW.33PPT.COM</a:t>
            </a:r>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19</a:t>
            </a:fld>
            <a:endParaRPr lang="zh-CN" altLang="en-US"/>
          </a:p>
        </p:txBody>
      </p:sp>
    </p:spTree>
    <p:extLst>
      <p:ext uri="{BB962C8B-B14F-4D97-AF65-F5344CB8AC3E}">
        <p14:creationId xmlns:p14="http://schemas.microsoft.com/office/powerpoint/2010/main" val="181155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a:t>
            </a:fld>
            <a:endParaRPr lang="zh-CN" altLang="en-US"/>
          </a:p>
        </p:txBody>
      </p:sp>
    </p:spTree>
    <p:extLst>
      <p:ext uri="{BB962C8B-B14F-4D97-AF65-F5344CB8AC3E}">
        <p14:creationId xmlns:p14="http://schemas.microsoft.com/office/powerpoint/2010/main" val="3094002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20</a:t>
            </a:fld>
            <a:endParaRPr lang="zh-CN" altLang="en-US"/>
          </a:p>
        </p:txBody>
      </p:sp>
    </p:spTree>
    <p:extLst>
      <p:ext uri="{BB962C8B-B14F-4D97-AF65-F5344CB8AC3E}">
        <p14:creationId xmlns:p14="http://schemas.microsoft.com/office/powerpoint/2010/main" val="3601479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21</a:t>
            </a:fld>
            <a:endParaRPr lang="zh-CN" altLang="en-US"/>
          </a:p>
        </p:txBody>
      </p:sp>
    </p:spTree>
    <p:extLst>
      <p:ext uri="{BB962C8B-B14F-4D97-AF65-F5344CB8AC3E}">
        <p14:creationId xmlns:p14="http://schemas.microsoft.com/office/powerpoint/2010/main" val="340641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22</a:t>
            </a:fld>
            <a:endParaRPr lang="zh-CN" altLang="en-US"/>
          </a:p>
        </p:txBody>
      </p:sp>
    </p:spTree>
    <p:extLst>
      <p:ext uri="{BB962C8B-B14F-4D97-AF65-F5344CB8AC3E}">
        <p14:creationId xmlns:p14="http://schemas.microsoft.com/office/powerpoint/2010/main" val="725336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更多精美模板欢迎访问 </a:t>
            </a:r>
            <a:r>
              <a:rPr lang="en-US" altLang="zh-CN" dirty="0"/>
              <a:t>WWW.33PPT.COM</a:t>
            </a:r>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23</a:t>
            </a:fld>
            <a:endParaRPr lang="zh-CN" altLang="en-US"/>
          </a:p>
        </p:txBody>
      </p:sp>
    </p:spTree>
    <p:extLst>
      <p:ext uri="{BB962C8B-B14F-4D97-AF65-F5344CB8AC3E}">
        <p14:creationId xmlns:p14="http://schemas.microsoft.com/office/powerpoint/2010/main" val="1709455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24</a:t>
            </a:fld>
            <a:endParaRPr lang="zh-CN" altLang="en-US"/>
          </a:p>
        </p:txBody>
      </p:sp>
    </p:spTree>
    <p:extLst>
      <p:ext uri="{BB962C8B-B14F-4D97-AF65-F5344CB8AC3E}">
        <p14:creationId xmlns:p14="http://schemas.microsoft.com/office/powerpoint/2010/main" val="1988444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更多精美模板欢迎访问 </a:t>
            </a:r>
            <a:r>
              <a:rPr lang="en-US" altLang="zh-CN" dirty="0"/>
              <a:t>WWW.33PPT.COM</a:t>
            </a:r>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25</a:t>
            </a:fld>
            <a:endParaRPr lang="zh-CN" altLang="en-US"/>
          </a:p>
        </p:txBody>
      </p:sp>
    </p:spTree>
    <p:extLst>
      <p:ext uri="{BB962C8B-B14F-4D97-AF65-F5344CB8AC3E}">
        <p14:creationId xmlns:p14="http://schemas.microsoft.com/office/powerpoint/2010/main" val="2348350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26</a:t>
            </a:fld>
            <a:endParaRPr lang="zh-CN" altLang="en-US"/>
          </a:p>
        </p:txBody>
      </p:sp>
    </p:spTree>
    <p:extLst>
      <p:ext uri="{BB962C8B-B14F-4D97-AF65-F5344CB8AC3E}">
        <p14:creationId xmlns:p14="http://schemas.microsoft.com/office/powerpoint/2010/main" val="2789754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更多精美模板欢迎访问 </a:t>
            </a:r>
            <a:r>
              <a:rPr lang="en-US" altLang="zh-CN" dirty="0"/>
              <a:t>WWW.33PPT.COM</a:t>
            </a:r>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27</a:t>
            </a:fld>
            <a:endParaRPr lang="zh-CN" altLang="en-US"/>
          </a:p>
        </p:txBody>
      </p:sp>
    </p:spTree>
    <p:extLst>
      <p:ext uri="{BB962C8B-B14F-4D97-AF65-F5344CB8AC3E}">
        <p14:creationId xmlns:p14="http://schemas.microsoft.com/office/powerpoint/2010/main" val="3420423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更多精美模板欢迎访问 </a:t>
            </a:r>
            <a:r>
              <a:rPr lang="en-US" altLang="zh-CN" dirty="0"/>
              <a:t>WWW.33PPT.COM</a:t>
            </a:r>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28</a:t>
            </a:fld>
            <a:endParaRPr lang="zh-CN" altLang="en-US"/>
          </a:p>
        </p:txBody>
      </p:sp>
    </p:spTree>
    <p:extLst>
      <p:ext uri="{BB962C8B-B14F-4D97-AF65-F5344CB8AC3E}">
        <p14:creationId xmlns:p14="http://schemas.microsoft.com/office/powerpoint/2010/main" val="3311826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29</a:t>
            </a:fld>
            <a:endParaRPr lang="zh-CN" altLang="en-US"/>
          </a:p>
        </p:txBody>
      </p:sp>
    </p:spTree>
    <p:extLst>
      <p:ext uri="{BB962C8B-B14F-4D97-AF65-F5344CB8AC3E}">
        <p14:creationId xmlns:p14="http://schemas.microsoft.com/office/powerpoint/2010/main" val="280447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3</a:t>
            </a:fld>
            <a:endParaRPr lang="zh-CN" altLang="en-US"/>
          </a:p>
        </p:txBody>
      </p:sp>
    </p:spTree>
    <p:extLst>
      <p:ext uri="{BB962C8B-B14F-4D97-AF65-F5344CB8AC3E}">
        <p14:creationId xmlns:p14="http://schemas.microsoft.com/office/powerpoint/2010/main" val="4096579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30</a:t>
            </a:fld>
            <a:endParaRPr lang="zh-CN" altLang="en-US"/>
          </a:p>
        </p:txBody>
      </p:sp>
    </p:spTree>
    <p:extLst>
      <p:ext uri="{BB962C8B-B14F-4D97-AF65-F5344CB8AC3E}">
        <p14:creationId xmlns:p14="http://schemas.microsoft.com/office/powerpoint/2010/main" val="5048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4</a:t>
            </a:fld>
            <a:endParaRPr lang="zh-CN" altLang="en-US"/>
          </a:p>
        </p:txBody>
      </p:sp>
    </p:spTree>
    <p:extLst>
      <p:ext uri="{BB962C8B-B14F-4D97-AF65-F5344CB8AC3E}">
        <p14:creationId xmlns:p14="http://schemas.microsoft.com/office/powerpoint/2010/main" val="2857940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5</a:t>
            </a:fld>
            <a:endParaRPr lang="zh-CN" altLang="en-US"/>
          </a:p>
        </p:txBody>
      </p:sp>
    </p:spTree>
    <p:extLst>
      <p:ext uri="{BB962C8B-B14F-4D97-AF65-F5344CB8AC3E}">
        <p14:creationId xmlns:p14="http://schemas.microsoft.com/office/powerpoint/2010/main" val="153882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6</a:t>
            </a:fld>
            <a:endParaRPr lang="zh-CN" altLang="en-US"/>
          </a:p>
        </p:txBody>
      </p:sp>
    </p:spTree>
    <p:extLst>
      <p:ext uri="{BB962C8B-B14F-4D97-AF65-F5344CB8AC3E}">
        <p14:creationId xmlns:p14="http://schemas.microsoft.com/office/powerpoint/2010/main" val="2708506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7</a:t>
            </a:fld>
            <a:endParaRPr lang="zh-CN" altLang="en-US"/>
          </a:p>
        </p:txBody>
      </p:sp>
    </p:spTree>
    <p:extLst>
      <p:ext uri="{BB962C8B-B14F-4D97-AF65-F5344CB8AC3E}">
        <p14:creationId xmlns:p14="http://schemas.microsoft.com/office/powerpoint/2010/main" val="246615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更多精美模板欢迎访问 </a:t>
            </a:r>
            <a:r>
              <a:rPr lang="en-US" altLang="zh-CN" dirty="0"/>
              <a:t>WWW.33PPT.COM</a:t>
            </a:r>
            <a:endParaRPr lang="zh-CN" altLang="en-US" dirty="0"/>
          </a:p>
        </p:txBody>
      </p:sp>
      <p:sp>
        <p:nvSpPr>
          <p:cNvPr id="4" name="灯片编号占位符 3"/>
          <p:cNvSpPr>
            <a:spLocks noGrp="1"/>
          </p:cNvSpPr>
          <p:nvPr>
            <p:ph type="sldNum" sz="quarter" idx="10"/>
          </p:nvPr>
        </p:nvSpPr>
        <p:spPr/>
        <p:txBody>
          <a:bodyPr/>
          <a:lstStyle/>
          <a:p>
            <a:fld id="{9E1CD010-A9A3-4117-BFBF-9C1583B3E142}" type="slidenum">
              <a:rPr lang="zh-CN" altLang="en-US" smtClean="0"/>
              <a:t>8</a:t>
            </a:fld>
            <a:endParaRPr lang="zh-CN" altLang="en-US"/>
          </a:p>
        </p:txBody>
      </p:sp>
    </p:spTree>
    <p:extLst>
      <p:ext uri="{BB962C8B-B14F-4D97-AF65-F5344CB8AC3E}">
        <p14:creationId xmlns:p14="http://schemas.microsoft.com/office/powerpoint/2010/main" val="839015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9</a:t>
            </a:fld>
            <a:endParaRPr lang="zh-CN" altLang="en-US"/>
          </a:p>
        </p:txBody>
      </p:sp>
    </p:spTree>
    <p:extLst>
      <p:ext uri="{BB962C8B-B14F-4D97-AF65-F5344CB8AC3E}">
        <p14:creationId xmlns:p14="http://schemas.microsoft.com/office/powerpoint/2010/main" val="272000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45714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4977" y="5472802"/>
            <a:ext cx="1496089"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657" y="235082"/>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40" y="343978"/>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0995" y="626217"/>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566" y="196939"/>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71236666"/>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845562"/>
      </p:ext>
    </p:extLst>
  </p:cSld>
  <p:clrMap bg1="lt1" tx1="dk1" bg2="lt2" tx2="dk2" accent1="accent1" accent2="accent2" accent3="accent3" accent4="accent4" accent5="accent5" accent6="accent6" hlink="hlink" folHlink="folHlink"/>
  <p:sldLayoutIdLst>
    <p:sldLayoutId id="2147483649" r:id="rId1"/>
    <p:sldLayoutId id="2147483652" r:id="rId2"/>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jpeg"/><Relationship Id="rId5" Type="http://schemas.microsoft.com/office/2007/relationships/hdphoto" Target="../media/hdphoto2.wdp"/><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10.xml"/><Relationship Id="rId7"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image" Target="../media/image25.jpeg"/><Relationship Id="rId18" Type="http://schemas.openxmlformats.org/officeDocument/2006/relationships/image" Target="../media/image28.jp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notesSlide" Target="../notesSlides/notesSlide17.xml"/><Relationship Id="rId17" Type="http://schemas.microsoft.com/office/2007/relationships/hdphoto" Target="../media/hdphoto4.wdp"/><Relationship Id="rId2" Type="http://schemas.openxmlformats.org/officeDocument/2006/relationships/tags" Target="../tags/tag15.xml"/><Relationship Id="rId16" Type="http://schemas.openxmlformats.org/officeDocument/2006/relationships/image" Target="../media/image27.jpe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slideLayout" Target="../slideLayouts/slideLayout2.xml"/><Relationship Id="rId5" Type="http://schemas.openxmlformats.org/officeDocument/2006/relationships/tags" Target="../tags/tag18.xml"/><Relationship Id="rId15" Type="http://schemas.openxmlformats.org/officeDocument/2006/relationships/image" Target="../media/image26.jpg"/><Relationship Id="rId10" Type="http://schemas.openxmlformats.org/officeDocument/2006/relationships/tags" Target="../tags/tag23.xml"/><Relationship Id="rId4" Type="http://schemas.openxmlformats.org/officeDocument/2006/relationships/tags" Target="../tags/tag17.xml"/><Relationship Id="rId9" Type="http://schemas.openxmlformats.org/officeDocument/2006/relationships/tags" Target="../tags/tag22.xml"/><Relationship Id="rId1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notesSlide" Target="../notesSlides/notesSlide19.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29.jpe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slideLayout" Target="../slideLayouts/slideLayout2.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tags" Target="../tags/tag49.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5" Type="http://schemas.openxmlformats.org/officeDocument/2006/relationships/image" Target="../media/image31.png"/><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image" Target="../media/image39.jpeg"/><Relationship Id="rId18" Type="http://schemas.microsoft.com/office/2007/relationships/hdphoto" Target="../media/hdphoto7.wdp"/><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38.png"/><Relationship Id="rId17" Type="http://schemas.openxmlformats.org/officeDocument/2006/relationships/image" Target="../media/image41.jpeg"/><Relationship Id="rId2" Type="http://schemas.openxmlformats.org/officeDocument/2006/relationships/tags" Target="../tags/tag53.xml"/><Relationship Id="rId16" Type="http://schemas.microsoft.com/office/2007/relationships/hdphoto" Target="../media/hdphoto6.wdp"/><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notesSlide" Target="../notesSlides/notesSlide28.xml"/><Relationship Id="rId5" Type="http://schemas.openxmlformats.org/officeDocument/2006/relationships/tags" Target="../tags/tag56.xml"/><Relationship Id="rId15" Type="http://schemas.openxmlformats.org/officeDocument/2006/relationships/image" Target="../media/image40.jpeg"/><Relationship Id="rId10" Type="http://schemas.openxmlformats.org/officeDocument/2006/relationships/slideLayout" Target="../slideLayouts/slideLayout2.xml"/><Relationship Id="rId4" Type="http://schemas.openxmlformats.org/officeDocument/2006/relationships/tags" Target="../tags/tag55.xml"/><Relationship Id="rId9" Type="http://schemas.openxmlformats.org/officeDocument/2006/relationships/tags" Target="../tags/tag60.xml"/><Relationship Id="rId1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4.xm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AutoShape 2"/>
          <p:cNvSpPr>
            <a:spLocks/>
          </p:cNvSpPr>
          <p:nvPr/>
        </p:nvSpPr>
        <p:spPr bwMode="auto">
          <a:xfrm>
            <a:off x="3403181" y="4012651"/>
            <a:ext cx="2140408" cy="2810815"/>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6" name="AutoShape 3"/>
          <p:cNvSpPr>
            <a:spLocks/>
          </p:cNvSpPr>
          <p:nvPr/>
        </p:nvSpPr>
        <p:spPr bwMode="auto">
          <a:xfrm>
            <a:off x="4763660" y="4956776"/>
            <a:ext cx="205245" cy="294380"/>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7" name="AutoShape 4"/>
          <p:cNvSpPr>
            <a:spLocks/>
          </p:cNvSpPr>
          <p:nvPr/>
        </p:nvSpPr>
        <p:spPr bwMode="auto">
          <a:xfrm>
            <a:off x="5110816" y="4793753"/>
            <a:ext cx="193517" cy="302589"/>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8" name="AutoShape 5"/>
          <p:cNvSpPr>
            <a:spLocks/>
          </p:cNvSpPr>
          <p:nvPr/>
        </p:nvSpPr>
        <p:spPr bwMode="auto">
          <a:xfrm>
            <a:off x="5386430" y="4655360"/>
            <a:ext cx="228701" cy="355366"/>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9" name="AutoShape 6"/>
          <p:cNvSpPr>
            <a:spLocks/>
          </p:cNvSpPr>
          <p:nvPr/>
        </p:nvSpPr>
        <p:spPr bwMode="auto">
          <a:xfrm>
            <a:off x="5710130" y="4810173"/>
            <a:ext cx="369440" cy="199380"/>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0" name="AutoShape 7"/>
          <p:cNvSpPr>
            <a:spLocks/>
          </p:cNvSpPr>
          <p:nvPr/>
        </p:nvSpPr>
        <p:spPr bwMode="auto">
          <a:xfrm>
            <a:off x="5590502" y="5152638"/>
            <a:ext cx="319008" cy="182961"/>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1" name="AutoShape 8"/>
          <p:cNvSpPr>
            <a:spLocks/>
          </p:cNvSpPr>
          <p:nvPr/>
        </p:nvSpPr>
        <p:spPr bwMode="auto">
          <a:xfrm>
            <a:off x="5371183" y="5314488"/>
            <a:ext cx="260367" cy="247466"/>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2" name="AutoShape 9"/>
          <p:cNvSpPr>
            <a:spLocks/>
          </p:cNvSpPr>
          <p:nvPr/>
        </p:nvSpPr>
        <p:spPr bwMode="auto">
          <a:xfrm>
            <a:off x="5142483" y="5477510"/>
            <a:ext cx="276787" cy="233393"/>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3" name="AutoShape 10"/>
          <p:cNvSpPr>
            <a:spLocks/>
          </p:cNvSpPr>
          <p:nvPr/>
        </p:nvSpPr>
        <p:spPr bwMode="auto">
          <a:xfrm>
            <a:off x="3813671" y="4956776"/>
            <a:ext cx="193517" cy="272095"/>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11"/>
          <p:cNvSpPr>
            <a:spLocks/>
          </p:cNvSpPr>
          <p:nvPr/>
        </p:nvSpPr>
        <p:spPr bwMode="auto">
          <a:xfrm>
            <a:off x="3573242" y="4821901"/>
            <a:ext cx="192343" cy="308453"/>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12"/>
          <p:cNvSpPr>
            <a:spLocks/>
          </p:cNvSpPr>
          <p:nvPr/>
        </p:nvSpPr>
        <p:spPr bwMode="auto">
          <a:xfrm>
            <a:off x="3256579" y="4777334"/>
            <a:ext cx="200553" cy="315490"/>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13"/>
          <p:cNvSpPr>
            <a:spLocks/>
          </p:cNvSpPr>
          <p:nvPr/>
        </p:nvSpPr>
        <p:spPr bwMode="auto">
          <a:xfrm>
            <a:off x="2908249" y="5080032"/>
            <a:ext cx="384686" cy="18648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14"/>
          <p:cNvSpPr>
            <a:spLocks/>
          </p:cNvSpPr>
          <p:nvPr/>
        </p:nvSpPr>
        <p:spPr bwMode="auto">
          <a:xfrm>
            <a:off x="3193246" y="5302760"/>
            <a:ext cx="301416" cy="275614"/>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15"/>
          <p:cNvSpPr>
            <a:spLocks/>
          </p:cNvSpPr>
          <p:nvPr/>
        </p:nvSpPr>
        <p:spPr bwMode="auto">
          <a:xfrm>
            <a:off x="3539229" y="5448190"/>
            <a:ext cx="260367" cy="293206"/>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16"/>
          <p:cNvSpPr>
            <a:spLocks/>
          </p:cNvSpPr>
          <p:nvPr/>
        </p:nvSpPr>
        <p:spPr bwMode="auto">
          <a:xfrm>
            <a:off x="4693290" y="3609199"/>
            <a:ext cx="232219" cy="345984"/>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17"/>
          <p:cNvSpPr>
            <a:spLocks/>
          </p:cNvSpPr>
          <p:nvPr/>
        </p:nvSpPr>
        <p:spPr bwMode="auto">
          <a:xfrm>
            <a:off x="4408293" y="3724136"/>
            <a:ext cx="208763" cy="327218"/>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8"/>
          <p:cNvSpPr>
            <a:spLocks/>
          </p:cNvSpPr>
          <p:nvPr/>
        </p:nvSpPr>
        <p:spPr bwMode="auto">
          <a:xfrm>
            <a:off x="4781252" y="4022034"/>
            <a:ext cx="338946" cy="18530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9"/>
          <p:cNvSpPr>
            <a:spLocks/>
          </p:cNvSpPr>
          <p:nvPr/>
        </p:nvSpPr>
        <p:spPr bwMode="auto">
          <a:xfrm>
            <a:off x="4615883" y="4312895"/>
            <a:ext cx="363576" cy="173578"/>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20"/>
          <p:cNvSpPr>
            <a:spLocks/>
          </p:cNvSpPr>
          <p:nvPr/>
        </p:nvSpPr>
        <p:spPr bwMode="auto">
          <a:xfrm>
            <a:off x="4632303" y="4589681"/>
            <a:ext cx="321354" cy="249812"/>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21"/>
          <p:cNvSpPr>
            <a:spLocks/>
          </p:cNvSpPr>
          <p:nvPr/>
        </p:nvSpPr>
        <p:spPr bwMode="auto">
          <a:xfrm>
            <a:off x="3956756" y="4723384"/>
            <a:ext cx="361230" cy="209936"/>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22"/>
          <p:cNvSpPr>
            <a:spLocks/>
          </p:cNvSpPr>
          <p:nvPr/>
        </p:nvSpPr>
        <p:spPr bwMode="auto">
          <a:xfrm>
            <a:off x="3790214" y="4421967"/>
            <a:ext cx="328391" cy="163023"/>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23"/>
          <p:cNvSpPr>
            <a:spLocks/>
          </p:cNvSpPr>
          <p:nvPr/>
        </p:nvSpPr>
        <p:spPr bwMode="auto">
          <a:xfrm>
            <a:off x="3699907" y="3911788"/>
            <a:ext cx="225183" cy="267404"/>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24"/>
          <p:cNvSpPr>
            <a:spLocks/>
          </p:cNvSpPr>
          <p:nvPr/>
        </p:nvSpPr>
        <p:spPr bwMode="auto">
          <a:xfrm>
            <a:off x="4050581" y="3878949"/>
            <a:ext cx="240430" cy="329564"/>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25"/>
          <p:cNvSpPr>
            <a:spLocks/>
          </p:cNvSpPr>
          <p:nvPr/>
        </p:nvSpPr>
        <p:spPr bwMode="auto">
          <a:xfrm>
            <a:off x="5137792" y="4295302"/>
            <a:ext cx="266231" cy="330737"/>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26"/>
          <p:cNvSpPr>
            <a:spLocks/>
          </p:cNvSpPr>
          <p:nvPr/>
        </p:nvSpPr>
        <p:spPr bwMode="auto">
          <a:xfrm>
            <a:off x="5142483" y="3826172"/>
            <a:ext cx="201726" cy="309626"/>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27"/>
          <p:cNvSpPr>
            <a:spLocks/>
          </p:cNvSpPr>
          <p:nvPr/>
        </p:nvSpPr>
        <p:spPr bwMode="auto">
          <a:xfrm>
            <a:off x="3384416" y="4410239"/>
            <a:ext cx="214628" cy="31431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8"/>
          <p:cNvSpPr>
            <a:spLocks/>
          </p:cNvSpPr>
          <p:nvPr/>
        </p:nvSpPr>
        <p:spPr bwMode="auto">
          <a:xfrm>
            <a:off x="2975100" y="4474745"/>
            <a:ext cx="250985" cy="330737"/>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9"/>
          <p:cNvSpPr>
            <a:spLocks/>
          </p:cNvSpPr>
          <p:nvPr/>
        </p:nvSpPr>
        <p:spPr bwMode="auto">
          <a:xfrm>
            <a:off x="3421947" y="4017343"/>
            <a:ext cx="207591" cy="286169"/>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椭圆 4"/>
          <p:cNvSpPr/>
          <p:nvPr/>
        </p:nvSpPr>
        <p:spPr>
          <a:xfrm rot="2700000">
            <a:off x="5927288" y="2689783"/>
            <a:ext cx="1260000" cy="1260000"/>
          </a:xfrm>
          <a:prstGeom prst="roundRect">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TextBox 34"/>
          <p:cNvSpPr txBox="1"/>
          <p:nvPr/>
        </p:nvSpPr>
        <p:spPr>
          <a:xfrm>
            <a:off x="6079561" y="2748880"/>
            <a:ext cx="970583" cy="1200329"/>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7200" b="1" spc="50" dirty="0">
                <a:ln w="11430">
                  <a:noFill/>
                </a:ln>
                <a:solidFill>
                  <a:schemeClr val="accent2"/>
                </a:solidFill>
                <a:effectLst>
                  <a:innerShdw blurRad="63500" dist="50800" dir="13500000">
                    <a:prstClr val="black">
                      <a:alpha val="50000"/>
                    </a:prstClr>
                  </a:innerShdw>
                </a:effectLst>
              </a:rPr>
              <a:t>家</a:t>
            </a:r>
          </a:p>
        </p:txBody>
      </p:sp>
      <p:sp>
        <p:nvSpPr>
          <p:cNvPr id="36" name="椭圆 18"/>
          <p:cNvSpPr/>
          <p:nvPr/>
        </p:nvSpPr>
        <p:spPr>
          <a:xfrm rot="2700000">
            <a:off x="7956652" y="2689783"/>
            <a:ext cx="1260000" cy="1260000"/>
          </a:xfrm>
          <a:prstGeom prst="roundRect">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TextBox 36"/>
          <p:cNvSpPr txBox="1"/>
          <p:nvPr/>
        </p:nvSpPr>
        <p:spPr>
          <a:xfrm>
            <a:off x="8148635" y="2748880"/>
            <a:ext cx="970583" cy="1200329"/>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defPPr>
              <a:defRPr lang="zh-CN"/>
            </a:defPPr>
            <a:lvl1pPr algn="ctr">
              <a:defRPr sz="6000" b="1" spc="50">
                <a:ln w="11430"/>
                <a:solidFill>
                  <a:schemeClr val="accent6"/>
                </a:solidFill>
                <a:effectLst>
                  <a:outerShdw blurRad="76200" dist="50800" dir="5400000" algn="tl" rotWithShape="0">
                    <a:srgbClr val="000000">
                      <a:alpha val="65000"/>
                    </a:srgbClr>
                  </a:outerShdw>
                </a:effectLst>
              </a:defRPr>
            </a:lvl1pPr>
          </a:lstStyle>
          <a:p>
            <a:r>
              <a:rPr lang="zh-CN" altLang="en-US" sz="7200" dirty="0">
                <a:ln w="11430">
                  <a:noFill/>
                </a:ln>
                <a:solidFill>
                  <a:schemeClr val="accent3"/>
                </a:solidFill>
                <a:effectLst>
                  <a:innerShdw blurRad="63500" dist="50800" dir="13500000">
                    <a:prstClr val="black">
                      <a:alpha val="50000"/>
                    </a:prstClr>
                  </a:innerShdw>
                </a:effectLst>
              </a:rPr>
              <a:t>长</a:t>
            </a:r>
          </a:p>
        </p:txBody>
      </p:sp>
      <p:sp>
        <p:nvSpPr>
          <p:cNvPr id="38" name="椭圆 22"/>
          <p:cNvSpPr/>
          <p:nvPr/>
        </p:nvSpPr>
        <p:spPr>
          <a:xfrm rot="2700000">
            <a:off x="9986016" y="2689783"/>
            <a:ext cx="1260000" cy="1260000"/>
          </a:xfrm>
          <a:prstGeom prst="roundRect">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TextBox 38"/>
          <p:cNvSpPr txBox="1"/>
          <p:nvPr/>
        </p:nvSpPr>
        <p:spPr>
          <a:xfrm>
            <a:off x="10130724" y="2748880"/>
            <a:ext cx="970583" cy="1200329"/>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a:r>
              <a:rPr lang="zh-CN" altLang="en-US" sz="7200" b="1" spc="50" dirty="0">
                <a:ln w="11430">
                  <a:noFill/>
                </a:ln>
                <a:solidFill>
                  <a:schemeClr val="accent6"/>
                </a:solidFill>
                <a:effectLst>
                  <a:innerShdw blurRad="63500" dist="50800" dir="13500000">
                    <a:prstClr val="black">
                      <a:alpha val="50000"/>
                    </a:prstClr>
                  </a:innerShdw>
                </a:effectLst>
              </a:rPr>
              <a:t>会</a:t>
            </a:r>
          </a:p>
        </p:txBody>
      </p:sp>
      <p:sp>
        <p:nvSpPr>
          <p:cNvPr id="44" name="TextBox 43"/>
          <p:cNvSpPr txBox="1"/>
          <p:nvPr/>
        </p:nvSpPr>
        <p:spPr>
          <a:xfrm>
            <a:off x="6218613" y="4417948"/>
            <a:ext cx="5009705" cy="523220"/>
          </a:xfrm>
          <a:prstGeom prst="rect">
            <a:avLst/>
          </a:prstGeom>
          <a:noFill/>
        </p:spPr>
        <p:txBody>
          <a:bodyPr wrap="none" rtlCol="0">
            <a:spAutoFit/>
          </a:bodyPr>
          <a:lstStyle/>
          <a:p>
            <a:r>
              <a:rPr lang="zh-CN" altLang="en-US" sz="2800" b="1" dirty="0">
                <a:solidFill>
                  <a:schemeClr val="accent4"/>
                </a:solidFill>
              </a:rPr>
              <a:t>课堂教学 </a:t>
            </a:r>
            <a:r>
              <a:rPr lang="en-US" altLang="zh-CN" sz="2800" b="1" dirty="0">
                <a:solidFill>
                  <a:schemeClr val="accent4"/>
                </a:solidFill>
              </a:rPr>
              <a:t>|</a:t>
            </a:r>
            <a:r>
              <a:rPr lang="zh-CN" altLang="en-US" sz="2800" b="1" dirty="0">
                <a:solidFill>
                  <a:schemeClr val="accent4"/>
                </a:solidFill>
              </a:rPr>
              <a:t> 赛课说课 </a:t>
            </a:r>
            <a:r>
              <a:rPr lang="en-US" altLang="zh-CN" sz="2800" b="1" dirty="0">
                <a:solidFill>
                  <a:schemeClr val="accent4"/>
                </a:solidFill>
              </a:rPr>
              <a:t>|</a:t>
            </a:r>
            <a:r>
              <a:rPr lang="zh-CN" altLang="en-US" sz="2800" b="1" dirty="0">
                <a:solidFill>
                  <a:schemeClr val="accent4"/>
                </a:solidFill>
              </a:rPr>
              <a:t> 班会活动</a:t>
            </a:r>
          </a:p>
        </p:txBody>
      </p:sp>
      <p:pic>
        <p:nvPicPr>
          <p:cNvPr id="45" name="Picture 9" descr="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9468" y="463934"/>
            <a:ext cx="4114391" cy="6290529"/>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组合 54"/>
          <p:cNvGrpSpPr/>
          <p:nvPr/>
        </p:nvGrpSpPr>
        <p:grpSpPr>
          <a:xfrm>
            <a:off x="9017058" y="-677906"/>
            <a:ext cx="2387752" cy="2283679"/>
            <a:chOff x="9119219" y="-677906"/>
            <a:chExt cx="2387752" cy="2283679"/>
          </a:xfrm>
        </p:grpSpPr>
        <p:grpSp>
          <p:nvGrpSpPr>
            <p:cNvPr id="54" name="组合 53"/>
            <p:cNvGrpSpPr/>
            <p:nvPr/>
          </p:nvGrpSpPr>
          <p:grpSpPr>
            <a:xfrm>
              <a:off x="9119219" y="-677906"/>
              <a:ext cx="2387752" cy="2283679"/>
              <a:chOff x="9564105" y="-488203"/>
              <a:chExt cx="1942865" cy="1858182"/>
            </a:xfrm>
          </p:grpSpPr>
          <p:sp>
            <p:nvSpPr>
              <p:cNvPr id="47" name="圆角矩形 46"/>
              <p:cNvSpPr/>
              <p:nvPr/>
            </p:nvSpPr>
            <p:spPr>
              <a:xfrm>
                <a:off x="9564105" y="608375"/>
                <a:ext cx="1942865" cy="761604"/>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p:cNvGrpSpPr/>
              <p:nvPr/>
            </p:nvGrpSpPr>
            <p:grpSpPr>
              <a:xfrm>
                <a:off x="9932705" y="-488203"/>
                <a:ext cx="131459" cy="1142939"/>
                <a:chOff x="2258684" y="-496098"/>
                <a:chExt cx="303045" cy="2634752"/>
              </a:xfrm>
              <a:effectLst/>
            </p:grpSpPr>
            <p:pic>
              <p:nvPicPr>
                <p:cNvPr id="52" name="图片 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52"/>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11076315" y="-488203"/>
                <a:ext cx="131459" cy="1142939"/>
                <a:chOff x="2279650" y="-496098"/>
                <a:chExt cx="303045" cy="2634752"/>
              </a:xfrm>
              <a:effectLst/>
            </p:grpSpPr>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50"/>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42" name="TextBox 41"/>
            <p:cNvSpPr txBox="1"/>
            <p:nvPr/>
          </p:nvSpPr>
          <p:spPr>
            <a:xfrm>
              <a:off x="9202347" y="848187"/>
              <a:ext cx="2236510" cy="584775"/>
            </a:xfrm>
            <a:prstGeom prst="rect">
              <a:avLst/>
            </a:prstGeom>
            <a:noFill/>
          </p:spPr>
          <p:txBody>
            <a:bodyPr wrap="none" rtlCol="0">
              <a:spAutoFit/>
            </a:bodyPr>
            <a:lstStyle/>
            <a:p>
              <a:r>
                <a:rPr lang="zh-CN" altLang="en-US" sz="3200" dirty="0">
                  <a:solidFill>
                    <a:schemeClr val="tx1">
                      <a:lumMod val="65000"/>
                      <a:lumOff val="35000"/>
                    </a:schemeClr>
                  </a:solidFill>
                  <a:latin typeface="华康方圆体W7" pitchFamily="81" charset="-122"/>
                  <a:ea typeface="华康方圆体W7" pitchFamily="81" charset="-122"/>
                </a:rPr>
                <a:t>一年级五班</a:t>
              </a:r>
              <a:endParaRPr lang="en-US" altLang="zh-CN" sz="3200" dirty="0">
                <a:solidFill>
                  <a:schemeClr val="tx1">
                    <a:lumMod val="65000"/>
                    <a:lumOff val="35000"/>
                  </a:schemeClr>
                </a:solidFill>
                <a:latin typeface="华康方圆体W7" pitchFamily="81" charset="-122"/>
                <a:ea typeface="华康方圆体W7" pitchFamily="81" charset="-122"/>
              </a:endParaRPr>
            </a:p>
          </p:txBody>
        </p:sp>
      </p:grpSp>
      <p:pic>
        <p:nvPicPr>
          <p:cNvPr id="3" name="media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56579" y="-677906"/>
            <a:ext cx="609600" cy="609600"/>
          </a:xfrm>
          <a:prstGeom prst="rect">
            <a:avLst/>
          </a:prstGeom>
        </p:spPr>
      </p:pic>
      <p:sp>
        <p:nvSpPr>
          <p:cNvPr id="4" name="文本框 3"/>
          <p:cNvSpPr txBox="1"/>
          <p:nvPr/>
        </p:nvSpPr>
        <p:spPr>
          <a:xfrm>
            <a:off x="6671270" y="5266512"/>
            <a:ext cx="3888432" cy="338554"/>
          </a:xfrm>
          <a:prstGeom prst="rect">
            <a:avLst/>
          </a:prstGeom>
          <a:noFill/>
        </p:spPr>
        <p:txBody>
          <a:bodyPr wrap="square" rtlCol="0">
            <a:spAutoFit/>
          </a:bodyPr>
          <a:lstStyle/>
          <a:p>
            <a:pPr algn="ctr"/>
            <a:r>
              <a:rPr lang="zh-CN" altLang="en-US" sz="1600" dirty="0"/>
              <a:t>汇报人： 千库网    汇报时间：</a:t>
            </a:r>
            <a:r>
              <a:rPr lang="en-US" altLang="zh-CN" sz="1600" dirty="0"/>
              <a:t>XX</a:t>
            </a:r>
            <a:r>
              <a:rPr lang="zh-CN" altLang="en-US" sz="1600" dirty="0"/>
              <a:t>年</a:t>
            </a:r>
            <a:r>
              <a:rPr lang="en-US" altLang="zh-CN" sz="1600" dirty="0"/>
              <a:t>XX</a:t>
            </a:r>
            <a:r>
              <a:rPr lang="zh-CN" altLang="en-US" sz="1600" dirty="0"/>
              <a:t>月</a:t>
            </a:r>
          </a:p>
        </p:txBody>
      </p:sp>
    </p:spTree>
    <p:extLst>
      <p:ext uri="{BB962C8B-B14F-4D97-AF65-F5344CB8AC3E}">
        <p14:creationId xmlns:p14="http://schemas.microsoft.com/office/powerpoint/2010/main" val="44867408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3" presetClass="entr" presetSubtype="272"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p:cTn id="9" dur="750" fill="hold"/>
                                            <p:tgtEl>
                                              <p:spTgt spid="34"/>
                                            </p:tgtEl>
                                            <p:attrNameLst>
                                              <p:attrName>ppt_w</p:attrName>
                                            </p:attrNameLst>
                                          </p:cBhvr>
                                          <p:tavLst>
                                            <p:tav tm="0">
                                              <p:val>
                                                <p:strVal val="2/3*#ppt_w"/>
                                              </p:val>
                                            </p:tav>
                                            <p:tav tm="100000">
                                              <p:val>
                                                <p:strVal val="#ppt_w"/>
                                              </p:val>
                                            </p:tav>
                                          </p:tavLst>
                                        </p:anim>
                                        <p:anim calcmode="lin" valueType="num">
                                          <p:cBhvr>
                                            <p:cTn id="10" dur="750" fill="hold"/>
                                            <p:tgtEl>
                                              <p:spTgt spid="34"/>
                                            </p:tgtEl>
                                            <p:attrNameLst>
                                              <p:attrName>ppt_h</p:attrName>
                                            </p:attrNameLst>
                                          </p:cBhvr>
                                          <p:tavLst>
                                            <p:tav tm="0">
                                              <p:val>
                                                <p:strVal val="2/3*#ppt_h"/>
                                              </p:val>
                                            </p:tav>
                                            <p:tav tm="100000">
                                              <p:val>
                                                <p:strVal val="#ppt_h"/>
                                              </p:val>
                                            </p:tav>
                                          </p:tavLst>
                                        </p:anim>
                                      </p:childTnLst>
                                    </p:cTn>
                                  </p:par>
                                  <p:par>
                                    <p:cTn id="11" presetID="23" presetClass="entr" presetSubtype="27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2/3*#ppt_w"/>
                                              </p:val>
                                            </p:tav>
                                            <p:tav tm="100000">
                                              <p:val>
                                                <p:strVal val="#ppt_w"/>
                                              </p:val>
                                            </p:tav>
                                          </p:tavLst>
                                        </p:anim>
                                        <p:anim calcmode="lin" valueType="num">
                                          <p:cBhvr>
                                            <p:cTn id="14" dur="750" fill="hold"/>
                                            <p:tgtEl>
                                              <p:spTgt spid="36"/>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750" fill="hold"/>
                                            <p:tgtEl>
                                              <p:spTgt spid="38"/>
                                            </p:tgtEl>
                                            <p:attrNameLst>
                                              <p:attrName>ppt_w</p:attrName>
                                            </p:attrNameLst>
                                          </p:cBhvr>
                                          <p:tavLst>
                                            <p:tav tm="0">
                                              <p:val>
                                                <p:strVal val="2/3*#ppt_w"/>
                                              </p:val>
                                            </p:tav>
                                            <p:tav tm="100000">
                                              <p:val>
                                                <p:strVal val="#ppt_w"/>
                                              </p:val>
                                            </p:tav>
                                          </p:tavLst>
                                        </p:anim>
                                        <p:anim calcmode="lin" valueType="num">
                                          <p:cBhvr>
                                            <p:cTn id="18" dur="750" fill="hold"/>
                                            <p:tgtEl>
                                              <p:spTgt spid="38"/>
                                            </p:tgtEl>
                                            <p:attrNameLst>
                                              <p:attrName>ppt_h</p:attrName>
                                            </p:attrNameLst>
                                          </p:cBhvr>
                                          <p:tavLst>
                                            <p:tav tm="0">
                                              <p:val>
                                                <p:strVal val="2/3*#ppt_h"/>
                                              </p:val>
                                            </p:tav>
                                            <p:tav tm="100000">
                                              <p:val>
                                                <p:strVal val="#ppt_h"/>
                                              </p:val>
                                            </p:tav>
                                          </p:tavLst>
                                        </p:anim>
                                      </p:childTnLst>
                                    </p:cTn>
                                  </p:par>
                                  <p:par>
                                    <p:cTn id="19" presetID="23" presetClass="entr" presetSubtype="288"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750" fill="hold"/>
                                            <p:tgtEl>
                                              <p:spTgt spid="35"/>
                                            </p:tgtEl>
                                            <p:attrNameLst>
                                              <p:attrName>ppt_w</p:attrName>
                                            </p:attrNameLst>
                                          </p:cBhvr>
                                          <p:tavLst>
                                            <p:tav tm="0">
                                              <p:val>
                                                <p:strVal val="4/3*#ppt_w"/>
                                              </p:val>
                                            </p:tav>
                                            <p:tav tm="100000">
                                              <p:val>
                                                <p:strVal val="#ppt_w"/>
                                              </p:val>
                                            </p:tav>
                                          </p:tavLst>
                                        </p:anim>
                                        <p:anim calcmode="lin" valueType="num">
                                          <p:cBhvr>
                                            <p:cTn id="22" dur="750" fill="hold"/>
                                            <p:tgtEl>
                                              <p:spTgt spid="35"/>
                                            </p:tgtEl>
                                            <p:attrNameLst>
                                              <p:attrName>ppt_h</p:attrName>
                                            </p:attrNameLst>
                                          </p:cBhvr>
                                          <p:tavLst>
                                            <p:tav tm="0">
                                              <p:val>
                                                <p:strVal val="4/3*#ppt_h"/>
                                              </p:val>
                                            </p:tav>
                                            <p:tav tm="100000">
                                              <p:val>
                                                <p:strVal val="#ppt_h"/>
                                              </p:val>
                                            </p:tav>
                                          </p:tavLst>
                                        </p:anim>
                                      </p:childTnLst>
                                    </p:cTn>
                                  </p:par>
                                  <p:par>
                                    <p:cTn id="23" presetID="23" presetClass="entr" presetSubtype="28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750" fill="hold"/>
                                            <p:tgtEl>
                                              <p:spTgt spid="37"/>
                                            </p:tgtEl>
                                            <p:attrNameLst>
                                              <p:attrName>ppt_w</p:attrName>
                                            </p:attrNameLst>
                                          </p:cBhvr>
                                          <p:tavLst>
                                            <p:tav tm="0">
                                              <p:val>
                                                <p:strVal val="4/3*#ppt_w"/>
                                              </p:val>
                                            </p:tav>
                                            <p:tav tm="100000">
                                              <p:val>
                                                <p:strVal val="#ppt_w"/>
                                              </p:val>
                                            </p:tav>
                                          </p:tavLst>
                                        </p:anim>
                                        <p:anim calcmode="lin" valueType="num">
                                          <p:cBhvr>
                                            <p:cTn id="26" dur="750" fill="hold"/>
                                            <p:tgtEl>
                                              <p:spTgt spid="37"/>
                                            </p:tgtEl>
                                            <p:attrNameLst>
                                              <p:attrName>ppt_h</p:attrName>
                                            </p:attrNameLst>
                                          </p:cBhvr>
                                          <p:tavLst>
                                            <p:tav tm="0">
                                              <p:val>
                                                <p:strVal val="4/3*#ppt_h"/>
                                              </p:val>
                                            </p:tav>
                                            <p:tav tm="100000">
                                              <p:val>
                                                <p:strVal val="#ppt_h"/>
                                              </p:val>
                                            </p:tav>
                                          </p:tavLst>
                                        </p:anim>
                                      </p:childTnLst>
                                    </p:cTn>
                                  </p:par>
                                  <p:par>
                                    <p:cTn id="27" presetID="23" presetClass="entr" presetSubtype="28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750" fill="hold"/>
                                            <p:tgtEl>
                                              <p:spTgt spid="39"/>
                                            </p:tgtEl>
                                            <p:attrNameLst>
                                              <p:attrName>ppt_w</p:attrName>
                                            </p:attrNameLst>
                                          </p:cBhvr>
                                          <p:tavLst>
                                            <p:tav tm="0">
                                              <p:val>
                                                <p:strVal val="4/3*#ppt_w"/>
                                              </p:val>
                                            </p:tav>
                                            <p:tav tm="100000">
                                              <p:val>
                                                <p:strVal val="#ppt_w"/>
                                              </p:val>
                                            </p:tav>
                                          </p:tavLst>
                                        </p:anim>
                                        <p:anim calcmode="lin" valueType="num">
                                          <p:cBhvr>
                                            <p:cTn id="30" dur="750" fill="hold"/>
                                            <p:tgtEl>
                                              <p:spTgt spid="39"/>
                                            </p:tgtEl>
                                            <p:attrNameLst>
                                              <p:attrName>ppt_h</p:attrName>
                                            </p:attrNameLst>
                                          </p:cBhvr>
                                          <p:tavLst>
                                            <p:tav tm="0">
                                              <p:val>
                                                <p:strVal val="4/3*#ppt_h"/>
                                              </p:val>
                                            </p:tav>
                                            <p:tav tm="100000">
                                              <p:val>
                                                <p:strVal val="#ppt_h"/>
                                              </p:val>
                                            </p:tav>
                                          </p:tavLst>
                                        </p:anim>
                                      </p:childTnLst>
                                    </p:cTn>
                                  </p:par>
                                  <p:par>
                                    <p:cTn id="31" presetID="2" presetClass="entr" presetSubtype="1" fill="hold" nodeType="withEffect" p14:presetBounceEnd="72000">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14:bounceEnd="72000">
                                          <p:cBhvr additive="base">
                                            <p:cTn id="33" dur="1250" fill="hold"/>
                                            <p:tgtEl>
                                              <p:spTgt spid="55"/>
                                            </p:tgtEl>
                                            <p:attrNameLst>
                                              <p:attrName>ppt_x</p:attrName>
                                            </p:attrNameLst>
                                          </p:cBhvr>
                                          <p:tavLst>
                                            <p:tav tm="0">
                                              <p:val>
                                                <p:strVal val="#ppt_x"/>
                                              </p:val>
                                            </p:tav>
                                            <p:tav tm="100000">
                                              <p:val>
                                                <p:strVal val="#ppt_x"/>
                                              </p:val>
                                            </p:tav>
                                          </p:tavLst>
                                        </p:anim>
                                        <p:anim calcmode="lin" valueType="num" p14:bounceEnd="72000">
                                          <p:cBhvr additive="base">
                                            <p:cTn id="34" dur="1250" fill="hold"/>
                                            <p:tgtEl>
                                              <p:spTgt spid="55"/>
                                            </p:tgtEl>
                                            <p:attrNameLst>
                                              <p:attrName>ppt_y</p:attrName>
                                            </p:attrNameLst>
                                          </p:cBhvr>
                                          <p:tavLst>
                                            <p:tav tm="0">
                                              <p:val>
                                                <p:strVal val="0-#ppt_h/2"/>
                                              </p:val>
                                            </p:tav>
                                            <p:tav tm="100000">
                                              <p:val>
                                                <p:strVal val="#ppt_y"/>
                                              </p:val>
                                            </p:tav>
                                          </p:tavLst>
                                        </p:anim>
                                      </p:childTnLst>
                                    </p:cTn>
                                  </p:par>
                                </p:childTnLst>
                              </p:cTn>
                            </p:par>
                            <p:par>
                              <p:cTn id="35" fill="hold">
                                <p:stCondLst>
                                  <p:cond delay="1250"/>
                                </p:stCondLst>
                                <p:childTnLst>
                                  <p:par>
                                    <p:cTn id="36" presetID="42"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750"/>
                                            <p:tgtEl>
                                              <p:spTgt spid="5"/>
                                            </p:tgtEl>
                                          </p:cBhvr>
                                        </p:animEffect>
                                        <p:anim calcmode="lin" valueType="num">
                                          <p:cBhvr>
                                            <p:cTn id="39" dur="750" fill="hold"/>
                                            <p:tgtEl>
                                              <p:spTgt spid="5"/>
                                            </p:tgtEl>
                                            <p:attrNameLst>
                                              <p:attrName>ppt_x</p:attrName>
                                            </p:attrNameLst>
                                          </p:cBhvr>
                                          <p:tavLst>
                                            <p:tav tm="0">
                                              <p:val>
                                                <p:strVal val="#ppt_x"/>
                                              </p:val>
                                            </p:tav>
                                            <p:tav tm="100000">
                                              <p:val>
                                                <p:strVal val="#ppt_x"/>
                                              </p:val>
                                            </p:tav>
                                          </p:tavLst>
                                        </p:anim>
                                        <p:anim calcmode="lin" valueType="num">
                                          <p:cBhvr>
                                            <p:cTn id="40" dur="750" fill="hold"/>
                                            <p:tgtEl>
                                              <p:spTgt spid="5"/>
                                            </p:tgtEl>
                                            <p:attrNameLst>
                                              <p:attrName>ppt_y</p:attrName>
                                            </p:attrNameLst>
                                          </p:cBhvr>
                                          <p:tavLst>
                                            <p:tav tm="0">
                                              <p:val>
                                                <p:strVal val="#ppt_y+.1"/>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1000" fill="hold"/>
                                            <p:tgtEl>
                                              <p:spTgt spid="45"/>
                                            </p:tgtEl>
                                            <p:attrNameLst>
                                              <p:attrName>ppt_x</p:attrName>
                                            </p:attrNameLst>
                                          </p:cBhvr>
                                          <p:tavLst>
                                            <p:tav tm="0">
                                              <p:val>
                                                <p:strVal val="0-#ppt_w/2"/>
                                              </p:val>
                                            </p:tav>
                                            <p:tav tm="100000">
                                              <p:val>
                                                <p:strVal val="#ppt_x"/>
                                              </p:val>
                                            </p:tav>
                                          </p:tavLst>
                                        </p:anim>
                                        <p:anim calcmode="lin" valueType="num">
                                          <p:cBhvr additive="base">
                                            <p:cTn id="44" dur="1000" fill="hold"/>
                                            <p:tgtEl>
                                              <p:spTgt spid="45"/>
                                            </p:tgtEl>
                                            <p:attrNameLst>
                                              <p:attrName>ppt_y</p:attrName>
                                            </p:attrNameLst>
                                          </p:cBhvr>
                                          <p:tavLst>
                                            <p:tav tm="0">
                                              <p:val>
                                                <p:strVal val="#ppt_y"/>
                                              </p:val>
                                            </p:tav>
                                            <p:tav tm="100000">
                                              <p:val>
                                                <p:strVal val="#ppt_y"/>
                                              </p:val>
                                            </p:tav>
                                          </p:tavLst>
                                        </p:anim>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750"/>
                                            <p:tgtEl>
                                              <p:spTgt spid="8"/>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par>
                                    <p:cTn id="61" presetID="10" presetClass="entr" presetSubtype="0" fill="hold" grpId="0" nodeType="withEffect">
                                      <p:stCondLst>
                                        <p:cond delay="75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750"/>
                                            <p:tgtEl>
                                              <p:spTgt spid="11"/>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par>
                                    <p:cTn id="67" presetID="10" presetClass="entr" presetSubtype="0" fill="hold" grpId="0" nodeType="withEffect">
                                      <p:stCondLst>
                                        <p:cond delay="25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750"/>
                                            <p:tgtEl>
                                              <p:spTgt spid="14"/>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750"/>
                                            <p:tgtEl>
                                              <p:spTgt spid="16"/>
                                            </p:tgtEl>
                                          </p:cBhvr>
                                        </p:animEffect>
                                      </p:childTnLst>
                                    </p:cTn>
                                  </p:par>
                                  <p:par>
                                    <p:cTn id="79" presetID="10" presetClass="entr" presetSubtype="0" fill="hold" grpId="0" nodeType="withEffect">
                                      <p:stCondLst>
                                        <p:cond delay="75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grpId="0" nodeType="withEffect">
                                      <p:stCondLst>
                                        <p:cond delay="50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750"/>
                                            <p:tgtEl>
                                              <p:spTgt spid="1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par>
                                    <p:cTn id="91" presetID="10" presetClass="entr" presetSubtype="0" fill="hold" grpId="0" nodeType="withEffect">
                                      <p:stCondLst>
                                        <p:cond delay="75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750"/>
                                            <p:tgtEl>
                                              <p:spTgt spid="2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500"/>
                                            <p:tgtEl>
                                              <p:spTgt spid="23"/>
                                            </p:tgtEl>
                                          </p:cBhvr>
                                        </p:animEffect>
                                      </p:childTnLst>
                                    </p:cTn>
                                  </p:par>
                                  <p:par>
                                    <p:cTn id="100" presetID="10" presetClass="entr" presetSubtype="0" fill="hold" grpId="0" nodeType="withEffect">
                                      <p:stCondLst>
                                        <p:cond delay="25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grpId="0" nodeType="withEffect">
                                      <p:stCondLst>
                                        <p:cond delay="75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500"/>
                                            <p:tgtEl>
                                              <p:spTgt spid="25"/>
                                            </p:tgtEl>
                                          </p:cBhvr>
                                        </p:animEffect>
                                      </p:childTnLst>
                                    </p:cTn>
                                  </p:par>
                                  <p:par>
                                    <p:cTn id="106" presetID="10" presetClass="entr" presetSubtype="0" fill="hold" grpId="0" nodeType="withEffect">
                                      <p:stCondLst>
                                        <p:cond delay="50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750"/>
                                            <p:tgtEl>
                                              <p:spTgt spid="2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500"/>
                                            <p:tgtEl>
                                              <p:spTgt spid="27"/>
                                            </p:tgtEl>
                                          </p:cBhvr>
                                        </p:animEffect>
                                      </p:childTnLst>
                                    </p:cTn>
                                  </p:par>
                                  <p:par>
                                    <p:cTn id="112" presetID="10" presetClass="entr" presetSubtype="0" fill="hold" grpId="0" nodeType="withEffect">
                                      <p:stCondLst>
                                        <p:cond delay="25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750"/>
                                            <p:tgtEl>
                                              <p:spTgt spid="29"/>
                                            </p:tgtEl>
                                          </p:cBhvr>
                                        </p:animEffect>
                                      </p:childTnLst>
                                    </p:cTn>
                                  </p:par>
                                  <p:par>
                                    <p:cTn id="118" presetID="10" presetClass="entr" presetSubtype="0" fill="hold" grpId="0" nodeType="withEffect">
                                      <p:stCondLst>
                                        <p:cond delay="75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par>
                                    <p:cTn id="121" presetID="10" presetClass="entr" presetSubtype="0" fill="hold" grpId="0" nodeType="withEffect">
                                      <p:stCondLst>
                                        <p:cond delay="25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750"/>
                                            <p:tgtEl>
                                              <p:spTgt spid="3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500"/>
                                            <p:tgtEl>
                                              <p:spTgt spid="32"/>
                                            </p:tgtEl>
                                          </p:cBhvr>
                                        </p:animEffect>
                                      </p:childTnLst>
                                    </p:cTn>
                                  </p:par>
                                </p:childTnLst>
                              </p:cTn>
                            </p:par>
                            <p:par>
                              <p:cTn id="127" fill="hold">
                                <p:stCondLst>
                                  <p:cond delay="3750"/>
                                </p:stCondLst>
                                <p:childTnLst>
                                  <p:par>
                                    <p:cTn id="128" presetID="23" presetClass="entr" presetSubtype="528" fill="hold" grpId="0" nodeType="afterEffect">
                                      <p:stCondLst>
                                        <p:cond delay="0"/>
                                      </p:stCondLst>
                                      <p:iterate type="lt">
                                        <p:tmPct val="10000"/>
                                      </p:iterate>
                                      <p:childTnLst>
                                        <p:set>
                                          <p:cBhvr>
                                            <p:cTn id="129" dur="1" fill="hold">
                                              <p:stCondLst>
                                                <p:cond delay="0"/>
                                              </p:stCondLst>
                                            </p:cTn>
                                            <p:tgtEl>
                                              <p:spTgt spid="44"/>
                                            </p:tgtEl>
                                            <p:attrNameLst>
                                              <p:attrName>style.visibility</p:attrName>
                                            </p:attrNameLst>
                                          </p:cBhvr>
                                          <p:to>
                                            <p:strVal val="visible"/>
                                          </p:to>
                                        </p:set>
                                        <p:anim calcmode="lin" valueType="num">
                                          <p:cBhvr>
                                            <p:cTn id="130" dur="750" fill="hold"/>
                                            <p:tgtEl>
                                              <p:spTgt spid="44"/>
                                            </p:tgtEl>
                                            <p:attrNameLst>
                                              <p:attrName>ppt_w</p:attrName>
                                            </p:attrNameLst>
                                          </p:cBhvr>
                                          <p:tavLst>
                                            <p:tav tm="0">
                                              <p:val>
                                                <p:fltVal val="0"/>
                                              </p:val>
                                            </p:tav>
                                            <p:tav tm="100000">
                                              <p:val>
                                                <p:strVal val="#ppt_w"/>
                                              </p:val>
                                            </p:tav>
                                          </p:tavLst>
                                        </p:anim>
                                        <p:anim calcmode="lin" valueType="num">
                                          <p:cBhvr>
                                            <p:cTn id="131" dur="750" fill="hold"/>
                                            <p:tgtEl>
                                              <p:spTgt spid="44"/>
                                            </p:tgtEl>
                                            <p:attrNameLst>
                                              <p:attrName>ppt_h</p:attrName>
                                            </p:attrNameLst>
                                          </p:cBhvr>
                                          <p:tavLst>
                                            <p:tav tm="0">
                                              <p:val>
                                                <p:fltVal val="0"/>
                                              </p:val>
                                            </p:tav>
                                            <p:tav tm="100000">
                                              <p:val>
                                                <p:strVal val="#ppt_h"/>
                                              </p:val>
                                            </p:tav>
                                          </p:tavLst>
                                        </p:anim>
                                        <p:anim calcmode="lin" valueType="num">
                                          <p:cBhvr>
                                            <p:cTn id="132" dur="750" fill="hold"/>
                                            <p:tgtEl>
                                              <p:spTgt spid="44"/>
                                            </p:tgtEl>
                                            <p:attrNameLst>
                                              <p:attrName>ppt_x</p:attrName>
                                            </p:attrNameLst>
                                          </p:cBhvr>
                                          <p:tavLst>
                                            <p:tav tm="0">
                                              <p:val>
                                                <p:fltVal val="0.5"/>
                                              </p:val>
                                            </p:tav>
                                            <p:tav tm="100000">
                                              <p:val>
                                                <p:strVal val="#ppt_x"/>
                                              </p:val>
                                            </p:tav>
                                          </p:tavLst>
                                        </p:anim>
                                        <p:anim calcmode="lin" valueType="num">
                                          <p:cBhvr>
                                            <p:cTn id="133"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4" repeatCount="indefinite"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p:bldP spid="36" grpId="0" animBg="1"/>
          <p:bldP spid="37" grpId="0"/>
          <p:bldP spid="38" grpId="0" animBg="1"/>
          <p:bldP spid="39" grpId="0"/>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3" presetClass="entr" presetSubtype="272"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p:cTn id="9" dur="750" fill="hold"/>
                                            <p:tgtEl>
                                              <p:spTgt spid="34"/>
                                            </p:tgtEl>
                                            <p:attrNameLst>
                                              <p:attrName>ppt_w</p:attrName>
                                            </p:attrNameLst>
                                          </p:cBhvr>
                                          <p:tavLst>
                                            <p:tav tm="0">
                                              <p:val>
                                                <p:strVal val="2/3*#ppt_w"/>
                                              </p:val>
                                            </p:tav>
                                            <p:tav tm="100000">
                                              <p:val>
                                                <p:strVal val="#ppt_w"/>
                                              </p:val>
                                            </p:tav>
                                          </p:tavLst>
                                        </p:anim>
                                        <p:anim calcmode="lin" valueType="num">
                                          <p:cBhvr>
                                            <p:cTn id="10" dur="750" fill="hold"/>
                                            <p:tgtEl>
                                              <p:spTgt spid="34"/>
                                            </p:tgtEl>
                                            <p:attrNameLst>
                                              <p:attrName>ppt_h</p:attrName>
                                            </p:attrNameLst>
                                          </p:cBhvr>
                                          <p:tavLst>
                                            <p:tav tm="0">
                                              <p:val>
                                                <p:strVal val="2/3*#ppt_h"/>
                                              </p:val>
                                            </p:tav>
                                            <p:tav tm="100000">
                                              <p:val>
                                                <p:strVal val="#ppt_h"/>
                                              </p:val>
                                            </p:tav>
                                          </p:tavLst>
                                        </p:anim>
                                      </p:childTnLst>
                                    </p:cTn>
                                  </p:par>
                                  <p:par>
                                    <p:cTn id="11" presetID="23" presetClass="entr" presetSubtype="27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750" fill="hold"/>
                                            <p:tgtEl>
                                              <p:spTgt spid="36"/>
                                            </p:tgtEl>
                                            <p:attrNameLst>
                                              <p:attrName>ppt_w</p:attrName>
                                            </p:attrNameLst>
                                          </p:cBhvr>
                                          <p:tavLst>
                                            <p:tav tm="0">
                                              <p:val>
                                                <p:strVal val="2/3*#ppt_w"/>
                                              </p:val>
                                            </p:tav>
                                            <p:tav tm="100000">
                                              <p:val>
                                                <p:strVal val="#ppt_w"/>
                                              </p:val>
                                            </p:tav>
                                          </p:tavLst>
                                        </p:anim>
                                        <p:anim calcmode="lin" valueType="num">
                                          <p:cBhvr>
                                            <p:cTn id="14" dur="750" fill="hold"/>
                                            <p:tgtEl>
                                              <p:spTgt spid="36"/>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750" fill="hold"/>
                                            <p:tgtEl>
                                              <p:spTgt spid="38"/>
                                            </p:tgtEl>
                                            <p:attrNameLst>
                                              <p:attrName>ppt_w</p:attrName>
                                            </p:attrNameLst>
                                          </p:cBhvr>
                                          <p:tavLst>
                                            <p:tav tm="0">
                                              <p:val>
                                                <p:strVal val="2/3*#ppt_w"/>
                                              </p:val>
                                            </p:tav>
                                            <p:tav tm="100000">
                                              <p:val>
                                                <p:strVal val="#ppt_w"/>
                                              </p:val>
                                            </p:tav>
                                          </p:tavLst>
                                        </p:anim>
                                        <p:anim calcmode="lin" valueType="num">
                                          <p:cBhvr>
                                            <p:cTn id="18" dur="750" fill="hold"/>
                                            <p:tgtEl>
                                              <p:spTgt spid="38"/>
                                            </p:tgtEl>
                                            <p:attrNameLst>
                                              <p:attrName>ppt_h</p:attrName>
                                            </p:attrNameLst>
                                          </p:cBhvr>
                                          <p:tavLst>
                                            <p:tav tm="0">
                                              <p:val>
                                                <p:strVal val="2/3*#ppt_h"/>
                                              </p:val>
                                            </p:tav>
                                            <p:tav tm="100000">
                                              <p:val>
                                                <p:strVal val="#ppt_h"/>
                                              </p:val>
                                            </p:tav>
                                          </p:tavLst>
                                        </p:anim>
                                      </p:childTnLst>
                                    </p:cTn>
                                  </p:par>
                                  <p:par>
                                    <p:cTn id="19" presetID="23" presetClass="entr" presetSubtype="288"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750" fill="hold"/>
                                            <p:tgtEl>
                                              <p:spTgt spid="35"/>
                                            </p:tgtEl>
                                            <p:attrNameLst>
                                              <p:attrName>ppt_w</p:attrName>
                                            </p:attrNameLst>
                                          </p:cBhvr>
                                          <p:tavLst>
                                            <p:tav tm="0">
                                              <p:val>
                                                <p:strVal val="4/3*#ppt_w"/>
                                              </p:val>
                                            </p:tav>
                                            <p:tav tm="100000">
                                              <p:val>
                                                <p:strVal val="#ppt_w"/>
                                              </p:val>
                                            </p:tav>
                                          </p:tavLst>
                                        </p:anim>
                                        <p:anim calcmode="lin" valueType="num">
                                          <p:cBhvr>
                                            <p:cTn id="22" dur="750" fill="hold"/>
                                            <p:tgtEl>
                                              <p:spTgt spid="35"/>
                                            </p:tgtEl>
                                            <p:attrNameLst>
                                              <p:attrName>ppt_h</p:attrName>
                                            </p:attrNameLst>
                                          </p:cBhvr>
                                          <p:tavLst>
                                            <p:tav tm="0">
                                              <p:val>
                                                <p:strVal val="4/3*#ppt_h"/>
                                              </p:val>
                                            </p:tav>
                                            <p:tav tm="100000">
                                              <p:val>
                                                <p:strVal val="#ppt_h"/>
                                              </p:val>
                                            </p:tav>
                                          </p:tavLst>
                                        </p:anim>
                                      </p:childTnLst>
                                    </p:cTn>
                                  </p:par>
                                  <p:par>
                                    <p:cTn id="23" presetID="23" presetClass="entr" presetSubtype="288"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750" fill="hold"/>
                                            <p:tgtEl>
                                              <p:spTgt spid="37"/>
                                            </p:tgtEl>
                                            <p:attrNameLst>
                                              <p:attrName>ppt_w</p:attrName>
                                            </p:attrNameLst>
                                          </p:cBhvr>
                                          <p:tavLst>
                                            <p:tav tm="0">
                                              <p:val>
                                                <p:strVal val="4/3*#ppt_w"/>
                                              </p:val>
                                            </p:tav>
                                            <p:tav tm="100000">
                                              <p:val>
                                                <p:strVal val="#ppt_w"/>
                                              </p:val>
                                            </p:tav>
                                          </p:tavLst>
                                        </p:anim>
                                        <p:anim calcmode="lin" valueType="num">
                                          <p:cBhvr>
                                            <p:cTn id="26" dur="750" fill="hold"/>
                                            <p:tgtEl>
                                              <p:spTgt spid="37"/>
                                            </p:tgtEl>
                                            <p:attrNameLst>
                                              <p:attrName>ppt_h</p:attrName>
                                            </p:attrNameLst>
                                          </p:cBhvr>
                                          <p:tavLst>
                                            <p:tav tm="0">
                                              <p:val>
                                                <p:strVal val="4/3*#ppt_h"/>
                                              </p:val>
                                            </p:tav>
                                            <p:tav tm="100000">
                                              <p:val>
                                                <p:strVal val="#ppt_h"/>
                                              </p:val>
                                            </p:tav>
                                          </p:tavLst>
                                        </p:anim>
                                      </p:childTnLst>
                                    </p:cTn>
                                  </p:par>
                                  <p:par>
                                    <p:cTn id="27" presetID="23" presetClass="entr" presetSubtype="28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750" fill="hold"/>
                                            <p:tgtEl>
                                              <p:spTgt spid="39"/>
                                            </p:tgtEl>
                                            <p:attrNameLst>
                                              <p:attrName>ppt_w</p:attrName>
                                            </p:attrNameLst>
                                          </p:cBhvr>
                                          <p:tavLst>
                                            <p:tav tm="0">
                                              <p:val>
                                                <p:strVal val="4/3*#ppt_w"/>
                                              </p:val>
                                            </p:tav>
                                            <p:tav tm="100000">
                                              <p:val>
                                                <p:strVal val="#ppt_w"/>
                                              </p:val>
                                            </p:tav>
                                          </p:tavLst>
                                        </p:anim>
                                        <p:anim calcmode="lin" valueType="num">
                                          <p:cBhvr>
                                            <p:cTn id="30" dur="750" fill="hold"/>
                                            <p:tgtEl>
                                              <p:spTgt spid="39"/>
                                            </p:tgtEl>
                                            <p:attrNameLst>
                                              <p:attrName>ppt_h</p:attrName>
                                            </p:attrNameLst>
                                          </p:cBhvr>
                                          <p:tavLst>
                                            <p:tav tm="0">
                                              <p:val>
                                                <p:strVal val="4/3*#ppt_h"/>
                                              </p:val>
                                            </p:tav>
                                            <p:tav tm="100000">
                                              <p:val>
                                                <p:strVal val="#ppt_h"/>
                                              </p:val>
                                            </p:tav>
                                          </p:tavLst>
                                        </p:anim>
                                      </p:childTnLst>
                                    </p:cTn>
                                  </p:par>
                                  <p:par>
                                    <p:cTn id="31" presetID="2" presetClass="entr" presetSubtype="1"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1250" fill="hold"/>
                                            <p:tgtEl>
                                              <p:spTgt spid="55"/>
                                            </p:tgtEl>
                                            <p:attrNameLst>
                                              <p:attrName>ppt_x</p:attrName>
                                            </p:attrNameLst>
                                          </p:cBhvr>
                                          <p:tavLst>
                                            <p:tav tm="0">
                                              <p:val>
                                                <p:strVal val="#ppt_x"/>
                                              </p:val>
                                            </p:tav>
                                            <p:tav tm="100000">
                                              <p:val>
                                                <p:strVal val="#ppt_x"/>
                                              </p:val>
                                            </p:tav>
                                          </p:tavLst>
                                        </p:anim>
                                        <p:anim calcmode="lin" valueType="num">
                                          <p:cBhvr additive="base">
                                            <p:cTn id="34" dur="1250" fill="hold"/>
                                            <p:tgtEl>
                                              <p:spTgt spid="55"/>
                                            </p:tgtEl>
                                            <p:attrNameLst>
                                              <p:attrName>ppt_y</p:attrName>
                                            </p:attrNameLst>
                                          </p:cBhvr>
                                          <p:tavLst>
                                            <p:tav tm="0">
                                              <p:val>
                                                <p:strVal val="0-#ppt_h/2"/>
                                              </p:val>
                                            </p:tav>
                                            <p:tav tm="100000">
                                              <p:val>
                                                <p:strVal val="#ppt_y"/>
                                              </p:val>
                                            </p:tav>
                                          </p:tavLst>
                                        </p:anim>
                                      </p:childTnLst>
                                    </p:cTn>
                                  </p:par>
                                </p:childTnLst>
                              </p:cTn>
                            </p:par>
                            <p:par>
                              <p:cTn id="35" fill="hold">
                                <p:stCondLst>
                                  <p:cond delay="1250"/>
                                </p:stCondLst>
                                <p:childTnLst>
                                  <p:par>
                                    <p:cTn id="36" presetID="42"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750"/>
                                            <p:tgtEl>
                                              <p:spTgt spid="5"/>
                                            </p:tgtEl>
                                          </p:cBhvr>
                                        </p:animEffect>
                                        <p:anim calcmode="lin" valueType="num">
                                          <p:cBhvr>
                                            <p:cTn id="39" dur="750" fill="hold"/>
                                            <p:tgtEl>
                                              <p:spTgt spid="5"/>
                                            </p:tgtEl>
                                            <p:attrNameLst>
                                              <p:attrName>ppt_x</p:attrName>
                                            </p:attrNameLst>
                                          </p:cBhvr>
                                          <p:tavLst>
                                            <p:tav tm="0">
                                              <p:val>
                                                <p:strVal val="#ppt_x"/>
                                              </p:val>
                                            </p:tav>
                                            <p:tav tm="100000">
                                              <p:val>
                                                <p:strVal val="#ppt_x"/>
                                              </p:val>
                                            </p:tav>
                                          </p:tavLst>
                                        </p:anim>
                                        <p:anim calcmode="lin" valueType="num">
                                          <p:cBhvr>
                                            <p:cTn id="40" dur="750" fill="hold"/>
                                            <p:tgtEl>
                                              <p:spTgt spid="5"/>
                                            </p:tgtEl>
                                            <p:attrNameLst>
                                              <p:attrName>ppt_y</p:attrName>
                                            </p:attrNameLst>
                                          </p:cBhvr>
                                          <p:tavLst>
                                            <p:tav tm="0">
                                              <p:val>
                                                <p:strVal val="#ppt_y+.1"/>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1000" fill="hold"/>
                                            <p:tgtEl>
                                              <p:spTgt spid="45"/>
                                            </p:tgtEl>
                                            <p:attrNameLst>
                                              <p:attrName>ppt_x</p:attrName>
                                            </p:attrNameLst>
                                          </p:cBhvr>
                                          <p:tavLst>
                                            <p:tav tm="0">
                                              <p:val>
                                                <p:strVal val="0-#ppt_w/2"/>
                                              </p:val>
                                            </p:tav>
                                            <p:tav tm="100000">
                                              <p:val>
                                                <p:strVal val="#ppt_x"/>
                                              </p:val>
                                            </p:tav>
                                          </p:tavLst>
                                        </p:anim>
                                        <p:anim calcmode="lin" valueType="num">
                                          <p:cBhvr additive="base">
                                            <p:cTn id="44" dur="1000" fill="hold"/>
                                            <p:tgtEl>
                                              <p:spTgt spid="45"/>
                                            </p:tgtEl>
                                            <p:attrNameLst>
                                              <p:attrName>ppt_y</p:attrName>
                                            </p:attrNameLst>
                                          </p:cBhvr>
                                          <p:tavLst>
                                            <p:tav tm="0">
                                              <p:val>
                                                <p:strVal val="#ppt_y"/>
                                              </p:val>
                                            </p:tav>
                                            <p:tav tm="100000">
                                              <p:val>
                                                <p:strVal val="#ppt_y"/>
                                              </p:val>
                                            </p:tav>
                                          </p:tavLst>
                                        </p:anim>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750"/>
                                            <p:tgtEl>
                                              <p:spTgt spid="8"/>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par>
                                    <p:cTn id="61" presetID="10" presetClass="entr" presetSubtype="0" fill="hold" grpId="0" nodeType="withEffect">
                                      <p:stCondLst>
                                        <p:cond delay="75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750"/>
                                            <p:tgtEl>
                                              <p:spTgt spid="11"/>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par>
                                    <p:cTn id="67" presetID="10" presetClass="entr" presetSubtype="0" fill="hold" grpId="0" nodeType="withEffect">
                                      <p:stCondLst>
                                        <p:cond delay="25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750"/>
                                            <p:tgtEl>
                                              <p:spTgt spid="14"/>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750"/>
                                            <p:tgtEl>
                                              <p:spTgt spid="16"/>
                                            </p:tgtEl>
                                          </p:cBhvr>
                                        </p:animEffect>
                                      </p:childTnLst>
                                    </p:cTn>
                                  </p:par>
                                  <p:par>
                                    <p:cTn id="79" presetID="10" presetClass="entr" presetSubtype="0" fill="hold" grpId="0" nodeType="withEffect">
                                      <p:stCondLst>
                                        <p:cond delay="75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grpId="0" nodeType="withEffect">
                                      <p:stCondLst>
                                        <p:cond delay="50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750"/>
                                            <p:tgtEl>
                                              <p:spTgt spid="1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500"/>
                                            <p:tgtEl>
                                              <p:spTgt spid="19"/>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par>
                                    <p:cTn id="91" presetID="10" presetClass="entr" presetSubtype="0" fill="hold" grpId="0" nodeType="withEffect">
                                      <p:stCondLst>
                                        <p:cond delay="75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par>
                                    <p:cTn id="94" presetID="10" presetClass="entr" presetSubtype="0" fill="hold" grpId="0" nodeType="withEffect">
                                      <p:stCondLst>
                                        <p:cond delay="50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750"/>
                                            <p:tgtEl>
                                              <p:spTgt spid="2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500"/>
                                            <p:tgtEl>
                                              <p:spTgt spid="23"/>
                                            </p:tgtEl>
                                          </p:cBhvr>
                                        </p:animEffect>
                                      </p:childTnLst>
                                    </p:cTn>
                                  </p:par>
                                  <p:par>
                                    <p:cTn id="100" presetID="10" presetClass="entr" presetSubtype="0" fill="hold" grpId="0" nodeType="withEffect">
                                      <p:stCondLst>
                                        <p:cond delay="25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grpId="0" nodeType="withEffect">
                                      <p:stCondLst>
                                        <p:cond delay="75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500"/>
                                            <p:tgtEl>
                                              <p:spTgt spid="25"/>
                                            </p:tgtEl>
                                          </p:cBhvr>
                                        </p:animEffect>
                                      </p:childTnLst>
                                    </p:cTn>
                                  </p:par>
                                  <p:par>
                                    <p:cTn id="106" presetID="10" presetClass="entr" presetSubtype="0" fill="hold" grpId="0" nodeType="withEffect">
                                      <p:stCondLst>
                                        <p:cond delay="500"/>
                                      </p:stCondLst>
                                      <p:childTnLst>
                                        <p:set>
                                          <p:cBhvr>
                                            <p:cTn id="107" dur="1" fill="hold">
                                              <p:stCondLst>
                                                <p:cond delay="0"/>
                                              </p:stCondLst>
                                            </p:cTn>
                                            <p:tgtEl>
                                              <p:spTgt spid="26"/>
                                            </p:tgtEl>
                                            <p:attrNameLst>
                                              <p:attrName>style.visibility</p:attrName>
                                            </p:attrNameLst>
                                          </p:cBhvr>
                                          <p:to>
                                            <p:strVal val="visible"/>
                                          </p:to>
                                        </p:set>
                                        <p:animEffect transition="in" filter="fade">
                                          <p:cBhvr>
                                            <p:cTn id="108" dur="750"/>
                                            <p:tgtEl>
                                              <p:spTgt spid="2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500"/>
                                            <p:tgtEl>
                                              <p:spTgt spid="27"/>
                                            </p:tgtEl>
                                          </p:cBhvr>
                                        </p:animEffect>
                                      </p:childTnLst>
                                    </p:cTn>
                                  </p:par>
                                  <p:par>
                                    <p:cTn id="112" presetID="10" presetClass="entr" presetSubtype="0" fill="hold" grpId="0" nodeType="withEffect">
                                      <p:stCondLst>
                                        <p:cond delay="25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500"/>
                                            <p:tgtEl>
                                              <p:spTgt spid="28"/>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750"/>
                                            <p:tgtEl>
                                              <p:spTgt spid="29"/>
                                            </p:tgtEl>
                                          </p:cBhvr>
                                        </p:animEffect>
                                      </p:childTnLst>
                                    </p:cTn>
                                  </p:par>
                                  <p:par>
                                    <p:cTn id="118" presetID="10" presetClass="entr" presetSubtype="0" fill="hold" grpId="0" nodeType="withEffect">
                                      <p:stCondLst>
                                        <p:cond delay="75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par>
                                    <p:cTn id="121" presetID="10" presetClass="entr" presetSubtype="0" fill="hold" grpId="0" nodeType="withEffect">
                                      <p:stCondLst>
                                        <p:cond delay="250"/>
                                      </p:stCondLst>
                                      <p:childTnLst>
                                        <p:set>
                                          <p:cBhvr>
                                            <p:cTn id="122" dur="1" fill="hold">
                                              <p:stCondLst>
                                                <p:cond delay="0"/>
                                              </p:stCondLst>
                                            </p:cTn>
                                            <p:tgtEl>
                                              <p:spTgt spid="31"/>
                                            </p:tgtEl>
                                            <p:attrNameLst>
                                              <p:attrName>style.visibility</p:attrName>
                                            </p:attrNameLst>
                                          </p:cBhvr>
                                          <p:to>
                                            <p:strVal val="visible"/>
                                          </p:to>
                                        </p:set>
                                        <p:animEffect transition="in" filter="fade">
                                          <p:cBhvr>
                                            <p:cTn id="123" dur="750"/>
                                            <p:tgtEl>
                                              <p:spTgt spid="3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500"/>
                                            <p:tgtEl>
                                              <p:spTgt spid="32"/>
                                            </p:tgtEl>
                                          </p:cBhvr>
                                        </p:animEffect>
                                      </p:childTnLst>
                                    </p:cTn>
                                  </p:par>
                                </p:childTnLst>
                              </p:cTn>
                            </p:par>
                            <p:par>
                              <p:cTn id="127" fill="hold">
                                <p:stCondLst>
                                  <p:cond delay="3750"/>
                                </p:stCondLst>
                                <p:childTnLst>
                                  <p:par>
                                    <p:cTn id="128" presetID="23" presetClass="entr" presetSubtype="528" fill="hold" grpId="0" nodeType="afterEffect">
                                      <p:stCondLst>
                                        <p:cond delay="0"/>
                                      </p:stCondLst>
                                      <p:iterate type="lt">
                                        <p:tmPct val="10000"/>
                                      </p:iterate>
                                      <p:childTnLst>
                                        <p:set>
                                          <p:cBhvr>
                                            <p:cTn id="129" dur="1" fill="hold">
                                              <p:stCondLst>
                                                <p:cond delay="0"/>
                                              </p:stCondLst>
                                            </p:cTn>
                                            <p:tgtEl>
                                              <p:spTgt spid="44"/>
                                            </p:tgtEl>
                                            <p:attrNameLst>
                                              <p:attrName>style.visibility</p:attrName>
                                            </p:attrNameLst>
                                          </p:cBhvr>
                                          <p:to>
                                            <p:strVal val="visible"/>
                                          </p:to>
                                        </p:set>
                                        <p:anim calcmode="lin" valueType="num">
                                          <p:cBhvr>
                                            <p:cTn id="130" dur="750" fill="hold"/>
                                            <p:tgtEl>
                                              <p:spTgt spid="44"/>
                                            </p:tgtEl>
                                            <p:attrNameLst>
                                              <p:attrName>ppt_w</p:attrName>
                                            </p:attrNameLst>
                                          </p:cBhvr>
                                          <p:tavLst>
                                            <p:tav tm="0">
                                              <p:val>
                                                <p:fltVal val="0"/>
                                              </p:val>
                                            </p:tav>
                                            <p:tav tm="100000">
                                              <p:val>
                                                <p:strVal val="#ppt_w"/>
                                              </p:val>
                                            </p:tav>
                                          </p:tavLst>
                                        </p:anim>
                                        <p:anim calcmode="lin" valueType="num">
                                          <p:cBhvr>
                                            <p:cTn id="131" dur="750" fill="hold"/>
                                            <p:tgtEl>
                                              <p:spTgt spid="44"/>
                                            </p:tgtEl>
                                            <p:attrNameLst>
                                              <p:attrName>ppt_h</p:attrName>
                                            </p:attrNameLst>
                                          </p:cBhvr>
                                          <p:tavLst>
                                            <p:tav tm="0">
                                              <p:val>
                                                <p:fltVal val="0"/>
                                              </p:val>
                                            </p:tav>
                                            <p:tav tm="100000">
                                              <p:val>
                                                <p:strVal val="#ppt_h"/>
                                              </p:val>
                                            </p:tav>
                                          </p:tavLst>
                                        </p:anim>
                                        <p:anim calcmode="lin" valueType="num">
                                          <p:cBhvr>
                                            <p:cTn id="132" dur="750" fill="hold"/>
                                            <p:tgtEl>
                                              <p:spTgt spid="44"/>
                                            </p:tgtEl>
                                            <p:attrNameLst>
                                              <p:attrName>ppt_x</p:attrName>
                                            </p:attrNameLst>
                                          </p:cBhvr>
                                          <p:tavLst>
                                            <p:tav tm="0">
                                              <p:val>
                                                <p:fltVal val="0.5"/>
                                              </p:val>
                                            </p:tav>
                                            <p:tav tm="100000">
                                              <p:val>
                                                <p:strVal val="#ppt_x"/>
                                              </p:val>
                                            </p:tav>
                                          </p:tavLst>
                                        </p:anim>
                                        <p:anim calcmode="lin" valueType="num">
                                          <p:cBhvr>
                                            <p:cTn id="133"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4" repeatCount="indefinite"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p:bldP spid="36" grpId="0" animBg="1"/>
          <p:bldP spid="37" grpId="0"/>
          <p:bldP spid="38" grpId="0" animBg="1"/>
          <p:bldP spid="39" grpId="0"/>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14"/>
          <p:cNvSpPr/>
          <p:nvPr/>
        </p:nvSpPr>
        <p:spPr bwMode="auto">
          <a:xfrm>
            <a:off x="1296001" y="1562100"/>
            <a:ext cx="4740275" cy="3013075"/>
          </a:xfrm>
          <a:custGeom>
            <a:avLst/>
            <a:gdLst>
              <a:gd name="connsiteX0" fmla="*/ 1492000 w 4764024"/>
              <a:gd name="connsiteY0" fmla="*/ 0 h 3029848"/>
              <a:gd name="connsiteX1" fmla="*/ 1514924 w 4764024"/>
              <a:gd name="connsiteY1" fmla="*/ 0 h 3029848"/>
              <a:gd name="connsiteX2" fmla="*/ 4661912 w 4764024"/>
              <a:gd name="connsiteY2" fmla="*/ 0 h 3029848"/>
              <a:gd name="connsiteX3" fmla="*/ 4764024 w 4764024"/>
              <a:gd name="connsiteY3" fmla="*/ 102112 h 3029848"/>
              <a:gd name="connsiteX4" fmla="*/ 4764024 w 4764024"/>
              <a:gd name="connsiteY4" fmla="*/ 1059176 h 3029848"/>
              <a:gd name="connsiteX5" fmla="*/ 4661912 w 4764024"/>
              <a:gd name="connsiteY5" fmla="*/ 1161288 h 3029848"/>
              <a:gd name="connsiteX6" fmla="*/ 2986644 w 4764024"/>
              <a:gd name="connsiteY6" fmla="*/ 1161288 h 3029848"/>
              <a:gd name="connsiteX7" fmla="*/ 2999070 w 4764024"/>
              <a:gd name="connsiteY7" fmla="*/ 1209614 h 3029848"/>
              <a:gd name="connsiteX8" fmla="*/ 3029848 w 4764024"/>
              <a:gd name="connsiteY8" fmla="*/ 1514924 h 3029848"/>
              <a:gd name="connsiteX9" fmla="*/ 1514924 w 4764024"/>
              <a:gd name="connsiteY9" fmla="*/ 3029848 h 3029848"/>
              <a:gd name="connsiteX10" fmla="*/ 0 w 4764024"/>
              <a:gd name="connsiteY10" fmla="*/ 1514924 h 3029848"/>
              <a:gd name="connsiteX11" fmla="*/ 1360032 w 4764024"/>
              <a:gd name="connsiteY11" fmla="*/ 7822 h 3029848"/>
              <a:gd name="connsiteX12" fmla="*/ 1484354 w 4764024"/>
              <a:gd name="connsiteY12" fmla="*/ 1544 h 30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4024" h="3029848">
                <a:moveTo>
                  <a:pt x="1492000" y="0"/>
                </a:moveTo>
                <a:lnTo>
                  <a:pt x="1514924" y="0"/>
                </a:lnTo>
                <a:lnTo>
                  <a:pt x="4661912" y="0"/>
                </a:lnTo>
                <a:cubicBezTo>
                  <a:pt x="4718307" y="0"/>
                  <a:pt x="4764024" y="45717"/>
                  <a:pt x="4764024" y="102112"/>
                </a:cubicBezTo>
                <a:lnTo>
                  <a:pt x="4764024" y="1059176"/>
                </a:lnTo>
                <a:cubicBezTo>
                  <a:pt x="4764024" y="1115571"/>
                  <a:pt x="4718307" y="1161288"/>
                  <a:pt x="4661912" y="1161288"/>
                </a:cubicBezTo>
                <a:lnTo>
                  <a:pt x="2986644" y="1161288"/>
                </a:lnTo>
                <a:lnTo>
                  <a:pt x="2999070" y="1209614"/>
                </a:lnTo>
                <a:cubicBezTo>
                  <a:pt x="3019251" y="1308232"/>
                  <a:pt x="3029848" y="1410341"/>
                  <a:pt x="3029848" y="1514924"/>
                </a:cubicBezTo>
                <a:cubicBezTo>
                  <a:pt x="3029848" y="2351593"/>
                  <a:pt x="2351593" y="3029848"/>
                  <a:pt x="1514924" y="3029848"/>
                </a:cubicBezTo>
                <a:cubicBezTo>
                  <a:pt x="678255" y="3029848"/>
                  <a:pt x="0" y="2351593"/>
                  <a:pt x="0" y="1514924"/>
                </a:cubicBezTo>
                <a:cubicBezTo>
                  <a:pt x="0" y="730547"/>
                  <a:pt x="596123" y="85401"/>
                  <a:pt x="1360032" y="7822"/>
                </a:cubicBezTo>
                <a:lnTo>
                  <a:pt x="1484354" y="1544"/>
                </a:lnTo>
                <a:close/>
              </a:path>
            </a:pathLst>
          </a:custGeom>
          <a:solidFill>
            <a:schemeClr val="bg2"/>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2000" b="1">
              <a:solidFill>
                <a:schemeClr val="tx1">
                  <a:lumMod val="75000"/>
                  <a:lumOff val="25000"/>
                </a:schemeClr>
              </a:solidFill>
              <a:latin typeface="微软雅黑" panose="020B0503020204020204" pitchFamily="34" charset="-122"/>
            </a:endParaRPr>
          </a:p>
        </p:txBody>
      </p:sp>
      <p:sp>
        <p:nvSpPr>
          <p:cNvPr id="17" name="文本框 6"/>
          <p:cNvSpPr txBox="1">
            <a:spLocks noChangeArrowheads="1"/>
          </p:cNvSpPr>
          <p:nvPr/>
        </p:nvSpPr>
        <p:spPr bwMode="auto">
          <a:xfrm>
            <a:off x="4067647" y="1786461"/>
            <a:ext cx="1968013" cy="79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gn="ctr">
              <a:lnSpc>
                <a:spcPct val="120000"/>
              </a:lnSpc>
              <a:spcBef>
                <a:spcPct val="0"/>
              </a:spcBef>
              <a:buNone/>
            </a:pPr>
            <a:r>
              <a:rPr lang="zh-CN" altLang="en-US" sz="2000" b="1" dirty="0">
                <a:solidFill>
                  <a:schemeClr val="accent1"/>
                </a:solidFill>
                <a:latin typeface="微软雅黑" panose="020B0503020204020204" pitchFamily="34" charset="-122"/>
                <a:ea typeface="微软雅黑" panose="020B0503020204020204" pitchFamily="34" charset="-122"/>
              </a:rPr>
              <a:t>添加关键字</a:t>
            </a:r>
            <a:endParaRPr lang="en-US" altLang="zh-CN" sz="2000" b="1" dirty="0">
              <a:solidFill>
                <a:schemeClr val="accent1"/>
              </a:solidFill>
              <a:latin typeface="微软雅黑" panose="020B0503020204020204" pitchFamily="34" charset="-122"/>
              <a:ea typeface="微软雅黑" panose="020B0503020204020204" pitchFamily="34" charset="-122"/>
            </a:endParaRPr>
          </a:p>
          <a:p>
            <a:pPr lvl="0" algn="ctr">
              <a:lnSpc>
                <a:spcPct val="120000"/>
              </a:lnSpc>
              <a:spcBef>
                <a:spcPct val="0"/>
              </a:spcBef>
              <a:buNone/>
            </a:pPr>
            <a:r>
              <a:rPr lang="zh-CN" altLang="en-US" sz="2000" b="1" dirty="0">
                <a:solidFill>
                  <a:schemeClr val="accent1"/>
                </a:solidFill>
                <a:latin typeface="微软雅黑" panose="020B0503020204020204" pitchFamily="34" charset="-122"/>
                <a:ea typeface="微软雅黑" panose="020B0503020204020204" pitchFamily="34" charset="-122"/>
              </a:rPr>
              <a:t>语言精练</a:t>
            </a:r>
          </a:p>
        </p:txBody>
      </p:sp>
      <p:sp>
        <p:nvSpPr>
          <p:cNvPr id="19" name="任意多边形 18"/>
          <p:cNvSpPr/>
          <p:nvPr/>
        </p:nvSpPr>
        <p:spPr bwMode="auto">
          <a:xfrm rot="10800000">
            <a:off x="5956901" y="1879600"/>
            <a:ext cx="4738688" cy="3014663"/>
          </a:xfrm>
          <a:custGeom>
            <a:avLst/>
            <a:gdLst>
              <a:gd name="connsiteX0" fmla="*/ 1492000 w 4764024"/>
              <a:gd name="connsiteY0" fmla="*/ 0 h 3029848"/>
              <a:gd name="connsiteX1" fmla="*/ 1514924 w 4764024"/>
              <a:gd name="connsiteY1" fmla="*/ 0 h 3029848"/>
              <a:gd name="connsiteX2" fmla="*/ 4661912 w 4764024"/>
              <a:gd name="connsiteY2" fmla="*/ 0 h 3029848"/>
              <a:gd name="connsiteX3" fmla="*/ 4764024 w 4764024"/>
              <a:gd name="connsiteY3" fmla="*/ 102112 h 3029848"/>
              <a:gd name="connsiteX4" fmla="*/ 4764024 w 4764024"/>
              <a:gd name="connsiteY4" fmla="*/ 1059176 h 3029848"/>
              <a:gd name="connsiteX5" fmla="*/ 4661912 w 4764024"/>
              <a:gd name="connsiteY5" fmla="*/ 1161288 h 3029848"/>
              <a:gd name="connsiteX6" fmla="*/ 2986644 w 4764024"/>
              <a:gd name="connsiteY6" fmla="*/ 1161288 h 3029848"/>
              <a:gd name="connsiteX7" fmla="*/ 2999070 w 4764024"/>
              <a:gd name="connsiteY7" fmla="*/ 1209614 h 3029848"/>
              <a:gd name="connsiteX8" fmla="*/ 3029848 w 4764024"/>
              <a:gd name="connsiteY8" fmla="*/ 1514924 h 3029848"/>
              <a:gd name="connsiteX9" fmla="*/ 1514924 w 4764024"/>
              <a:gd name="connsiteY9" fmla="*/ 3029848 h 3029848"/>
              <a:gd name="connsiteX10" fmla="*/ 0 w 4764024"/>
              <a:gd name="connsiteY10" fmla="*/ 1514924 h 3029848"/>
              <a:gd name="connsiteX11" fmla="*/ 1360032 w 4764024"/>
              <a:gd name="connsiteY11" fmla="*/ 7822 h 3029848"/>
              <a:gd name="connsiteX12" fmla="*/ 1484354 w 4764024"/>
              <a:gd name="connsiteY12" fmla="*/ 1544 h 30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4024" h="3029848">
                <a:moveTo>
                  <a:pt x="1492000" y="0"/>
                </a:moveTo>
                <a:lnTo>
                  <a:pt x="1514924" y="0"/>
                </a:lnTo>
                <a:lnTo>
                  <a:pt x="4661912" y="0"/>
                </a:lnTo>
                <a:cubicBezTo>
                  <a:pt x="4718307" y="0"/>
                  <a:pt x="4764024" y="45717"/>
                  <a:pt x="4764024" y="102112"/>
                </a:cubicBezTo>
                <a:lnTo>
                  <a:pt x="4764024" y="1059176"/>
                </a:lnTo>
                <a:cubicBezTo>
                  <a:pt x="4764024" y="1115571"/>
                  <a:pt x="4718307" y="1161288"/>
                  <a:pt x="4661912" y="1161288"/>
                </a:cubicBezTo>
                <a:lnTo>
                  <a:pt x="2986644" y="1161288"/>
                </a:lnTo>
                <a:lnTo>
                  <a:pt x="2999070" y="1209614"/>
                </a:lnTo>
                <a:cubicBezTo>
                  <a:pt x="3019251" y="1308232"/>
                  <a:pt x="3029848" y="1410341"/>
                  <a:pt x="3029848" y="1514924"/>
                </a:cubicBezTo>
                <a:cubicBezTo>
                  <a:pt x="3029848" y="2351593"/>
                  <a:pt x="2351593" y="3029848"/>
                  <a:pt x="1514924" y="3029848"/>
                </a:cubicBezTo>
                <a:cubicBezTo>
                  <a:pt x="678255" y="3029848"/>
                  <a:pt x="0" y="2351593"/>
                  <a:pt x="0" y="1514924"/>
                </a:cubicBezTo>
                <a:cubicBezTo>
                  <a:pt x="0" y="730547"/>
                  <a:pt x="596123" y="85401"/>
                  <a:pt x="1360032" y="7822"/>
                </a:cubicBezTo>
                <a:lnTo>
                  <a:pt x="1484354" y="1544"/>
                </a:lnTo>
                <a:close/>
              </a:path>
            </a:pathLst>
          </a:custGeom>
          <a:solidFill>
            <a:schemeClr val="bg2"/>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2000" b="1">
              <a:solidFill>
                <a:schemeClr val="tx1">
                  <a:lumMod val="75000"/>
                  <a:lumOff val="25000"/>
                </a:schemeClr>
              </a:solidFill>
              <a:latin typeface="微软雅黑" panose="020B0503020204020204" pitchFamily="34" charset="-122"/>
            </a:endParaRPr>
          </a:p>
        </p:txBody>
      </p:sp>
      <p:sp>
        <p:nvSpPr>
          <p:cNvPr id="22" name="左右箭头 21"/>
          <p:cNvSpPr/>
          <p:nvPr/>
        </p:nvSpPr>
        <p:spPr>
          <a:xfrm>
            <a:off x="4996464" y="2998788"/>
            <a:ext cx="2020887" cy="515937"/>
          </a:xfrm>
          <a:prstGeom prst="leftRightArrow">
            <a:avLst>
              <a:gd name="adj1" fmla="val 50000"/>
              <a:gd name="adj2" fmla="val 44682"/>
            </a:avLst>
          </a:prstGeom>
          <a:solidFill>
            <a:schemeClr val="accent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23" name="TextBox 35"/>
          <p:cNvSpPr txBox="1">
            <a:spLocks noChangeArrowheads="1"/>
          </p:cNvSpPr>
          <p:nvPr/>
        </p:nvSpPr>
        <p:spPr bwMode="auto">
          <a:xfrm>
            <a:off x="1392839" y="5229200"/>
            <a:ext cx="9128125" cy="113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gn="just">
              <a:lnSpc>
                <a:spcPct val="130000"/>
              </a:lnSpc>
              <a:spcBef>
                <a:spcPct val="0"/>
              </a:spcBef>
              <a:buNone/>
            </a:pPr>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rPr>
              <a:t>幻灯片中不能直接修改的图形或文字，请进入幻灯片母版，找到对应的位置进行修改：单击“视图”→单击“幻灯片母版”进入幻灯片母版视图→找到对应的母版幻灯片进行修改即可→完成后单击“幻灯片母版”→关闭母版视图即可回到普通视图的编辑状态。</a:t>
            </a:r>
          </a:p>
        </p:txBody>
      </p:sp>
      <p:sp>
        <p:nvSpPr>
          <p:cNvPr id="24" name="椭圆 23"/>
          <p:cNvSpPr/>
          <p:nvPr/>
        </p:nvSpPr>
        <p:spPr>
          <a:xfrm>
            <a:off x="1511575" y="1786461"/>
            <a:ext cx="2477313" cy="247731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7936970" y="2097862"/>
            <a:ext cx="2477313" cy="247731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6"/>
          <p:cNvSpPr txBox="1">
            <a:spLocks noChangeArrowheads="1"/>
          </p:cNvSpPr>
          <p:nvPr/>
        </p:nvSpPr>
        <p:spPr bwMode="auto">
          <a:xfrm>
            <a:off x="6042522" y="3906744"/>
            <a:ext cx="19680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gn="ctr">
              <a:lnSpc>
                <a:spcPct val="120000"/>
              </a:lnSpc>
              <a:spcBef>
                <a:spcPct val="0"/>
              </a:spcBef>
              <a:buNone/>
            </a:pPr>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添加关键字</a:t>
            </a:r>
            <a:endParaRPr lang="en-US" altLang="zh-CN" sz="2000" b="1" dirty="0">
              <a:solidFill>
                <a:schemeClr val="accent6">
                  <a:lumMod val="75000"/>
                </a:schemeClr>
              </a:solidFill>
              <a:latin typeface="微软雅黑" panose="020B0503020204020204" pitchFamily="34" charset="-122"/>
              <a:ea typeface="微软雅黑" panose="020B0503020204020204" pitchFamily="34" charset="-122"/>
            </a:endParaRPr>
          </a:p>
          <a:p>
            <a:pPr lvl="0" algn="ctr">
              <a:lnSpc>
                <a:spcPct val="120000"/>
              </a:lnSpc>
              <a:spcBef>
                <a:spcPct val="0"/>
              </a:spcBef>
              <a:buNone/>
            </a:pPr>
            <a:r>
              <a:rPr lang="zh-CN" altLang="en-US" sz="2000" b="1" dirty="0">
                <a:solidFill>
                  <a:schemeClr val="accent6">
                    <a:lumMod val="75000"/>
                  </a:schemeClr>
                </a:solidFill>
                <a:latin typeface="微软雅黑" panose="020B0503020204020204" pitchFamily="34" charset="-122"/>
                <a:ea typeface="微软雅黑" panose="020B0503020204020204" pitchFamily="34" charset="-122"/>
              </a:rPr>
              <a:t>语言精练</a:t>
            </a:r>
          </a:p>
        </p:txBody>
      </p:sp>
      <p:sp>
        <p:nvSpPr>
          <p:cNvPr id="11" name="TextBox 10"/>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214691524"/>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 calcmode="lin" valueType="num">
                                      <p:cBhvr>
                                        <p:cTn id="13" dur="750" fill="hold"/>
                                        <p:tgtEl>
                                          <p:spTgt spid="15"/>
                                        </p:tgtEl>
                                        <p:attrNameLst>
                                          <p:attrName>style.rotation</p:attrName>
                                        </p:attrNameLst>
                                      </p:cBhvr>
                                      <p:tavLst>
                                        <p:tav tm="0">
                                          <p:val>
                                            <p:fltVal val="90"/>
                                          </p:val>
                                        </p:tav>
                                        <p:tav tm="100000">
                                          <p:val>
                                            <p:fltVal val="0"/>
                                          </p:val>
                                        </p:tav>
                                      </p:tavLst>
                                    </p:anim>
                                    <p:animEffect transition="in" filter="fade">
                                      <p:cBhvr>
                                        <p:cTn id="14" dur="750"/>
                                        <p:tgtEl>
                                          <p:spTgt spid="15"/>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 calcmode="lin" valueType="num">
                                      <p:cBhvr>
                                        <p:cTn id="19" dur="750" fill="hold"/>
                                        <p:tgtEl>
                                          <p:spTgt spid="19"/>
                                        </p:tgtEl>
                                        <p:attrNameLst>
                                          <p:attrName>style.rotation</p:attrName>
                                        </p:attrNameLst>
                                      </p:cBhvr>
                                      <p:tavLst>
                                        <p:tav tm="0">
                                          <p:val>
                                            <p:fltVal val="90"/>
                                          </p:val>
                                        </p:tav>
                                        <p:tav tm="100000">
                                          <p:val>
                                            <p:fltVal val="0"/>
                                          </p:val>
                                        </p:tav>
                                      </p:tavLst>
                                    </p:anim>
                                    <p:animEffect transition="in" filter="fade">
                                      <p:cBhvr>
                                        <p:cTn id="20" dur="750"/>
                                        <p:tgtEl>
                                          <p:spTgt spid="19"/>
                                        </p:tgtEl>
                                      </p:cBhvr>
                                    </p:animEffect>
                                  </p:childTnLst>
                                </p:cTn>
                              </p:par>
                            </p:childTnLst>
                          </p:cTn>
                        </p:par>
                        <p:par>
                          <p:cTn id="21" fill="hold">
                            <p:stCondLst>
                              <p:cond delay="1250"/>
                            </p:stCondLst>
                            <p:childTnLst>
                              <p:par>
                                <p:cTn id="22" presetID="14" presetClass="entr" presetSubtype="1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75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750"/>
                                        <p:tgtEl>
                                          <p:spTgt spid="25"/>
                                        </p:tgtEl>
                                      </p:cBhvr>
                                    </p:animEffect>
                                  </p:childTnLst>
                                </p:cTn>
                              </p:par>
                            </p:childTnLst>
                          </p:cTn>
                        </p:par>
                        <p:par>
                          <p:cTn id="28" fill="hold">
                            <p:stCondLst>
                              <p:cond delay="2000"/>
                            </p:stCondLst>
                            <p:childTnLst>
                              <p:par>
                                <p:cTn id="29" presetID="16" presetClass="entr" presetSubtype="37"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outVertical)">
                                      <p:cBhvr>
                                        <p:cTn id="31" dur="500"/>
                                        <p:tgtEl>
                                          <p:spTgt spid="22"/>
                                        </p:tgtEl>
                                      </p:cBhvr>
                                    </p:animEffect>
                                  </p:childTnLst>
                                </p:cTn>
                              </p:par>
                            </p:childTnLst>
                          </p:cTn>
                        </p:par>
                        <p:par>
                          <p:cTn id="32" fill="hold">
                            <p:stCondLst>
                              <p:cond delay="2500"/>
                            </p:stCondLst>
                            <p:childTnLst>
                              <p:par>
                                <p:cTn id="33" presetID="23" presetClass="entr" presetSubtype="52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 calcmode="lin" valueType="num">
                                      <p:cBhvr>
                                        <p:cTn id="37" dur="500" fill="hold"/>
                                        <p:tgtEl>
                                          <p:spTgt spid="17"/>
                                        </p:tgtEl>
                                        <p:attrNameLst>
                                          <p:attrName>ppt_x</p:attrName>
                                        </p:attrNameLst>
                                      </p:cBhvr>
                                      <p:tavLst>
                                        <p:tav tm="0">
                                          <p:val>
                                            <p:fltVal val="0.5"/>
                                          </p:val>
                                        </p:tav>
                                        <p:tav tm="100000">
                                          <p:val>
                                            <p:strVal val="#ppt_x"/>
                                          </p:val>
                                        </p:tav>
                                      </p:tavLst>
                                    </p:anim>
                                    <p:anim calcmode="lin" valueType="num">
                                      <p:cBhvr>
                                        <p:cTn id="38" dur="500" fill="hold"/>
                                        <p:tgtEl>
                                          <p:spTgt spid="17"/>
                                        </p:tgtEl>
                                        <p:attrNameLst>
                                          <p:attrName>ppt_y</p:attrName>
                                        </p:attrNameLst>
                                      </p:cBhvr>
                                      <p:tavLst>
                                        <p:tav tm="0">
                                          <p:val>
                                            <p:fltVal val="0.5"/>
                                          </p:val>
                                        </p:tav>
                                        <p:tav tm="100000">
                                          <p:val>
                                            <p:strVal val="#ppt_y"/>
                                          </p:val>
                                        </p:tav>
                                      </p:tavLst>
                                    </p:anim>
                                  </p:childTnLst>
                                </p:cTn>
                              </p:par>
                              <p:par>
                                <p:cTn id="39" presetID="23" presetClass="entr" presetSubtype="528"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 calcmode="lin" valueType="num">
                                      <p:cBhvr>
                                        <p:cTn id="43" dur="500" fill="hold"/>
                                        <p:tgtEl>
                                          <p:spTgt spid="26"/>
                                        </p:tgtEl>
                                        <p:attrNameLst>
                                          <p:attrName>ppt_x</p:attrName>
                                        </p:attrNameLst>
                                      </p:cBhvr>
                                      <p:tavLst>
                                        <p:tav tm="0">
                                          <p:val>
                                            <p:fltVal val="0.5"/>
                                          </p:val>
                                        </p:tav>
                                        <p:tav tm="100000">
                                          <p:val>
                                            <p:strVal val="#ppt_x"/>
                                          </p:val>
                                        </p:tav>
                                      </p:tavLst>
                                    </p:anim>
                                    <p:anim calcmode="lin" valueType="num">
                                      <p:cBhvr>
                                        <p:cTn id="44" dur="500" fill="hold"/>
                                        <p:tgtEl>
                                          <p:spTgt spid="26"/>
                                        </p:tgtEl>
                                        <p:attrNameLst>
                                          <p:attrName>ppt_y</p:attrName>
                                        </p:attrNameLst>
                                      </p:cBhvr>
                                      <p:tavLst>
                                        <p:tav tm="0">
                                          <p:val>
                                            <p:fltVal val="0.5"/>
                                          </p:val>
                                        </p:tav>
                                        <p:tav tm="100000">
                                          <p:val>
                                            <p:strVal val="#ppt_y"/>
                                          </p:val>
                                        </p:tav>
                                      </p:tavLst>
                                    </p:anim>
                                  </p:childTnLst>
                                </p:cTn>
                              </p:par>
                            </p:childTnLst>
                          </p:cTn>
                        </p:par>
                        <p:par>
                          <p:cTn id="45" fill="hold">
                            <p:stCondLst>
                              <p:cond delay="3000"/>
                            </p:stCondLst>
                            <p:childTnLst>
                              <p:par>
                                <p:cTn id="46" presetID="22" presetClass="entr" presetSubtype="1"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animBg="1"/>
      <p:bldP spid="22" grpId="0" animBg="1"/>
      <p:bldP spid="23" grpId="0"/>
      <p:bldP spid="24" grpId="0" animBg="1"/>
      <p:bldP spid="25" grpId="0" animBg="1"/>
      <p:bldP spid="2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565"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8293"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5017624" y="3068960"/>
            <a:ext cx="5965095" cy="1107996"/>
          </a:xfrm>
          <a:prstGeom prst="rect">
            <a:avLst/>
          </a:prstGeom>
          <a:noFill/>
        </p:spPr>
        <p:txBody>
          <a:bodyPr wrap="none" rtlCol="0">
            <a:spAutoFit/>
          </a:bodyPr>
          <a:lstStyle/>
          <a:p>
            <a:r>
              <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添加目录标题</a:t>
            </a:r>
            <a:r>
              <a:rPr lang="en-US" altLang="zh-CN"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2</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516" y="4285261"/>
            <a:ext cx="1768962" cy="1768962"/>
          </a:xfrm>
          <a:prstGeom prst="rect">
            <a:avLst/>
          </a:prstGeom>
        </p:spPr>
      </p:pic>
    </p:spTree>
    <p:extLst>
      <p:ext uri="{BB962C8B-B14F-4D97-AF65-F5344CB8AC3E}">
        <p14:creationId xmlns:p14="http://schemas.microsoft.com/office/powerpoint/2010/main" val="3029998598"/>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spect="1" noChangeArrowheads="1" noTextEdit="1"/>
          </p:cNvSpPr>
          <p:nvPr/>
        </p:nvSpPr>
        <p:spPr bwMode="auto">
          <a:xfrm>
            <a:off x="2297436" y="2534670"/>
            <a:ext cx="8741159" cy="193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 name="任意多边形 2"/>
          <p:cNvSpPr>
            <a:spLocks/>
          </p:cNvSpPr>
          <p:nvPr/>
        </p:nvSpPr>
        <p:spPr bwMode="auto">
          <a:xfrm>
            <a:off x="4795630" y="2030039"/>
            <a:ext cx="2593446" cy="1543657"/>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gradFill>
            <a:gsLst>
              <a:gs pos="53000">
                <a:srgbClr val="F2F2F2"/>
              </a:gs>
              <a:gs pos="100000">
                <a:schemeClr val="bg1"/>
              </a:gs>
              <a:gs pos="0">
                <a:srgbClr val="D7D7D7"/>
              </a:gs>
            </a:gsLst>
            <a:lin ang="3600000" scaled="0"/>
          </a:gradFill>
          <a:ln w="28575">
            <a:gradFill>
              <a:gsLst>
                <a:gs pos="22000">
                  <a:schemeClr val="bg1"/>
                </a:gs>
                <a:gs pos="58000">
                  <a:srgbClr val="EEEEEE"/>
                </a:gs>
                <a:gs pos="100000">
                  <a:srgbClr val="FAFAFA"/>
                </a:gs>
              </a:gsLst>
              <a:lin ang="3600000" scaled="0"/>
            </a:gradFill>
          </a:ln>
          <a:effectLst>
            <a:outerShdw blurRad="317500" dist="127000" dir="2700000" algn="tl" rotWithShape="0">
              <a:prstClr val="black">
                <a:alpha val="30000"/>
              </a:prstClr>
            </a:outerShdw>
          </a:effectLst>
          <a:ex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4" name="任意多边形 3"/>
          <p:cNvSpPr>
            <a:spLocks/>
          </p:cNvSpPr>
          <p:nvPr/>
        </p:nvSpPr>
        <p:spPr bwMode="auto">
          <a:xfrm>
            <a:off x="8223015" y="2030039"/>
            <a:ext cx="2593446" cy="1543657"/>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gradFill>
            <a:gsLst>
              <a:gs pos="53000">
                <a:srgbClr val="F2F2F2"/>
              </a:gs>
              <a:gs pos="100000">
                <a:schemeClr val="bg1"/>
              </a:gs>
              <a:gs pos="0">
                <a:srgbClr val="D7D7D7"/>
              </a:gs>
            </a:gsLst>
            <a:lin ang="3600000" scaled="0"/>
          </a:gradFill>
          <a:ln w="28575">
            <a:gradFill>
              <a:gsLst>
                <a:gs pos="22000">
                  <a:schemeClr val="bg1"/>
                </a:gs>
                <a:gs pos="58000">
                  <a:srgbClr val="EEEEEE"/>
                </a:gs>
                <a:gs pos="100000">
                  <a:srgbClr val="FAFAFA"/>
                </a:gs>
              </a:gsLst>
              <a:lin ang="3600000" scaled="0"/>
            </a:gradFill>
          </a:ln>
          <a:effectLst>
            <a:outerShdw blurRad="317500" dist="127000" dir="2700000" algn="tl" rotWithShape="0">
              <a:prstClr val="black">
                <a:alpha val="30000"/>
              </a:prstClr>
            </a:outerShdw>
          </a:effectLst>
          <a:ex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 name="任意多边形 4"/>
          <p:cNvSpPr>
            <a:spLocks/>
          </p:cNvSpPr>
          <p:nvPr/>
        </p:nvSpPr>
        <p:spPr bwMode="auto">
          <a:xfrm>
            <a:off x="1368245" y="2030040"/>
            <a:ext cx="2593446" cy="1543657"/>
          </a:xfrm>
          <a:custGeom>
            <a:avLst/>
            <a:gdLst>
              <a:gd name="connsiteX0" fmla="*/ 2389719 w 3268922"/>
              <a:gd name="connsiteY0" fmla="*/ 97 h 1945710"/>
              <a:gd name="connsiteX1" fmla="*/ 2489590 w 3268922"/>
              <a:gd name="connsiteY1" fmla="*/ 73289 h 1945710"/>
              <a:gd name="connsiteX2" fmla="*/ 3193503 w 3268922"/>
              <a:gd name="connsiteY2" fmla="*/ 771568 h 1945710"/>
              <a:gd name="connsiteX3" fmla="*/ 3193503 w 3268922"/>
              <a:gd name="connsiteY3" fmla="*/ 1159501 h 1945710"/>
              <a:gd name="connsiteX4" fmla="*/ 2489590 w 3268922"/>
              <a:gd name="connsiteY4" fmla="*/ 1883641 h 1945710"/>
              <a:gd name="connsiteX5" fmla="*/ 2313612 w 3268922"/>
              <a:gd name="connsiteY5" fmla="*/ 1806055 h 1945710"/>
              <a:gd name="connsiteX6" fmla="*/ 2037075 w 3268922"/>
              <a:gd name="connsiteY6" fmla="*/ 1521571 h 1945710"/>
              <a:gd name="connsiteX7" fmla="*/ 1374210 w 3268922"/>
              <a:gd name="connsiteY7" fmla="*/ 1521571 h 1945710"/>
              <a:gd name="connsiteX8" fmla="*/ 1283452 w 3268922"/>
              <a:gd name="connsiteY8" fmla="*/ 1521571 h 1945710"/>
              <a:gd name="connsiteX9" fmla="*/ 1283452 w 3268922"/>
              <a:gd name="connsiteY9" fmla="*/ 1521571 h 1945710"/>
              <a:gd name="connsiteX10" fmla="*/ 1275261 w 3268922"/>
              <a:gd name="connsiteY10" fmla="*/ 1521571 h 1945710"/>
              <a:gd name="connsiteX11" fmla="*/ 1108752 w 3268922"/>
              <a:gd name="connsiteY11" fmla="*/ 1521571 h 1945710"/>
              <a:gd name="connsiteX12" fmla="*/ 956065 w 3268922"/>
              <a:gd name="connsiteY12" fmla="*/ 1521571 h 1945710"/>
              <a:gd name="connsiteX13" fmla="*/ 947874 w 3268922"/>
              <a:gd name="connsiteY13" fmla="*/ 1521571 h 1945710"/>
              <a:gd name="connsiteX14" fmla="*/ 903970 w 3268922"/>
              <a:gd name="connsiteY14" fmla="*/ 1521571 h 1945710"/>
              <a:gd name="connsiteX15" fmla="*/ 781365 w 3268922"/>
              <a:gd name="connsiteY15" fmla="*/ 1521571 h 1945710"/>
              <a:gd name="connsiteX16" fmla="*/ 654774 w 3268922"/>
              <a:gd name="connsiteY16" fmla="*/ 1521571 h 1945710"/>
              <a:gd name="connsiteX17" fmla="*/ 646583 w 3268922"/>
              <a:gd name="connsiteY17" fmla="*/ 1521571 h 1945710"/>
              <a:gd name="connsiteX18" fmla="*/ 576583 w 3268922"/>
              <a:gd name="connsiteY18" fmla="*/ 1521571 h 1945710"/>
              <a:gd name="connsiteX19" fmla="*/ 480074 w 3268922"/>
              <a:gd name="connsiteY19" fmla="*/ 1521571 h 1945710"/>
              <a:gd name="connsiteX20" fmla="*/ 275292 w 3268922"/>
              <a:gd name="connsiteY20" fmla="*/ 1521571 h 1945710"/>
              <a:gd name="connsiteX21" fmla="*/ 0 w 3268922"/>
              <a:gd name="connsiteY21" fmla="*/ 1237087 h 1945710"/>
              <a:gd name="connsiteX22" fmla="*/ 0 w 3268922"/>
              <a:gd name="connsiteY22" fmla="*/ 693981 h 1945710"/>
              <a:gd name="connsiteX23" fmla="*/ 275292 w 3268922"/>
              <a:gd name="connsiteY23" fmla="*/ 409497 h 1945710"/>
              <a:gd name="connsiteX24" fmla="*/ 501631 w 3268922"/>
              <a:gd name="connsiteY24" fmla="*/ 409497 h 1945710"/>
              <a:gd name="connsiteX25" fmla="*/ 576583 w 3268922"/>
              <a:gd name="connsiteY25" fmla="*/ 409497 h 1945710"/>
              <a:gd name="connsiteX26" fmla="*/ 604876 w 3268922"/>
              <a:gd name="connsiteY26" fmla="*/ 409497 h 1945710"/>
              <a:gd name="connsiteX27" fmla="*/ 613150 w 3268922"/>
              <a:gd name="connsiteY27" fmla="*/ 409497 h 1945710"/>
              <a:gd name="connsiteX28" fmla="*/ 631842 w 3268922"/>
              <a:gd name="connsiteY28" fmla="*/ 409497 h 1945710"/>
              <a:gd name="connsiteX29" fmla="*/ 654774 w 3268922"/>
              <a:gd name="connsiteY29" fmla="*/ 409497 h 1945710"/>
              <a:gd name="connsiteX30" fmla="*/ 672070 w 3268922"/>
              <a:gd name="connsiteY30" fmla="*/ 409497 h 1945710"/>
              <a:gd name="connsiteX31" fmla="*/ 802922 w 3268922"/>
              <a:gd name="connsiteY31" fmla="*/ 409497 h 1945710"/>
              <a:gd name="connsiteX32" fmla="*/ 903970 w 3268922"/>
              <a:gd name="connsiteY32" fmla="*/ 409497 h 1945710"/>
              <a:gd name="connsiteX33" fmla="*/ 909249 w 3268922"/>
              <a:gd name="connsiteY33" fmla="*/ 409497 h 1945710"/>
              <a:gd name="connsiteX34" fmla="*/ 914441 w 3268922"/>
              <a:gd name="connsiteY34" fmla="*/ 409497 h 1945710"/>
              <a:gd name="connsiteX35" fmla="*/ 921787 w 3268922"/>
              <a:gd name="connsiteY35" fmla="*/ 409497 h 1945710"/>
              <a:gd name="connsiteX36" fmla="*/ 946202 w 3268922"/>
              <a:gd name="connsiteY36" fmla="*/ 409497 h 1945710"/>
              <a:gd name="connsiteX37" fmla="*/ 956065 w 3268922"/>
              <a:gd name="connsiteY37" fmla="*/ 409497 h 1945710"/>
              <a:gd name="connsiteX38" fmla="*/ 986455 w 3268922"/>
              <a:gd name="connsiteY38" fmla="*/ 409497 h 1945710"/>
              <a:gd name="connsiteX39" fmla="*/ 1241828 w 3268922"/>
              <a:gd name="connsiteY39" fmla="*/ 409497 h 1945710"/>
              <a:gd name="connsiteX40" fmla="*/ 1283452 w 3268922"/>
              <a:gd name="connsiteY40" fmla="*/ 409497 h 1945710"/>
              <a:gd name="connsiteX41" fmla="*/ 1283452 w 3268922"/>
              <a:gd name="connsiteY41" fmla="*/ 409497 h 1945710"/>
              <a:gd name="connsiteX42" fmla="*/ 1333161 w 3268922"/>
              <a:gd name="connsiteY42" fmla="*/ 409497 h 1945710"/>
              <a:gd name="connsiteX43" fmla="*/ 2037075 w 3268922"/>
              <a:gd name="connsiteY43" fmla="*/ 409497 h 1945710"/>
              <a:gd name="connsiteX44" fmla="*/ 2313612 w 3268922"/>
              <a:gd name="connsiteY44" fmla="*/ 150875 h 1945710"/>
              <a:gd name="connsiteX45" fmla="*/ 2389719 w 3268922"/>
              <a:gd name="connsiteY45" fmla="*/ 97 h 19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268922" h="1945710">
                <a:moveTo>
                  <a:pt x="2389719" y="97"/>
                </a:moveTo>
                <a:cubicBezTo>
                  <a:pt x="2417706" y="1764"/>
                  <a:pt x="2451881" y="24797"/>
                  <a:pt x="2489590" y="73289"/>
                </a:cubicBezTo>
                <a:cubicBezTo>
                  <a:pt x="2489590" y="73289"/>
                  <a:pt x="2489590" y="73289"/>
                  <a:pt x="3193503" y="771568"/>
                </a:cubicBezTo>
                <a:cubicBezTo>
                  <a:pt x="3294062" y="875016"/>
                  <a:pt x="3294062" y="1056052"/>
                  <a:pt x="3193503" y="1159501"/>
                </a:cubicBezTo>
                <a:lnTo>
                  <a:pt x="2489590" y="1883641"/>
                </a:lnTo>
                <a:cubicBezTo>
                  <a:pt x="2389031" y="1987090"/>
                  <a:pt x="2313612" y="1961228"/>
                  <a:pt x="2313612" y="1806055"/>
                </a:cubicBezTo>
                <a:cubicBezTo>
                  <a:pt x="2313612" y="1650882"/>
                  <a:pt x="2187913" y="1521571"/>
                  <a:pt x="2037075" y="1521571"/>
                </a:cubicBezTo>
                <a:cubicBezTo>
                  <a:pt x="2037075" y="1521571"/>
                  <a:pt x="2037075" y="1521571"/>
                  <a:pt x="1374210" y="1521571"/>
                </a:cubicBezTo>
                <a:lnTo>
                  <a:pt x="1283452" y="1521571"/>
                </a:lnTo>
                <a:lnTo>
                  <a:pt x="1283452" y="1521571"/>
                </a:lnTo>
                <a:lnTo>
                  <a:pt x="1275261" y="1521571"/>
                </a:lnTo>
                <a:cubicBezTo>
                  <a:pt x="1225697" y="1521571"/>
                  <a:pt x="1170414" y="1521571"/>
                  <a:pt x="1108752" y="1521571"/>
                </a:cubicBezTo>
                <a:lnTo>
                  <a:pt x="956065" y="1521571"/>
                </a:lnTo>
                <a:lnTo>
                  <a:pt x="947874" y="1521571"/>
                </a:lnTo>
                <a:lnTo>
                  <a:pt x="903970" y="1521571"/>
                </a:lnTo>
                <a:lnTo>
                  <a:pt x="781365" y="1521571"/>
                </a:lnTo>
                <a:lnTo>
                  <a:pt x="654774" y="1521571"/>
                </a:lnTo>
                <a:lnTo>
                  <a:pt x="646583" y="1521571"/>
                </a:lnTo>
                <a:lnTo>
                  <a:pt x="576583" y="1521571"/>
                </a:lnTo>
                <a:lnTo>
                  <a:pt x="480074" y="1521571"/>
                </a:lnTo>
                <a:cubicBezTo>
                  <a:pt x="418412" y="1521571"/>
                  <a:pt x="350372" y="1521571"/>
                  <a:pt x="275292" y="1521571"/>
                </a:cubicBezTo>
                <a:cubicBezTo>
                  <a:pt x="125133" y="1521571"/>
                  <a:pt x="0" y="1392260"/>
                  <a:pt x="0" y="1237087"/>
                </a:cubicBezTo>
                <a:cubicBezTo>
                  <a:pt x="0" y="1237087"/>
                  <a:pt x="0" y="1237087"/>
                  <a:pt x="0" y="693981"/>
                </a:cubicBezTo>
                <a:cubicBezTo>
                  <a:pt x="0" y="538808"/>
                  <a:pt x="125133" y="409497"/>
                  <a:pt x="275292" y="409497"/>
                </a:cubicBezTo>
                <a:cubicBezTo>
                  <a:pt x="275292" y="409497"/>
                  <a:pt x="275292" y="409497"/>
                  <a:pt x="501631" y="409497"/>
                </a:cubicBezTo>
                <a:lnTo>
                  <a:pt x="576583" y="409497"/>
                </a:lnTo>
                <a:cubicBezTo>
                  <a:pt x="576583" y="409497"/>
                  <a:pt x="576583" y="409497"/>
                  <a:pt x="604876" y="409497"/>
                </a:cubicBezTo>
                <a:lnTo>
                  <a:pt x="613150" y="409497"/>
                </a:lnTo>
                <a:lnTo>
                  <a:pt x="631842" y="409497"/>
                </a:lnTo>
                <a:lnTo>
                  <a:pt x="654774" y="409497"/>
                </a:lnTo>
                <a:lnTo>
                  <a:pt x="672070" y="409497"/>
                </a:lnTo>
                <a:cubicBezTo>
                  <a:pt x="703899" y="409497"/>
                  <a:pt x="746337" y="409497"/>
                  <a:pt x="802922" y="409497"/>
                </a:cubicBezTo>
                <a:lnTo>
                  <a:pt x="903970" y="409497"/>
                </a:lnTo>
                <a:lnTo>
                  <a:pt x="909249" y="409497"/>
                </a:lnTo>
                <a:lnTo>
                  <a:pt x="914441" y="409497"/>
                </a:lnTo>
                <a:lnTo>
                  <a:pt x="921787" y="409497"/>
                </a:lnTo>
                <a:lnTo>
                  <a:pt x="946202" y="409497"/>
                </a:lnTo>
                <a:lnTo>
                  <a:pt x="956065" y="409497"/>
                </a:lnTo>
                <a:lnTo>
                  <a:pt x="986455" y="409497"/>
                </a:lnTo>
                <a:cubicBezTo>
                  <a:pt x="1035946" y="409497"/>
                  <a:pt x="1115131" y="409497"/>
                  <a:pt x="1241828" y="409497"/>
                </a:cubicBezTo>
                <a:lnTo>
                  <a:pt x="1283452" y="409497"/>
                </a:lnTo>
                <a:lnTo>
                  <a:pt x="1283452" y="409497"/>
                </a:lnTo>
                <a:lnTo>
                  <a:pt x="1333161" y="409497"/>
                </a:lnTo>
                <a:cubicBezTo>
                  <a:pt x="1433721" y="409497"/>
                  <a:pt x="1634839" y="409497"/>
                  <a:pt x="2037075" y="409497"/>
                </a:cubicBezTo>
                <a:cubicBezTo>
                  <a:pt x="2187913" y="409497"/>
                  <a:pt x="2313612" y="306048"/>
                  <a:pt x="2313612" y="150875"/>
                </a:cubicBezTo>
                <a:cubicBezTo>
                  <a:pt x="2313612" y="53892"/>
                  <a:pt x="2343073" y="-2681"/>
                  <a:pt x="2389719" y="97"/>
                </a:cubicBezTo>
                <a:close/>
              </a:path>
            </a:pathLst>
          </a:custGeom>
          <a:gradFill>
            <a:gsLst>
              <a:gs pos="53000">
                <a:srgbClr val="F2F2F2"/>
              </a:gs>
              <a:gs pos="100000">
                <a:schemeClr val="bg1"/>
              </a:gs>
              <a:gs pos="0">
                <a:srgbClr val="D7D7D7"/>
              </a:gs>
            </a:gsLst>
            <a:lin ang="3600000" scaled="0"/>
          </a:gradFill>
          <a:ln w="28575">
            <a:gradFill>
              <a:gsLst>
                <a:gs pos="22000">
                  <a:schemeClr val="bg1"/>
                </a:gs>
                <a:gs pos="58000">
                  <a:srgbClr val="EEEEEE"/>
                </a:gs>
                <a:gs pos="100000">
                  <a:srgbClr val="FAFAFA"/>
                </a:gs>
              </a:gsLst>
              <a:lin ang="3600000" scaled="0"/>
            </a:gradFill>
          </a:ln>
          <a:effectLst>
            <a:outerShdw blurRad="317500" dist="127000" dir="2700000" algn="tl" rotWithShape="0">
              <a:prstClr val="black">
                <a:alpha val="30000"/>
              </a:prstClr>
            </a:outerShdw>
          </a:effectLst>
          <a:ex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6" name="文本框 55"/>
          <p:cNvSpPr txBox="1"/>
          <p:nvPr/>
        </p:nvSpPr>
        <p:spPr>
          <a:xfrm>
            <a:off x="1929976" y="2565155"/>
            <a:ext cx="1883021" cy="523220"/>
          </a:xfrm>
          <a:prstGeom prst="rect">
            <a:avLst/>
          </a:prstGeom>
          <a:noFill/>
        </p:spPr>
        <p:txBody>
          <a:bodyPr wrap="square" rtlCol="0">
            <a:spAutoFit/>
          </a:bodyPr>
          <a:lstStyle/>
          <a:p>
            <a:pPr algn="ctr"/>
            <a:r>
              <a:rPr lang="zh-CN" altLang="en-US" sz="2800" dirty="0">
                <a:solidFill>
                  <a:srgbClr val="FEB750"/>
                </a:solidFill>
                <a:latin typeface="微软雅黑" panose="020B0503020204020204" pitchFamily="34" charset="-122"/>
                <a:ea typeface="微软雅黑" panose="020B0503020204020204" pitchFamily="34" charset="-122"/>
              </a:rPr>
              <a:t>添加标题</a:t>
            </a:r>
          </a:p>
        </p:txBody>
      </p:sp>
      <p:sp>
        <p:nvSpPr>
          <p:cNvPr id="7" name="文本框 56"/>
          <p:cNvSpPr txBox="1"/>
          <p:nvPr/>
        </p:nvSpPr>
        <p:spPr>
          <a:xfrm>
            <a:off x="5398422" y="2565155"/>
            <a:ext cx="1883021" cy="523220"/>
          </a:xfrm>
          <a:prstGeom prst="rect">
            <a:avLst/>
          </a:prstGeom>
          <a:noFill/>
        </p:spPr>
        <p:txBody>
          <a:bodyPr wrap="square" rtlCol="0">
            <a:spAutoFit/>
          </a:bodyPr>
          <a:lstStyle/>
          <a:p>
            <a:pPr algn="ctr"/>
            <a:r>
              <a:rPr lang="zh-CN" altLang="en-US" sz="2800" dirty="0">
                <a:solidFill>
                  <a:srgbClr val="01A3B4"/>
                </a:solidFill>
                <a:latin typeface="微软雅黑" panose="020B0503020204020204" pitchFamily="34" charset="-122"/>
                <a:ea typeface="微软雅黑" panose="020B0503020204020204" pitchFamily="34" charset="-122"/>
              </a:rPr>
              <a:t>添加标题</a:t>
            </a:r>
          </a:p>
        </p:txBody>
      </p:sp>
      <p:sp>
        <p:nvSpPr>
          <p:cNvPr id="8" name="文本框 57"/>
          <p:cNvSpPr txBox="1"/>
          <p:nvPr/>
        </p:nvSpPr>
        <p:spPr>
          <a:xfrm>
            <a:off x="8818006" y="2565155"/>
            <a:ext cx="1883021" cy="523220"/>
          </a:xfrm>
          <a:prstGeom prst="rect">
            <a:avLst/>
          </a:prstGeom>
          <a:noFill/>
        </p:spPr>
        <p:txBody>
          <a:bodyPr wrap="square" rtlCol="0">
            <a:spAutoFit/>
          </a:bodyPr>
          <a:lstStyle/>
          <a:p>
            <a:pPr algn="ctr"/>
            <a:r>
              <a:rPr lang="zh-CN" altLang="en-US" sz="2800" dirty="0">
                <a:solidFill>
                  <a:srgbClr val="E46E6F"/>
                </a:solidFill>
                <a:latin typeface="微软雅黑" panose="020B0503020204020204" pitchFamily="34" charset="-122"/>
                <a:ea typeface="微软雅黑" panose="020B0503020204020204" pitchFamily="34" charset="-122"/>
              </a:rPr>
              <a:t>添加标题</a:t>
            </a:r>
          </a:p>
        </p:txBody>
      </p:sp>
      <p:sp>
        <p:nvSpPr>
          <p:cNvPr id="9" name="文本框 58"/>
          <p:cNvSpPr txBox="1"/>
          <p:nvPr/>
        </p:nvSpPr>
        <p:spPr>
          <a:xfrm>
            <a:off x="1269946" y="3822799"/>
            <a:ext cx="3031179" cy="1200329"/>
          </a:xfrm>
          <a:prstGeom prst="rect">
            <a:avLst/>
          </a:prstGeom>
          <a:noFill/>
        </p:spPr>
        <p:txBody>
          <a:bodyPr wrap="square" rtlCol="0">
            <a:spAutoFit/>
          </a:bodyPr>
          <a:lstStyle/>
          <a:p>
            <a:pPr algn="just"/>
            <a:r>
              <a:rPr lang="zh-CN" altLang="en-US"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点击添加文字说明或复制文本粘贴自此内容要言简意赅点击添加文字说明或复制文本粘贴自此内容要言简意赅</a:t>
            </a:r>
          </a:p>
        </p:txBody>
      </p:sp>
      <p:sp>
        <p:nvSpPr>
          <p:cNvPr id="10" name="文本框 59"/>
          <p:cNvSpPr txBox="1"/>
          <p:nvPr/>
        </p:nvSpPr>
        <p:spPr>
          <a:xfrm>
            <a:off x="4691063" y="3822799"/>
            <a:ext cx="3031179" cy="1200329"/>
          </a:xfrm>
          <a:prstGeom prst="rect">
            <a:avLst/>
          </a:prstGeom>
          <a:noFill/>
        </p:spPr>
        <p:txBody>
          <a:bodyPr wrap="square" rtlCol="0">
            <a:spAutoFit/>
          </a:bodyPr>
          <a:lstStyle/>
          <a:p>
            <a:pPr algn="just"/>
            <a:r>
              <a:rPr lang="zh-CN" altLang="en-US"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点击添加文字说明或复制文本粘贴自此内容要言简意赅点击添加文字说明或复制文本粘贴自此内容要言简意赅</a:t>
            </a:r>
          </a:p>
        </p:txBody>
      </p:sp>
      <p:sp>
        <p:nvSpPr>
          <p:cNvPr id="11" name="文本框 61"/>
          <p:cNvSpPr txBox="1"/>
          <p:nvPr/>
        </p:nvSpPr>
        <p:spPr>
          <a:xfrm>
            <a:off x="8121705" y="3822799"/>
            <a:ext cx="3031179" cy="1200329"/>
          </a:xfrm>
          <a:prstGeom prst="rect">
            <a:avLst/>
          </a:prstGeom>
          <a:noFill/>
        </p:spPr>
        <p:txBody>
          <a:bodyPr wrap="square" rtlCol="0">
            <a:spAutoFit/>
          </a:bodyPr>
          <a:lstStyle/>
          <a:p>
            <a:pPr algn="just"/>
            <a:r>
              <a:rPr lang="zh-CN" altLang="en-US"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点击添加文字说明或复制文本粘贴自此内容要言简意赅点击添加文字说明或复制文本粘贴自此内容要言简意赅</a:t>
            </a:r>
          </a:p>
        </p:txBody>
      </p:sp>
      <p:grpSp>
        <p:nvGrpSpPr>
          <p:cNvPr id="12" name="Group 119"/>
          <p:cNvGrpSpPr/>
          <p:nvPr/>
        </p:nvGrpSpPr>
        <p:grpSpPr>
          <a:xfrm>
            <a:off x="4939860" y="2574726"/>
            <a:ext cx="525995" cy="504077"/>
            <a:chOff x="1168380" y="3486162"/>
            <a:chExt cx="381000" cy="365126"/>
          </a:xfrm>
          <a:solidFill>
            <a:schemeClr val="accent1"/>
          </a:solidFill>
        </p:grpSpPr>
        <p:sp>
          <p:nvSpPr>
            <p:cNvPr id="13" name="Freeform 16"/>
            <p:cNvSpPr>
              <a:spLocks/>
            </p:cNvSpPr>
            <p:nvPr/>
          </p:nvSpPr>
          <p:spPr bwMode="auto">
            <a:xfrm>
              <a:off x="1223942" y="3643325"/>
              <a:ext cx="146050" cy="207963"/>
            </a:xfrm>
            <a:custGeom>
              <a:avLst/>
              <a:gdLst/>
              <a:ahLst/>
              <a:cxnLst>
                <a:cxn ang="0">
                  <a:pos x="125" y="101"/>
                </a:cxn>
                <a:cxn ang="0">
                  <a:pos x="125" y="231"/>
                </a:cxn>
                <a:cxn ang="0">
                  <a:pos x="125" y="231"/>
                </a:cxn>
                <a:cxn ang="0">
                  <a:pos x="124" y="237"/>
                </a:cxn>
                <a:cxn ang="0">
                  <a:pos x="122" y="243"/>
                </a:cxn>
                <a:cxn ang="0">
                  <a:pos x="119" y="248"/>
                </a:cxn>
                <a:cxn ang="0">
                  <a:pos x="115" y="253"/>
                </a:cxn>
                <a:cxn ang="0">
                  <a:pos x="110" y="257"/>
                </a:cxn>
                <a:cxn ang="0">
                  <a:pos x="105" y="260"/>
                </a:cxn>
                <a:cxn ang="0">
                  <a:pos x="99" y="262"/>
                </a:cxn>
                <a:cxn ang="0">
                  <a:pos x="93" y="263"/>
                </a:cxn>
                <a:cxn ang="0">
                  <a:pos x="93" y="263"/>
                </a:cxn>
                <a:cxn ang="0">
                  <a:pos x="93" y="263"/>
                </a:cxn>
                <a:cxn ang="0">
                  <a:pos x="87" y="262"/>
                </a:cxn>
                <a:cxn ang="0">
                  <a:pos x="80" y="260"/>
                </a:cxn>
                <a:cxn ang="0">
                  <a:pos x="74" y="257"/>
                </a:cxn>
                <a:cxn ang="0">
                  <a:pos x="69" y="253"/>
                </a:cxn>
                <a:cxn ang="0">
                  <a:pos x="66" y="248"/>
                </a:cxn>
                <a:cxn ang="0">
                  <a:pos x="63" y="243"/>
                </a:cxn>
                <a:cxn ang="0">
                  <a:pos x="61" y="237"/>
                </a:cxn>
                <a:cxn ang="0">
                  <a:pos x="61" y="231"/>
                </a:cxn>
                <a:cxn ang="0">
                  <a:pos x="61" y="101"/>
                </a:cxn>
                <a:cxn ang="0">
                  <a:pos x="16" y="101"/>
                </a:cxn>
                <a:cxn ang="0">
                  <a:pos x="16" y="101"/>
                </a:cxn>
                <a:cxn ang="0">
                  <a:pos x="10" y="100"/>
                </a:cxn>
                <a:cxn ang="0">
                  <a:pos x="5" y="99"/>
                </a:cxn>
                <a:cxn ang="0">
                  <a:pos x="1" y="95"/>
                </a:cxn>
                <a:cxn ang="0">
                  <a:pos x="0" y="91"/>
                </a:cxn>
                <a:cxn ang="0">
                  <a:pos x="0" y="87"/>
                </a:cxn>
                <a:cxn ang="0">
                  <a:pos x="0" y="82"/>
                </a:cxn>
                <a:cxn ang="0">
                  <a:pos x="3" y="77"/>
                </a:cxn>
                <a:cxn ang="0">
                  <a:pos x="7" y="73"/>
                </a:cxn>
                <a:cxn ang="0">
                  <a:pos x="69" y="11"/>
                </a:cxn>
                <a:cxn ang="0">
                  <a:pos x="69" y="11"/>
                </a:cxn>
                <a:cxn ang="0">
                  <a:pos x="75" y="6"/>
                </a:cxn>
                <a:cxn ang="0">
                  <a:pos x="80" y="2"/>
                </a:cxn>
                <a:cxn ang="0">
                  <a:pos x="87" y="0"/>
                </a:cxn>
                <a:cxn ang="0">
                  <a:pos x="93" y="0"/>
                </a:cxn>
                <a:cxn ang="0">
                  <a:pos x="98" y="0"/>
                </a:cxn>
                <a:cxn ang="0">
                  <a:pos x="104" y="2"/>
                </a:cxn>
                <a:cxn ang="0">
                  <a:pos x="110" y="6"/>
                </a:cxn>
                <a:cxn ang="0">
                  <a:pos x="115" y="11"/>
                </a:cxn>
                <a:cxn ang="0">
                  <a:pos x="178" y="73"/>
                </a:cxn>
                <a:cxn ang="0">
                  <a:pos x="178" y="73"/>
                </a:cxn>
                <a:cxn ang="0">
                  <a:pos x="182" y="77"/>
                </a:cxn>
                <a:cxn ang="0">
                  <a:pos x="184" y="82"/>
                </a:cxn>
                <a:cxn ang="0">
                  <a:pos x="184" y="86"/>
                </a:cxn>
                <a:cxn ang="0">
                  <a:pos x="184" y="91"/>
                </a:cxn>
                <a:cxn ang="0">
                  <a:pos x="182" y="95"/>
                </a:cxn>
                <a:cxn ang="0">
                  <a:pos x="178" y="97"/>
                </a:cxn>
                <a:cxn ang="0">
                  <a:pos x="173" y="100"/>
                </a:cxn>
                <a:cxn ang="0">
                  <a:pos x="166" y="101"/>
                </a:cxn>
                <a:cxn ang="0">
                  <a:pos x="125" y="101"/>
                </a:cxn>
              </a:cxnLst>
              <a:rect l="0" t="0" r="r" b="b"/>
              <a:pathLst>
                <a:path w="184" h="263">
                  <a:moveTo>
                    <a:pt x="125" y="101"/>
                  </a:moveTo>
                  <a:lnTo>
                    <a:pt x="125" y="231"/>
                  </a:lnTo>
                  <a:lnTo>
                    <a:pt x="125" y="231"/>
                  </a:lnTo>
                  <a:lnTo>
                    <a:pt x="124" y="237"/>
                  </a:lnTo>
                  <a:lnTo>
                    <a:pt x="122" y="243"/>
                  </a:lnTo>
                  <a:lnTo>
                    <a:pt x="119" y="248"/>
                  </a:lnTo>
                  <a:lnTo>
                    <a:pt x="115" y="253"/>
                  </a:lnTo>
                  <a:lnTo>
                    <a:pt x="110" y="257"/>
                  </a:lnTo>
                  <a:lnTo>
                    <a:pt x="105" y="260"/>
                  </a:lnTo>
                  <a:lnTo>
                    <a:pt x="99" y="262"/>
                  </a:lnTo>
                  <a:lnTo>
                    <a:pt x="93" y="263"/>
                  </a:lnTo>
                  <a:lnTo>
                    <a:pt x="93" y="263"/>
                  </a:lnTo>
                  <a:lnTo>
                    <a:pt x="93" y="263"/>
                  </a:lnTo>
                  <a:lnTo>
                    <a:pt x="87" y="262"/>
                  </a:lnTo>
                  <a:lnTo>
                    <a:pt x="80" y="260"/>
                  </a:lnTo>
                  <a:lnTo>
                    <a:pt x="74" y="257"/>
                  </a:lnTo>
                  <a:lnTo>
                    <a:pt x="69" y="253"/>
                  </a:lnTo>
                  <a:lnTo>
                    <a:pt x="66" y="248"/>
                  </a:lnTo>
                  <a:lnTo>
                    <a:pt x="63" y="243"/>
                  </a:lnTo>
                  <a:lnTo>
                    <a:pt x="61" y="237"/>
                  </a:lnTo>
                  <a:lnTo>
                    <a:pt x="61" y="231"/>
                  </a:lnTo>
                  <a:lnTo>
                    <a:pt x="61" y="101"/>
                  </a:lnTo>
                  <a:lnTo>
                    <a:pt x="16" y="101"/>
                  </a:lnTo>
                  <a:lnTo>
                    <a:pt x="16" y="101"/>
                  </a:lnTo>
                  <a:lnTo>
                    <a:pt x="10" y="100"/>
                  </a:lnTo>
                  <a:lnTo>
                    <a:pt x="5" y="99"/>
                  </a:lnTo>
                  <a:lnTo>
                    <a:pt x="1" y="95"/>
                  </a:lnTo>
                  <a:lnTo>
                    <a:pt x="0" y="91"/>
                  </a:lnTo>
                  <a:lnTo>
                    <a:pt x="0" y="87"/>
                  </a:lnTo>
                  <a:lnTo>
                    <a:pt x="0" y="82"/>
                  </a:lnTo>
                  <a:lnTo>
                    <a:pt x="3" y="77"/>
                  </a:lnTo>
                  <a:lnTo>
                    <a:pt x="7" y="73"/>
                  </a:lnTo>
                  <a:lnTo>
                    <a:pt x="69" y="11"/>
                  </a:lnTo>
                  <a:lnTo>
                    <a:pt x="69" y="11"/>
                  </a:lnTo>
                  <a:lnTo>
                    <a:pt x="75" y="6"/>
                  </a:lnTo>
                  <a:lnTo>
                    <a:pt x="80" y="2"/>
                  </a:lnTo>
                  <a:lnTo>
                    <a:pt x="87" y="0"/>
                  </a:lnTo>
                  <a:lnTo>
                    <a:pt x="93" y="0"/>
                  </a:lnTo>
                  <a:lnTo>
                    <a:pt x="98" y="0"/>
                  </a:lnTo>
                  <a:lnTo>
                    <a:pt x="104" y="2"/>
                  </a:lnTo>
                  <a:lnTo>
                    <a:pt x="110" y="6"/>
                  </a:lnTo>
                  <a:lnTo>
                    <a:pt x="115" y="11"/>
                  </a:lnTo>
                  <a:lnTo>
                    <a:pt x="178" y="73"/>
                  </a:lnTo>
                  <a:lnTo>
                    <a:pt x="178" y="73"/>
                  </a:lnTo>
                  <a:lnTo>
                    <a:pt x="182" y="77"/>
                  </a:lnTo>
                  <a:lnTo>
                    <a:pt x="184" y="82"/>
                  </a:lnTo>
                  <a:lnTo>
                    <a:pt x="184" y="86"/>
                  </a:lnTo>
                  <a:lnTo>
                    <a:pt x="184" y="91"/>
                  </a:lnTo>
                  <a:lnTo>
                    <a:pt x="182" y="95"/>
                  </a:lnTo>
                  <a:lnTo>
                    <a:pt x="178" y="97"/>
                  </a:lnTo>
                  <a:lnTo>
                    <a:pt x="173" y="100"/>
                  </a:lnTo>
                  <a:lnTo>
                    <a:pt x="166" y="101"/>
                  </a:lnTo>
                  <a:lnTo>
                    <a:pt x="125" y="101"/>
                  </a:lnTo>
                  <a:close/>
                </a:path>
              </a:pathLst>
            </a:custGeom>
            <a:grpFill/>
            <a:ln w="9525">
              <a:noFill/>
              <a:round/>
              <a:headEnd/>
              <a:tailEnd/>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mn-ea"/>
                <a:ea typeface="+mn-ea"/>
              </a:endParaRPr>
            </a:p>
          </p:txBody>
        </p:sp>
        <p:sp>
          <p:nvSpPr>
            <p:cNvPr id="14" name="Freeform 17"/>
            <p:cNvSpPr>
              <a:spLocks/>
            </p:cNvSpPr>
            <p:nvPr/>
          </p:nvSpPr>
          <p:spPr bwMode="auto">
            <a:xfrm>
              <a:off x="1168380" y="3486162"/>
              <a:ext cx="381000" cy="266700"/>
            </a:xfrm>
            <a:custGeom>
              <a:avLst/>
              <a:gdLst/>
              <a:ahLst/>
              <a:cxnLst>
                <a:cxn ang="0">
                  <a:pos x="392" y="125"/>
                </a:cxn>
                <a:cxn ang="0">
                  <a:pos x="420" y="136"/>
                </a:cxn>
                <a:cxn ang="0">
                  <a:pos x="445" y="153"/>
                </a:cxn>
                <a:cxn ang="0">
                  <a:pos x="463" y="175"/>
                </a:cxn>
                <a:cxn ang="0">
                  <a:pos x="476" y="200"/>
                </a:cxn>
                <a:cxn ang="0">
                  <a:pos x="480" y="227"/>
                </a:cxn>
                <a:cxn ang="0">
                  <a:pos x="480" y="237"/>
                </a:cxn>
                <a:cxn ang="0">
                  <a:pos x="472" y="264"/>
                </a:cxn>
                <a:cxn ang="0">
                  <a:pos x="457" y="289"/>
                </a:cxn>
                <a:cxn ang="0">
                  <a:pos x="435" y="310"/>
                </a:cxn>
                <a:cxn ang="0">
                  <a:pos x="408" y="325"/>
                </a:cxn>
                <a:cxn ang="0">
                  <a:pos x="376" y="334"/>
                </a:cxn>
                <a:cxn ang="0">
                  <a:pos x="376" y="220"/>
                </a:cxn>
                <a:cxn ang="0">
                  <a:pos x="362" y="195"/>
                </a:cxn>
                <a:cxn ang="0">
                  <a:pos x="347" y="185"/>
                </a:cxn>
                <a:cxn ang="0">
                  <a:pos x="329" y="182"/>
                </a:cxn>
                <a:cxn ang="0">
                  <a:pos x="301" y="190"/>
                </a:cxn>
                <a:cxn ang="0">
                  <a:pos x="288" y="203"/>
                </a:cxn>
                <a:cxn ang="0">
                  <a:pos x="280" y="230"/>
                </a:cxn>
                <a:cxn ang="0">
                  <a:pos x="210" y="315"/>
                </a:cxn>
                <a:cxn ang="0">
                  <a:pos x="246" y="313"/>
                </a:cxn>
                <a:cxn ang="0">
                  <a:pos x="259" y="306"/>
                </a:cxn>
                <a:cxn ang="0">
                  <a:pos x="268" y="295"/>
                </a:cxn>
                <a:cxn ang="0">
                  <a:pos x="268" y="277"/>
                </a:cxn>
                <a:cxn ang="0">
                  <a:pos x="258" y="259"/>
                </a:cxn>
                <a:cxn ang="0">
                  <a:pos x="188" y="190"/>
                </a:cxn>
                <a:cxn ang="0">
                  <a:pos x="162" y="182"/>
                </a:cxn>
                <a:cxn ang="0">
                  <a:pos x="143" y="185"/>
                </a:cxn>
                <a:cxn ang="0">
                  <a:pos x="65" y="259"/>
                </a:cxn>
                <a:cxn ang="0">
                  <a:pos x="54" y="278"/>
                </a:cxn>
                <a:cxn ang="0">
                  <a:pos x="54" y="295"/>
                </a:cxn>
                <a:cxn ang="0">
                  <a:pos x="59" y="304"/>
                </a:cxn>
                <a:cxn ang="0">
                  <a:pos x="67" y="310"/>
                </a:cxn>
                <a:cxn ang="0">
                  <a:pos x="114" y="315"/>
                </a:cxn>
                <a:cxn ang="0">
                  <a:pos x="101" y="334"/>
                </a:cxn>
                <a:cxn ang="0">
                  <a:pos x="69" y="324"/>
                </a:cxn>
                <a:cxn ang="0">
                  <a:pos x="41" y="306"/>
                </a:cxn>
                <a:cxn ang="0">
                  <a:pos x="20" y="284"/>
                </a:cxn>
                <a:cxn ang="0">
                  <a:pos x="5" y="257"/>
                </a:cxn>
                <a:cxn ang="0">
                  <a:pos x="0" y="227"/>
                </a:cxn>
                <a:cxn ang="0">
                  <a:pos x="1" y="219"/>
                </a:cxn>
                <a:cxn ang="0">
                  <a:pos x="7" y="191"/>
                </a:cxn>
                <a:cxn ang="0">
                  <a:pos x="22" y="167"/>
                </a:cxn>
                <a:cxn ang="0">
                  <a:pos x="43" y="147"/>
                </a:cxn>
                <a:cxn ang="0">
                  <a:pos x="69" y="132"/>
                </a:cxn>
                <a:cxn ang="0">
                  <a:pos x="99" y="122"/>
                </a:cxn>
                <a:cxn ang="0">
                  <a:pos x="99" y="118"/>
                </a:cxn>
                <a:cxn ang="0">
                  <a:pos x="105" y="84"/>
                </a:cxn>
                <a:cxn ang="0">
                  <a:pos x="123" y="53"/>
                </a:cxn>
                <a:cxn ang="0">
                  <a:pos x="151" y="27"/>
                </a:cxn>
                <a:cxn ang="0">
                  <a:pos x="185" y="10"/>
                </a:cxn>
                <a:cxn ang="0">
                  <a:pos x="226" y="1"/>
                </a:cxn>
                <a:cxn ang="0">
                  <a:pos x="255" y="1"/>
                </a:cxn>
                <a:cxn ang="0">
                  <a:pos x="295" y="10"/>
                </a:cxn>
                <a:cxn ang="0">
                  <a:pos x="330" y="27"/>
                </a:cxn>
                <a:cxn ang="0">
                  <a:pos x="357" y="53"/>
                </a:cxn>
                <a:cxn ang="0">
                  <a:pos x="374" y="84"/>
                </a:cxn>
                <a:cxn ang="0">
                  <a:pos x="381" y="118"/>
                </a:cxn>
                <a:cxn ang="0">
                  <a:pos x="381" y="122"/>
                </a:cxn>
              </a:cxnLst>
              <a:rect l="0" t="0" r="r" b="b"/>
              <a:pathLst>
                <a:path w="480" h="336">
                  <a:moveTo>
                    <a:pt x="381" y="122"/>
                  </a:moveTo>
                  <a:lnTo>
                    <a:pt x="381" y="122"/>
                  </a:lnTo>
                  <a:lnTo>
                    <a:pt x="392" y="125"/>
                  </a:lnTo>
                  <a:lnTo>
                    <a:pt x="402" y="127"/>
                  </a:lnTo>
                  <a:lnTo>
                    <a:pt x="412" y="132"/>
                  </a:lnTo>
                  <a:lnTo>
                    <a:pt x="420" y="136"/>
                  </a:lnTo>
                  <a:lnTo>
                    <a:pt x="429" y="141"/>
                  </a:lnTo>
                  <a:lnTo>
                    <a:pt x="438" y="147"/>
                  </a:lnTo>
                  <a:lnTo>
                    <a:pt x="445" y="153"/>
                  </a:lnTo>
                  <a:lnTo>
                    <a:pt x="451" y="161"/>
                  </a:lnTo>
                  <a:lnTo>
                    <a:pt x="457" y="167"/>
                  </a:lnTo>
                  <a:lnTo>
                    <a:pt x="463" y="175"/>
                  </a:lnTo>
                  <a:lnTo>
                    <a:pt x="468" y="183"/>
                  </a:lnTo>
                  <a:lnTo>
                    <a:pt x="472" y="191"/>
                  </a:lnTo>
                  <a:lnTo>
                    <a:pt x="476" y="200"/>
                  </a:lnTo>
                  <a:lnTo>
                    <a:pt x="478" y="209"/>
                  </a:lnTo>
                  <a:lnTo>
                    <a:pt x="480" y="219"/>
                  </a:lnTo>
                  <a:lnTo>
                    <a:pt x="480" y="227"/>
                  </a:lnTo>
                  <a:lnTo>
                    <a:pt x="480" y="227"/>
                  </a:lnTo>
                  <a:lnTo>
                    <a:pt x="480" y="227"/>
                  </a:lnTo>
                  <a:lnTo>
                    <a:pt x="480" y="237"/>
                  </a:lnTo>
                  <a:lnTo>
                    <a:pt x="478" y="247"/>
                  </a:lnTo>
                  <a:lnTo>
                    <a:pt x="476" y="256"/>
                  </a:lnTo>
                  <a:lnTo>
                    <a:pt x="472" y="264"/>
                  </a:lnTo>
                  <a:lnTo>
                    <a:pt x="467" y="273"/>
                  </a:lnTo>
                  <a:lnTo>
                    <a:pt x="462" y="282"/>
                  </a:lnTo>
                  <a:lnTo>
                    <a:pt x="457" y="289"/>
                  </a:lnTo>
                  <a:lnTo>
                    <a:pt x="450" y="297"/>
                  </a:lnTo>
                  <a:lnTo>
                    <a:pt x="442" y="304"/>
                  </a:lnTo>
                  <a:lnTo>
                    <a:pt x="435" y="310"/>
                  </a:lnTo>
                  <a:lnTo>
                    <a:pt x="426" y="315"/>
                  </a:lnTo>
                  <a:lnTo>
                    <a:pt x="418" y="320"/>
                  </a:lnTo>
                  <a:lnTo>
                    <a:pt x="408" y="325"/>
                  </a:lnTo>
                  <a:lnTo>
                    <a:pt x="398" y="329"/>
                  </a:lnTo>
                  <a:lnTo>
                    <a:pt x="387" y="331"/>
                  </a:lnTo>
                  <a:lnTo>
                    <a:pt x="376" y="334"/>
                  </a:lnTo>
                  <a:lnTo>
                    <a:pt x="376" y="230"/>
                  </a:lnTo>
                  <a:lnTo>
                    <a:pt x="376" y="230"/>
                  </a:lnTo>
                  <a:lnTo>
                    <a:pt x="376" y="220"/>
                  </a:lnTo>
                  <a:lnTo>
                    <a:pt x="372" y="211"/>
                  </a:lnTo>
                  <a:lnTo>
                    <a:pt x="368" y="203"/>
                  </a:lnTo>
                  <a:lnTo>
                    <a:pt x="362" y="195"/>
                  </a:lnTo>
                  <a:lnTo>
                    <a:pt x="362" y="195"/>
                  </a:lnTo>
                  <a:lnTo>
                    <a:pt x="355" y="190"/>
                  </a:lnTo>
                  <a:lnTo>
                    <a:pt x="347" y="185"/>
                  </a:lnTo>
                  <a:lnTo>
                    <a:pt x="337" y="183"/>
                  </a:lnTo>
                  <a:lnTo>
                    <a:pt x="329" y="182"/>
                  </a:lnTo>
                  <a:lnTo>
                    <a:pt x="329" y="182"/>
                  </a:lnTo>
                  <a:lnTo>
                    <a:pt x="319" y="183"/>
                  </a:lnTo>
                  <a:lnTo>
                    <a:pt x="309" y="185"/>
                  </a:lnTo>
                  <a:lnTo>
                    <a:pt x="301" y="190"/>
                  </a:lnTo>
                  <a:lnTo>
                    <a:pt x="294" y="195"/>
                  </a:lnTo>
                  <a:lnTo>
                    <a:pt x="294" y="195"/>
                  </a:lnTo>
                  <a:lnTo>
                    <a:pt x="288" y="203"/>
                  </a:lnTo>
                  <a:lnTo>
                    <a:pt x="284" y="211"/>
                  </a:lnTo>
                  <a:lnTo>
                    <a:pt x="280" y="220"/>
                  </a:lnTo>
                  <a:lnTo>
                    <a:pt x="280" y="230"/>
                  </a:lnTo>
                  <a:lnTo>
                    <a:pt x="280" y="336"/>
                  </a:lnTo>
                  <a:lnTo>
                    <a:pt x="210" y="336"/>
                  </a:lnTo>
                  <a:lnTo>
                    <a:pt x="210" y="315"/>
                  </a:lnTo>
                  <a:lnTo>
                    <a:pt x="235" y="315"/>
                  </a:lnTo>
                  <a:lnTo>
                    <a:pt x="235" y="315"/>
                  </a:lnTo>
                  <a:lnTo>
                    <a:pt x="246" y="313"/>
                  </a:lnTo>
                  <a:lnTo>
                    <a:pt x="255" y="310"/>
                  </a:lnTo>
                  <a:lnTo>
                    <a:pt x="255" y="310"/>
                  </a:lnTo>
                  <a:lnTo>
                    <a:pt x="259" y="306"/>
                  </a:lnTo>
                  <a:lnTo>
                    <a:pt x="263" y="303"/>
                  </a:lnTo>
                  <a:lnTo>
                    <a:pt x="266" y="299"/>
                  </a:lnTo>
                  <a:lnTo>
                    <a:pt x="268" y="295"/>
                  </a:lnTo>
                  <a:lnTo>
                    <a:pt x="268" y="295"/>
                  </a:lnTo>
                  <a:lnTo>
                    <a:pt x="269" y="285"/>
                  </a:lnTo>
                  <a:lnTo>
                    <a:pt x="268" y="277"/>
                  </a:lnTo>
                  <a:lnTo>
                    <a:pt x="268" y="277"/>
                  </a:lnTo>
                  <a:lnTo>
                    <a:pt x="264" y="268"/>
                  </a:lnTo>
                  <a:lnTo>
                    <a:pt x="258" y="259"/>
                  </a:lnTo>
                  <a:lnTo>
                    <a:pt x="195" y="198"/>
                  </a:lnTo>
                  <a:lnTo>
                    <a:pt x="195" y="198"/>
                  </a:lnTo>
                  <a:lnTo>
                    <a:pt x="188" y="190"/>
                  </a:lnTo>
                  <a:lnTo>
                    <a:pt x="179" y="185"/>
                  </a:lnTo>
                  <a:lnTo>
                    <a:pt x="170" y="183"/>
                  </a:lnTo>
                  <a:lnTo>
                    <a:pt x="162" y="182"/>
                  </a:lnTo>
                  <a:lnTo>
                    <a:pt x="162" y="182"/>
                  </a:lnTo>
                  <a:lnTo>
                    <a:pt x="152" y="183"/>
                  </a:lnTo>
                  <a:lnTo>
                    <a:pt x="143" y="185"/>
                  </a:lnTo>
                  <a:lnTo>
                    <a:pt x="136" y="190"/>
                  </a:lnTo>
                  <a:lnTo>
                    <a:pt x="127" y="198"/>
                  </a:lnTo>
                  <a:lnTo>
                    <a:pt x="65" y="259"/>
                  </a:lnTo>
                  <a:lnTo>
                    <a:pt x="65" y="259"/>
                  </a:lnTo>
                  <a:lnTo>
                    <a:pt x="58" y="268"/>
                  </a:lnTo>
                  <a:lnTo>
                    <a:pt x="54" y="278"/>
                  </a:lnTo>
                  <a:lnTo>
                    <a:pt x="54" y="278"/>
                  </a:lnTo>
                  <a:lnTo>
                    <a:pt x="53" y="287"/>
                  </a:lnTo>
                  <a:lnTo>
                    <a:pt x="54" y="295"/>
                  </a:lnTo>
                  <a:lnTo>
                    <a:pt x="54" y="295"/>
                  </a:lnTo>
                  <a:lnTo>
                    <a:pt x="57" y="300"/>
                  </a:lnTo>
                  <a:lnTo>
                    <a:pt x="59" y="304"/>
                  </a:lnTo>
                  <a:lnTo>
                    <a:pt x="63" y="306"/>
                  </a:lnTo>
                  <a:lnTo>
                    <a:pt x="67" y="310"/>
                  </a:lnTo>
                  <a:lnTo>
                    <a:pt x="67" y="310"/>
                  </a:lnTo>
                  <a:lnTo>
                    <a:pt x="75" y="314"/>
                  </a:lnTo>
                  <a:lnTo>
                    <a:pt x="85" y="315"/>
                  </a:lnTo>
                  <a:lnTo>
                    <a:pt x="114" y="315"/>
                  </a:lnTo>
                  <a:lnTo>
                    <a:pt x="114" y="335"/>
                  </a:lnTo>
                  <a:lnTo>
                    <a:pt x="114" y="335"/>
                  </a:lnTo>
                  <a:lnTo>
                    <a:pt x="101" y="334"/>
                  </a:lnTo>
                  <a:lnTo>
                    <a:pt x="90" y="331"/>
                  </a:lnTo>
                  <a:lnTo>
                    <a:pt x="79" y="327"/>
                  </a:lnTo>
                  <a:lnTo>
                    <a:pt x="69" y="324"/>
                  </a:lnTo>
                  <a:lnTo>
                    <a:pt x="59" y="319"/>
                  </a:lnTo>
                  <a:lnTo>
                    <a:pt x="49" y="313"/>
                  </a:lnTo>
                  <a:lnTo>
                    <a:pt x="41" y="306"/>
                  </a:lnTo>
                  <a:lnTo>
                    <a:pt x="33" y="300"/>
                  </a:lnTo>
                  <a:lnTo>
                    <a:pt x="26" y="292"/>
                  </a:lnTo>
                  <a:lnTo>
                    <a:pt x="20" y="284"/>
                  </a:lnTo>
                  <a:lnTo>
                    <a:pt x="13" y="275"/>
                  </a:lnTo>
                  <a:lnTo>
                    <a:pt x="8" y="267"/>
                  </a:lnTo>
                  <a:lnTo>
                    <a:pt x="5" y="257"/>
                  </a:lnTo>
                  <a:lnTo>
                    <a:pt x="2" y="248"/>
                  </a:lnTo>
                  <a:lnTo>
                    <a:pt x="1" y="237"/>
                  </a:lnTo>
                  <a:lnTo>
                    <a:pt x="0" y="227"/>
                  </a:lnTo>
                  <a:lnTo>
                    <a:pt x="0" y="227"/>
                  </a:lnTo>
                  <a:lnTo>
                    <a:pt x="0" y="227"/>
                  </a:lnTo>
                  <a:lnTo>
                    <a:pt x="1" y="219"/>
                  </a:lnTo>
                  <a:lnTo>
                    <a:pt x="2" y="209"/>
                  </a:lnTo>
                  <a:lnTo>
                    <a:pt x="5" y="200"/>
                  </a:lnTo>
                  <a:lnTo>
                    <a:pt x="7" y="191"/>
                  </a:lnTo>
                  <a:lnTo>
                    <a:pt x="12" y="183"/>
                  </a:lnTo>
                  <a:lnTo>
                    <a:pt x="16" y="175"/>
                  </a:lnTo>
                  <a:lnTo>
                    <a:pt x="22" y="167"/>
                  </a:lnTo>
                  <a:lnTo>
                    <a:pt x="28" y="161"/>
                  </a:lnTo>
                  <a:lnTo>
                    <a:pt x="36" y="153"/>
                  </a:lnTo>
                  <a:lnTo>
                    <a:pt x="43" y="147"/>
                  </a:lnTo>
                  <a:lnTo>
                    <a:pt x="50" y="141"/>
                  </a:lnTo>
                  <a:lnTo>
                    <a:pt x="59" y="136"/>
                  </a:lnTo>
                  <a:lnTo>
                    <a:pt x="69" y="132"/>
                  </a:lnTo>
                  <a:lnTo>
                    <a:pt x="79" y="127"/>
                  </a:lnTo>
                  <a:lnTo>
                    <a:pt x="89" y="125"/>
                  </a:lnTo>
                  <a:lnTo>
                    <a:pt x="99" y="122"/>
                  </a:lnTo>
                  <a:lnTo>
                    <a:pt x="99" y="122"/>
                  </a:lnTo>
                  <a:lnTo>
                    <a:pt x="99" y="118"/>
                  </a:lnTo>
                  <a:lnTo>
                    <a:pt x="99" y="118"/>
                  </a:lnTo>
                  <a:lnTo>
                    <a:pt x="100" y="107"/>
                  </a:lnTo>
                  <a:lnTo>
                    <a:pt x="101" y="95"/>
                  </a:lnTo>
                  <a:lnTo>
                    <a:pt x="105" y="84"/>
                  </a:lnTo>
                  <a:lnTo>
                    <a:pt x="110" y="73"/>
                  </a:lnTo>
                  <a:lnTo>
                    <a:pt x="116" y="63"/>
                  </a:lnTo>
                  <a:lnTo>
                    <a:pt x="123" y="53"/>
                  </a:lnTo>
                  <a:lnTo>
                    <a:pt x="131" y="43"/>
                  </a:lnTo>
                  <a:lnTo>
                    <a:pt x="141" y="36"/>
                  </a:lnTo>
                  <a:lnTo>
                    <a:pt x="151" y="27"/>
                  </a:lnTo>
                  <a:lnTo>
                    <a:pt x="161" y="21"/>
                  </a:lnTo>
                  <a:lnTo>
                    <a:pt x="173" y="15"/>
                  </a:lnTo>
                  <a:lnTo>
                    <a:pt x="185" y="10"/>
                  </a:lnTo>
                  <a:lnTo>
                    <a:pt x="198" y="6"/>
                  </a:lnTo>
                  <a:lnTo>
                    <a:pt x="211" y="2"/>
                  </a:lnTo>
                  <a:lnTo>
                    <a:pt x="226" y="1"/>
                  </a:lnTo>
                  <a:lnTo>
                    <a:pt x="240" y="0"/>
                  </a:lnTo>
                  <a:lnTo>
                    <a:pt x="240" y="0"/>
                  </a:lnTo>
                  <a:lnTo>
                    <a:pt x="255" y="1"/>
                  </a:lnTo>
                  <a:lnTo>
                    <a:pt x="268" y="2"/>
                  </a:lnTo>
                  <a:lnTo>
                    <a:pt x="282" y="6"/>
                  </a:lnTo>
                  <a:lnTo>
                    <a:pt x="295" y="10"/>
                  </a:lnTo>
                  <a:lnTo>
                    <a:pt x="308" y="15"/>
                  </a:lnTo>
                  <a:lnTo>
                    <a:pt x="319" y="21"/>
                  </a:lnTo>
                  <a:lnTo>
                    <a:pt x="330" y="27"/>
                  </a:lnTo>
                  <a:lnTo>
                    <a:pt x="340" y="36"/>
                  </a:lnTo>
                  <a:lnTo>
                    <a:pt x="348" y="43"/>
                  </a:lnTo>
                  <a:lnTo>
                    <a:pt x="357" y="53"/>
                  </a:lnTo>
                  <a:lnTo>
                    <a:pt x="365" y="63"/>
                  </a:lnTo>
                  <a:lnTo>
                    <a:pt x="369" y="73"/>
                  </a:lnTo>
                  <a:lnTo>
                    <a:pt x="374" y="84"/>
                  </a:lnTo>
                  <a:lnTo>
                    <a:pt x="378" y="95"/>
                  </a:lnTo>
                  <a:lnTo>
                    <a:pt x="381" y="107"/>
                  </a:lnTo>
                  <a:lnTo>
                    <a:pt x="381" y="118"/>
                  </a:lnTo>
                  <a:lnTo>
                    <a:pt x="381" y="118"/>
                  </a:lnTo>
                  <a:lnTo>
                    <a:pt x="381" y="122"/>
                  </a:lnTo>
                  <a:lnTo>
                    <a:pt x="381" y="122"/>
                  </a:lnTo>
                  <a:close/>
                </a:path>
              </a:pathLst>
            </a:custGeom>
            <a:grpFill/>
            <a:ln w="9525">
              <a:noFill/>
              <a:round/>
              <a:headEnd/>
              <a:tailEnd/>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mn-ea"/>
                <a:ea typeface="+mn-ea"/>
              </a:endParaRPr>
            </a:p>
          </p:txBody>
        </p:sp>
        <p:sp>
          <p:nvSpPr>
            <p:cNvPr id="15" name="Freeform 18"/>
            <p:cNvSpPr>
              <a:spLocks/>
            </p:cNvSpPr>
            <p:nvPr/>
          </p:nvSpPr>
          <p:spPr bwMode="auto">
            <a:xfrm>
              <a:off x="1355705" y="3643325"/>
              <a:ext cx="147638" cy="207963"/>
            </a:xfrm>
            <a:custGeom>
              <a:avLst/>
              <a:gdLst/>
              <a:ahLst/>
              <a:cxnLst>
                <a:cxn ang="0">
                  <a:pos x="126" y="162"/>
                </a:cxn>
                <a:cxn ang="0">
                  <a:pos x="126" y="32"/>
                </a:cxn>
                <a:cxn ang="0">
                  <a:pos x="126" y="32"/>
                </a:cxn>
                <a:cxn ang="0">
                  <a:pos x="125" y="26"/>
                </a:cxn>
                <a:cxn ang="0">
                  <a:pos x="123" y="19"/>
                </a:cxn>
                <a:cxn ang="0">
                  <a:pos x="120" y="13"/>
                </a:cxn>
                <a:cxn ang="0">
                  <a:pos x="116" y="8"/>
                </a:cxn>
                <a:cxn ang="0">
                  <a:pos x="111" y="5"/>
                </a:cxn>
                <a:cxn ang="0">
                  <a:pos x="106" y="2"/>
                </a:cxn>
                <a:cxn ang="0">
                  <a:pos x="100" y="0"/>
                </a:cxn>
                <a:cxn ang="0">
                  <a:pos x="94" y="0"/>
                </a:cxn>
                <a:cxn ang="0">
                  <a:pos x="94" y="0"/>
                </a:cxn>
                <a:cxn ang="0">
                  <a:pos x="94" y="0"/>
                </a:cxn>
                <a:cxn ang="0">
                  <a:pos x="86" y="0"/>
                </a:cxn>
                <a:cxn ang="0">
                  <a:pos x="80" y="2"/>
                </a:cxn>
                <a:cxn ang="0">
                  <a:pos x="75" y="5"/>
                </a:cxn>
                <a:cxn ang="0">
                  <a:pos x="70" y="8"/>
                </a:cxn>
                <a:cxn ang="0">
                  <a:pos x="66" y="13"/>
                </a:cxn>
                <a:cxn ang="0">
                  <a:pos x="64" y="19"/>
                </a:cxn>
                <a:cxn ang="0">
                  <a:pos x="62" y="26"/>
                </a:cxn>
                <a:cxn ang="0">
                  <a:pos x="62" y="32"/>
                </a:cxn>
                <a:cxn ang="0">
                  <a:pos x="62" y="162"/>
                </a:cxn>
                <a:cxn ang="0">
                  <a:pos x="17" y="162"/>
                </a:cxn>
                <a:cxn ang="0">
                  <a:pos x="17" y="162"/>
                </a:cxn>
                <a:cxn ang="0">
                  <a:pos x="11" y="162"/>
                </a:cxn>
                <a:cxn ang="0">
                  <a:pos x="6" y="164"/>
                </a:cxn>
                <a:cxn ang="0">
                  <a:pos x="2" y="167"/>
                </a:cxn>
                <a:cxn ang="0">
                  <a:pos x="1" y="170"/>
                </a:cxn>
                <a:cxn ang="0">
                  <a:pos x="0" y="175"/>
                </a:cxn>
                <a:cxn ang="0">
                  <a:pos x="1" y="179"/>
                </a:cxn>
                <a:cxn ang="0">
                  <a:pos x="3" y="184"/>
                </a:cxn>
                <a:cxn ang="0">
                  <a:pos x="7" y="189"/>
                </a:cxn>
                <a:cxn ang="0">
                  <a:pos x="70" y="251"/>
                </a:cxn>
                <a:cxn ang="0">
                  <a:pos x="70" y="251"/>
                </a:cxn>
                <a:cxn ang="0">
                  <a:pos x="76" y="256"/>
                </a:cxn>
                <a:cxn ang="0">
                  <a:pos x="81" y="259"/>
                </a:cxn>
                <a:cxn ang="0">
                  <a:pos x="88" y="262"/>
                </a:cxn>
                <a:cxn ang="0">
                  <a:pos x="92" y="263"/>
                </a:cxn>
                <a:cxn ang="0">
                  <a:pos x="99" y="262"/>
                </a:cxn>
                <a:cxn ang="0">
                  <a:pos x="105" y="259"/>
                </a:cxn>
                <a:cxn ang="0">
                  <a:pos x="110" y="256"/>
                </a:cxn>
                <a:cxn ang="0">
                  <a:pos x="116" y="251"/>
                </a:cxn>
                <a:cxn ang="0">
                  <a:pos x="179" y="189"/>
                </a:cxn>
                <a:cxn ang="0">
                  <a:pos x="179" y="189"/>
                </a:cxn>
                <a:cxn ang="0">
                  <a:pos x="183" y="185"/>
                </a:cxn>
                <a:cxn ang="0">
                  <a:pos x="184" y="180"/>
                </a:cxn>
                <a:cxn ang="0">
                  <a:pos x="185" y="175"/>
                </a:cxn>
                <a:cxn ang="0">
                  <a:pos x="185" y="171"/>
                </a:cxn>
                <a:cxn ang="0">
                  <a:pos x="183" y="168"/>
                </a:cxn>
                <a:cxn ang="0">
                  <a:pos x="179" y="164"/>
                </a:cxn>
                <a:cxn ang="0">
                  <a:pos x="173" y="162"/>
                </a:cxn>
                <a:cxn ang="0">
                  <a:pos x="165" y="162"/>
                </a:cxn>
                <a:cxn ang="0">
                  <a:pos x="126" y="162"/>
                </a:cxn>
              </a:cxnLst>
              <a:rect l="0" t="0" r="r" b="b"/>
              <a:pathLst>
                <a:path w="185" h="263">
                  <a:moveTo>
                    <a:pt x="126" y="162"/>
                  </a:moveTo>
                  <a:lnTo>
                    <a:pt x="126" y="32"/>
                  </a:lnTo>
                  <a:lnTo>
                    <a:pt x="126" y="32"/>
                  </a:lnTo>
                  <a:lnTo>
                    <a:pt x="125" y="26"/>
                  </a:lnTo>
                  <a:lnTo>
                    <a:pt x="123" y="19"/>
                  </a:lnTo>
                  <a:lnTo>
                    <a:pt x="120" y="13"/>
                  </a:lnTo>
                  <a:lnTo>
                    <a:pt x="116" y="8"/>
                  </a:lnTo>
                  <a:lnTo>
                    <a:pt x="111" y="5"/>
                  </a:lnTo>
                  <a:lnTo>
                    <a:pt x="106" y="2"/>
                  </a:lnTo>
                  <a:lnTo>
                    <a:pt x="100" y="0"/>
                  </a:lnTo>
                  <a:lnTo>
                    <a:pt x="94" y="0"/>
                  </a:lnTo>
                  <a:lnTo>
                    <a:pt x="94" y="0"/>
                  </a:lnTo>
                  <a:lnTo>
                    <a:pt x="94" y="0"/>
                  </a:lnTo>
                  <a:lnTo>
                    <a:pt x="86" y="0"/>
                  </a:lnTo>
                  <a:lnTo>
                    <a:pt x="80" y="2"/>
                  </a:lnTo>
                  <a:lnTo>
                    <a:pt x="75" y="5"/>
                  </a:lnTo>
                  <a:lnTo>
                    <a:pt x="70" y="8"/>
                  </a:lnTo>
                  <a:lnTo>
                    <a:pt x="66" y="13"/>
                  </a:lnTo>
                  <a:lnTo>
                    <a:pt x="64" y="19"/>
                  </a:lnTo>
                  <a:lnTo>
                    <a:pt x="62" y="26"/>
                  </a:lnTo>
                  <a:lnTo>
                    <a:pt x="62" y="32"/>
                  </a:lnTo>
                  <a:lnTo>
                    <a:pt x="62" y="162"/>
                  </a:lnTo>
                  <a:lnTo>
                    <a:pt x="17" y="162"/>
                  </a:lnTo>
                  <a:lnTo>
                    <a:pt x="17" y="162"/>
                  </a:lnTo>
                  <a:lnTo>
                    <a:pt x="11" y="162"/>
                  </a:lnTo>
                  <a:lnTo>
                    <a:pt x="6" y="164"/>
                  </a:lnTo>
                  <a:lnTo>
                    <a:pt x="2" y="167"/>
                  </a:lnTo>
                  <a:lnTo>
                    <a:pt x="1" y="170"/>
                  </a:lnTo>
                  <a:lnTo>
                    <a:pt x="0" y="175"/>
                  </a:lnTo>
                  <a:lnTo>
                    <a:pt x="1" y="179"/>
                  </a:lnTo>
                  <a:lnTo>
                    <a:pt x="3" y="184"/>
                  </a:lnTo>
                  <a:lnTo>
                    <a:pt x="7" y="189"/>
                  </a:lnTo>
                  <a:lnTo>
                    <a:pt x="70" y="251"/>
                  </a:lnTo>
                  <a:lnTo>
                    <a:pt x="70" y="251"/>
                  </a:lnTo>
                  <a:lnTo>
                    <a:pt x="76" y="256"/>
                  </a:lnTo>
                  <a:lnTo>
                    <a:pt x="81" y="259"/>
                  </a:lnTo>
                  <a:lnTo>
                    <a:pt x="88" y="262"/>
                  </a:lnTo>
                  <a:lnTo>
                    <a:pt x="92" y="263"/>
                  </a:lnTo>
                  <a:lnTo>
                    <a:pt x="99" y="262"/>
                  </a:lnTo>
                  <a:lnTo>
                    <a:pt x="105" y="259"/>
                  </a:lnTo>
                  <a:lnTo>
                    <a:pt x="110" y="256"/>
                  </a:lnTo>
                  <a:lnTo>
                    <a:pt x="116" y="251"/>
                  </a:lnTo>
                  <a:lnTo>
                    <a:pt x="179" y="189"/>
                  </a:lnTo>
                  <a:lnTo>
                    <a:pt x="179" y="189"/>
                  </a:lnTo>
                  <a:lnTo>
                    <a:pt x="183" y="185"/>
                  </a:lnTo>
                  <a:lnTo>
                    <a:pt x="184" y="180"/>
                  </a:lnTo>
                  <a:lnTo>
                    <a:pt x="185" y="175"/>
                  </a:lnTo>
                  <a:lnTo>
                    <a:pt x="185" y="171"/>
                  </a:lnTo>
                  <a:lnTo>
                    <a:pt x="183" y="168"/>
                  </a:lnTo>
                  <a:lnTo>
                    <a:pt x="179" y="164"/>
                  </a:lnTo>
                  <a:lnTo>
                    <a:pt x="173" y="162"/>
                  </a:lnTo>
                  <a:lnTo>
                    <a:pt x="165" y="162"/>
                  </a:lnTo>
                  <a:lnTo>
                    <a:pt x="126" y="162"/>
                  </a:lnTo>
                  <a:close/>
                </a:path>
              </a:pathLst>
            </a:custGeom>
            <a:grpFill/>
            <a:ln w="9525">
              <a:noFill/>
              <a:round/>
              <a:headEnd/>
              <a:tailEnd/>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mn-ea"/>
                <a:ea typeface="+mn-ea"/>
              </a:endParaRPr>
            </a:p>
          </p:txBody>
        </p:sp>
      </p:grpSp>
      <p:grpSp>
        <p:nvGrpSpPr>
          <p:cNvPr id="16" name="Group 81"/>
          <p:cNvGrpSpPr/>
          <p:nvPr/>
        </p:nvGrpSpPr>
        <p:grpSpPr>
          <a:xfrm>
            <a:off x="8427859" y="2562597"/>
            <a:ext cx="465677" cy="423619"/>
            <a:chOff x="4821392" y="2301522"/>
            <a:chExt cx="321831" cy="292764"/>
          </a:xfrm>
          <a:solidFill>
            <a:schemeClr val="accent2"/>
          </a:solidFill>
        </p:grpSpPr>
        <p:sp>
          <p:nvSpPr>
            <p:cNvPr id="17" name="Freeform 91"/>
            <p:cNvSpPr>
              <a:spLocks/>
            </p:cNvSpPr>
            <p:nvPr/>
          </p:nvSpPr>
          <p:spPr bwMode="auto">
            <a:xfrm>
              <a:off x="4856689" y="2301522"/>
              <a:ext cx="147420" cy="126657"/>
            </a:xfrm>
            <a:custGeom>
              <a:avLst/>
              <a:gdLst/>
              <a:ahLst/>
              <a:cxnLst>
                <a:cxn ang="0">
                  <a:pos x="141" y="14"/>
                </a:cxn>
                <a:cxn ang="0">
                  <a:pos x="141" y="14"/>
                </a:cxn>
                <a:cxn ang="0">
                  <a:pos x="137" y="43"/>
                </a:cxn>
                <a:cxn ang="0">
                  <a:pos x="130" y="70"/>
                </a:cxn>
                <a:cxn ang="0">
                  <a:pos x="123" y="96"/>
                </a:cxn>
                <a:cxn ang="0">
                  <a:pos x="116" y="121"/>
                </a:cxn>
                <a:cxn ang="0">
                  <a:pos x="116" y="121"/>
                </a:cxn>
                <a:cxn ang="0">
                  <a:pos x="88" y="112"/>
                </a:cxn>
                <a:cxn ang="0">
                  <a:pos x="74" y="110"/>
                </a:cxn>
                <a:cxn ang="0">
                  <a:pos x="59" y="108"/>
                </a:cxn>
                <a:cxn ang="0">
                  <a:pos x="45" y="107"/>
                </a:cxn>
                <a:cxn ang="0">
                  <a:pos x="30" y="108"/>
                </a:cxn>
                <a:cxn ang="0">
                  <a:pos x="14" y="110"/>
                </a:cxn>
                <a:cxn ang="0">
                  <a:pos x="0" y="114"/>
                </a:cxn>
                <a:cxn ang="0">
                  <a:pos x="0" y="114"/>
                </a:cxn>
                <a:cxn ang="0">
                  <a:pos x="14" y="65"/>
                </a:cxn>
                <a:cxn ang="0">
                  <a:pos x="27" y="14"/>
                </a:cxn>
                <a:cxn ang="0">
                  <a:pos x="27" y="14"/>
                </a:cxn>
                <a:cxn ang="0">
                  <a:pos x="39" y="7"/>
                </a:cxn>
                <a:cxn ang="0">
                  <a:pos x="52" y="3"/>
                </a:cxn>
                <a:cxn ang="0">
                  <a:pos x="67" y="0"/>
                </a:cxn>
                <a:cxn ang="0">
                  <a:pos x="83" y="0"/>
                </a:cxn>
                <a:cxn ang="0">
                  <a:pos x="99" y="1"/>
                </a:cxn>
                <a:cxn ang="0">
                  <a:pos x="114" y="5"/>
                </a:cxn>
                <a:cxn ang="0">
                  <a:pos x="128" y="9"/>
                </a:cxn>
                <a:cxn ang="0">
                  <a:pos x="141" y="14"/>
                </a:cxn>
                <a:cxn ang="0">
                  <a:pos x="141" y="14"/>
                </a:cxn>
              </a:cxnLst>
              <a:rect l="0" t="0" r="r" b="b"/>
              <a:pathLst>
                <a:path w="141" h="121">
                  <a:moveTo>
                    <a:pt x="141" y="14"/>
                  </a:moveTo>
                  <a:lnTo>
                    <a:pt x="141" y="14"/>
                  </a:lnTo>
                  <a:lnTo>
                    <a:pt x="137" y="43"/>
                  </a:lnTo>
                  <a:lnTo>
                    <a:pt x="130" y="70"/>
                  </a:lnTo>
                  <a:lnTo>
                    <a:pt x="123" y="96"/>
                  </a:lnTo>
                  <a:lnTo>
                    <a:pt x="116" y="121"/>
                  </a:lnTo>
                  <a:lnTo>
                    <a:pt x="116" y="121"/>
                  </a:lnTo>
                  <a:lnTo>
                    <a:pt x="88" y="112"/>
                  </a:lnTo>
                  <a:lnTo>
                    <a:pt x="74" y="110"/>
                  </a:lnTo>
                  <a:lnTo>
                    <a:pt x="59" y="108"/>
                  </a:lnTo>
                  <a:lnTo>
                    <a:pt x="45" y="107"/>
                  </a:lnTo>
                  <a:lnTo>
                    <a:pt x="30" y="108"/>
                  </a:lnTo>
                  <a:lnTo>
                    <a:pt x="14" y="110"/>
                  </a:lnTo>
                  <a:lnTo>
                    <a:pt x="0" y="114"/>
                  </a:lnTo>
                  <a:lnTo>
                    <a:pt x="0" y="114"/>
                  </a:lnTo>
                  <a:lnTo>
                    <a:pt x="14" y="65"/>
                  </a:lnTo>
                  <a:lnTo>
                    <a:pt x="27" y="14"/>
                  </a:lnTo>
                  <a:lnTo>
                    <a:pt x="27" y="14"/>
                  </a:lnTo>
                  <a:lnTo>
                    <a:pt x="39" y="7"/>
                  </a:lnTo>
                  <a:lnTo>
                    <a:pt x="52" y="3"/>
                  </a:lnTo>
                  <a:lnTo>
                    <a:pt x="67" y="0"/>
                  </a:lnTo>
                  <a:lnTo>
                    <a:pt x="83" y="0"/>
                  </a:lnTo>
                  <a:lnTo>
                    <a:pt x="99" y="1"/>
                  </a:lnTo>
                  <a:lnTo>
                    <a:pt x="114" y="5"/>
                  </a:lnTo>
                  <a:lnTo>
                    <a:pt x="128" y="9"/>
                  </a:lnTo>
                  <a:lnTo>
                    <a:pt x="141" y="14"/>
                  </a:lnTo>
                  <a:lnTo>
                    <a:pt x="141" y="14"/>
                  </a:lnTo>
                  <a:close/>
                </a:path>
              </a:pathLst>
            </a:custGeom>
            <a:grpFill/>
            <a:ln w="9525">
              <a:noFill/>
              <a:round/>
              <a:headEnd/>
              <a:tailEnd/>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mn-ea"/>
                <a:ea typeface="+mn-ea"/>
              </a:endParaRPr>
            </a:p>
          </p:txBody>
        </p:sp>
        <p:sp>
          <p:nvSpPr>
            <p:cNvPr id="18" name="Freeform 92"/>
            <p:cNvSpPr>
              <a:spLocks/>
            </p:cNvSpPr>
            <p:nvPr/>
          </p:nvSpPr>
          <p:spPr bwMode="auto">
            <a:xfrm>
              <a:off x="4993727" y="2338896"/>
              <a:ext cx="149496" cy="124580"/>
            </a:xfrm>
            <a:custGeom>
              <a:avLst/>
              <a:gdLst/>
              <a:ahLst/>
              <a:cxnLst>
                <a:cxn ang="0">
                  <a:pos x="31" y="0"/>
                </a:cxn>
                <a:cxn ang="0">
                  <a:pos x="31" y="0"/>
                </a:cxn>
                <a:cxn ang="0">
                  <a:pos x="42" y="6"/>
                </a:cxn>
                <a:cxn ang="0">
                  <a:pos x="56" y="9"/>
                </a:cxn>
                <a:cxn ang="0">
                  <a:pos x="69" y="13"/>
                </a:cxn>
                <a:cxn ang="0">
                  <a:pos x="85" y="15"/>
                </a:cxn>
                <a:cxn ang="0">
                  <a:pos x="100" y="15"/>
                </a:cxn>
                <a:cxn ang="0">
                  <a:pos x="116" y="13"/>
                </a:cxn>
                <a:cxn ang="0">
                  <a:pos x="131" y="11"/>
                </a:cxn>
                <a:cxn ang="0">
                  <a:pos x="145" y="7"/>
                </a:cxn>
                <a:cxn ang="0">
                  <a:pos x="145" y="7"/>
                </a:cxn>
                <a:cxn ang="0">
                  <a:pos x="138" y="33"/>
                </a:cxn>
                <a:cxn ang="0">
                  <a:pos x="131" y="60"/>
                </a:cxn>
                <a:cxn ang="0">
                  <a:pos x="123" y="85"/>
                </a:cxn>
                <a:cxn ang="0">
                  <a:pos x="114" y="111"/>
                </a:cxn>
                <a:cxn ang="0">
                  <a:pos x="114" y="111"/>
                </a:cxn>
                <a:cxn ang="0">
                  <a:pos x="102" y="116"/>
                </a:cxn>
                <a:cxn ang="0">
                  <a:pos x="87" y="120"/>
                </a:cxn>
                <a:cxn ang="0">
                  <a:pos x="71" y="122"/>
                </a:cxn>
                <a:cxn ang="0">
                  <a:pos x="54" y="122"/>
                </a:cxn>
                <a:cxn ang="0">
                  <a:pos x="38" y="120"/>
                </a:cxn>
                <a:cxn ang="0">
                  <a:pos x="24" y="116"/>
                </a:cxn>
                <a:cxn ang="0">
                  <a:pos x="11" y="111"/>
                </a:cxn>
                <a:cxn ang="0">
                  <a:pos x="0" y="103"/>
                </a:cxn>
                <a:cxn ang="0">
                  <a:pos x="0" y="103"/>
                </a:cxn>
                <a:cxn ang="0">
                  <a:pos x="15" y="51"/>
                </a:cxn>
                <a:cxn ang="0">
                  <a:pos x="31" y="0"/>
                </a:cxn>
                <a:cxn ang="0">
                  <a:pos x="31" y="0"/>
                </a:cxn>
              </a:cxnLst>
              <a:rect l="0" t="0" r="r" b="b"/>
              <a:pathLst>
                <a:path w="145" h="122">
                  <a:moveTo>
                    <a:pt x="31" y="0"/>
                  </a:moveTo>
                  <a:lnTo>
                    <a:pt x="31" y="0"/>
                  </a:lnTo>
                  <a:lnTo>
                    <a:pt x="42" y="6"/>
                  </a:lnTo>
                  <a:lnTo>
                    <a:pt x="56" y="9"/>
                  </a:lnTo>
                  <a:lnTo>
                    <a:pt x="69" y="13"/>
                  </a:lnTo>
                  <a:lnTo>
                    <a:pt x="85" y="15"/>
                  </a:lnTo>
                  <a:lnTo>
                    <a:pt x="100" y="15"/>
                  </a:lnTo>
                  <a:lnTo>
                    <a:pt x="116" y="13"/>
                  </a:lnTo>
                  <a:lnTo>
                    <a:pt x="131" y="11"/>
                  </a:lnTo>
                  <a:lnTo>
                    <a:pt x="145" y="7"/>
                  </a:lnTo>
                  <a:lnTo>
                    <a:pt x="145" y="7"/>
                  </a:lnTo>
                  <a:lnTo>
                    <a:pt x="138" y="33"/>
                  </a:lnTo>
                  <a:lnTo>
                    <a:pt x="131" y="60"/>
                  </a:lnTo>
                  <a:lnTo>
                    <a:pt x="123" y="85"/>
                  </a:lnTo>
                  <a:lnTo>
                    <a:pt x="114" y="111"/>
                  </a:lnTo>
                  <a:lnTo>
                    <a:pt x="114" y="111"/>
                  </a:lnTo>
                  <a:lnTo>
                    <a:pt x="102" y="116"/>
                  </a:lnTo>
                  <a:lnTo>
                    <a:pt x="87" y="120"/>
                  </a:lnTo>
                  <a:lnTo>
                    <a:pt x="71" y="122"/>
                  </a:lnTo>
                  <a:lnTo>
                    <a:pt x="54" y="122"/>
                  </a:lnTo>
                  <a:lnTo>
                    <a:pt x="38" y="120"/>
                  </a:lnTo>
                  <a:lnTo>
                    <a:pt x="24" y="116"/>
                  </a:lnTo>
                  <a:lnTo>
                    <a:pt x="11" y="111"/>
                  </a:lnTo>
                  <a:lnTo>
                    <a:pt x="0" y="103"/>
                  </a:lnTo>
                  <a:lnTo>
                    <a:pt x="0" y="103"/>
                  </a:lnTo>
                  <a:lnTo>
                    <a:pt x="15" y="51"/>
                  </a:lnTo>
                  <a:lnTo>
                    <a:pt x="31" y="0"/>
                  </a:lnTo>
                  <a:lnTo>
                    <a:pt x="31" y="0"/>
                  </a:lnTo>
                  <a:close/>
                </a:path>
              </a:pathLst>
            </a:custGeom>
            <a:grpFill/>
            <a:ln w="9525">
              <a:noFill/>
              <a:round/>
              <a:headEnd/>
              <a:tailEnd/>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mn-ea"/>
                <a:ea typeface="+mn-ea"/>
              </a:endParaRPr>
            </a:p>
          </p:txBody>
        </p:sp>
        <p:sp>
          <p:nvSpPr>
            <p:cNvPr id="19" name="Freeform 93"/>
            <p:cNvSpPr>
              <a:spLocks/>
            </p:cNvSpPr>
            <p:nvPr/>
          </p:nvSpPr>
          <p:spPr bwMode="auto">
            <a:xfrm>
              <a:off x="4821392" y="2432330"/>
              <a:ext cx="147420" cy="128733"/>
            </a:xfrm>
            <a:custGeom>
              <a:avLst/>
              <a:gdLst/>
              <a:ahLst/>
              <a:cxnLst>
                <a:cxn ang="0">
                  <a:pos x="141" y="16"/>
                </a:cxn>
                <a:cxn ang="0">
                  <a:pos x="141" y="16"/>
                </a:cxn>
                <a:cxn ang="0">
                  <a:pos x="136" y="43"/>
                </a:cxn>
                <a:cxn ang="0">
                  <a:pos x="129" y="69"/>
                </a:cxn>
                <a:cxn ang="0">
                  <a:pos x="122" y="94"/>
                </a:cxn>
                <a:cxn ang="0">
                  <a:pos x="116" y="123"/>
                </a:cxn>
                <a:cxn ang="0">
                  <a:pos x="116" y="123"/>
                </a:cxn>
                <a:cxn ang="0">
                  <a:pos x="89" y="112"/>
                </a:cxn>
                <a:cxn ang="0">
                  <a:pos x="74" y="109"/>
                </a:cxn>
                <a:cxn ang="0">
                  <a:pos x="60" y="107"/>
                </a:cxn>
                <a:cxn ang="0">
                  <a:pos x="45" y="105"/>
                </a:cxn>
                <a:cxn ang="0">
                  <a:pos x="29" y="107"/>
                </a:cxn>
                <a:cxn ang="0">
                  <a:pos x="15" y="109"/>
                </a:cxn>
                <a:cxn ang="0">
                  <a:pos x="0" y="116"/>
                </a:cxn>
                <a:cxn ang="0">
                  <a:pos x="0" y="116"/>
                </a:cxn>
                <a:cxn ang="0">
                  <a:pos x="6" y="87"/>
                </a:cxn>
                <a:cxn ang="0">
                  <a:pos x="13" y="61"/>
                </a:cxn>
                <a:cxn ang="0">
                  <a:pos x="27" y="12"/>
                </a:cxn>
                <a:cxn ang="0">
                  <a:pos x="27" y="12"/>
                </a:cxn>
                <a:cxn ang="0">
                  <a:pos x="40" y="5"/>
                </a:cxn>
                <a:cxn ang="0">
                  <a:pos x="54" y="2"/>
                </a:cxn>
                <a:cxn ang="0">
                  <a:pos x="69" y="0"/>
                </a:cxn>
                <a:cxn ang="0">
                  <a:pos x="85" y="0"/>
                </a:cxn>
                <a:cxn ang="0">
                  <a:pos x="102" y="2"/>
                </a:cxn>
                <a:cxn ang="0">
                  <a:pos x="118" y="5"/>
                </a:cxn>
                <a:cxn ang="0">
                  <a:pos x="131" y="11"/>
                </a:cxn>
                <a:cxn ang="0">
                  <a:pos x="141" y="16"/>
                </a:cxn>
                <a:cxn ang="0">
                  <a:pos x="141" y="16"/>
                </a:cxn>
              </a:cxnLst>
              <a:rect l="0" t="0" r="r" b="b"/>
              <a:pathLst>
                <a:path w="141" h="123">
                  <a:moveTo>
                    <a:pt x="141" y="16"/>
                  </a:moveTo>
                  <a:lnTo>
                    <a:pt x="141" y="16"/>
                  </a:lnTo>
                  <a:lnTo>
                    <a:pt x="136" y="43"/>
                  </a:lnTo>
                  <a:lnTo>
                    <a:pt x="129" y="69"/>
                  </a:lnTo>
                  <a:lnTo>
                    <a:pt x="122" y="94"/>
                  </a:lnTo>
                  <a:lnTo>
                    <a:pt x="116" y="123"/>
                  </a:lnTo>
                  <a:lnTo>
                    <a:pt x="116" y="123"/>
                  </a:lnTo>
                  <a:lnTo>
                    <a:pt x="89" y="112"/>
                  </a:lnTo>
                  <a:lnTo>
                    <a:pt x="74" y="109"/>
                  </a:lnTo>
                  <a:lnTo>
                    <a:pt x="60" y="107"/>
                  </a:lnTo>
                  <a:lnTo>
                    <a:pt x="45" y="105"/>
                  </a:lnTo>
                  <a:lnTo>
                    <a:pt x="29" y="107"/>
                  </a:lnTo>
                  <a:lnTo>
                    <a:pt x="15" y="109"/>
                  </a:lnTo>
                  <a:lnTo>
                    <a:pt x="0" y="116"/>
                  </a:lnTo>
                  <a:lnTo>
                    <a:pt x="0" y="116"/>
                  </a:lnTo>
                  <a:lnTo>
                    <a:pt x="6" y="87"/>
                  </a:lnTo>
                  <a:lnTo>
                    <a:pt x="13" y="61"/>
                  </a:lnTo>
                  <a:lnTo>
                    <a:pt x="27" y="12"/>
                  </a:lnTo>
                  <a:lnTo>
                    <a:pt x="27" y="12"/>
                  </a:lnTo>
                  <a:lnTo>
                    <a:pt x="40" y="5"/>
                  </a:lnTo>
                  <a:lnTo>
                    <a:pt x="54" y="2"/>
                  </a:lnTo>
                  <a:lnTo>
                    <a:pt x="69" y="0"/>
                  </a:lnTo>
                  <a:lnTo>
                    <a:pt x="85" y="0"/>
                  </a:lnTo>
                  <a:lnTo>
                    <a:pt x="102" y="2"/>
                  </a:lnTo>
                  <a:lnTo>
                    <a:pt x="118" y="5"/>
                  </a:lnTo>
                  <a:lnTo>
                    <a:pt x="131" y="11"/>
                  </a:lnTo>
                  <a:lnTo>
                    <a:pt x="141" y="16"/>
                  </a:lnTo>
                  <a:lnTo>
                    <a:pt x="141" y="16"/>
                  </a:lnTo>
                  <a:close/>
                </a:path>
              </a:pathLst>
            </a:custGeom>
            <a:grpFill/>
            <a:ln w="9525">
              <a:noFill/>
              <a:round/>
              <a:headEnd/>
              <a:tailEnd/>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mn-ea"/>
                <a:ea typeface="+mn-ea"/>
              </a:endParaRPr>
            </a:p>
          </p:txBody>
        </p:sp>
        <p:sp>
          <p:nvSpPr>
            <p:cNvPr id="20" name="Freeform 94"/>
            <p:cNvSpPr>
              <a:spLocks/>
            </p:cNvSpPr>
            <p:nvPr/>
          </p:nvSpPr>
          <p:spPr bwMode="auto">
            <a:xfrm>
              <a:off x="4956353" y="2463476"/>
              <a:ext cx="151573" cy="130810"/>
            </a:xfrm>
            <a:custGeom>
              <a:avLst/>
              <a:gdLst/>
              <a:ahLst/>
              <a:cxnLst>
                <a:cxn ang="0">
                  <a:pos x="30" y="0"/>
                </a:cxn>
                <a:cxn ang="0">
                  <a:pos x="30" y="0"/>
                </a:cxn>
                <a:cxn ang="0">
                  <a:pos x="41" y="7"/>
                </a:cxn>
                <a:cxn ang="0">
                  <a:pos x="56" y="12"/>
                </a:cxn>
                <a:cxn ang="0">
                  <a:pos x="70" y="16"/>
                </a:cxn>
                <a:cxn ang="0">
                  <a:pos x="85" y="16"/>
                </a:cxn>
                <a:cxn ang="0">
                  <a:pos x="99" y="16"/>
                </a:cxn>
                <a:cxn ang="0">
                  <a:pos x="116" y="16"/>
                </a:cxn>
                <a:cxn ang="0">
                  <a:pos x="130" y="12"/>
                </a:cxn>
                <a:cxn ang="0">
                  <a:pos x="145" y="7"/>
                </a:cxn>
                <a:cxn ang="0">
                  <a:pos x="145" y="7"/>
                </a:cxn>
                <a:cxn ang="0">
                  <a:pos x="130" y="59"/>
                </a:cxn>
                <a:cxn ang="0">
                  <a:pos x="114" y="110"/>
                </a:cxn>
                <a:cxn ang="0">
                  <a:pos x="114" y="110"/>
                </a:cxn>
                <a:cxn ang="0">
                  <a:pos x="101" y="117"/>
                </a:cxn>
                <a:cxn ang="0">
                  <a:pos x="88" y="121"/>
                </a:cxn>
                <a:cxn ang="0">
                  <a:pos x="72" y="125"/>
                </a:cxn>
                <a:cxn ang="0">
                  <a:pos x="56" y="125"/>
                </a:cxn>
                <a:cxn ang="0">
                  <a:pos x="39" y="123"/>
                </a:cxn>
                <a:cxn ang="0">
                  <a:pos x="25" y="119"/>
                </a:cxn>
                <a:cxn ang="0">
                  <a:pos x="10" y="114"/>
                </a:cxn>
                <a:cxn ang="0">
                  <a:pos x="0" y="107"/>
                </a:cxn>
                <a:cxn ang="0">
                  <a:pos x="0" y="107"/>
                </a:cxn>
                <a:cxn ang="0">
                  <a:pos x="5" y="79"/>
                </a:cxn>
                <a:cxn ang="0">
                  <a:pos x="12" y="52"/>
                </a:cxn>
                <a:cxn ang="0">
                  <a:pos x="21" y="25"/>
                </a:cxn>
                <a:cxn ang="0">
                  <a:pos x="30" y="0"/>
                </a:cxn>
                <a:cxn ang="0">
                  <a:pos x="30" y="0"/>
                </a:cxn>
              </a:cxnLst>
              <a:rect l="0" t="0" r="r" b="b"/>
              <a:pathLst>
                <a:path w="145" h="125">
                  <a:moveTo>
                    <a:pt x="30" y="0"/>
                  </a:moveTo>
                  <a:lnTo>
                    <a:pt x="30" y="0"/>
                  </a:lnTo>
                  <a:lnTo>
                    <a:pt x="41" y="7"/>
                  </a:lnTo>
                  <a:lnTo>
                    <a:pt x="56" y="12"/>
                  </a:lnTo>
                  <a:lnTo>
                    <a:pt x="70" y="16"/>
                  </a:lnTo>
                  <a:lnTo>
                    <a:pt x="85" y="16"/>
                  </a:lnTo>
                  <a:lnTo>
                    <a:pt x="99" y="16"/>
                  </a:lnTo>
                  <a:lnTo>
                    <a:pt x="116" y="16"/>
                  </a:lnTo>
                  <a:lnTo>
                    <a:pt x="130" y="12"/>
                  </a:lnTo>
                  <a:lnTo>
                    <a:pt x="145" y="7"/>
                  </a:lnTo>
                  <a:lnTo>
                    <a:pt x="145" y="7"/>
                  </a:lnTo>
                  <a:lnTo>
                    <a:pt x="130" y="59"/>
                  </a:lnTo>
                  <a:lnTo>
                    <a:pt x="114" y="110"/>
                  </a:lnTo>
                  <a:lnTo>
                    <a:pt x="114" y="110"/>
                  </a:lnTo>
                  <a:lnTo>
                    <a:pt x="101" y="117"/>
                  </a:lnTo>
                  <a:lnTo>
                    <a:pt x="88" y="121"/>
                  </a:lnTo>
                  <a:lnTo>
                    <a:pt x="72" y="125"/>
                  </a:lnTo>
                  <a:lnTo>
                    <a:pt x="56" y="125"/>
                  </a:lnTo>
                  <a:lnTo>
                    <a:pt x="39" y="123"/>
                  </a:lnTo>
                  <a:lnTo>
                    <a:pt x="25" y="119"/>
                  </a:lnTo>
                  <a:lnTo>
                    <a:pt x="10" y="114"/>
                  </a:lnTo>
                  <a:lnTo>
                    <a:pt x="0" y="107"/>
                  </a:lnTo>
                  <a:lnTo>
                    <a:pt x="0" y="107"/>
                  </a:lnTo>
                  <a:lnTo>
                    <a:pt x="5" y="79"/>
                  </a:lnTo>
                  <a:lnTo>
                    <a:pt x="12" y="52"/>
                  </a:lnTo>
                  <a:lnTo>
                    <a:pt x="21" y="25"/>
                  </a:lnTo>
                  <a:lnTo>
                    <a:pt x="30" y="0"/>
                  </a:lnTo>
                  <a:lnTo>
                    <a:pt x="30" y="0"/>
                  </a:lnTo>
                  <a:close/>
                </a:path>
              </a:pathLst>
            </a:custGeom>
            <a:grpFill/>
            <a:ln w="9525">
              <a:noFill/>
              <a:round/>
              <a:headEnd/>
              <a:tailEnd/>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mn-ea"/>
                <a:ea typeface="+mn-ea"/>
              </a:endParaRPr>
            </a:p>
          </p:txBody>
        </p:sp>
      </p:grpSp>
      <p:sp>
        <p:nvSpPr>
          <p:cNvPr id="21" name="Freeform 143"/>
          <p:cNvSpPr>
            <a:spLocks noEditPoints="1"/>
          </p:cNvSpPr>
          <p:nvPr/>
        </p:nvSpPr>
        <p:spPr bwMode="auto">
          <a:xfrm>
            <a:off x="1558856" y="2538491"/>
            <a:ext cx="493713" cy="506413"/>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3"/>
          </a:solidFill>
          <a:ln>
            <a:noFill/>
          </a:ln>
        </p:spPr>
        <p:txBody>
          <a:bodyPr lIns="121920" tIns="60960" rIns="121920" bIns="6096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ysClr val="windowText" lastClr="000000"/>
              </a:solidFill>
              <a:effectLst/>
              <a:uLnTx/>
              <a:uFillTx/>
              <a:latin typeface="+mn-ea"/>
              <a:ea typeface="+mn-ea"/>
            </a:endParaRPr>
          </a:p>
        </p:txBody>
      </p:sp>
      <p:sp>
        <p:nvSpPr>
          <p:cNvPr id="22" name="TextBox 21"/>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2429924571"/>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600"/>
                                        <p:tgtEl>
                                          <p:spTgt spid="5"/>
                                        </p:tgtEl>
                                        <p:attrNameLst>
                                          <p:attrName>ppt_x</p:attrName>
                                        </p:attrNameLst>
                                      </p:cBhvr>
                                      <p:tavLst>
                                        <p:tav tm="0">
                                          <p:val>
                                            <p:strVal val="#ppt_x-#ppt_w*1.125000"/>
                                          </p:val>
                                        </p:tav>
                                        <p:tav tm="100000">
                                          <p:val>
                                            <p:strVal val="#ppt_x"/>
                                          </p:val>
                                        </p:tav>
                                      </p:tavLst>
                                    </p:anim>
                                    <p:animEffect transition="in" filter="wipe(right)">
                                      <p:cBhvr>
                                        <p:cTn id="12" dur="600"/>
                                        <p:tgtEl>
                                          <p:spTgt spid="5"/>
                                        </p:tgtEl>
                                      </p:cBhvr>
                                    </p:animEffect>
                                  </p:childTnLst>
                                </p:cTn>
                              </p:par>
                            </p:childTnLst>
                          </p:cTn>
                        </p:par>
                        <p:par>
                          <p:cTn id="13" fill="hold">
                            <p:stCondLst>
                              <p:cond delay="1100"/>
                            </p:stCondLst>
                            <p:childTnLst>
                              <p:par>
                                <p:cTn id="14" presetID="1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600"/>
                                        <p:tgtEl>
                                          <p:spTgt spid="3"/>
                                        </p:tgtEl>
                                        <p:attrNameLst>
                                          <p:attrName>ppt_x</p:attrName>
                                        </p:attrNameLst>
                                      </p:cBhvr>
                                      <p:tavLst>
                                        <p:tav tm="0">
                                          <p:val>
                                            <p:strVal val="#ppt_x-#ppt_w*1.125000"/>
                                          </p:val>
                                        </p:tav>
                                        <p:tav tm="100000">
                                          <p:val>
                                            <p:strVal val="#ppt_x"/>
                                          </p:val>
                                        </p:tav>
                                      </p:tavLst>
                                    </p:anim>
                                    <p:animEffect transition="in" filter="wipe(right)">
                                      <p:cBhvr>
                                        <p:cTn id="17" dur="600"/>
                                        <p:tgtEl>
                                          <p:spTgt spid="3"/>
                                        </p:tgtEl>
                                      </p:cBhvr>
                                    </p:animEffect>
                                  </p:childTnLst>
                                </p:cTn>
                              </p:par>
                            </p:childTnLst>
                          </p:cTn>
                        </p:par>
                        <p:par>
                          <p:cTn id="18" fill="hold">
                            <p:stCondLst>
                              <p:cond delay="1700"/>
                            </p:stCondLst>
                            <p:childTnLst>
                              <p:par>
                                <p:cTn id="19" presetID="1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600"/>
                                        <p:tgtEl>
                                          <p:spTgt spid="4"/>
                                        </p:tgtEl>
                                        <p:attrNameLst>
                                          <p:attrName>ppt_x</p:attrName>
                                        </p:attrNameLst>
                                      </p:cBhvr>
                                      <p:tavLst>
                                        <p:tav tm="0">
                                          <p:val>
                                            <p:strVal val="#ppt_x-#ppt_w*1.125000"/>
                                          </p:val>
                                        </p:tav>
                                        <p:tav tm="100000">
                                          <p:val>
                                            <p:strVal val="#ppt_x"/>
                                          </p:val>
                                        </p:tav>
                                      </p:tavLst>
                                    </p:anim>
                                    <p:animEffect transition="in" filter="wipe(right)">
                                      <p:cBhvr>
                                        <p:cTn id="22" dur="600"/>
                                        <p:tgtEl>
                                          <p:spTgt spid="4"/>
                                        </p:tgtEl>
                                      </p:cBhvr>
                                    </p:animEffect>
                                  </p:childTnLst>
                                </p:cTn>
                              </p:par>
                            </p:childTnLst>
                          </p:cTn>
                        </p:par>
                        <p:par>
                          <p:cTn id="23" fill="hold">
                            <p:stCondLst>
                              <p:cond delay="2300"/>
                            </p:stCondLst>
                            <p:childTnLst>
                              <p:par>
                                <p:cTn id="24" presetID="49" presetClass="entr" presetSubtype="0" decel="10000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 calcmode="lin" valueType="num">
                                      <p:cBhvr>
                                        <p:cTn id="28" dur="500" fill="hold"/>
                                        <p:tgtEl>
                                          <p:spTgt spid="21"/>
                                        </p:tgtEl>
                                        <p:attrNameLst>
                                          <p:attrName>style.rotation</p:attrName>
                                        </p:attrNameLst>
                                      </p:cBhvr>
                                      <p:tavLst>
                                        <p:tav tm="0">
                                          <p:val>
                                            <p:fltVal val="360"/>
                                          </p:val>
                                        </p:tav>
                                        <p:tav tm="100000">
                                          <p:val>
                                            <p:fltVal val="0"/>
                                          </p:val>
                                        </p:tav>
                                      </p:tavLst>
                                    </p:anim>
                                    <p:animEffect transition="in" filter="fade">
                                      <p:cBhvr>
                                        <p:cTn id="29" dur="500"/>
                                        <p:tgtEl>
                                          <p:spTgt spid="21"/>
                                        </p:tgtEl>
                                      </p:cBhvr>
                                    </p:animEffect>
                                  </p:childTnLst>
                                </p:cTn>
                              </p:par>
                              <p:par>
                                <p:cTn id="30" presetID="49" presetClass="entr" presetSubtype="0" decel="100000" fill="hold"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style.rotation</p:attrName>
                                        </p:attrNameLst>
                                      </p:cBhvr>
                                      <p:tavLst>
                                        <p:tav tm="0">
                                          <p:val>
                                            <p:fltVal val="360"/>
                                          </p:val>
                                        </p:tav>
                                        <p:tav tm="100000">
                                          <p:val>
                                            <p:fltVal val="0"/>
                                          </p:val>
                                        </p:tav>
                                      </p:tavLst>
                                    </p:anim>
                                    <p:animEffect transition="in" filter="fade">
                                      <p:cBhvr>
                                        <p:cTn id="35" dur="500"/>
                                        <p:tgtEl>
                                          <p:spTgt spid="12"/>
                                        </p:tgtEl>
                                      </p:cBhvr>
                                    </p:animEffect>
                                  </p:childTnLst>
                                </p:cTn>
                              </p:par>
                              <p:par>
                                <p:cTn id="36" presetID="49" presetClass="entr" presetSubtype="0" decel="100000" fill="hold" nodeType="with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300"/>
                            </p:stCondLst>
                            <p:childTnLst>
                              <p:par>
                                <p:cTn id="43" presetID="10"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par>
                          <p:cTn id="46" fill="hold">
                            <p:stCondLst>
                              <p:cond delay="38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par>
                          <p:cTn id="50" fill="hold">
                            <p:stCondLst>
                              <p:cond delay="4300"/>
                            </p:stCondLst>
                            <p:childTnLst>
                              <p:par>
                                <p:cTn id="51" presetID="10"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par>
                          <p:cTn id="54" fill="hold">
                            <p:stCondLst>
                              <p:cond delay="4800"/>
                            </p:stCondLst>
                            <p:childTnLst>
                              <p:par>
                                <p:cTn id="55" presetID="53" presetClass="entr" presetSubtype="16"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1000" fill="hold"/>
                                        <p:tgtEl>
                                          <p:spTgt spid="9"/>
                                        </p:tgtEl>
                                        <p:attrNameLst>
                                          <p:attrName>ppt_w</p:attrName>
                                        </p:attrNameLst>
                                      </p:cBhvr>
                                      <p:tavLst>
                                        <p:tav tm="0">
                                          <p:val>
                                            <p:fltVal val="0"/>
                                          </p:val>
                                        </p:tav>
                                        <p:tav tm="100000">
                                          <p:val>
                                            <p:strVal val="#ppt_w"/>
                                          </p:val>
                                        </p:tav>
                                      </p:tavLst>
                                    </p:anim>
                                    <p:anim calcmode="lin" valueType="num">
                                      <p:cBhvr>
                                        <p:cTn id="58" dur="1000" fill="hold"/>
                                        <p:tgtEl>
                                          <p:spTgt spid="9"/>
                                        </p:tgtEl>
                                        <p:attrNameLst>
                                          <p:attrName>ppt_h</p:attrName>
                                        </p:attrNameLst>
                                      </p:cBhvr>
                                      <p:tavLst>
                                        <p:tav tm="0">
                                          <p:val>
                                            <p:fltVal val="0"/>
                                          </p:val>
                                        </p:tav>
                                        <p:tav tm="100000">
                                          <p:val>
                                            <p:strVal val="#ppt_h"/>
                                          </p:val>
                                        </p:tav>
                                      </p:tavLst>
                                    </p:anim>
                                    <p:animEffect transition="in" filter="fade">
                                      <p:cBhvr>
                                        <p:cTn id="59" dur="10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1000" fill="hold"/>
                                        <p:tgtEl>
                                          <p:spTgt spid="10"/>
                                        </p:tgtEl>
                                        <p:attrNameLst>
                                          <p:attrName>ppt_w</p:attrName>
                                        </p:attrNameLst>
                                      </p:cBhvr>
                                      <p:tavLst>
                                        <p:tav tm="0">
                                          <p:val>
                                            <p:fltVal val="0"/>
                                          </p:val>
                                        </p:tav>
                                        <p:tav tm="100000">
                                          <p:val>
                                            <p:strVal val="#ppt_w"/>
                                          </p:val>
                                        </p:tav>
                                      </p:tavLst>
                                    </p:anim>
                                    <p:anim calcmode="lin" valueType="num">
                                      <p:cBhvr>
                                        <p:cTn id="63" dur="1000" fill="hold"/>
                                        <p:tgtEl>
                                          <p:spTgt spid="10"/>
                                        </p:tgtEl>
                                        <p:attrNameLst>
                                          <p:attrName>ppt_h</p:attrName>
                                        </p:attrNameLst>
                                      </p:cBhvr>
                                      <p:tavLst>
                                        <p:tav tm="0">
                                          <p:val>
                                            <p:fltVal val="0"/>
                                          </p:val>
                                        </p:tav>
                                        <p:tav tm="100000">
                                          <p:val>
                                            <p:strVal val="#ppt_h"/>
                                          </p:val>
                                        </p:tav>
                                      </p:tavLst>
                                    </p:anim>
                                    <p:animEffect transition="in" filter="fade">
                                      <p:cBhvr>
                                        <p:cTn id="64" dur="1000"/>
                                        <p:tgtEl>
                                          <p:spTgt spid="1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1000" fill="hold"/>
                                        <p:tgtEl>
                                          <p:spTgt spid="11"/>
                                        </p:tgtEl>
                                        <p:attrNameLst>
                                          <p:attrName>ppt_w</p:attrName>
                                        </p:attrNameLst>
                                      </p:cBhvr>
                                      <p:tavLst>
                                        <p:tav tm="0">
                                          <p:val>
                                            <p:fltVal val="0"/>
                                          </p:val>
                                        </p:tav>
                                        <p:tav tm="100000">
                                          <p:val>
                                            <p:strVal val="#ppt_w"/>
                                          </p:val>
                                        </p:tav>
                                      </p:tavLst>
                                    </p:anim>
                                    <p:anim calcmode="lin" valueType="num">
                                      <p:cBhvr>
                                        <p:cTn id="68" dur="1000" fill="hold"/>
                                        <p:tgtEl>
                                          <p:spTgt spid="11"/>
                                        </p:tgtEl>
                                        <p:attrNameLst>
                                          <p:attrName>ppt_h</p:attrName>
                                        </p:attrNameLst>
                                      </p:cBhvr>
                                      <p:tavLst>
                                        <p:tav tm="0">
                                          <p:val>
                                            <p:fltVal val="0"/>
                                          </p:val>
                                        </p:tav>
                                        <p:tav tm="100000">
                                          <p:val>
                                            <p:strVal val="#ppt_h"/>
                                          </p:val>
                                        </p:tav>
                                      </p:tavLst>
                                    </p:anim>
                                    <p:animEffect transition="in" filter="fade">
                                      <p:cBhvr>
                                        <p:cTn id="6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9" grpId="0"/>
      <p:bldP spid="10" grpId="0"/>
      <p:bldP spid="11" grpId="0"/>
      <p:bldP spid="21"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570801" y="1700808"/>
            <a:ext cx="2778694" cy="34163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852957" y="1700808"/>
            <a:ext cx="2778694" cy="3416300"/>
          </a:xfrm>
          <a:prstGeom prst="rect">
            <a:avLst/>
          </a:prstGeom>
          <a:blipFill dpi="0"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a:blip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06901" y="1700808"/>
            <a:ext cx="2778694" cy="3416300"/>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06901" y="4567833"/>
            <a:ext cx="2773475" cy="549275"/>
          </a:xfrm>
          <a:prstGeom prst="rect">
            <a:avLst/>
          </a:pr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6" name="矩形 5"/>
          <p:cNvSpPr/>
          <p:nvPr/>
        </p:nvSpPr>
        <p:spPr>
          <a:xfrm>
            <a:off x="4570801" y="4567833"/>
            <a:ext cx="2790623" cy="549275"/>
          </a:xfrm>
          <a:prstGeom prst="rect">
            <a:avLst/>
          </a:prstGeom>
          <a:solidFill>
            <a:srgbClr val="FFBF5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7" name="矩形 6"/>
          <p:cNvSpPr/>
          <p:nvPr/>
        </p:nvSpPr>
        <p:spPr>
          <a:xfrm>
            <a:off x="7852957" y="4562931"/>
            <a:ext cx="2778694" cy="554177"/>
          </a:xfrm>
          <a:prstGeom prst="rect">
            <a:avLst/>
          </a:prstGeom>
          <a:solidFill>
            <a:srgbClr val="F1747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8" name="文本框 67"/>
          <p:cNvSpPr txBox="1">
            <a:spLocks noChangeArrowheads="1"/>
          </p:cNvSpPr>
          <p:nvPr/>
        </p:nvSpPr>
        <p:spPr bwMode="auto">
          <a:xfrm>
            <a:off x="1611701" y="4602619"/>
            <a:ext cx="239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2400" b="1" dirty="0">
                <a:solidFill>
                  <a:schemeClr val="bg1"/>
                </a:solidFill>
                <a:latin typeface="微软雅黑" panose="020B0503020204020204" pitchFamily="34" charset="-122"/>
                <a:ea typeface="微软雅黑" panose="020B0503020204020204" pitchFamily="34" charset="-122"/>
              </a:rPr>
              <a:t>添加简单说明</a:t>
            </a:r>
          </a:p>
        </p:txBody>
      </p:sp>
      <p:sp>
        <p:nvSpPr>
          <p:cNvPr id="9" name="文本框 68"/>
          <p:cNvSpPr txBox="1">
            <a:spLocks noChangeArrowheads="1"/>
          </p:cNvSpPr>
          <p:nvPr/>
        </p:nvSpPr>
        <p:spPr bwMode="auto">
          <a:xfrm>
            <a:off x="4918915" y="4602619"/>
            <a:ext cx="2392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添加简单说明</a:t>
            </a:r>
          </a:p>
        </p:txBody>
      </p:sp>
      <p:sp>
        <p:nvSpPr>
          <p:cNvPr id="10" name="文本框 69"/>
          <p:cNvSpPr txBox="1">
            <a:spLocks noChangeArrowheads="1"/>
          </p:cNvSpPr>
          <p:nvPr/>
        </p:nvSpPr>
        <p:spPr bwMode="auto">
          <a:xfrm>
            <a:off x="8237701" y="4602619"/>
            <a:ext cx="239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添加简单说明</a:t>
            </a:r>
          </a:p>
        </p:txBody>
      </p:sp>
      <p:sp>
        <p:nvSpPr>
          <p:cNvPr id="11" name="TextBox 35"/>
          <p:cNvSpPr txBox="1">
            <a:spLocks noChangeArrowheads="1"/>
          </p:cNvSpPr>
          <p:nvPr/>
        </p:nvSpPr>
        <p:spPr bwMode="auto">
          <a:xfrm>
            <a:off x="1399496" y="5355299"/>
            <a:ext cx="2849040"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nSpc>
                <a:spcPct val="130000"/>
              </a:lnSpc>
              <a:spcBef>
                <a:spcPct val="0"/>
              </a:spcBef>
              <a:buNone/>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点击添加文字说明或复制文本粘贴自此内容要言简意赅点击添加文字说明。</a:t>
            </a:r>
          </a:p>
        </p:txBody>
      </p:sp>
      <p:sp>
        <p:nvSpPr>
          <p:cNvPr id="12" name="TextBox 35"/>
          <p:cNvSpPr txBox="1">
            <a:spLocks noChangeArrowheads="1"/>
          </p:cNvSpPr>
          <p:nvPr/>
        </p:nvSpPr>
        <p:spPr bwMode="auto">
          <a:xfrm>
            <a:off x="4699907" y="5352124"/>
            <a:ext cx="2849043"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nSpc>
                <a:spcPct val="130000"/>
              </a:lnSpc>
              <a:spcBef>
                <a:spcPct val="0"/>
              </a:spcBef>
              <a:buNone/>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点击添加文字说明或复制文本粘贴自此内容要言简意赅点击添加文字说明。</a:t>
            </a:r>
          </a:p>
        </p:txBody>
      </p:sp>
      <p:sp>
        <p:nvSpPr>
          <p:cNvPr id="13" name="TextBox 35"/>
          <p:cNvSpPr txBox="1">
            <a:spLocks noChangeArrowheads="1"/>
          </p:cNvSpPr>
          <p:nvPr/>
        </p:nvSpPr>
        <p:spPr bwMode="auto">
          <a:xfrm>
            <a:off x="8000321" y="5352124"/>
            <a:ext cx="2810942"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lvl="0">
              <a:lnSpc>
                <a:spcPct val="130000"/>
              </a:lnSpc>
              <a:spcBef>
                <a:spcPct val="0"/>
              </a:spcBef>
              <a:buFont typeface="Arial" panose="020B0604020202020204" pitchFamily="34" charset="0"/>
              <a:buNone/>
              <a:defRPr sz="1600">
                <a:solidFill>
                  <a:prstClr val="black">
                    <a:lumMod val="75000"/>
                    <a:lumOff val="25000"/>
                  </a:prstClr>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宋体" panose="02010600030101010101" pitchFamily="2" charset="-122"/>
              </a:defRPr>
            </a:lvl9pPr>
          </a:lstStyle>
          <a:p>
            <a:r>
              <a:rPr lang="zh-CN" altLang="en-US" dirty="0"/>
              <a:t>点击添加文字说明或复制文本粘贴自此内容要言简意赅点击添加文字说明。</a:t>
            </a:r>
          </a:p>
        </p:txBody>
      </p:sp>
      <p:sp>
        <p:nvSpPr>
          <p:cNvPr id="17" name="TextBox 16"/>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2033259290"/>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vertical)">
                                      <p:cBhvr>
                                        <p:cTn id="11" dur="500"/>
                                        <p:tgtEl>
                                          <p:spTgt spid="14"/>
                                        </p:tgtEl>
                                      </p:cBhvr>
                                    </p:animEffect>
                                  </p:childTnLst>
                                </p:cTn>
                              </p:par>
                            </p:childTnLst>
                          </p:cTn>
                        </p:par>
                        <p:par>
                          <p:cTn id="12" fill="hold">
                            <p:stCondLst>
                              <p:cond delay="1000"/>
                            </p:stCondLst>
                            <p:childTnLst>
                              <p:par>
                                <p:cTn id="13" presetID="14" presetClass="entr" presetSubtype="5"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vertical)">
                                      <p:cBhvr>
                                        <p:cTn id="15" dur="500"/>
                                        <p:tgtEl>
                                          <p:spTgt spid="15"/>
                                        </p:tgtEl>
                                      </p:cBhvr>
                                    </p:animEffect>
                                  </p:childTnLst>
                                </p:cTn>
                              </p:par>
                            </p:childTnLst>
                          </p:cTn>
                        </p:par>
                        <p:par>
                          <p:cTn id="16" fill="hold">
                            <p:stCondLst>
                              <p:cond delay="1500"/>
                            </p:stCondLst>
                            <p:childTnLst>
                              <p:par>
                                <p:cTn id="17" presetID="14" presetClass="entr" presetSubtype="5"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vertical)">
                                      <p:cBhvr>
                                        <p:cTn id="19" dur="500"/>
                                        <p:tgtEl>
                                          <p:spTgt spid="16"/>
                                        </p:tgtEl>
                                      </p:cBhvr>
                                    </p:animEffect>
                                  </p:childTnLst>
                                </p:cTn>
                              </p:par>
                            </p:childTnLst>
                          </p:cTn>
                        </p:par>
                        <p:par>
                          <p:cTn id="20" fill="hold">
                            <p:stCondLst>
                              <p:cond delay="2000"/>
                            </p:stCondLst>
                            <p:childTnLst>
                              <p:par>
                                <p:cTn id="21" presetID="12" presetClass="entr" presetSubtype="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down)">
                                      <p:cBhvr>
                                        <p:cTn id="24" dur="500"/>
                                        <p:tgtEl>
                                          <p:spTgt spid="5"/>
                                        </p:tgtEl>
                                      </p:cBhvr>
                                    </p:animEffect>
                                  </p:childTnLst>
                                </p:cTn>
                              </p:par>
                              <p:par>
                                <p:cTn id="25" presetID="12" presetClass="entr" presetSubtype="1" fill="hold" grpId="0" nodeType="withEffect">
                                  <p:stCondLst>
                                    <p:cond delay="25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down)">
                                      <p:cBhvr>
                                        <p:cTn id="28" dur="500"/>
                                        <p:tgtEl>
                                          <p:spTgt spid="6"/>
                                        </p:tgtEl>
                                      </p:cBhvr>
                                    </p:animEffect>
                                  </p:childTnLst>
                                </p:cTn>
                              </p:par>
                              <p:par>
                                <p:cTn id="29" presetID="12" presetClass="entr" presetSubtype="1" fill="hold" grpId="0" nodeType="withEffect">
                                  <p:stCondLst>
                                    <p:cond delay="5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down)">
                                      <p:cBhvr>
                                        <p:cTn id="32" dur="500"/>
                                        <p:tgtEl>
                                          <p:spTgt spid="7"/>
                                        </p:tgtEl>
                                      </p:cBhvr>
                                    </p:animEffect>
                                  </p:childTnLst>
                                </p:cTn>
                              </p:par>
                            </p:childTnLst>
                          </p:cTn>
                        </p:par>
                        <p:par>
                          <p:cTn id="33" fill="hold">
                            <p:stCondLst>
                              <p:cond delay="3000"/>
                            </p:stCondLst>
                            <p:childTnLst>
                              <p:par>
                                <p:cTn id="34" presetID="14" presetClass="entr" presetSubtype="1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par>
                          <p:cTn id="43" fill="hold">
                            <p:stCondLst>
                              <p:cond delay="3500"/>
                            </p:stCondLst>
                            <p:childTnLst>
                              <p:par>
                                <p:cTn id="44" presetID="22" presetClass="entr" presetSubtype="8" fill="hold" grpId="0" nodeType="afterEffect">
                                  <p:stCondLst>
                                    <p:cond delay="0"/>
                                  </p:stCondLst>
                                  <p:iterate type="lt">
                                    <p:tmPct val="10000"/>
                                  </p:iterate>
                                  <p:childTnLst>
                                    <p:set>
                                      <p:cBhvr>
                                        <p:cTn id="45" dur="1" fill="hold">
                                          <p:stCondLst>
                                            <p:cond delay="0"/>
                                          </p:stCondLst>
                                        </p:cTn>
                                        <p:tgtEl>
                                          <p:spTgt spid="11"/>
                                        </p:tgtEl>
                                        <p:attrNameLst>
                                          <p:attrName>style.visibility</p:attrName>
                                        </p:attrNameLst>
                                      </p:cBhvr>
                                      <p:to>
                                        <p:strVal val="visible"/>
                                      </p:to>
                                    </p:set>
                                    <p:animEffect transition="in" filter="wipe(left)">
                                      <p:cBhvr>
                                        <p:cTn id="46" dur="250"/>
                                        <p:tgtEl>
                                          <p:spTgt spid="11"/>
                                        </p:tgtEl>
                                      </p:cBhvr>
                                    </p:animEffect>
                                  </p:childTnLst>
                                </p:cTn>
                              </p:par>
                              <p:par>
                                <p:cTn id="47" presetID="22" presetClass="entr" presetSubtype="8" fill="hold" grpId="0" nodeType="withEffect">
                                  <p:stCondLst>
                                    <p:cond delay="0"/>
                                  </p:stCondLst>
                                  <p:iterate type="lt">
                                    <p:tmPct val="10000"/>
                                  </p:iterate>
                                  <p:childTnLst>
                                    <p:set>
                                      <p:cBhvr>
                                        <p:cTn id="48" dur="1" fill="hold">
                                          <p:stCondLst>
                                            <p:cond delay="0"/>
                                          </p:stCondLst>
                                        </p:cTn>
                                        <p:tgtEl>
                                          <p:spTgt spid="12"/>
                                        </p:tgtEl>
                                        <p:attrNameLst>
                                          <p:attrName>style.visibility</p:attrName>
                                        </p:attrNameLst>
                                      </p:cBhvr>
                                      <p:to>
                                        <p:strVal val="visible"/>
                                      </p:to>
                                    </p:set>
                                    <p:animEffect transition="in" filter="wipe(left)">
                                      <p:cBhvr>
                                        <p:cTn id="49" dur="250"/>
                                        <p:tgtEl>
                                          <p:spTgt spid="12"/>
                                        </p:tgtEl>
                                      </p:cBhvr>
                                    </p:animEffect>
                                  </p:childTnLst>
                                </p:cTn>
                              </p:par>
                              <p:par>
                                <p:cTn id="50" presetID="22" presetClass="entr" presetSubtype="8" fill="hold" grpId="0" nodeType="withEffect">
                                  <p:stCondLst>
                                    <p:cond delay="0"/>
                                  </p:stCondLst>
                                  <p:iterate type="lt">
                                    <p:tmPct val="10000"/>
                                  </p:iterate>
                                  <p:childTnLst>
                                    <p:set>
                                      <p:cBhvr>
                                        <p:cTn id="51" dur="1" fill="hold">
                                          <p:stCondLst>
                                            <p:cond delay="0"/>
                                          </p:stCondLst>
                                        </p:cTn>
                                        <p:tgtEl>
                                          <p:spTgt spid="13"/>
                                        </p:tgtEl>
                                        <p:attrNameLst>
                                          <p:attrName>style.visibility</p:attrName>
                                        </p:attrNameLst>
                                      </p:cBhvr>
                                      <p:to>
                                        <p:strVal val="visible"/>
                                      </p:to>
                                    </p:set>
                                    <p:animEffect transition="in" filter="wipe(left)">
                                      <p:cBhvr>
                                        <p:cTn id="5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4" grpId="0" animBg="1"/>
      <p:bldP spid="5" grpId="0" animBg="1"/>
      <p:bldP spid="6" grpId="0" animBg="1"/>
      <p:bldP spid="7" grpId="0" animBg="1"/>
      <p:bldP spid="8" grpId="0"/>
      <p:bldP spid="9" grpId="0"/>
      <p:bldP spid="10" grpId="0"/>
      <p:bldP spid="11" grpId="0"/>
      <p:bldP spid="12" grpId="0"/>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SubTitle_1"/>
          <p:cNvSpPr>
            <a:spLocks/>
          </p:cNvSpPr>
          <p:nvPr>
            <p:custDataLst>
              <p:tags r:id="rId1"/>
            </p:custDataLst>
          </p:nvPr>
        </p:nvSpPr>
        <p:spPr bwMode="auto">
          <a:xfrm>
            <a:off x="4727734" y="2014482"/>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a:ex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2000" b="1" dirty="0">
                <a:solidFill>
                  <a:schemeClr val="bg1"/>
                </a:solidFill>
                <a:latin typeface="微软雅黑" panose="020B0503020204020204" pitchFamily="34" charset="-122"/>
                <a:ea typeface="微软雅黑" panose="020B0503020204020204" pitchFamily="34" charset="-122"/>
              </a:rPr>
              <a:t>关键文本</a:t>
            </a:r>
          </a:p>
        </p:txBody>
      </p:sp>
      <p:sp>
        <p:nvSpPr>
          <p:cNvPr id="9" name="MH_SubTitle_2"/>
          <p:cNvSpPr>
            <a:spLocks/>
          </p:cNvSpPr>
          <p:nvPr>
            <p:custDataLst>
              <p:tags r:id="rId2"/>
            </p:custDataLst>
          </p:nvPr>
        </p:nvSpPr>
        <p:spPr bwMode="auto">
          <a:xfrm>
            <a:off x="7050422" y="1657074"/>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a:ex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2000" b="1" dirty="0">
                <a:solidFill>
                  <a:schemeClr val="bg1"/>
                </a:solidFill>
                <a:latin typeface="微软雅黑" panose="020B0503020204020204" pitchFamily="34" charset="-122"/>
                <a:ea typeface="微软雅黑" panose="020B0503020204020204" pitchFamily="34" charset="-122"/>
              </a:rPr>
              <a:t>关键文本</a:t>
            </a:r>
          </a:p>
        </p:txBody>
      </p:sp>
      <p:sp>
        <p:nvSpPr>
          <p:cNvPr id="10" name="MH_SubTitle_3"/>
          <p:cNvSpPr>
            <a:spLocks/>
          </p:cNvSpPr>
          <p:nvPr>
            <p:custDataLst>
              <p:tags r:id="rId3"/>
            </p:custDataLst>
          </p:nvPr>
        </p:nvSpPr>
        <p:spPr bwMode="auto">
          <a:xfrm>
            <a:off x="6145125" y="3613683"/>
            <a:ext cx="1853366" cy="161551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a:extLst/>
        </p:spPr>
        <p:txBody>
          <a:bodyPr wrap="square" tIns="324000" rIns="180000" anchor="ctr">
            <a:normAutofit/>
            <a:scene3d>
              <a:camera prst="orthographicFront"/>
              <a:lightRig rig="threePt" dir="t"/>
            </a:scene3d>
            <a:sp3d contourW="12700">
              <a:contourClr>
                <a:srgbClr val="FFFFFF"/>
              </a:contourClr>
            </a:sp3d>
          </a:bodyPr>
          <a:lstStyle/>
          <a:p>
            <a:pPr algn="ctr">
              <a:defRPr/>
            </a:pPr>
            <a:r>
              <a:rPr lang="zh-CN" altLang="en-US" sz="2000" b="1" dirty="0">
                <a:solidFill>
                  <a:schemeClr val="bg1"/>
                </a:solidFill>
                <a:latin typeface="微软雅黑" panose="020B0503020204020204" pitchFamily="34" charset="-122"/>
                <a:ea typeface="微软雅黑" panose="020B0503020204020204" pitchFamily="34" charset="-122"/>
              </a:rPr>
              <a:t>关键文本</a:t>
            </a:r>
          </a:p>
        </p:txBody>
      </p:sp>
      <p:sp>
        <p:nvSpPr>
          <p:cNvPr id="11" name="MH_Text_1"/>
          <p:cNvSpPr/>
          <p:nvPr>
            <p:custDataLst>
              <p:tags r:id="rId4"/>
            </p:custDataLst>
          </p:nvPr>
        </p:nvSpPr>
        <p:spPr>
          <a:xfrm>
            <a:off x="1990750" y="2335223"/>
            <a:ext cx="2851578" cy="1372426"/>
          </a:xfrm>
          <a:prstGeom prst="rect">
            <a:avLst/>
          </a:prstGeom>
        </p:spPr>
        <p:txBody>
          <a:bodyPr wrap="square" anchor="t" anchorCtr="0">
            <a:noAutofit/>
          </a:bodyPr>
          <a:lstStyle/>
          <a:p>
            <a:pPr>
              <a:lnSpc>
                <a:spcPct val="120000"/>
              </a:lnSpc>
            </a:pPr>
            <a:r>
              <a:rPr lang="zh-CN" altLang="en-US" dirty="0">
                <a:solidFill>
                  <a:schemeClr val="tx1">
                    <a:lumMod val="65000"/>
                    <a:lumOff val="35000"/>
                  </a:schemeClr>
                </a:solidFill>
              </a:rPr>
              <a:t>点击添加文字说明或复制文本粘贴自此内容要言简意赅点击添加文字说明。</a:t>
            </a:r>
          </a:p>
        </p:txBody>
      </p:sp>
      <p:sp>
        <p:nvSpPr>
          <p:cNvPr id="12" name="MH_Text_2"/>
          <p:cNvSpPr/>
          <p:nvPr>
            <p:custDataLst>
              <p:tags r:id="rId5"/>
            </p:custDataLst>
          </p:nvPr>
        </p:nvSpPr>
        <p:spPr>
          <a:xfrm>
            <a:off x="8912757" y="1908231"/>
            <a:ext cx="2858664" cy="1113205"/>
          </a:xfrm>
          <a:prstGeom prst="rect">
            <a:avLst/>
          </a:prstGeom>
        </p:spPr>
        <p:txBody>
          <a:bodyPr wrap="square" anchor="t" anchorCtr="0">
            <a:noAutofit/>
          </a:bodyPr>
          <a:lstStyle/>
          <a:p>
            <a:pPr>
              <a:lnSpc>
                <a:spcPct val="120000"/>
              </a:lnSpc>
            </a:pPr>
            <a:r>
              <a:rPr lang="zh-CN" altLang="en-US" dirty="0">
                <a:solidFill>
                  <a:schemeClr val="tx1">
                    <a:lumMod val="65000"/>
                    <a:lumOff val="35000"/>
                  </a:schemeClr>
                </a:solidFill>
              </a:rPr>
              <a:t>点击添加文字说明或复制文本粘贴自此内容要言简意赅点击添加文字说明。</a:t>
            </a:r>
          </a:p>
        </p:txBody>
      </p:sp>
      <p:sp>
        <p:nvSpPr>
          <p:cNvPr id="13" name="MH_Text_3"/>
          <p:cNvSpPr/>
          <p:nvPr>
            <p:custDataLst>
              <p:tags r:id="rId6"/>
            </p:custDataLst>
          </p:nvPr>
        </p:nvSpPr>
        <p:spPr>
          <a:xfrm>
            <a:off x="8061078" y="3872017"/>
            <a:ext cx="2856812" cy="1208753"/>
          </a:xfrm>
          <a:prstGeom prst="rect">
            <a:avLst/>
          </a:prstGeom>
        </p:spPr>
        <p:txBody>
          <a:bodyPr wrap="square" anchor="t" anchorCtr="0">
            <a:noAutofit/>
          </a:bodyPr>
          <a:lstStyle/>
          <a:p>
            <a:pPr>
              <a:lnSpc>
                <a:spcPct val="120000"/>
              </a:lnSpc>
            </a:pPr>
            <a:r>
              <a:rPr lang="zh-CN" altLang="en-US" dirty="0">
                <a:solidFill>
                  <a:schemeClr val="tx1">
                    <a:lumMod val="65000"/>
                    <a:lumOff val="35000"/>
                  </a:schemeClr>
                </a:solidFill>
              </a:rPr>
              <a:t>点击添加文字说明或复制文本粘贴自此内容要言简意赅点击添加文字说明。</a:t>
            </a:r>
          </a:p>
        </p:txBody>
      </p:sp>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8982" y="2643935"/>
            <a:ext cx="4377654" cy="4546749"/>
          </a:xfrm>
          <a:prstGeom prst="rect">
            <a:avLst/>
          </a:prstGeom>
        </p:spPr>
      </p:pic>
      <p:sp>
        <p:nvSpPr>
          <p:cNvPr id="15" name="TextBox 14"/>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60237224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anim calcmode="lin" valueType="num">
                                      <p:cBhvr>
                                        <p:cTn id="17" dur="750" fill="hold"/>
                                        <p:tgtEl>
                                          <p:spTgt spid="8"/>
                                        </p:tgtEl>
                                        <p:attrNameLst>
                                          <p:attrName>ppt_x</p:attrName>
                                        </p:attrNameLst>
                                      </p:cBhvr>
                                      <p:tavLst>
                                        <p:tav tm="0">
                                          <p:val>
                                            <p:strVal val="#ppt_x"/>
                                          </p:val>
                                        </p:tav>
                                        <p:tav tm="100000">
                                          <p:val>
                                            <p:strVal val="#ppt_x"/>
                                          </p:val>
                                        </p:tav>
                                      </p:tavLst>
                                    </p:anim>
                                    <p:anim calcmode="lin" valueType="num">
                                      <p:cBhvr>
                                        <p:cTn id="18" dur="750" fill="hold"/>
                                        <p:tgtEl>
                                          <p:spTgt spid="8"/>
                                        </p:tgtEl>
                                        <p:attrNameLst>
                                          <p:attrName>ppt_y</p:attrName>
                                        </p:attrNameLst>
                                      </p:cBhvr>
                                      <p:tavLst>
                                        <p:tav tm="0">
                                          <p:val>
                                            <p:strVal val="#ppt_y+.1"/>
                                          </p:val>
                                        </p:tav>
                                        <p:tav tm="100000">
                                          <p:val>
                                            <p:strVal val="#ppt_y"/>
                                          </p:val>
                                        </p:tav>
                                      </p:tavLst>
                                    </p:anim>
                                  </p:childTnLst>
                                </p:cTn>
                              </p:par>
                              <p:par>
                                <p:cTn id="19" presetID="32" presetClass="emph" presetSubtype="0" fill="hold" grpId="1"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32" presetClass="emph" presetSubtype="0" fill="hold" grpId="1" nodeType="with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45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750"/>
                                        <p:tgtEl>
                                          <p:spTgt spid="10"/>
                                        </p:tgtEl>
                                      </p:cBhvr>
                                    </p:animEffect>
                                    <p:anim calcmode="lin" valueType="num">
                                      <p:cBhvr>
                                        <p:cTn id="49" dur="750" fill="hold"/>
                                        <p:tgtEl>
                                          <p:spTgt spid="10"/>
                                        </p:tgtEl>
                                        <p:attrNameLst>
                                          <p:attrName>ppt_x</p:attrName>
                                        </p:attrNameLst>
                                      </p:cBhvr>
                                      <p:tavLst>
                                        <p:tav tm="0">
                                          <p:val>
                                            <p:strVal val="#ppt_x"/>
                                          </p:val>
                                        </p:tav>
                                        <p:tav tm="100000">
                                          <p:val>
                                            <p:strVal val="#ppt_x"/>
                                          </p:val>
                                        </p:tav>
                                      </p:tavLst>
                                    </p:anim>
                                    <p:anim calcmode="lin" valueType="num">
                                      <p:cBhvr>
                                        <p:cTn id="50" dur="750" fill="hold"/>
                                        <p:tgtEl>
                                          <p:spTgt spid="10"/>
                                        </p:tgtEl>
                                        <p:attrNameLst>
                                          <p:attrName>ppt_y</p:attrName>
                                        </p:attrNameLst>
                                      </p:cBhvr>
                                      <p:tavLst>
                                        <p:tav tm="0">
                                          <p:val>
                                            <p:strVal val="#ppt_y+.1"/>
                                          </p:val>
                                        </p:tav>
                                        <p:tav tm="100000">
                                          <p:val>
                                            <p:strVal val="#ppt_y"/>
                                          </p:val>
                                        </p:tav>
                                      </p:tavLst>
                                    </p:anim>
                                  </p:childTnLst>
                                </p:cTn>
                              </p:par>
                              <p:par>
                                <p:cTn id="51" presetID="32" presetClass="emph" presetSubtype="0" fill="hold" grpId="1" nodeType="withEffect">
                                  <p:stCondLst>
                                    <p:cond delay="0"/>
                                  </p:stCondLst>
                                  <p:childTnLst>
                                    <p:animRot by="120000">
                                      <p:cBhvr>
                                        <p:cTn id="52" dur="100" fill="hold">
                                          <p:stCondLst>
                                            <p:cond delay="0"/>
                                          </p:stCondLst>
                                        </p:cTn>
                                        <p:tgtEl>
                                          <p:spTgt spid="10"/>
                                        </p:tgtEl>
                                        <p:attrNameLst>
                                          <p:attrName>r</p:attrName>
                                        </p:attrNameLst>
                                      </p:cBhvr>
                                    </p:animRot>
                                    <p:animRot by="-240000">
                                      <p:cBhvr>
                                        <p:cTn id="53" dur="200" fill="hold">
                                          <p:stCondLst>
                                            <p:cond delay="200"/>
                                          </p:stCondLst>
                                        </p:cTn>
                                        <p:tgtEl>
                                          <p:spTgt spid="10"/>
                                        </p:tgtEl>
                                        <p:attrNameLst>
                                          <p:attrName>r</p:attrName>
                                        </p:attrNameLst>
                                      </p:cBhvr>
                                    </p:animRot>
                                    <p:animRot by="240000">
                                      <p:cBhvr>
                                        <p:cTn id="54" dur="200" fill="hold">
                                          <p:stCondLst>
                                            <p:cond delay="400"/>
                                          </p:stCondLst>
                                        </p:cTn>
                                        <p:tgtEl>
                                          <p:spTgt spid="10"/>
                                        </p:tgtEl>
                                        <p:attrNameLst>
                                          <p:attrName>r</p:attrName>
                                        </p:attrNameLst>
                                      </p:cBhvr>
                                    </p:animRot>
                                    <p:animRot by="-240000">
                                      <p:cBhvr>
                                        <p:cTn id="55" dur="200" fill="hold">
                                          <p:stCondLst>
                                            <p:cond delay="600"/>
                                          </p:stCondLst>
                                        </p:cTn>
                                        <p:tgtEl>
                                          <p:spTgt spid="10"/>
                                        </p:tgtEl>
                                        <p:attrNameLst>
                                          <p:attrName>r</p:attrName>
                                        </p:attrNameLst>
                                      </p:cBhvr>
                                    </p:animRot>
                                    <p:animRot by="120000">
                                      <p:cBhvr>
                                        <p:cTn id="56" dur="200" fill="hold">
                                          <p:stCondLst>
                                            <p:cond delay="800"/>
                                          </p:stCondLst>
                                        </p:cTn>
                                        <p:tgtEl>
                                          <p:spTgt spid="10"/>
                                        </p:tgtEl>
                                        <p:attrNameLst>
                                          <p:attrName>r</p:attrName>
                                        </p:attrNameLst>
                                      </p:cBhvr>
                                    </p:animRo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p:bldP spid="12"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0"/>
          <p:cNvSpPr/>
          <p:nvPr/>
        </p:nvSpPr>
        <p:spPr>
          <a:xfrm>
            <a:off x="7207730" y="1791301"/>
            <a:ext cx="1169545" cy="677104"/>
          </a:xfrm>
          <a:prstGeom prst="rect">
            <a:avLst/>
          </a:prstGeom>
        </p:spPr>
        <p:txBody>
          <a:bodyPr wrap="none" lIns="121917" tIns="60958" rIns="121917" bIns="60958">
            <a:spAutoFit/>
          </a:bodyPr>
          <a:lstStyle/>
          <a:p>
            <a:r>
              <a:rPr lang="zh-CN" altLang="en-US" sz="3600" b="1" dirty="0">
                <a:solidFill>
                  <a:schemeClr val="accent2"/>
                </a:solidFill>
                <a:latin typeface="微软雅黑" panose="020B0503020204020204" pitchFamily="34" charset="-122"/>
                <a:ea typeface="微软雅黑" panose="020B0503020204020204" pitchFamily="34" charset="-122"/>
              </a:rPr>
              <a:t>优势</a:t>
            </a:r>
            <a:endParaRPr lang="en-US" sz="3600" b="1" dirty="0">
              <a:solidFill>
                <a:schemeClr val="accent2"/>
              </a:solidFill>
              <a:latin typeface="微软雅黑" panose="020B0503020204020204" pitchFamily="34" charset="-122"/>
              <a:ea typeface="微软雅黑" panose="020B0503020204020204" pitchFamily="34" charset="-122"/>
            </a:endParaRPr>
          </a:p>
        </p:txBody>
      </p:sp>
      <p:sp>
        <p:nvSpPr>
          <p:cNvPr id="24" name="Rectangle 12"/>
          <p:cNvSpPr/>
          <p:nvPr/>
        </p:nvSpPr>
        <p:spPr>
          <a:xfrm>
            <a:off x="7207730" y="2467143"/>
            <a:ext cx="3594823" cy="106659"/>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latin typeface="微软雅黑" panose="020B0503020204020204" pitchFamily="34" charset="-122"/>
              <a:ea typeface="微软雅黑" panose="020B0503020204020204" pitchFamily="34" charset="-122"/>
            </a:endParaRPr>
          </a:p>
        </p:txBody>
      </p:sp>
      <p:sp>
        <p:nvSpPr>
          <p:cNvPr id="25" name="Rectangle 19"/>
          <p:cNvSpPr/>
          <p:nvPr/>
        </p:nvSpPr>
        <p:spPr>
          <a:xfrm>
            <a:off x="7213393" y="3904024"/>
            <a:ext cx="1169545" cy="677104"/>
          </a:xfrm>
          <a:prstGeom prst="rect">
            <a:avLst/>
          </a:prstGeom>
        </p:spPr>
        <p:txBody>
          <a:bodyPr wrap="none" lIns="121917" tIns="60958" rIns="121917" bIns="60958">
            <a:spAutoFit/>
          </a:bodyPr>
          <a:lstStyle/>
          <a:p>
            <a:r>
              <a:rPr lang="zh-CN" altLang="en-US" sz="3600" b="1" dirty="0">
                <a:solidFill>
                  <a:schemeClr val="accent5"/>
                </a:solidFill>
                <a:latin typeface="微软雅黑" panose="020B0503020204020204" pitchFamily="34" charset="-122"/>
                <a:ea typeface="微软雅黑" panose="020B0503020204020204" pitchFamily="34" charset="-122"/>
              </a:rPr>
              <a:t>劣势</a:t>
            </a:r>
            <a:endParaRPr lang="en-US" sz="3600" b="1" dirty="0">
              <a:solidFill>
                <a:schemeClr val="accent5"/>
              </a:solidFill>
              <a:latin typeface="微软雅黑" panose="020B0503020204020204" pitchFamily="34" charset="-122"/>
              <a:ea typeface="微软雅黑" panose="020B0503020204020204" pitchFamily="34" charset="-122"/>
            </a:endParaRPr>
          </a:p>
        </p:txBody>
      </p:sp>
      <p:sp>
        <p:nvSpPr>
          <p:cNvPr id="26" name="Rectangle 20"/>
          <p:cNvSpPr/>
          <p:nvPr/>
        </p:nvSpPr>
        <p:spPr>
          <a:xfrm>
            <a:off x="7213393" y="4579867"/>
            <a:ext cx="3594823" cy="106659"/>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135225" y="1682375"/>
            <a:ext cx="1569502" cy="1570067"/>
            <a:chOff x="3851920" y="1538488"/>
            <a:chExt cx="1177280" cy="1177278"/>
          </a:xfrm>
        </p:grpSpPr>
        <p:grpSp>
          <p:nvGrpSpPr>
            <p:cNvPr id="28" name="组合 27"/>
            <p:cNvGrpSpPr/>
            <p:nvPr/>
          </p:nvGrpSpPr>
          <p:grpSpPr>
            <a:xfrm>
              <a:off x="3851920" y="1538488"/>
              <a:ext cx="1177280" cy="1177278"/>
              <a:chOff x="680580" y="1491630"/>
              <a:chExt cx="1479184" cy="1479182"/>
            </a:xfrm>
          </p:grpSpPr>
          <p:grpSp>
            <p:nvGrpSpPr>
              <p:cNvPr id="30" name="组合 29"/>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Rectangle 273"/>
              <p:cNvSpPr>
                <a:spLocks noChangeArrowheads="1"/>
              </p:cNvSpPr>
              <p:nvPr/>
            </p:nvSpPr>
            <p:spPr bwMode="auto">
              <a:xfrm>
                <a:off x="1717555" y="2327320"/>
                <a:ext cx="1680" cy="16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9" name="Freeform 29"/>
            <p:cNvSpPr>
              <a:spLocks noEditPoints="1"/>
            </p:cNvSpPr>
            <p:nvPr/>
          </p:nvSpPr>
          <p:spPr bwMode="auto">
            <a:xfrm>
              <a:off x="4173562" y="1876014"/>
              <a:ext cx="570884" cy="501825"/>
            </a:xfrm>
            <a:custGeom>
              <a:avLst/>
              <a:gdLst>
                <a:gd name="T0" fmla="*/ 465 w 508"/>
                <a:gd name="T1" fmla="*/ 149 h 447"/>
                <a:gd name="T2" fmla="*/ 402 w 508"/>
                <a:gd name="T3" fmla="*/ 149 h 447"/>
                <a:gd name="T4" fmla="*/ 382 w 508"/>
                <a:gd name="T5" fmla="*/ 128 h 447"/>
                <a:gd name="T6" fmla="*/ 381 w 508"/>
                <a:gd name="T7" fmla="*/ 106 h 447"/>
                <a:gd name="T8" fmla="*/ 402 w 508"/>
                <a:gd name="T9" fmla="*/ 64 h 447"/>
                <a:gd name="T10" fmla="*/ 402 w 508"/>
                <a:gd name="T11" fmla="*/ 43 h 447"/>
                <a:gd name="T12" fmla="*/ 361 w 508"/>
                <a:gd name="T13" fmla="*/ 0 h 447"/>
                <a:gd name="T14" fmla="*/ 340 w 508"/>
                <a:gd name="T15" fmla="*/ 0 h 447"/>
                <a:gd name="T16" fmla="*/ 298 w 508"/>
                <a:gd name="T17" fmla="*/ 42 h 447"/>
                <a:gd name="T18" fmla="*/ 170 w 508"/>
                <a:gd name="T19" fmla="*/ 213 h 447"/>
                <a:gd name="T20" fmla="*/ 170 w 508"/>
                <a:gd name="T21" fmla="*/ 191 h 447"/>
                <a:gd name="T22" fmla="*/ 148 w 508"/>
                <a:gd name="T23" fmla="*/ 170 h 447"/>
                <a:gd name="T24" fmla="*/ 23 w 508"/>
                <a:gd name="T25" fmla="*/ 170 h 447"/>
                <a:gd name="T26" fmla="*/ 1 w 508"/>
                <a:gd name="T27" fmla="*/ 191 h 447"/>
                <a:gd name="T28" fmla="*/ 1 w 508"/>
                <a:gd name="T29" fmla="*/ 423 h 447"/>
                <a:gd name="T30" fmla="*/ 22 w 508"/>
                <a:gd name="T31" fmla="*/ 444 h 447"/>
                <a:gd name="T32" fmla="*/ 148 w 508"/>
                <a:gd name="T33" fmla="*/ 445 h 447"/>
                <a:gd name="T34" fmla="*/ 170 w 508"/>
                <a:gd name="T35" fmla="*/ 423 h 447"/>
                <a:gd name="T36" fmla="*/ 170 w 508"/>
                <a:gd name="T37" fmla="*/ 402 h 447"/>
                <a:gd name="T38" fmla="*/ 212 w 508"/>
                <a:gd name="T39" fmla="*/ 401 h 447"/>
                <a:gd name="T40" fmla="*/ 255 w 508"/>
                <a:gd name="T41" fmla="*/ 425 h 447"/>
                <a:gd name="T42" fmla="*/ 277 w 508"/>
                <a:gd name="T43" fmla="*/ 444 h 447"/>
                <a:gd name="T44" fmla="*/ 445 w 508"/>
                <a:gd name="T45" fmla="*/ 444 h 447"/>
                <a:gd name="T46" fmla="*/ 508 w 508"/>
                <a:gd name="T47" fmla="*/ 381 h 447"/>
                <a:gd name="T48" fmla="*/ 508 w 508"/>
                <a:gd name="T49" fmla="*/ 192 h 447"/>
                <a:gd name="T50" fmla="*/ 465 w 508"/>
                <a:gd name="T51" fmla="*/ 149 h 447"/>
                <a:gd name="T52" fmla="*/ 487 w 508"/>
                <a:gd name="T53" fmla="*/ 381 h 447"/>
                <a:gd name="T54" fmla="*/ 445 w 508"/>
                <a:gd name="T55" fmla="*/ 423 h 447"/>
                <a:gd name="T56" fmla="*/ 297 w 508"/>
                <a:gd name="T57" fmla="*/ 423 h 447"/>
                <a:gd name="T58" fmla="*/ 276 w 508"/>
                <a:gd name="T59" fmla="*/ 405 h 447"/>
                <a:gd name="T60" fmla="*/ 256 w 508"/>
                <a:gd name="T61" fmla="*/ 380 h 447"/>
                <a:gd name="T62" fmla="*/ 169 w 508"/>
                <a:gd name="T63" fmla="*/ 381 h 447"/>
                <a:gd name="T64" fmla="*/ 169 w 508"/>
                <a:gd name="T65" fmla="*/ 232 h 447"/>
                <a:gd name="T66" fmla="*/ 275 w 508"/>
                <a:gd name="T67" fmla="*/ 149 h 447"/>
                <a:gd name="T68" fmla="*/ 326 w 508"/>
                <a:gd name="T69" fmla="*/ 43 h 447"/>
                <a:gd name="T70" fmla="*/ 352 w 508"/>
                <a:gd name="T71" fmla="*/ 21 h 447"/>
                <a:gd name="T72" fmla="*/ 382 w 508"/>
                <a:gd name="T73" fmla="*/ 42 h 447"/>
                <a:gd name="T74" fmla="*/ 382 w 508"/>
                <a:gd name="T75" fmla="*/ 65 h 447"/>
                <a:gd name="T76" fmla="*/ 361 w 508"/>
                <a:gd name="T77" fmla="*/ 106 h 447"/>
                <a:gd name="T78" fmla="*/ 361 w 508"/>
                <a:gd name="T79" fmla="*/ 129 h 447"/>
                <a:gd name="T80" fmla="*/ 402 w 508"/>
                <a:gd name="T81" fmla="*/ 171 h 447"/>
                <a:gd name="T82" fmla="*/ 446 w 508"/>
                <a:gd name="T83" fmla="*/ 170 h 447"/>
                <a:gd name="T84" fmla="*/ 487 w 508"/>
                <a:gd name="T85" fmla="*/ 212 h 447"/>
                <a:gd name="T86" fmla="*/ 487 w 508"/>
                <a:gd name="T87" fmla="*/ 38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8" h="447">
                  <a:moveTo>
                    <a:pt x="465" y="149"/>
                  </a:moveTo>
                  <a:cubicBezTo>
                    <a:pt x="402" y="149"/>
                    <a:pt x="402" y="149"/>
                    <a:pt x="402" y="149"/>
                  </a:cubicBezTo>
                  <a:cubicBezTo>
                    <a:pt x="402" y="149"/>
                    <a:pt x="382" y="149"/>
                    <a:pt x="382" y="128"/>
                  </a:cubicBezTo>
                  <a:cubicBezTo>
                    <a:pt x="382" y="128"/>
                    <a:pt x="381" y="118"/>
                    <a:pt x="381" y="106"/>
                  </a:cubicBezTo>
                  <a:cubicBezTo>
                    <a:pt x="381" y="93"/>
                    <a:pt x="402" y="84"/>
                    <a:pt x="402" y="64"/>
                  </a:cubicBezTo>
                  <a:cubicBezTo>
                    <a:pt x="402" y="44"/>
                    <a:pt x="402" y="43"/>
                    <a:pt x="402" y="43"/>
                  </a:cubicBezTo>
                  <a:cubicBezTo>
                    <a:pt x="402" y="43"/>
                    <a:pt x="404" y="0"/>
                    <a:pt x="361" y="0"/>
                  </a:cubicBezTo>
                  <a:cubicBezTo>
                    <a:pt x="350" y="0"/>
                    <a:pt x="344" y="0"/>
                    <a:pt x="340" y="0"/>
                  </a:cubicBezTo>
                  <a:cubicBezTo>
                    <a:pt x="340" y="0"/>
                    <a:pt x="310" y="6"/>
                    <a:pt x="298" y="42"/>
                  </a:cubicBezTo>
                  <a:cubicBezTo>
                    <a:pt x="285" y="78"/>
                    <a:pt x="233" y="213"/>
                    <a:pt x="170" y="213"/>
                  </a:cubicBezTo>
                  <a:cubicBezTo>
                    <a:pt x="170" y="191"/>
                    <a:pt x="170" y="191"/>
                    <a:pt x="170" y="191"/>
                  </a:cubicBezTo>
                  <a:cubicBezTo>
                    <a:pt x="170" y="191"/>
                    <a:pt x="169" y="170"/>
                    <a:pt x="148" y="170"/>
                  </a:cubicBezTo>
                  <a:cubicBezTo>
                    <a:pt x="23" y="170"/>
                    <a:pt x="23" y="170"/>
                    <a:pt x="23" y="170"/>
                  </a:cubicBezTo>
                  <a:cubicBezTo>
                    <a:pt x="23" y="170"/>
                    <a:pt x="1" y="171"/>
                    <a:pt x="1" y="191"/>
                  </a:cubicBezTo>
                  <a:cubicBezTo>
                    <a:pt x="1" y="423"/>
                    <a:pt x="1" y="423"/>
                    <a:pt x="1" y="423"/>
                  </a:cubicBezTo>
                  <a:cubicBezTo>
                    <a:pt x="1" y="423"/>
                    <a:pt x="0" y="444"/>
                    <a:pt x="22" y="444"/>
                  </a:cubicBezTo>
                  <a:cubicBezTo>
                    <a:pt x="25" y="444"/>
                    <a:pt x="148" y="445"/>
                    <a:pt x="148" y="445"/>
                  </a:cubicBezTo>
                  <a:cubicBezTo>
                    <a:pt x="148" y="445"/>
                    <a:pt x="170" y="443"/>
                    <a:pt x="170" y="423"/>
                  </a:cubicBezTo>
                  <a:cubicBezTo>
                    <a:pt x="170" y="402"/>
                    <a:pt x="170" y="402"/>
                    <a:pt x="170" y="402"/>
                  </a:cubicBezTo>
                  <a:cubicBezTo>
                    <a:pt x="212" y="401"/>
                    <a:pt x="212" y="401"/>
                    <a:pt x="212" y="401"/>
                  </a:cubicBezTo>
                  <a:cubicBezTo>
                    <a:pt x="212" y="401"/>
                    <a:pt x="247" y="403"/>
                    <a:pt x="255" y="425"/>
                  </a:cubicBezTo>
                  <a:cubicBezTo>
                    <a:pt x="263" y="447"/>
                    <a:pt x="277" y="444"/>
                    <a:pt x="277" y="444"/>
                  </a:cubicBezTo>
                  <a:cubicBezTo>
                    <a:pt x="445" y="444"/>
                    <a:pt x="445" y="444"/>
                    <a:pt x="445" y="444"/>
                  </a:cubicBezTo>
                  <a:cubicBezTo>
                    <a:pt x="445" y="444"/>
                    <a:pt x="508" y="445"/>
                    <a:pt x="508" y="381"/>
                  </a:cubicBezTo>
                  <a:cubicBezTo>
                    <a:pt x="508" y="192"/>
                    <a:pt x="508" y="192"/>
                    <a:pt x="508" y="192"/>
                  </a:cubicBezTo>
                  <a:cubicBezTo>
                    <a:pt x="508" y="192"/>
                    <a:pt x="508" y="149"/>
                    <a:pt x="465" y="149"/>
                  </a:cubicBezTo>
                  <a:close/>
                  <a:moveTo>
                    <a:pt x="487" y="381"/>
                  </a:moveTo>
                  <a:cubicBezTo>
                    <a:pt x="487" y="381"/>
                    <a:pt x="486" y="423"/>
                    <a:pt x="445" y="423"/>
                  </a:cubicBezTo>
                  <a:cubicBezTo>
                    <a:pt x="297" y="423"/>
                    <a:pt x="297" y="423"/>
                    <a:pt x="297" y="423"/>
                  </a:cubicBezTo>
                  <a:cubicBezTo>
                    <a:pt x="297" y="423"/>
                    <a:pt x="280" y="423"/>
                    <a:pt x="276" y="405"/>
                  </a:cubicBezTo>
                  <a:cubicBezTo>
                    <a:pt x="272" y="386"/>
                    <a:pt x="263" y="380"/>
                    <a:pt x="256" y="380"/>
                  </a:cubicBezTo>
                  <a:cubicBezTo>
                    <a:pt x="248" y="380"/>
                    <a:pt x="169" y="381"/>
                    <a:pt x="169" y="381"/>
                  </a:cubicBezTo>
                  <a:cubicBezTo>
                    <a:pt x="169" y="232"/>
                    <a:pt x="169" y="232"/>
                    <a:pt x="169" y="232"/>
                  </a:cubicBezTo>
                  <a:cubicBezTo>
                    <a:pt x="169" y="232"/>
                    <a:pt x="230" y="246"/>
                    <a:pt x="275" y="149"/>
                  </a:cubicBezTo>
                  <a:cubicBezTo>
                    <a:pt x="314" y="59"/>
                    <a:pt x="326" y="43"/>
                    <a:pt x="326" y="43"/>
                  </a:cubicBezTo>
                  <a:cubicBezTo>
                    <a:pt x="326" y="43"/>
                    <a:pt x="333" y="21"/>
                    <a:pt x="352" y="21"/>
                  </a:cubicBezTo>
                  <a:cubicBezTo>
                    <a:pt x="371" y="21"/>
                    <a:pt x="382" y="25"/>
                    <a:pt x="382" y="42"/>
                  </a:cubicBezTo>
                  <a:cubicBezTo>
                    <a:pt x="382" y="51"/>
                    <a:pt x="382" y="50"/>
                    <a:pt x="382" y="65"/>
                  </a:cubicBezTo>
                  <a:cubicBezTo>
                    <a:pt x="355" y="77"/>
                    <a:pt x="361" y="106"/>
                    <a:pt x="361" y="106"/>
                  </a:cubicBezTo>
                  <a:cubicBezTo>
                    <a:pt x="361" y="129"/>
                    <a:pt x="361" y="129"/>
                    <a:pt x="361" y="129"/>
                  </a:cubicBezTo>
                  <a:cubicBezTo>
                    <a:pt x="361" y="172"/>
                    <a:pt x="402" y="171"/>
                    <a:pt x="402" y="171"/>
                  </a:cubicBezTo>
                  <a:cubicBezTo>
                    <a:pt x="446" y="170"/>
                    <a:pt x="446" y="170"/>
                    <a:pt x="446" y="170"/>
                  </a:cubicBezTo>
                  <a:cubicBezTo>
                    <a:pt x="446" y="170"/>
                    <a:pt x="487" y="168"/>
                    <a:pt x="487" y="212"/>
                  </a:cubicBezTo>
                  <a:lnTo>
                    <a:pt x="487" y="381"/>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5135225" y="3732607"/>
            <a:ext cx="1569502" cy="1570067"/>
            <a:chOff x="3851920" y="3075806"/>
            <a:chExt cx="1177280" cy="1177278"/>
          </a:xfrm>
        </p:grpSpPr>
        <p:grpSp>
          <p:nvGrpSpPr>
            <p:cNvPr id="35" name="组合 34"/>
            <p:cNvGrpSpPr/>
            <p:nvPr/>
          </p:nvGrpSpPr>
          <p:grpSpPr>
            <a:xfrm>
              <a:off x="3851920" y="3075806"/>
              <a:ext cx="1177280" cy="1177278"/>
              <a:chOff x="680580" y="1491630"/>
              <a:chExt cx="1479184" cy="1479182"/>
            </a:xfrm>
          </p:grpSpPr>
          <p:grpSp>
            <p:nvGrpSpPr>
              <p:cNvPr id="37" name="组合 36"/>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407840" y="776140"/>
                  <a:ext cx="3794420" cy="379442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Rectangle 273"/>
              <p:cNvSpPr>
                <a:spLocks noChangeArrowheads="1"/>
              </p:cNvSpPr>
              <p:nvPr/>
            </p:nvSpPr>
            <p:spPr bwMode="auto">
              <a:xfrm>
                <a:off x="1717555" y="2327320"/>
                <a:ext cx="1680" cy="168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36" name="Freeform 29"/>
            <p:cNvSpPr>
              <a:spLocks noEditPoints="1"/>
            </p:cNvSpPr>
            <p:nvPr/>
          </p:nvSpPr>
          <p:spPr bwMode="auto">
            <a:xfrm flipV="1">
              <a:off x="4173562" y="3484651"/>
              <a:ext cx="570884" cy="501825"/>
            </a:xfrm>
            <a:custGeom>
              <a:avLst/>
              <a:gdLst>
                <a:gd name="T0" fmla="*/ 465 w 508"/>
                <a:gd name="T1" fmla="*/ 149 h 447"/>
                <a:gd name="T2" fmla="*/ 402 w 508"/>
                <a:gd name="T3" fmla="*/ 149 h 447"/>
                <a:gd name="T4" fmla="*/ 382 w 508"/>
                <a:gd name="T5" fmla="*/ 128 h 447"/>
                <a:gd name="T6" fmla="*/ 381 w 508"/>
                <a:gd name="T7" fmla="*/ 106 h 447"/>
                <a:gd name="T8" fmla="*/ 402 w 508"/>
                <a:gd name="T9" fmla="*/ 64 h 447"/>
                <a:gd name="T10" fmla="*/ 402 w 508"/>
                <a:gd name="T11" fmla="*/ 43 h 447"/>
                <a:gd name="T12" fmla="*/ 361 w 508"/>
                <a:gd name="T13" fmla="*/ 0 h 447"/>
                <a:gd name="T14" fmla="*/ 340 w 508"/>
                <a:gd name="T15" fmla="*/ 0 h 447"/>
                <a:gd name="T16" fmla="*/ 298 w 508"/>
                <a:gd name="T17" fmla="*/ 42 h 447"/>
                <a:gd name="T18" fmla="*/ 170 w 508"/>
                <a:gd name="T19" fmla="*/ 213 h 447"/>
                <a:gd name="T20" fmla="*/ 170 w 508"/>
                <a:gd name="T21" fmla="*/ 191 h 447"/>
                <a:gd name="T22" fmla="*/ 148 w 508"/>
                <a:gd name="T23" fmla="*/ 170 h 447"/>
                <a:gd name="T24" fmla="*/ 23 w 508"/>
                <a:gd name="T25" fmla="*/ 170 h 447"/>
                <a:gd name="T26" fmla="*/ 1 w 508"/>
                <a:gd name="T27" fmla="*/ 191 h 447"/>
                <a:gd name="T28" fmla="*/ 1 w 508"/>
                <a:gd name="T29" fmla="*/ 423 h 447"/>
                <a:gd name="T30" fmla="*/ 22 w 508"/>
                <a:gd name="T31" fmla="*/ 444 h 447"/>
                <a:gd name="T32" fmla="*/ 148 w 508"/>
                <a:gd name="T33" fmla="*/ 445 h 447"/>
                <a:gd name="T34" fmla="*/ 170 w 508"/>
                <a:gd name="T35" fmla="*/ 423 h 447"/>
                <a:gd name="T36" fmla="*/ 170 w 508"/>
                <a:gd name="T37" fmla="*/ 402 h 447"/>
                <a:gd name="T38" fmla="*/ 212 w 508"/>
                <a:gd name="T39" fmla="*/ 401 h 447"/>
                <a:gd name="T40" fmla="*/ 255 w 508"/>
                <a:gd name="T41" fmla="*/ 425 h 447"/>
                <a:gd name="T42" fmla="*/ 277 w 508"/>
                <a:gd name="T43" fmla="*/ 444 h 447"/>
                <a:gd name="T44" fmla="*/ 445 w 508"/>
                <a:gd name="T45" fmla="*/ 444 h 447"/>
                <a:gd name="T46" fmla="*/ 508 w 508"/>
                <a:gd name="T47" fmla="*/ 381 h 447"/>
                <a:gd name="T48" fmla="*/ 508 w 508"/>
                <a:gd name="T49" fmla="*/ 192 h 447"/>
                <a:gd name="T50" fmla="*/ 465 w 508"/>
                <a:gd name="T51" fmla="*/ 149 h 447"/>
                <a:gd name="T52" fmla="*/ 487 w 508"/>
                <a:gd name="T53" fmla="*/ 381 h 447"/>
                <a:gd name="T54" fmla="*/ 445 w 508"/>
                <a:gd name="T55" fmla="*/ 423 h 447"/>
                <a:gd name="T56" fmla="*/ 297 w 508"/>
                <a:gd name="T57" fmla="*/ 423 h 447"/>
                <a:gd name="T58" fmla="*/ 276 w 508"/>
                <a:gd name="T59" fmla="*/ 405 h 447"/>
                <a:gd name="T60" fmla="*/ 256 w 508"/>
                <a:gd name="T61" fmla="*/ 380 h 447"/>
                <a:gd name="T62" fmla="*/ 169 w 508"/>
                <a:gd name="T63" fmla="*/ 381 h 447"/>
                <a:gd name="T64" fmla="*/ 169 w 508"/>
                <a:gd name="T65" fmla="*/ 232 h 447"/>
                <a:gd name="T66" fmla="*/ 275 w 508"/>
                <a:gd name="T67" fmla="*/ 149 h 447"/>
                <a:gd name="T68" fmla="*/ 326 w 508"/>
                <a:gd name="T69" fmla="*/ 43 h 447"/>
                <a:gd name="T70" fmla="*/ 352 w 508"/>
                <a:gd name="T71" fmla="*/ 21 h 447"/>
                <a:gd name="T72" fmla="*/ 382 w 508"/>
                <a:gd name="T73" fmla="*/ 42 h 447"/>
                <a:gd name="T74" fmla="*/ 382 w 508"/>
                <a:gd name="T75" fmla="*/ 65 h 447"/>
                <a:gd name="T76" fmla="*/ 361 w 508"/>
                <a:gd name="T77" fmla="*/ 106 h 447"/>
                <a:gd name="T78" fmla="*/ 361 w 508"/>
                <a:gd name="T79" fmla="*/ 129 h 447"/>
                <a:gd name="T80" fmla="*/ 402 w 508"/>
                <a:gd name="T81" fmla="*/ 171 h 447"/>
                <a:gd name="T82" fmla="*/ 446 w 508"/>
                <a:gd name="T83" fmla="*/ 170 h 447"/>
                <a:gd name="T84" fmla="*/ 487 w 508"/>
                <a:gd name="T85" fmla="*/ 212 h 447"/>
                <a:gd name="T86" fmla="*/ 487 w 508"/>
                <a:gd name="T87" fmla="*/ 38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8" h="447">
                  <a:moveTo>
                    <a:pt x="465" y="149"/>
                  </a:moveTo>
                  <a:cubicBezTo>
                    <a:pt x="402" y="149"/>
                    <a:pt x="402" y="149"/>
                    <a:pt x="402" y="149"/>
                  </a:cubicBezTo>
                  <a:cubicBezTo>
                    <a:pt x="402" y="149"/>
                    <a:pt x="382" y="149"/>
                    <a:pt x="382" y="128"/>
                  </a:cubicBezTo>
                  <a:cubicBezTo>
                    <a:pt x="382" y="128"/>
                    <a:pt x="381" y="118"/>
                    <a:pt x="381" y="106"/>
                  </a:cubicBezTo>
                  <a:cubicBezTo>
                    <a:pt x="381" y="93"/>
                    <a:pt x="402" y="84"/>
                    <a:pt x="402" y="64"/>
                  </a:cubicBezTo>
                  <a:cubicBezTo>
                    <a:pt x="402" y="44"/>
                    <a:pt x="402" y="43"/>
                    <a:pt x="402" y="43"/>
                  </a:cubicBezTo>
                  <a:cubicBezTo>
                    <a:pt x="402" y="43"/>
                    <a:pt x="404" y="0"/>
                    <a:pt x="361" y="0"/>
                  </a:cubicBezTo>
                  <a:cubicBezTo>
                    <a:pt x="350" y="0"/>
                    <a:pt x="344" y="0"/>
                    <a:pt x="340" y="0"/>
                  </a:cubicBezTo>
                  <a:cubicBezTo>
                    <a:pt x="340" y="0"/>
                    <a:pt x="310" y="6"/>
                    <a:pt x="298" y="42"/>
                  </a:cubicBezTo>
                  <a:cubicBezTo>
                    <a:pt x="285" y="78"/>
                    <a:pt x="233" y="213"/>
                    <a:pt x="170" y="213"/>
                  </a:cubicBezTo>
                  <a:cubicBezTo>
                    <a:pt x="170" y="191"/>
                    <a:pt x="170" y="191"/>
                    <a:pt x="170" y="191"/>
                  </a:cubicBezTo>
                  <a:cubicBezTo>
                    <a:pt x="170" y="191"/>
                    <a:pt x="169" y="170"/>
                    <a:pt x="148" y="170"/>
                  </a:cubicBezTo>
                  <a:cubicBezTo>
                    <a:pt x="23" y="170"/>
                    <a:pt x="23" y="170"/>
                    <a:pt x="23" y="170"/>
                  </a:cubicBezTo>
                  <a:cubicBezTo>
                    <a:pt x="23" y="170"/>
                    <a:pt x="1" y="171"/>
                    <a:pt x="1" y="191"/>
                  </a:cubicBezTo>
                  <a:cubicBezTo>
                    <a:pt x="1" y="423"/>
                    <a:pt x="1" y="423"/>
                    <a:pt x="1" y="423"/>
                  </a:cubicBezTo>
                  <a:cubicBezTo>
                    <a:pt x="1" y="423"/>
                    <a:pt x="0" y="444"/>
                    <a:pt x="22" y="444"/>
                  </a:cubicBezTo>
                  <a:cubicBezTo>
                    <a:pt x="25" y="444"/>
                    <a:pt x="148" y="445"/>
                    <a:pt x="148" y="445"/>
                  </a:cubicBezTo>
                  <a:cubicBezTo>
                    <a:pt x="148" y="445"/>
                    <a:pt x="170" y="443"/>
                    <a:pt x="170" y="423"/>
                  </a:cubicBezTo>
                  <a:cubicBezTo>
                    <a:pt x="170" y="402"/>
                    <a:pt x="170" y="402"/>
                    <a:pt x="170" y="402"/>
                  </a:cubicBezTo>
                  <a:cubicBezTo>
                    <a:pt x="212" y="401"/>
                    <a:pt x="212" y="401"/>
                    <a:pt x="212" y="401"/>
                  </a:cubicBezTo>
                  <a:cubicBezTo>
                    <a:pt x="212" y="401"/>
                    <a:pt x="247" y="403"/>
                    <a:pt x="255" y="425"/>
                  </a:cubicBezTo>
                  <a:cubicBezTo>
                    <a:pt x="263" y="447"/>
                    <a:pt x="277" y="444"/>
                    <a:pt x="277" y="444"/>
                  </a:cubicBezTo>
                  <a:cubicBezTo>
                    <a:pt x="445" y="444"/>
                    <a:pt x="445" y="444"/>
                    <a:pt x="445" y="444"/>
                  </a:cubicBezTo>
                  <a:cubicBezTo>
                    <a:pt x="445" y="444"/>
                    <a:pt x="508" y="445"/>
                    <a:pt x="508" y="381"/>
                  </a:cubicBezTo>
                  <a:cubicBezTo>
                    <a:pt x="508" y="192"/>
                    <a:pt x="508" y="192"/>
                    <a:pt x="508" y="192"/>
                  </a:cubicBezTo>
                  <a:cubicBezTo>
                    <a:pt x="508" y="192"/>
                    <a:pt x="508" y="149"/>
                    <a:pt x="465" y="149"/>
                  </a:cubicBezTo>
                  <a:close/>
                  <a:moveTo>
                    <a:pt x="487" y="381"/>
                  </a:moveTo>
                  <a:cubicBezTo>
                    <a:pt x="487" y="381"/>
                    <a:pt x="486" y="423"/>
                    <a:pt x="445" y="423"/>
                  </a:cubicBezTo>
                  <a:cubicBezTo>
                    <a:pt x="297" y="423"/>
                    <a:pt x="297" y="423"/>
                    <a:pt x="297" y="423"/>
                  </a:cubicBezTo>
                  <a:cubicBezTo>
                    <a:pt x="297" y="423"/>
                    <a:pt x="280" y="423"/>
                    <a:pt x="276" y="405"/>
                  </a:cubicBezTo>
                  <a:cubicBezTo>
                    <a:pt x="272" y="386"/>
                    <a:pt x="263" y="380"/>
                    <a:pt x="256" y="380"/>
                  </a:cubicBezTo>
                  <a:cubicBezTo>
                    <a:pt x="248" y="380"/>
                    <a:pt x="169" y="381"/>
                    <a:pt x="169" y="381"/>
                  </a:cubicBezTo>
                  <a:cubicBezTo>
                    <a:pt x="169" y="232"/>
                    <a:pt x="169" y="232"/>
                    <a:pt x="169" y="232"/>
                  </a:cubicBezTo>
                  <a:cubicBezTo>
                    <a:pt x="169" y="232"/>
                    <a:pt x="230" y="246"/>
                    <a:pt x="275" y="149"/>
                  </a:cubicBezTo>
                  <a:cubicBezTo>
                    <a:pt x="314" y="59"/>
                    <a:pt x="326" y="43"/>
                    <a:pt x="326" y="43"/>
                  </a:cubicBezTo>
                  <a:cubicBezTo>
                    <a:pt x="326" y="43"/>
                    <a:pt x="333" y="21"/>
                    <a:pt x="352" y="21"/>
                  </a:cubicBezTo>
                  <a:cubicBezTo>
                    <a:pt x="371" y="21"/>
                    <a:pt x="382" y="25"/>
                    <a:pt x="382" y="42"/>
                  </a:cubicBezTo>
                  <a:cubicBezTo>
                    <a:pt x="382" y="51"/>
                    <a:pt x="382" y="50"/>
                    <a:pt x="382" y="65"/>
                  </a:cubicBezTo>
                  <a:cubicBezTo>
                    <a:pt x="355" y="77"/>
                    <a:pt x="361" y="106"/>
                    <a:pt x="361" y="106"/>
                  </a:cubicBezTo>
                  <a:cubicBezTo>
                    <a:pt x="361" y="129"/>
                    <a:pt x="361" y="129"/>
                    <a:pt x="361" y="129"/>
                  </a:cubicBezTo>
                  <a:cubicBezTo>
                    <a:pt x="361" y="172"/>
                    <a:pt x="402" y="171"/>
                    <a:pt x="402" y="171"/>
                  </a:cubicBezTo>
                  <a:cubicBezTo>
                    <a:pt x="446" y="170"/>
                    <a:pt x="446" y="170"/>
                    <a:pt x="446" y="170"/>
                  </a:cubicBezTo>
                  <a:cubicBezTo>
                    <a:pt x="446" y="170"/>
                    <a:pt x="487" y="168"/>
                    <a:pt x="487" y="212"/>
                  </a:cubicBezTo>
                  <a:lnTo>
                    <a:pt x="487" y="381"/>
                  </a:lnTo>
                  <a:close/>
                </a:path>
              </a:pathLst>
            </a:custGeom>
            <a:solidFill>
              <a:schemeClr val="accent5"/>
            </a:solidFill>
            <a:ln>
              <a:noFill/>
            </a:ln>
            <a:extLst/>
          </p:spPr>
          <p:txBody>
            <a:bodyPr vert="horz" wrap="square" lIns="91440" tIns="45720" rIns="91440" bIns="45720"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sp>
        <p:nvSpPr>
          <p:cNvPr id="41" name="TextBox 40"/>
          <p:cNvSpPr txBox="1"/>
          <p:nvPr/>
        </p:nvSpPr>
        <p:spPr>
          <a:xfrm>
            <a:off x="7214034" y="2640733"/>
            <a:ext cx="3588520" cy="1528428"/>
          </a:xfrm>
          <a:prstGeom prst="rect">
            <a:avLst/>
          </a:prstGeom>
          <a:noFill/>
        </p:spPr>
        <p:txBody>
          <a:bodyPr wrap="square" lIns="121917" tIns="60958" rIns="121917" bIns="60958" rtlCol="0">
            <a:spAutoFit/>
          </a:bodyPr>
          <a:lstStyle/>
          <a:p>
            <a:pPr>
              <a:lnSpc>
                <a:spcPct val="130000"/>
              </a:lnSpc>
            </a:pPr>
            <a:r>
              <a:rPr lang="zh-CN" altLang="en-US" dirty="0">
                <a:solidFill>
                  <a:schemeClr val="tx1">
                    <a:lumMod val="75000"/>
                    <a:lumOff val="25000"/>
                  </a:schemeClr>
                </a:solidFill>
                <a:latin typeface="微软雅黑" pitchFamily="34" charset="-122"/>
                <a:ea typeface="微软雅黑" panose="020B0503020204020204" pitchFamily="34" charset="-122"/>
              </a:rPr>
              <a:t>单击此处添加文本单击此处添加文本单击此处添加文本单击此处添加文本</a:t>
            </a:r>
            <a:endParaRPr lang="en-US" altLang="zh-CN" dirty="0">
              <a:solidFill>
                <a:schemeClr val="tx1">
                  <a:lumMod val="75000"/>
                  <a:lumOff val="25000"/>
                </a:schemeClr>
              </a:solidFill>
              <a:latin typeface="微软雅黑" pitchFamily="34" charset="-122"/>
              <a:ea typeface="微软雅黑" panose="020B0503020204020204" pitchFamily="34" charset="-122"/>
            </a:endParaRPr>
          </a:p>
          <a:p>
            <a:pPr>
              <a:lnSpc>
                <a:spcPct val="130000"/>
              </a:lnSpc>
            </a:pPr>
            <a:endParaRPr lang="en-US" altLang="zh-CN" dirty="0">
              <a:solidFill>
                <a:schemeClr val="tx1">
                  <a:lumMod val="75000"/>
                  <a:lumOff val="25000"/>
                </a:schemeClr>
              </a:solidFill>
              <a:latin typeface="微软雅黑" pitchFamily="34" charset="-122"/>
              <a:ea typeface="微软雅黑" panose="020B0503020204020204" pitchFamily="34" charset="-122"/>
            </a:endParaRPr>
          </a:p>
        </p:txBody>
      </p:sp>
      <p:sp>
        <p:nvSpPr>
          <p:cNvPr id="42" name="TextBox 41"/>
          <p:cNvSpPr txBox="1"/>
          <p:nvPr/>
        </p:nvSpPr>
        <p:spPr>
          <a:xfrm>
            <a:off x="7234592" y="4791291"/>
            <a:ext cx="3588520" cy="1168329"/>
          </a:xfrm>
          <a:prstGeom prst="rect">
            <a:avLst/>
          </a:prstGeom>
          <a:noFill/>
        </p:spPr>
        <p:txBody>
          <a:bodyPr wrap="square" lIns="121917" tIns="60958" rIns="121917" bIns="60958" rtlCol="0">
            <a:spAutoFit/>
          </a:bodyPr>
          <a:lstStyle/>
          <a:p>
            <a:pPr>
              <a:lnSpc>
                <a:spcPct val="130000"/>
              </a:lnSpc>
            </a:pPr>
            <a:r>
              <a:rPr lang="zh-CN" altLang="en-US" dirty="0">
                <a:solidFill>
                  <a:schemeClr val="tx1">
                    <a:lumMod val="75000"/>
                    <a:lumOff val="25000"/>
                  </a:schemeClr>
                </a:solidFill>
                <a:latin typeface="微软雅黑" pitchFamily="34" charset="-122"/>
                <a:ea typeface="微软雅黑" panose="020B0503020204020204" pitchFamily="34" charset="-122"/>
              </a:rPr>
              <a:t>单击此处添加文本单击此处添加文本单击此处添加文本单击此处添加文本</a:t>
            </a:r>
            <a:endParaRPr lang="en-US" altLang="zh-CN" dirty="0">
              <a:solidFill>
                <a:schemeClr val="tx1">
                  <a:lumMod val="75000"/>
                  <a:lumOff val="25000"/>
                </a:schemeClr>
              </a:solidFill>
              <a:latin typeface="微软雅黑" pitchFamily="34" charset="-122"/>
              <a:ea typeface="微软雅黑" panose="020B0503020204020204" pitchFamily="34" charset="-122"/>
            </a:endParaRPr>
          </a:p>
        </p:txBody>
      </p:sp>
      <p:sp>
        <p:nvSpPr>
          <p:cNvPr id="44" name="TextBox 43"/>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
        <p:nvSpPr>
          <p:cNvPr id="46" name="圆角矩形 45"/>
          <p:cNvSpPr/>
          <p:nvPr/>
        </p:nvSpPr>
        <p:spPr>
          <a:xfrm>
            <a:off x="982638" y="1682375"/>
            <a:ext cx="3600400" cy="3861667"/>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548290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750"/>
                                        <p:tgtEl>
                                          <p:spTgt spid="46"/>
                                        </p:tgtEl>
                                      </p:cBhvr>
                                    </p:animEffect>
                                    <p:anim calcmode="lin" valueType="num">
                                      <p:cBhvr>
                                        <p:cTn id="12" dur="750" fill="hold"/>
                                        <p:tgtEl>
                                          <p:spTgt spid="46"/>
                                        </p:tgtEl>
                                        <p:attrNameLst>
                                          <p:attrName>ppt_x</p:attrName>
                                        </p:attrNameLst>
                                      </p:cBhvr>
                                      <p:tavLst>
                                        <p:tav tm="0">
                                          <p:val>
                                            <p:strVal val="#ppt_x"/>
                                          </p:val>
                                        </p:tav>
                                        <p:tav tm="100000">
                                          <p:val>
                                            <p:strVal val="#ppt_x"/>
                                          </p:val>
                                        </p:tav>
                                      </p:tavLst>
                                    </p:anim>
                                    <p:anim calcmode="lin" valueType="num">
                                      <p:cBhvr>
                                        <p:cTn id="13" dur="750" fill="hold"/>
                                        <p:tgtEl>
                                          <p:spTgt spid="46"/>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2" presetClass="entr" presetSubtype="4"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p:tgtEl>
                                          <p:spTgt spid="27"/>
                                        </p:tgtEl>
                                        <p:attrNameLst>
                                          <p:attrName>ppt_y</p:attrName>
                                        </p:attrNameLst>
                                      </p:cBhvr>
                                      <p:tavLst>
                                        <p:tav tm="0">
                                          <p:val>
                                            <p:strVal val="#ppt_y+#ppt_h*1.125000"/>
                                          </p:val>
                                        </p:tav>
                                        <p:tav tm="100000">
                                          <p:val>
                                            <p:strVal val="#ppt_y"/>
                                          </p:val>
                                        </p:tav>
                                      </p:tavLst>
                                    </p:anim>
                                    <p:animEffect transition="in" filter="wipe(up)">
                                      <p:cBhvr>
                                        <p:cTn id="18" dur="500"/>
                                        <p:tgtEl>
                                          <p:spTgt spid="27"/>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2750"/>
                            </p:stCondLst>
                            <p:childTnLst>
                              <p:par>
                                <p:cTn id="28" presetID="10" presetClass="entr" presetSubtype="0"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3250"/>
                            </p:stCondLst>
                            <p:childTnLst>
                              <p:par>
                                <p:cTn id="32" presetID="12" presetClass="entr" presetSubtype="1"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p:tgtEl>
                                          <p:spTgt spid="34"/>
                                        </p:tgtEl>
                                        <p:attrNameLst>
                                          <p:attrName>ppt_y</p:attrName>
                                        </p:attrNameLst>
                                      </p:cBhvr>
                                      <p:tavLst>
                                        <p:tav tm="0">
                                          <p:val>
                                            <p:strVal val="#ppt_y-#ppt_h*1.125000"/>
                                          </p:val>
                                        </p:tav>
                                        <p:tav tm="100000">
                                          <p:val>
                                            <p:strVal val="#ppt_y"/>
                                          </p:val>
                                        </p:tav>
                                      </p:tavLst>
                                    </p:anim>
                                    <p:animEffect transition="in" filter="wipe(down)">
                                      <p:cBhvr>
                                        <p:cTn id="35" dur="500"/>
                                        <p:tgtEl>
                                          <p:spTgt spid="34"/>
                                        </p:tgtEl>
                                      </p:cBhvr>
                                    </p:animEffect>
                                  </p:childTnLst>
                                </p:cTn>
                              </p:par>
                            </p:childTnLst>
                          </p:cTn>
                        </p:par>
                        <p:par>
                          <p:cTn id="36" fill="hold">
                            <p:stCondLst>
                              <p:cond delay="375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par>
                          <p:cTn id="43" fill="hold">
                            <p:stCondLst>
                              <p:cond delay="4250"/>
                            </p:stCondLst>
                            <p:childTnLst>
                              <p:par>
                                <p:cTn id="44" presetID="10" presetClass="entr" presetSubtype="0" fill="hold" grpId="0"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P spid="26" grpId="0" animBg="1"/>
      <p:bldP spid="41" grpId="0"/>
      <p:bldP spid="42" grpId="0"/>
      <p:bldP spid="44"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椭圆 205"/>
          <p:cNvSpPr/>
          <p:nvPr/>
        </p:nvSpPr>
        <p:spPr>
          <a:xfrm>
            <a:off x="379928" y="5404004"/>
            <a:ext cx="4543910" cy="1553388"/>
          </a:xfrm>
          <a:prstGeom prst="ellipse">
            <a:avLst/>
          </a:prstGeom>
          <a:gradFill flip="none" rotWithShape="1">
            <a:gsLst>
              <a:gs pos="0">
                <a:schemeClr val="bg1">
                  <a:lumMod val="50000"/>
                </a:schemeClr>
              </a:gs>
              <a:gs pos="100000">
                <a:srgbClr val="F2F2F2">
                  <a:alpha val="65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7" name="图片 206"/>
          <p:cNvPicPr>
            <a:picLocks noChangeAspect="1"/>
          </p:cNvPicPr>
          <p:nvPr/>
        </p:nvPicPr>
        <p:blipFill>
          <a:blip r:embed="rId3"/>
          <a:stretch>
            <a:fillRect/>
          </a:stretch>
        </p:blipFill>
        <p:spPr>
          <a:xfrm>
            <a:off x="622481" y="5564767"/>
            <a:ext cx="4170574" cy="1311891"/>
          </a:xfrm>
          <a:prstGeom prst="rect">
            <a:avLst/>
          </a:prstGeom>
        </p:spPr>
      </p:pic>
      <p:sp>
        <p:nvSpPr>
          <p:cNvPr id="208" name="Freeform 5619"/>
          <p:cNvSpPr>
            <a:spLocks/>
          </p:cNvSpPr>
          <p:nvPr/>
        </p:nvSpPr>
        <p:spPr bwMode="auto">
          <a:xfrm>
            <a:off x="1520773" y="4470676"/>
            <a:ext cx="451737" cy="2064227"/>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solidFill>
            <a:srgbClr val="F7F7F7"/>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09" name="Freeform 5627"/>
          <p:cNvSpPr>
            <a:spLocks/>
          </p:cNvSpPr>
          <p:nvPr/>
        </p:nvSpPr>
        <p:spPr bwMode="auto">
          <a:xfrm>
            <a:off x="1412532" y="3865527"/>
            <a:ext cx="1693264" cy="631235"/>
          </a:xfrm>
          <a:custGeom>
            <a:avLst/>
            <a:gdLst>
              <a:gd name="T0" fmla="*/ 52 w 566"/>
              <a:gd name="T1" fmla="*/ 211 h 211"/>
              <a:gd name="T2" fmla="*/ 0 w 566"/>
              <a:gd name="T3" fmla="*/ 41 h 211"/>
              <a:gd name="T4" fmla="*/ 485 w 566"/>
              <a:gd name="T5" fmla="*/ 0 h 211"/>
              <a:gd name="T6" fmla="*/ 566 w 566"/>
              <a:gd name="T7" fmla="*/ 155 h 211"/>
              <a:gd name="T8" fmla="*/ 52 w 566"/>
              <a:gd name="T9" fmla="*/ 211 h 211"/>
            </a:gdLst>
            <a:ahLst/>
            <a:cxnLst>
              <a:cxn ang="0">
                <a:pos x="T0" y="T1"/>
              </a:cxn>
              <a:cxn ang="0">
                <a:pos x="T2" y="T3"/>
              </a:cxn>
              <a:cxn ang="0">
                <a:pos x="T4" y="T5"/>
              </a:cxn>
              <a:cxn ang="0">
                <a:pos x="T6" y="T7"/>
              </a:cxn>
              <a:cxn ang="0">
                <a:pos x="T8" y="T9"/>
              </a:cxn>
            </a:cxnLst>
            <a:rect l="0" t="0" r="r" b="b"/>
            <a:pathLst>
              <a:path w="566" h="211">
                <a:moveTo>
                  <a:pt x="52" y="211"/>
                </a:moveTo>
                <a:lnTo>
                  <a:pt x="0" y="41"/>
                </a:lnTo>
                <a:lnTo>
                  <a:pt x="485" y="0"/>
                </a:lnTo>
                <a:lnTo>
                  <a:pt x="566" y="155"/>
                </a:lnTo>
                <a:lnTo>
                  <a:pt x="52" y="21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5631"/>
          <p:cNvSpPr>
            <a:spLocks/>
          </p:cNvSpPr>
          <p:nvPr/>
        </p:nvSpPr>
        <p:spPr bwMode="auto">
          <a:xfrm>
            <a:off x="3082701" y="3991982"/>
            <a:ext cx="1624456" cy="948349"/>
          </a:xfrm>
          <a:custGeom>
            <a:avLst/>
            <a:gdLst>
              <a:gd name="T0" fmla="*/ 0 w 543"/>
              <a:gd name="T1" fmla="*/ 109 h 317"/>
              <a:gd name="T2" fmla="*/ 230 w 543"/>
              <a:gd name="T3" fmla="*/ 0 h 317"/>
              <a:gd name="T4" fmla="*/ 543 w 543"/>
              <a:gd name="T5" fmla="*/ 182 h 317"/>
              <a:gd name="T6" fmla="*/ 264 w 543"/>
              <a:gd name="T7" fmla="*/ 317 h 317"/>
              <a:gd name="T8" fmla="*/ 0 w 543"/>
              <a:gd name="T9" fmla="*/ 109 h 317"/>
            </a:gdLst>
            <a:ahLst/>
            <a:cxnLst>
              <a:cxn ang="0">
                <a:pos x="T0" y="T1"/>
              </a:cxn>
              <a:cxn ang="0">
                <a:pos x="T2" y="T3"/>
              </a:cxn>
              <a:cxn ang="0">
                <a:pos x="T4" y="T5"/>
              </a:cxn>
              <a:cxn ang="0">
                <a:pos x="T6" y="T7"/>
              </a:cxn>
              <a:cxn ang="0">
                <a:pos x="T8" y="T9"/>
              </a:cxn>
            </a:cxnLst>
            <a:rect l="0" t="0" r="r" b="b"/>
            <a:pathLst>
              <a:path w="543" h="317">
                <a:moveTo>
                  <a:pt x="0" y="109"/>
                </a:moveTo>
                <a:lnTo>
                  <a:pt x="230" y="0"/>
                </a:lnTo>
                <a:lnTo>
                  <a:pt x="543" y="182"/>
                </a:lnTo>
                <a:lnTo>
                  <a:pt x="264" y="317"/>
                </a:lnTo>
                <a:lnTo>
                  <a:pt x="0" y="109"/>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5619"/>
          <p:cNvSpPr>
            <a:spLocks/>
          </p:cNvSpPr>
          <p:nvPr/>
        </p:nvSpPr>
        <p:spPr bwMode="auto">
          <a:xfrm>
            <a:off x="1533421" y="4514702"/>
            <a:ext cx="451737" cy="2064228"/>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gradFill flip="none" rotWithShape="1">
            <a:gsLst>
              <a:gs pos="92000">
                <a:schemeClr val="bg1">
                  <a:lumMod val="65000"/>
                  <a:alpha val="50000"/>
                </a:schemeClr>
              </a:gs>
              <a:gs pos="40000">
                <a:schemeClr val="bg1">
                  <a:alpha val="0"/>
                </a:schemeClr>
              </a:gs>
              <a:gs pos="8000">
                <a:schemeClr val="bg1">
                  <a:lumMod val="65000"/>
                  <a:alpha val="50000"/>
                </a:schemeClr>
              </a:gs>
            </a:gsLst>
            <a:lin ang="0" scaled="0"/>
            <a:tileRect/>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12" name="Freeform 5623"/>
          <p:cNvSpPr>
            <a:spLocks/>
          </p:cNvSpPr>
          <p:nvPr/>
        </p:nvSpPr>
        <p:spPr bwMode="auto">
          <a:xfrm>
            <a:off x="727097" y="4268530"/>
            <a:ext cx="1277426" cy="954330"/>
          </a:xfrm>
          <a:custGeom>
            <a:avLst/>
            <a:gdLst>
              <a:gd name="T0" fmla="*/ 178 w 178"/>
              <a:gd name="T1" fmla="*/ 131 h 132"/>
              <a:gd name="T2" fmla="*/ 119 w 178"/>
              <a:gd name="T3" fmla="*/ 30 h 132"/>
              <a:gd name="T4" fmla="*/ 0 w 178"/>
              <a:gd name="T5" fmla="*/ 0 h 132"/>
              <a:gd name="T6" fmla="*/ 31 w 178"/>
              <a:gd name="T7" fmla="*/ 98 h 132"/>
              <a:gd name="T8" fmla="*/ 177 w 178"/>
              <a:gd name="T9" fmla="*/ 131 h 132"/>
              <a:gd name="T10" fmla="*/ 178 w 178"/>
              <a:gd name="T11" fmla="*/ 132 h 132"/>
              <a:gd name="T12" fmla="*/ 178 w 178"/>
              <a:gd name="T13" fmla="*/ 131 h 132"/>
            </a:gdLst>
            <a:ahLst/>
            <a:cxnLst>
              <a:cxn ang="0">
                <a:pos x="T0" y="T1"/>
              </a:cxn>
              <a:cxn ang="0">
                <a:pos x="T2" y="T3"/>
              </a:cxn>
              <a:cxn ang="0">
                <a:pos x="T4" y="T5"/>
              </a:cxn>
              <a:cxn ang="0">
                <a:pos x="T6" y="T7"/>
              </a:cxn>
              <a:cxn ang="0">
                <a:pos x="T8" y="T9"/>
              </a:cxn>
              <a:cxn ang="0">
                <a:pos x="T10" y="T11"/>
              </a:cxn>
              <a:cxn ang="0">
                <a:pos x="T12" y="T13"/>
              </a:cxn>
            </a:cxnLst>
            <a:rect l="0" t="0" r="r" b="b"/>
            <a:pathLst>
              <a:path w="178" h="132">
                <a:moveTo>
                  <a:pt x="178" y="131"/>
                </a:moveTo>
                <a:cubicBezTo>
                  <a:pt x="119" y="30"/>
                  <a:pt x="119" y="30"/>
                  <a:pt x="119" y="30"/>
                </a:cubicBezTo>
                <a:cubicBezTo>
                  <a:pt x="0" y="0"/>
                  <a:pt x="0" y="0"/>
                  <a:pt x="0" y="0"/>
                </a:cubicBezTo>
                <a:cubicBezTo>
                  <a:pt x="31" y="98"/>
                  <a:pt x="31" y="98"/>
                  <a:pt x="31" y="98"/>
                </a:cubicBezTo>
                <a:cubicBezTo>
                  <a:pt x="31" y="98"/>
                  <a:pt x="176" y="130"/>
                  <a:pt x="177" y="131"/>
                </a:cubicBezTo>
                <a:cubicBezTo>
                  <a:pt x="178" y="131"/>
                  <a:pt x="178" y="132"/>
                  <a:pt x="178" y="132"/>
                </a:cubicBezTo>
                <a:lnTo>
                  <a:pt x="178" y="13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13" name="Group 5788"/>
          <p:cNvGrpSpPr>
            <a:grpSpLocks noChangeAspect="1"/>
          </p:cNvGrpSpPr>
          <p:nvPr/>
        </p:nvGrpSpPr>
        <p:grpSpPr bwMode="auto">
          <a:xfrm>
            <a:off x="1554790" y="5115704"/>
            <a:ext cx="415185" cy="1415804"/>
            <a:chOff x="2534" y="2472"/>
            <a:chExt cx="139" cy="474"/>
          </a:xfrm>
          <a:gradFill>
            <a:gsLst>
              <a:gs pos="100000">
                <a:schemeClr val="bg1">
                  <a:alpha val="0"/>
                </a:schemeClr>
              </a:gs>
              <a:gs pos="0">
                <a:schemeClr val="bg1">
                  <a:lumMod val="65000"/>
                  <a:alpha val="32000"/>
                </a:schemeClr>
              </a:gs>
            </a:gsLst>
            <a:lin ang="5400000" scaled="0"/>
          </a:gradFill>
        </p:grpSpPr>
        <p:sp>
          <p:nvSpPr>
            <p:cNvPr id="214" name="Freeform 5789"/>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5790"/>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6" name="Group 5638"/>
          <p:cNvGrpSpPr>
            <a:grpSpLocks noChangeAspect="1"/>
          </p:cNvGrpSpPr>
          <p:nvPr/>
        </p:nvGrpSpPr>
        <p:grpSpPr bwMode="auto">
          <a:xfrm>
            <a:off x="1574925" y="4322207"/>
            <a:ext cx="2309539" cy="903473"/>
            <a:chOff x="3454" y="2010"/>
            <a:chExt cx="772" cy="302"/>
          </a:xfrm>
          <a:solidFill>
            <a:schemeClr val="bg1">
              <a:lumMod val="85000"/>
            </a:schemeClr>
          </a:solidFill>
        </p:grpSpPr>
        <p:sp>
          <p:nvSpPr>
            <p:cNvPr id="217" name="Freeform 5639"/>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5640"/>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219" name="组合 218"/>
          <p:cNvGrpSpPr/>
          <p:nvPr/>
        </p:nvGrpSpPr>
        <p:grpSpPr>
          <a:xfrm>
            <a:off x="1489797" y="3654435"/>
            <a:ext cx="1026394" cy="2145453"/>
            <a:chOff x="4400552" y="1170243"/>
            <a:chExt cx="1411857" cy="2951180"/>
          </a:xfrm>
        </p:grpSpPr>
        <p:sp>
          <p:nvSpPr>
            <p:cNvPr id="220" name="Freeform 5702"/>
            <p:cNvSpPr>
              <a:spLocks/>
            </p:cNvSpPr>
            <p:nvPr/>
          </p:nvSpPr>
          <p:spPr bwMode="auto">
            <a:xfrm>
              <a:off x="5450459" y="3873773"/>
              <a:ext cx="361950" cy="247650"/>
            </a:xfrm>
            <a:custGeom>
              <a:avLst/>
              <a:gdLst>
                <a:gd name="T0" fmla="*/ 39 w 39"/>
                <a:gd name="T1" fmla="*/ 11 h 27"/>
                <a:gd name="T2" fmla="*/ 39 w 39"/>
                <a:gd name="T3" fmla="*/ 12 h 27"/>
                <a:gd name="T4" fmla="*/ 38 w 39"/>
                <a:gd name="T5" fmla="*/ 13 h 27"/>
                <a:gd name="T6" fmla="*/ 31 w 39"/>
                <a:gd name="T7" fmla="*/ 19 h 27"/>
                <a:gd name="T8" fmla="*/ 30 w 39"/>
                <a:gd name="T9" fmla="*/ 20 h 27"/>
                <a:gd name="T10" fmla="*/ 29 w 39"/>
                <a:gd name="T11" fmla="*/ 21 h 27"/>
                <a:gd name="T12" fmla="*/ 19 w 39"/>
                <a:gd name="T13" fmla="*/ 25 h 27"/>
                <a:gd name="T14" fmla="*/ 17 w 39"/>
                <a:gd name="T15" fmla="*/ 26 h 27"/>
                <a:gd name="T16" fmla="*/ 16 w 39"/>
                <a:gd name="T17" fmla="*/ 26 h 27"/>
                <a:gd name="T18" fmla="*/ 7 w 39"/>
                <a:gd name="T19" fmla="*/ 27 h 27"/>
                <a:gd name="T20" fmla="*/ 6 w 39"/>
                <a:gd name="T21" fmla="*/ 26 h 27"/>
                <a:gd name="T22" fmla="*/ 5 w 39"/>
                <a:gd name="T23" fmla="*/ 26 h 27"/>
                <a:gd name="T24" fmla="*/ 0 w 39"/>
                <a:gd name="T25" fmla="*/ 15 h 27"/>
                <a:gd name="T26" fmla="*/ 11 w 39"/>
                <a:gd name="T27" fmla="*/ 14 h 27"/>
                <a:gd name="T28" fmla="*/ 11 w 39"/>
                <a:gd name="T29" fmla="*/ 15 h 27"/>
                <a:gd name="T30" fmla="*/ 12 w 39"/>
                <a:gd name="T31" fmla="*/ 14 h 27"/>
                <a:gd name="T32" fmla="*/ 26 w 39"/>
                <a:gd name="T33" fmla="*/ 8 h 27"/>
                <a:gd name="T34" fmla="*/ 26 w 39"/>
                <a:gd name="T35" fmla="*/ 8 h 27"/>
                <a:gd name="T36" fmla="*/ 34 w 39"/>
                <a:gd name="T37" fmla="*/ 0 h 27"/>
                <a:gd name="T38" fmla="*/ 39 w 39"/>
                <a:gd name="T3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E87071"/>
                </a:solidFill>
              </a:endParaRPr>
            </a:p>
          </p:txBody>
        </p:sp>
        <p:sp>
          <p:nvSpPr>
            <p:cNvPr id="221" name="Freeform 5704"/>
            <p:cNvSpPr>
              <a:spLocks/>
            </p:cNvSpPr>
            <p:nvPr/>
          </p:nvSpPr>
          <p:spPr bwMode="auto">
            <a:xfrm>
              <a:off x="4400552" y="1170243"/>
              <a:ext cx="493713" cy="893763"/>
            </a:xfrm>
            <a:custGeom>
              <a:avLst/>
              <a:gdLst>
                <a:gd name="T0" fmla="*/ 27 w 54"/>
                <a:gd name="T1" fmla="*/ 95 h 96"/>
                <a:gd name="T2" fmla="*/ 39 w 54"/>
                <a:gd name="T3" fmla="*/ 90 h 96"/>
                <a:gd name="T4" fmla="*/ 50 w 54"/>
                <a:gd name="T5" fmla="*/ 85 h 96"/>
                <a:gd name="T6" fmla="*/ 50 w 54"/>
                <a:gd name="T7" fmla="*/ 67 h 96"/>
                <a:gd name="T8" fmla="*/ 43 w 54"/>
                <a:gd name="T9" fmla="*/ 51 h 96"/>
                <a:gd name="T10" fmla="*/ 37 w 54"/>
                <a:gd name="T11" fmla="*/ 41 h 96"/>
                <a:gd name="T12" fmla="*/ 37 w 54"/>
                <a:gd name="T13" fmla="*/ 41 h 96"/>
                <a:gd name="T14" fmla="*/ 2 w 54"/>
                <a:gd name="T15" fmla="*/ 1 h 96"/>
                <a:gd name="T16" fmla="*/ 0 w 54"/>
                <a:gd name="T17" fmla="*/ 0 h 96"/>
                <a:gd name="T18" fmla="*/ 0 w 54"/>
                <a:gd name="T19" fmla="*/ 2 h 96"/>
                <a:gd name="T20" fmla="*/ 5 w 54"/>
                <a:gd name="T21" fmla="*/ 56 h 96"/>
                <a:gd name="T22" fmla="*/ 7 w 54"/>
                <a:gd name="T23" fmla="*/ 66 h 96"/>
                <a:gd name="T24" fmla="*/ 14 w 54"/>
                <a:gd name="T25" fmla="*/ 82 h 96"/>
                <a:gd name="T26" fmla="*/ 27 w 54"/>
                <a:gd name="T27" fmla="*/ 95 h 96"/>
                <a:gd name="connsiteX0" fmla="*/ 5000 w 9814"/>
                <a:gd name="connsiteY0" fmla="*/ 9896 h 9909"/>
                <a:gd name="connsiteX1" fmla="*/ 7222 w 9814"/>
                <a:gd name="connsiteY1" fmla="*/ 9375 h 9909"/>
                <a:gd name="connsiteX2" fmla="*/ 9259 w 9814"/>
                <a:gd name="connsiteY2" fmla="*/ 8854 h 9909"/>
                <a:gd name="connsiteX3" fmla="*/ 9259 w 9814"/>
                <a:gd name="connsiteY3" fmla="*/ 6979 h 9909"/>
                <a:gd name="connsiteX4" fmla="*/ 7963 w 9814"/>
                <a:gd name="connsiteY4" fmla="*/ 5313 h 9909"/>
                <a:gd name="connsiteX5" fmla="*/ 6852 w 9814"/>
                <a:gd name="connsiteY5" fmla="*/ 4271 h 9909"/>
                <a:gd name="connsiteX6" fmla="*/ 6852 w 9814"/>
                <a:gd name="connsiteY6" fmla="*/ 4271 h 9909"/>
                <a:gd name="connsiteX7" fmla="*/ 370 w 9814"/>
                <a:gd name="connsiteY7" fmla="*/ 104 h 9909"/>
                <a:gd name="connsiteX8" fmla="*/ 0 w 9814"/>
                <a:gd name="connsiteY8" fmla="*/ 0 h 9909"/>
                <a:gd name="connsiteX9" fmla="*/ 0 w 9814"/>
                <a:gd name="connsiteY9" fmla="*/ 208 h 9909"/>
                <a:gd name="connsiteX10" fmla="*/ 926 w 9814"/>
                <a:gd name="connsiteY10" fmla="*/ 5833 h 9909"/>
                <a:gd name="connsiteX11" fmla="*/ 1486 w 9814"/>
                <a:gd name="connsiteY11" fmla="*/ 6875 h 9909"/>
                <a:gd name="connsiteX12" fmla="*/ 2593 w 9814"/>
                <a:gd name="connsiteY12" fmla="*/ 8542 h 9909"/>
                <a:gd name="connsiteX13" fmla="*/ 5000 w 9814"/>
                <a:gd name="connsiteY13" fmla="*/ 9896 h 9909"/>
                <a:gd name="connsiteX0" fmla="*/ 5095 w 10001"/>
                <a:gd name="connsiteY0" fmla="*/ 9987 h 10000"/>
                <a:gd name="connsiteX1" fmla="*/ 7359 w 10001"/>
                <a:gd name="connsiteY1" fmla="*/ 9461 h 10000"/>
                <a:gd name="connsiteX2" fmla="*/ 9434 w 10001"/>
                <a:gd name="connsiteY2" fmla="*/ 8935 h 10000"/>
                <a:gd name="connsiteX3" fmla="*/ 9434 w 10001"/>
                <a:gd name="connsiteY3" fmla="*/ 7043 h 10000"/>
                <a:gd name="connsiteX4" fmla="*/ 8114 w 10001"/>
                <a:gd name="connsiteY4" fmla="*/ 5362 h 10000"/>
                <a:gd name="connsiteX5" fmla="*/ 6982 w 10001"/>
                <a:gd name="connsiteY5" fmla="*/ 4310 h 10000"/>
                <a:gd name="connsiteX6" fmla="*/ 6982 w 10001"/>
                <a:gd name="connsiteY6" fmla="*/ 4310 h 10000"/>
                <a:gd name="connsiteX7" fmla="*/ 377 w 10001"/>
                <a:gd name="connsiteY7" fmla="*/ 105 h 10000"/>
                <a:gd name="connsiteX8" fmla="*/ 0 w 10001"/>
                <a:gd name="connsiteY8" fmla="*/ 0 h 10000"/>
                <a:gd name="connsiteX9" fmla="*/ 0 w 10001"/>
                <a:gd name="connsiteY9" fmla="*/ 210 h 10000"/>
                <a:gd name="connsiteX10" fmla="*/ 944 w 10001"/>
                <a:gd name="connsiteY10" fmla="*/ 5887 h 10000"/>
                <a:gd name="connsiteX11" fmla="*/ 1514 w 10001"/>
                <a:gd name="connsiteY11" fmla="*/ 6938 h 10000"/>
                <a:gd name="connsiteX12" fmla="*/ 2739 w 10001"/>
                <a:gd name="connsiteY12" fmla="*/ 8620 h 10000"/>
                <a:gd name="connsiteX13" fmla="*/ 5095 w 10001"/>
                <a:gd name="connsiteY13" fmla="*/ 9987 h 10000"/>
                <a:gd name="connsiteX0" fmla="*/ 5168 w 10074"/>
                <a:gd name="connsiteY0" fmla="*/ 10248 h 10261"/>
                <a:gd name="connsiteX1" fmla="*/ 7432 w 10074"/>
                <a:gd name="connsiteY1" fmla="*/ 9722 h 10261"/>
                <a:gd name="connsiteX2" fmla="*/ 9507 w 10074"/>
                <a:gd name="connsiteY2" fmla="*/ 9196 h 10261"/>
                <a:gd name="connsiteX3" fmla="*/ 9507 w 10074"/>
                <a:gd name="connsiteY3" fmla="*/ 7304 h 10261"/>
                <a:gd name="connsiteX4" fmla="*/ 8187 w 10074"/>
                <a:gd name="connsiteY4" fmla="*/ 5623 h 10261"/>
                <a:gd name="connsiteX5" fmla="*/ 7055 w 10074"/>
                <a:gd name="connsiteY5" fmla="*/ 4571 h 10261"/>
                <a:gd name="connsiteX6" fmla="*/ 7055 w 10074"/>
                <a:gd name="connsiteY6" fmla="*/ 4571 h 10261"/>
                <a:gd name="connsiteX7" fmla="*/ 450 w 10074"/>
                <a:gd name="connsiteY7" fmla="*/ 366 h 10261"/>
                <a:gd name="connsiteX8" fmla="*/ 73 w 10074"/>
                <a:gd name="connsiteY8" fmla="*/ 261 h 10261"/>
                <a:gd name="connsiteX9" fmla="*/ 73 w 10074"/>
                <a:gd name="connsiteY9" fmla="*/ 471 h 10261"/>
                <a:gd name="connsiteX10" fmla="*/ 1066 w 10074"/>
                <a:gd name="connsiteY10" fmla="*/ 6039 h 10261"/>
                <a:gd name="connsiteX11" fmla="*/ 1587 w 10074"/>
                <a:gd name="connsiteY11" fmla="*/ 7199 h 10261"/>
                <a:gd name="connsiteX12" fmla="*/ 2812 w 10074"/>
                <a:gd name="connsiteY12" fmla="*/ 8881 h 10261"/>
                <a:gd name="connsiteX13" fmla="*/ 5168 w 10074"/>
                <a:gd name="connsiteY13" fmla="*/ 10248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7055" y="4571"/>
                  </a:ln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222" name="Freeform 5715"/>
            <p:cNvSpPr>
              <a:spLocks/>
            </p:cNvSpPr>
            <p:nvPr/>
          </p:nvSpPr>
          <p:spPr bwMode="auto">
            <a:xfrm>
              <a:off x="4476484" y="1752667"/>
              <a:ext cx="1084263" cy="2273301"/>
            </a:xfrm>
            <a:custGeom>
              <a:avLst/>
              <a:gdLst>
                <a:gd name="T0" fmla="*/ 105 w 117"/>
                <a:gd name="T1" fmla="*/ 248 h 248"/>
                <a:gd name="T2" fmla="*/ 1 w 117"/>
                <a:gd name="T3" fmla="*/ 8 h 248"/>
                <a:gd name="T4" fmla="*/ 3 w 117"/>
                <a:gd name="T5" fmla="*/ 2 h 248"/>
                <a:gd name="T6" fmla="*/ 13 w 117"/>
                <a:gd name="T7" fmla="*/ 5 h 248"/>
                <a:gd name="T8" fmla="*/ 117 w 117"/>
                <a:gd name="T9" fmla="*/ 247 h 248"/>
                <a:gd name="T10" fmla="*/ 105 w 117"/>
                <a:gd name="T11" fmla="*/ 248 h 248"/>
              </a:gdLst>
              <a:ahLst/>
              <a:cxnLst>
                <a:cxn ang="0">
                  <a:pos x="T0" y="T1"/>
                </a:cxn>
                <a:cxn ang="0">
                  <a:pos x="T2" y="T3"/>
                </a:cxn>
                <a:cxn ang="0">
                  <a:pos x="T4" y="T5"/>
                </a:cxn>
                <a:cxn ang="0">
                  <a:pos x="T6" y="T7"/>
                </a:cxn>
                <a:cxn ang="0">
                  <a:pos x="T8" y="T9"/>
                </a:cxn>
                <a:cxn ang="0">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5716"/>
            <p:cNvSpPr>
              <a:spLocks/>
            </p:cNvSpPr>
            <p:nvPr/>
          </p:nvSpPr>
          <p:spPr bwMode="auto">
            <a:xfrm>
              <a:off x="4713020" y="1641541"/>
              <a:ext cx="1055688" cy="2328864"/>
            </a:xfrm>
            <a:custGeom>
              <a:avLst/>
              <a:gdLst>
                <a:gd name="T0" fmla="*/ 105 w 114"/>
                <a:gd name="T1" fmla="*/ 254 h 254"/>
                <a:gd name="T2" fmla="*/ 0 w 114"/>
                <a:gd name="T3" fmla="*/ 12 h 254"/>
                <a:gd name="T4" fmla="*/ 6 w 114"/>
                <a:gd name="T5" fmla="*/ 2 h 254"/>
                <a:gd name="T6" fmla="*/ 11 w 114"/>
                <a:gd name="T7" fmla="*/ 5 h 254"/>
                <a:gd name="T8" fmla="*/ 114 w 114"/>
                <a:gd name="T9" fmla="*/ 245 h 254"/>
                <a:gd name="T10" fmla="*/ 105 w 114"/>
                <a:gd name="T11" fmla="*/ 254 h 254"/>
              </a:gdLst>
              <a:ahLst/>
              <a:cxnLst>
                <a:cxn ang="0">
                  <a:pos x="T0" y="T1"/>
                </a:cxn>
                <a:cxn ang="0">
                  <a:pos x="T2" y="T3"/>
                </a:cxn>
                <a:cxn ang="0">
                  <a:pos x="T4" y="T5"/>
                </a:cxn>
                <a:cxn ang="0">
                  <a:pos x="T6" y="T7"/>
                </a:cxn>
                <a:cxn ang="0">
                  <a:pos x="T8" y="T9"/>
                </a:cxn>
                <a:cxn ang="0">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5717"/>
            <p:cNvSpPr>
              <a:spLocks/>
            </p:cNvSpPr>
            <p:nvPr/>
          </p:nvSpPr>
          <p:spPr bwMode="auto">
            <a:xfrm>
              <a:off x="4597132" y="1733617"/>
              <a:ext cx="1093788" cy="2282828"/>
            </a:xfrm>
            <a:custGeom>
              <a:avLst/>
              <a:gdLst>
                <a:gd name="T0" fmla="*/ 104 w 118"/>
                <a:gd name="T1" fmla="*/ 249 h 249"/>
                <a:gd name="T2" fmla="*/ 1 w 118"/>
                <a:gd name="T3" fmla="*/ 10 h 249"/>
                <a:gd name="T4" fmla="*/ 5 w 118"/>
                <a:gd name="T5" fmla="*/ 2 h 249"/>
                <a:gd name="T6" fmla="*/ 14 w 118"/>
                <a:gd name="T7" fmla="*/ 4 h 249"/>
                <a:gd name="T8" fmla="*/ 118 w 118"/>
                <a:gd name="T9" fmla="*/ 244 h 249"/>
                <a:gd name="T10" fmla="*/ 104 w 118"/>
                <a:gd name="T11" fmla="*/ 249 h 249"/>
              </a:gdLst>
              <a:ahLst/>
              <a:cxnLst>
                <a:cxn ang="0">
                  <a:pos x="T0" y="T1"/>
                </a:cxn>
                <a:cxn ang="0">
                  <a:pos x="T2" y="T3"/>
                </a:cxn>
                <a:cxn ang="0">
                  <a:pos x="T4" y="T5"/>
                </a:cxn>
                <a:cxn ang="0">
                  <a:pos x="T6" y="T7"/>
                </a:cxn>
                <a:cxn ang="0">
                  <a:pos x="T8" y="T9"/>
                </a:cxn>
                <a:cxn ang="0">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5703"/>
            <p:cNvSpPr>
              <a:spLocks/>
            </p:cNvSpPr>
            <p:nvPr/>
          </p:nvSpPr>
          <p:spPr bwMode="auto">
            <a:xfrm>
              <a:off x="4405578" y="1186854"/>
              <a:ext cx="189438" cy="312121"/>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26" name="组合 225"/>
          <p:cNvGrpSpPr/>
          <p:nvPr/>
        </p:nvGrpSpPr>
        <p:grpSpPr>
          <a:xfrm rot="781172">
            <a:off x="1967078" y="3323717"/>
            <a:ext cx="1026394" cy="2145453"/>
            <a:chOff x="4400552" y="1170242"/>
            <a:chExt cx="1411857" cy="2951181"/>
          </a:xfrm>
        </p:grpSpPr>
        <p:sp>
          <p:nvSpPr>
            <p:cNvPr id="227" name="Freeform 5702"/>
            <p:cNvSpPr>
              <a:spLocks/>
            </p:cNvSpPr>
            <p:nvPr/>
          </p:nvSpPr>
          <p:spPr bwMode="auto">
            <a:xfrm>
              <a:off x="5450459" y="3873773"/>
              <a:ext cx="361950" cy="247650"/>
            </a:xfrm>
            <a:custGeom>
              <a:avLst/>
              <a:gdLst>
                <a:gd name="T0" fmla="*/ 39 w 39"/>
                <a:gd name="T1" fmla="*/ 11 h 27"/>
                <a:gd name="T2" fmla="*/ 39 w 39"/>
                <a:gd name="T3" fmla="*/ 12 h 27"/>
                <a:gd name="T4" fmla="*/ 38 w 39"/>
                <a:gd name="T5" fmla="*/ 13 h 27"/>
                <a:gd name="T6" fmla="*/ 31 w 39"/>
                <a:gd name="T7" fmla="*/ 19 h 27"/>
                <a:gd name="T8" fmla="*/ 30 w 39"/>
                <a:gd name="T9" fmla="*/ 20 h 27"/>
                <a:gd name="T10" fmla="*/ 29 w 39"/>
                <a:gd name="T11" fmla="*/ 21 h 27"/>
                <a:gd name="T12" fmla="*/ 19 w 39"/>
                <a:gd name="T13" fmla="*/ 25 h 27"/>
                <a:gd name="T14" fmla="*/ 17 w 39"/>
                <a:gd name="T15" fmla="*/ 26 h 27"/>
                <a:gd name="T16" fmla="*/ 16 w 39"/>
                <a:gd name="T17" fmla="*/ 26 h 27"/>
                <a:gd name="T18" fmla="*/ 7 w 39"/>
                <a:gd name="T19" fmla="*/ 27 h 27"/>
                <a:gd name="T20" fmla="*/ 6 w 39"/>
                <a:gd name="T21" fmla="*/ 26 h 27"/>
                <a:gd name="T22" fmla="*/ 5 w 39"/>
                <a:gd name="T23" fmla="*/ 26 h 27"/>
                <a:gd name="T24" fmla="*/ 0 w 39"/>
                <a:gd name="T25" fmla="*/ 15 h 27"/>
                <a:gd name="T26" fmla="*/ 11 w 39"/>
                <a:gd name="T27" fmla="*/ 14 h 27"/>
                <a:gd name="T28" fmla="*/ 11 w 39"/>
                <a:gd name="T29" fmla="*/ 15 h 27"/>
                <a:gd name="T30" fmla="*/ 12 w 39"/>
                <a:gd name="T31" fmla="*/ 14 h 27"/>
                <a:gd name="T32" fmla="*/ 26 w 39"/>
                <a:gd name="T33" fmla="*/ 8 h 27"/>
                <a:gd name="T34" fmla="*/ 26 w 39"/>
                <a:gd name="T35" fmla="*/ 8 h 27"/>
                <a:gd name="T36" fmla="*/ 34 w 39"/>
                <a:gd name="T37" fmla="*/ 0 h 27"/>
                <a:gd name="T38" fmla="*/ 39 w 39"/>
                <a:gd name="T3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E87071"/>
                </a:solidFill>
              </a:endParaRPr>
            </a:p>
          </p:txBody>
        </p:sp>
        <p:sp>
          <p:nvSpPr>
            <p:cNvPr id="228" name="Freeform 5704"/>
            <p:cNvSpPr>
              <a:spLocks/>
            </p:cNvSpPr>
            <p:nvPr/>
          </p:nvSpPr>
          <p:spPr bwMode="auto">
            <a:xfrm>
              <a:off x="4400552" y="1170242"/>
              <a:ext cx="493713" cy="893764"/>
            </a:xfrm>
            <a:custGeom>
              <a:avLst/>
              <a:gdLst>
                <a:gd name="T0" fmla="*/ 27 w 54"/>
                <a:gd name="T1" fmla="*/ 95 h 96"/>
                <a:gd name="T2" fmla="*/ 39 w 54"/>
                <a:gd name="T3" fmla="*/ 90 h 96"/>
                <a:gd name="T4" fmla="*/ 50 w 54"/>
                <a:gd name="T5" fmla="*/ 85 h 96"/>
                <a:gd name="T6" fmla="*/ 50 w 54"/>
                <a:gd name="T7" fmla="*/ 67 h 96"/>
                <a:gd name="T8" fmla="*/ 43 w 54"/>
                <a:gd name="T9" fmla="*/ 51 h 96"/>
                <a:gd name="T10" fmla="*/ 37 w 54"/>
                <a:gd name="T11" fmla="*/ 41 h 96"/>
                <a:gd name="T12" fmla="*/ 37 w 54"/>
                <a:gd name="T13" fmla="*/ 41 h 96"/>
                <a:gd name="T14" fmla="*/ 2 w 54"/>
                <a:gd name="T15" fmla="*/ 1 h 96"/>
                <a:gd name="T16" fmla="*/ 0 w 54"/>
                <a:gd name="T17" fmla="*/ 0 h 96"/>
                <a:gd name="T18" fmla="*/ 0 w 54"/>
                <a:gd name="T19" fmla="*/ 2 h 96"/>
                <a:gd name="T20" fmla="*/ 5 w 54"/>
                <a:gd name="T21" fmla="*/ 56 h 96"/>
                <a:gd name="T22" fmla="*/ 7 w 54"/>
                <a:gd name="T23" fmla="*/ 66 h 96"/>
                <a:gd name="T24" fmla="*/ 14 w 54"/>
                <a:gd name="T25" fmla="*/ 82 h 96"/>
                <a:gd name="T26" fmla="*/ 27 w 54"/>
                <a:gd name="T27" fmla="*/ 95 h 96"/>
                <a:gd name="connsiteX0" fmla="*/ 5000 w 9814"/>
                <a:gd name="connsiteY0" fmla="*/ 9896 h 9909"/>
                <a:gd name="connsiteX1" fmla="*/ 7222 w 9814"/>
                <a:gd name="connsiteY1" fmla="*/ 9375 h 9909"/>
                <a:gd name="connsiteX2" fmla="*/ 9259 w 9814"/>
                <a:gd name="connsiteY2" fmla="*/ 8854 h 9909"/>
                <a:gd name="connsiteX3" fmla="*/ 9259 w 9814"/>
                <a:gd name="connsiteY3" fmla="*/ 6979 h 9909"/>
                <a:gd name="connsiteX4" fmla="*/ 7963 w 9814"/>
                <a:gd name="connsiteY4" fmla="*/ 5313 h 9909"/>
                <a:gd name="connsiteX5" fmla="*/ 6852 w 9814"/>
                <a:gd name="connsiteY5" fmla="*/ 4271 h 9909"/>
                <a:gd name="connsiteX6" fmla="*/ 6852 w 9814"/>
                <a:gd name="connsiteY6" fmla="*/ 4271 h 9909"/>
                <a:gd name="connsiteX7" fmla="*/ 370 w 9814"/>
                <a:gd name="connsiteY7" fmla="*/ 104 h 9909"/>
                <a:gd name="connsiteX8" fmla="*/ 0 w 9814"/>
                <a:gd name="connsiteY8" fmla="*/ 0 h 9909"/>
                <a:gd name="connsiteX9" fmla="*/ 0 w 9814"/>
                <a:gd name="connsiteY9" fmla="*/ 208 h 9909"/>
                <a:gd name="connsiteX10" fmla="*/ 926 w 9814"/>
                <a:gd name="connsiteY10" fmla="*/ 5833 h 9909"/>
                <a:gd name="connsiteX11" fmla="*/ 1486 w 9814"/>
                <a:gd name="connsiteY11" fmla="*/ 6875 h 9909"/>
                <a:gd name="connsiteX12" fmla="*/ 2593 w 9814"/>
                <a:gd name="connsiteY12" fmla="*/ 8542 h 9909"/>
                <a:gd name="connsiteX13" fmla="*/ 5000 w 9814"/>
                <a:gd name="connsiteY13" fmla="*/ 9896 h 9909"/>
                <a:gd name="connsiteX0" fmla="*/ 5095 w 10001"/>
                <a:gd name="connsiteY0" fmla="*/ 9987 h 10000"/>
                <a:gd name="connsiteX1" fmla="*/ 7359 w 10001"/>
                <a:gd name="connsiteY1" fmla="*/ 9461 h 10000"/>
                <a:gd name="connsiteX2" fmla="*/ 9434 w 10001"/>
                <a:gd name="connsiteY2" fmla="*/ 8935 h 10000"/>
                <a:gd name="connsiteX3" fmla="*/ 9434 w 10001"/>
                <a:gd name="connsiteY3" fmla="*/ 7043 h 10000"/>
                <a:gd name="connsiteX4" fmla="*/ 8114 w 10001"/>
                <a:gd name="connsiteY4" fmla="*/ 5362 h 10000"/>
                <a:gd name="connsiteX5" fmla="*/ 6982 w 10001"/>
                <a:gd name="connsiteY5" fmla="*/ 4310 h 10000"/>
                <a:gd name="connsiteX6" fmla="*/ 6982 w 10001"/>
                <a:gd name="connsiteY6" fmla="*/ 4310 h 10000"/>
                <a:gd name="connsiteX7" fmla="*/ 377 w 10001"/>
                <a:gd name="connsiteY7" fmla="*/ 105 h 10000"/>
                <a:gd name="connsiteX8" fmla="*/ 0 w 10001"/>
                <a:gd name="connsiteY8" fmla="*/ 0 h 10000"/>
                <a:gd name="connsiteX9" fmla="*/ 0 w 10001"/>
                <a:gd name="connsiteY9" fmla="*/ 210 h 10000"/>
                <a:gd name="connsiteX10" fmla="*/ 944 w 10001"/>
                <a:gd name="connsiteY10" fmla="*/ 5887 h 10000"/>
                <a:gd name="connsiteX11" fmla="*/ 1514 w 10001"/>
                <a:gd name="connsiteY11" fmla="*/ 6938 h 10000"/>
                <a:gd name="connsiteX12" fmla="*/ 2739 w 10001"/>
                <a:gd name="connsiteY12" fmla="*/ 8620 h 10000"/>
                <a:gd name="connsiteX13" fmla="*/ 5095 w 10001"/>
                <a:gd name="connsiteY13" fmla="*/ 9987 h 10000"/>
                <a:gd name="connsiteX0" fmla="*/ 5168 w 10074"/>
                <a:gd name="connsiteY0" fmla="*/ 10248 h 10261"/>
                <a:gd name="connsiteX1" fmla="*/ 7432 w 10074"/>
                <a:gd name="connsiteY1" fmla="*/ 9722 h 10261"/>
                <a:gd name="connsiteX2" fmla="*/ 9507 w 10074"/>
                <a:gd name="connsiteY2" fmla="*/ 9196 h 10261"/>
                <a:gd name="connsiteX3" fmla="*/ 9507 w 10074"/>
                <a:gd name="connsiteY3" fmla="*/ 7304 h 10261"/>
                <a:gd name="connsiteX4" fmla="*/ 8187 w 10074"/>
                <a:gd name="connsiteY4" fmla="*/ 5623 h 10261"/>
                <a:gd name="connsiteX5" fmla="*/ 7055 w 10074"/>
                <a:gd name="connsiteY5" fmla="*/ 4571 h 10261"/>
                <a:gd name="connsiteX6" fmla="*/ 7055 w 10074"/>
                <a:gd name="connsiteY6" fmla="*/ 4571 h 10261"/>
                <a:gd name="connsiteX7" fmla="*/ 450 w 10074"/>
                <a:gd name="connsiteY7" fmla="*/ 366 h 10261"/>
                <a:gd name="connsiteX8" fmla="*/ 73 w 10074"/>
                <a:gd name="connsiteY8" fmla="*/ 261 h 10261"/>
                <a:gd name="connsiteX9" fmla="*/ 73 w 10074"/>
                <a:gd name="connsiteY9" fmla="*/ 471 h 10261"/>
                <a:gd name="connsiteX10" fmla="*/ 1066 w 10074"/>
                <a:gd name="connsiteY10" fmla="*/ 6039 h 10261"/>
                <a:gd name="connsiteX11" fmla="*/ 1587 w 10074"/>
                <a:gd name="connsiteY11" fmla="*/ 7199 h 10261"/>
                <a:gd name="connsiteX12" fmla="*/ 2812 w 10074"/>
                <a:gd name="connsiteY12" fmla="*/ 8881 h 10261"/>
                <a:gd name="connsiteX13" fmla="*/ 5168 w 10074"/>
                <a:gd name="connsiteY13" fmla="*/ 10248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7055" y="4571"/>
                  </a:ln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229" name="Freeform 5715"/>
            <p:cNvSpPr>
              <a:spLocks/>
            </p:cNvSpPr>
            <p:nvPr/>
          </p:nvSpPr>
          <p:spPr bwMode="auto">
            <a:xfrm>
              <a:off x="4476483" y="1752666"/>
              <a:ext cx="1084263" cy="2273302"/>
            </a:xfrm>
            <a:custGeom>
              <a:avLst/>
              <a:gdLst>
                <a:gd name="T0" fmla="*/ 105 w 117"/>
                <a:gd name="T1" fmla="*/ 248 h 248"/>
                <a:gd name="T2" fmla="*/ 1 w 117"/>
                <a:gd name="T3" fmla="*/ 8 h 248"/>
                <a:gd name="T4" fmla="*/ 3 w 117"/>
                <a:gd name="T5" fmla="*/ 2 h 248"/>
                <a:gd name="T6" fmla="*/ 13 w 117"/>
                <a:gd name="T7" fmla="*/ 5 h 248"/>
                <a:gd name="T8" fmla="*/ 117 w 117"/>
                <a:gd name="T9" fmla="*/ 247 h 248"/>
                <a:gd name="T10" fmla="*/ 105 w 117"/>
                <a:gd name="T11" fmla="*/ 248 h 248"/>
              </a:gdLst>
              <a:ahLst/>
              <a:cxnLst>
                <a:cxn ang="0">
                  <a:pos x="T0" y="T1"/>
                </a:cxn>
                <a:cxn ang="0">
                  <a:pos x="T2" y="T3"/>
                </a:cxn>
                <a:cxn ang="0">
                  <a:pos x="T4" y="T5"/>
                </a:cxn>
                <a:cxn ang="0">
                  <a:pos x="T6" y="T7"/>
                </a:cxn>
                <a:cxn ang="0">
                  <a:pos x="T8" y="T9"/>
                </a:cxn>
                <a:cxn ang="0">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5716"/>
            <p:cNvSpPr>
              <a:spLocks/>
            </p:cNvSpPr>
            <p:nvPr/>
          </p:nvSpPr>
          <p:spPr bwMode="auto">
            <a:xfrm>
              <a:off x="4713021" y="1641541"/>
              <a:ext cx="1055688" cy="2328865"/>
            </a:xfrm>
            <a:custGeom>
              <a:avLst/>
              <a:gdLst>
                <a:gd name="T0" fmla="*/ 105 w 114"/>
                <a:gd name="T1" fmla="*/ 254 h 254"/>
                <a:gd name="T2" fmla="*/ 0 w 114"/>
                <a:gd name="T3" fmla="*/ 12 h 254"/>
                <a:gd name="T4" fmla="*/ 6 w 114"/>
                <a:gd name="T5" fmla="*/ 2 h 254"/>
                <a:gd name="T6" fmla="*/ 11 w 114"/>
                <a:gd name="T7" fmla="*/ 5 h 254"/>
                <a:gd name="T8" fmla="*/ 114 w 114"/>
                <a:gd name="T9" fmla="*/ 245 h 254"/>
                <a:gd name="T10" fmla="*/ 105 w 114"/>
                <a:gd name="T11" fmla="*/ 254 h 254"/>
              </a:gdLst>
              <a:ahLst/>
              <a:cxnLst>
                <a:cxn ang="0">
                  <a:pos x="T0" y="T1"/>
                </a:cxn>
                <a:cxn ang="0">
                  <a:pos x="T2" y="T3"/>
                </a:cxn>
                <a:cxn ang="0">
                  <a:pos x="T4" y="T5"/>
                </a:cxn>
                <a:cxn ang="0">
                  <a:pos x="T6" y="T7"/>
                </a:cxn>
                <a:cxn ang="0">
                  <a:pos x="T8" y="T9"/>
                </a:cxn>
                <a:cxn ang="0">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5717"/>
            <p:cNvSpPr>
              <a:spLocks/>
            </p:cNvSpPr>
            <p:nvPr/>
          </p:nvSpPr>
          <p:spPr bwMode="auto">
            <a:xfrm>
              <a:off x="4597132" y="1733617"/>
              <a:ext cx="1093788" cy="2282828"/>
            </a:xfrm>
            <a:custGeom>
              <a:avLst/>
              <a:gdLst>
                <a:gd name="T0" fmla="*/ 104 w 118"/>
                <a:gd name="T1" fmla="*/ 249 h 249"/>
                <a:gd name="T2" fmla="*/ 1 w 118"/>
                <a:gd name="T3" fmla="*/ 10 h 249"/>
                <a:gd name="T4" fmla="*/ 5 w 118"/>
                <a:gd name="T5" fmla="*/ 2 h 249"/>
                <a:gd name="T6" fmla="*/ 14 w 118"/>
                <a:gd name="T7" fmla="*/ 4 h 249"/>
                <a:gd name="T8" fmla="*/ 118 w 118"/>
                <a:gd name="T9" fmla="*/ 244 h 249"/>
                <a:gd name="T10" fmla="*/ 104 w 118"/>
                <a:gd name="T11" fmla="*/ 249 h 249"/>
              </a:gdLst>
              <a:ahLst/>
              <a:cxnLst>
                <a:cxn ang="0">
                  <a:pos x="T0" y="T1"/>
                </a:cxn>
                <a:cxn ang="0">
                  <a:pos x="T2" y="T3"/>
                </a:cxn>
                <a:cxn ang="0">
                  <a:pos x="T4" y="T5"/>
                </a:cxn>
                <a:cxn ang="0">
                  <a:pos x="T6" y="T7"/>
                </a:cxn>
                <a:cxn ang="0">
                  <a:pos x="T8" y="T9"/>
                </a:cxn>
                <a:cxn ang="0">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5703"/>
            <p:cNvSpPr>
              <a:spLocks/>
            </p:cNvSpPr>
            <p:nvPr/>
          </p:nvSpPr>
          <p:spPr bwMode="auto">
            <a:xfrm>
              <a:off x="4405578" y="1186853"/>
              <a:ext cx="189438" cy="312121"/>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33" name="组合 232"/>
          <p:cNvGrpSpPr/>
          <p:nvPr/>
        </p:nvGrpSpPr>
        <p:grpSpPr>
          <a:xfrm rot="1701895">
            <a:off x="2620060" y="3286341"/>
            <a:ext cx="1026394" cy="2145453"/>
            <a:chOff x="4400548" y="1170243"/>
            <a:chExt cx="1411855" cy="2951179"/>
          </a:xfrm>
        </p:grpSpPr>
        <p:sp>
          <p:nvSpPr>
            <p:cNvPr id="234" name="Freeform 5702"/>
            <p:cNvSpPr>
              <a:spLocks/>
            </p:cNvSpPr>
            <p:nvPr/>
          </p:nvSpPr>
          <p:spPr bwMode="auto">
            <a:xfrm>
              <a:off x="5450453" y="3873772"/>
              <a:ext cx="361950" cy="247650"/>
            </a:xfrm>
            <a:custGeom>
              <a:avLst/>
              <a:gdLst>
                <a:gd name="T0" fmla="*/ 39 w 39"/>
                <a:gd name="T1" fmla="*/ 11 h 27"/>
                <a:gd name="T2" fmla="*/ 39 w 39"/>
                <a:gd name="T3" fmla="*/ 12 h 27"/>
                <a:gd name="T4" fmla="*/ 38 w 39"/>
                <a:gd name="T5" fmla="*/ 13 h 27"/>
                <a:gd name="T6" fmla="*/ 31 w 39"/>
                <a:gd name="T7" fmla="*/ 19 h 27"/>
                <a:gd name="T8" fmla="*/ 30 w 39"/>
                <a:gd name="T9" fmla="*/ 20 h 27"/>
                <a:gd name="T10" fmla="*/ 29 w 39"/>
                <a:gd name="T11" fmla="*/ 21 h 27"/>
                <a:gd name="T12" fmla="*/ 19 w 39"/>
                <a:gd name="T13" fmla="*/ 25 h 27"/>
                <a:gd name="T14" fmla="*/ 17 w 39"/>
                <a:gd name="T15" fmla="*/ 26 h 27"/>
                <a:gd name="T16" fmla="*/ 16 w 39"/>
                <a:gd name="T17" fmla="*/ 26 h 27"/>
                <a:gd name="T18" fmla="*/ 7 w 39"/>
                <a:gd name="T19" fmla="*/ 27 h 27"/>
                <a:gd name="T20" fmla="*/ 6 w 39"/>
                <a:gd name="T21" fmla="*/ 26 h 27"/>
                <a:gd name="T22" fmla="*/ 5 w 39"/>
                <a:gd name="T23" fmla="*/ 26 h 27"/>
                <a:gd name="T24" fmla="*/ 0 w 39"/>
                <a:gd name="T25" fmla="*/ 15 h 27"/>
                <a:gd name="T26" fmla="*/ 11 w 39"/>
                <a:gd name="T27" fmla="*/ 14 h 27"/>
                <a:gd name="T28" fmla="*/ 11 w 39"/>
                <a:gd name="T29" fmla="*/ 15 h 27"/>
                <a:gd name="T30" fmla="*/ 12 w 39"/>
                <a:gd name="T31" fmla="*/ 14 h 27"/>
                <a:gd name="T32" fmla="*/ 26 w 39"/>
                <a:gd name="T33" fmla="*/ 8 h 27"/>
                <a:gd name="T34" fmla="*/ 26 w 39"/>
                <a:gd name="T35" fmla="*/ 8 h 27"/>
                <a:gd name="T36" fmla="*/ 34 w 39"/>
                <a:gd name="T37" fmla="*/ 0 h 27"/>
                <a:gd name="T38" fmla="*/ 39 w 39"/>
                <a:gd name="T3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E87071"/>
                </a:solidFill>
              </a:endParaRPr>
            </a:p>
          </p:txBody>
        </p:sp>
        <p:sp>
          <p:nvSpPr>
            <p:cNvPr id="235" name="Freeform 5704"/>
            <p:cNvSpPr>
              <a:spLocks/>
            </p:cNvSpPr>
            <p:nvPr/>
          </p:nvSpPr>
          <p:spPr bwMode="auto">
            <a:xfrm>
              <a:off x="4400548" y="1170243"/>
              <a:ext cx="493712" cy="893763"/>
            </a:xfrm>
            <a:custGeom>
              <a:avLst/>
              <a:gdLst>
                <a:gd name="T0" fmla="*/ 27 w 54"/>
                <a:gd name="T1" fmla="*/ 95 h 96"/>
                <a:gd name="T2" fmla="*/ 39 w 54"/>
                <a:gd name="T3" fmla="*/ 90 h 96"/>
                <a:gd name="T4" fmla="*/ 50 w 54"/>
                <a:gd name="T5" fmla="*/ 85 h 96"/>
                <a:gd name="T6" fmla="*/ 50 w 54"/>
                <a:gd name="T7" fmla="*/ 67 h 96"/>
                <a:gd name="T8" fmla="*/ 43 w 54"/>
                <a:gd name="T9" fmla="*/ 51 h 96"/>
                <a:gd name="T10" fmla="*/ 37 w 54"/>
                <a:gd name="T11" fmla="*/ 41 h 96"/>
                <a:gd name="T12" fmla="*/ 37 w 54"/>
                <a:gd name="T13" fmla="*/ 41 h 96"/>
                <a:gd name="T14" fmla="*/ 2 w 54"/>
                <a:gd name="T15" fmla="*/ 1 h 96"/>
                <a:gd name="T16" fmla="*/ 0 w 54"/>
                <a:gd name="T17" fmla="*/ 0 h 96"/>
                <a:gd name="T18" fmla="*/ 0 w 54"/>
                <a:gd name="T19" fmla="*/ 2 h 96"/>
                <a:gd name="T20" fmla="*/ 5 w 54"/>
                <a:gd name="T21" fmla="*/ 56 h 96"/>
                <a:gd name="T22" fmla="*/ 7 w 54"/>
                <a:gd name="T23" fmla="*/ 66 h 96"/>
                <a:gd name="T24" fmla="*/ 14 w 54"/>
                <a:gd name="T25" fmla="*/ 82 h 96"/>
                <a:gd name="T26" fmla="*/ 27 w 54"/>
                <a:gd name="T27" fmla="*/ 95 h 96"/>
                <a:gd name="connsiteX0" fmla="*/ 5000 w 9814"/>
                <a:gd name="connsiteY0" fmla="*/ 9896 h 9909"/>
                <a:gd name="connsiteX1" fmla="*/ 7222 w 9814"/>
                <a:gd name="connsiteY1" fmla="*/ 9375 h 9909"/>
                <a:gd name="connsiteX2" fmla="*/ 9259 w 9814"/>
                <a:gd name="connsiteY2" fmla="*/ 8854 h 9909"/>
                <a:gd name="connsiteX3" fmla="*/ 9259 w 9814"/>
                <a:gd name="connsiteY3" fmla="*/ 6979 h 9909"/>
                <a:gd name="connsiteX4" fmla="*/ 7963 w 9814"/>
                <a:gd name="connsiteY4" fmla="*/ 5313 h 9909"/>
                <a:gd name="connsiteX5" fmla="*/ 6852 w 9814"/>
                <a:gd name="connsiteY5" fmla="*/ 4271 h 9909"/>
                <a:gd name="connsiteX6" fmla="*/ 6852 w 9814"/>
                <a:gd name="connsiteY6" fmla="*/ 4271 h 9909"/>
                <a:gd name="connsiteX7" fmla="*/ 370 w 9814"/>
                <a:gd name="connsiteY7" fmla="*/ 104 h 9909"/>
                <a:gd name="connsiteX8" fmla="*/ 0 w 9814"/>
                <a:gd name="connsiteY8" fmla="*/ 0 h 9909"/>
                <a:gd name="connsiteX9" fmla="*/ 0 w 9814"/>
                <a:gd name="connsiteY9" fmla="*/ 208 h 9909"/>
                <a:gd name="connsiteX10" fmla="*/ 926 w 9814"/>
                <a:gd name="connsiteY10" fmla="*/ 5833 h 9909"/>
                <a:gd name="connsiteX11" fmla="*/ 1486 w 9814"/>
                <a:gd name="connsiteY11" fmla="*/ 6875 h 9909"/>
                <a:gd name="connsiteX12" fmla="*/ 2593 w 9814"/>
                <a:gd name="connsiteY12" fmla="*/ 8542 h 9909"/>
                <a:gd name="connsiteX13" fmla="*/ 5000 w 9814"/>
                <a:gd name="connsiteY13" fmla="*/ 9896 h 9909"/>
                <a:gd name="connsiteX0" fmla="*/ 5095 w 10001"/>
                <a:gd name="connsiteY0" fmla="*/ 9987 h 10000"/>
                <a:gd name="connsiteX1" fmla="*/ 7359 w 10001"/>
                <a:gd name="connsiteY1" fmla="*/ 9461 h 10000"/>
                <a:gd name="connsiteX2" fmla="*/ 9434 w 10001"/>
                <a:gd name="connsiteY2" fmla="*/ 8935 h 10000"/>
                <a:gd name="connsiteX3" fmla="*/ 9434 w 10001"/>
                <a:gd name="connsiteY3" fmla="*/ 7043 h 10000"/>
                <a:gd name="connsiteX4" fmla="*/ 8114 w 10001"/>
                <a:gd name="connsiteY4" fmla="*/ 5362 h 10000"/>
                <a:gd name="connsiteX5" fmla="*/ 6982 w 10001"/>
                <a:gd name="connsiteY5" fmla="*/ 4310 h 10000"/>
                <a:gd name="connsiteX6" fmla="*/ 6982 w 10001"/>
                <a:gd name="connsiteY6" fmla="*/ 4310 h 10000"/>
                <a:gd name="connsiteX7" fmla="*/ 377 w 10001"/>
                <a:gd name="connsiteY7" fmla="*/ 105 h 10000"/>
                <a:gd name="connsiteX8" fmla="*/ 0 w 10001"/>
                <a:gd name="connsiteY8" fmla="*/ 0 h 10000"/>
                <a:gd name="connsiteX9" fmla="*/ 0 w 10001"/>
                <a:gd name="connsiteY9" fmla="*/ 210 h 10000"/>
                <a:gd name="connsiteX10" fmla="*/ 944 w 10001"/>
                <a:gd name="connsiteY10" fmla="*/ 5887 h 10000"/>
                <a:gd name="connsiteX11" fmla="*/ 1514 w 10001"/>
                <a:gd name="connsiteY11" fmla="*/ 6938 h 10000"/>
                <a:gd name="connsiteX12" fmla="*/ 2739 w 10001"/>
                <a:gd name="connsiteY12" fmla="*/ 8620 h 10000"/>
                <a:gd name="connsiteX13" fmla="*/ 5095 w 10001"/>
                <a:gd name="connsiteY13" fmla="*/ 9987 h 10000"/>
                <a:gd name="connsiteX0" fmla="*/ 5168 w 10074"/>
                <a:gd name="connsiteY0" fmla="*/ 10248 h 10261"/>
                <a:gd name="connsiteX1" fmla="*/ 7432 w 10074"/>
                <a:gd name="connsiteY1" fmla="*/ 9722 h 10261"/>
                <a:gd name="connsiteX2" fmla="*/ 9507 w 10074"/>
                <a:gd name="connsiteY2" fmla="*/ 9196 h 10261"/>
                <a:gd name="connsiteX3" fmla="*/ 9507 w 10074"/>
                <a:gd name="connsiteY3" fmla="*/ 7304 h 10261"/>
                <a:gd name="connsiteX4" fmla="*/ 8187 w 10074"/>
                <a:gd name="connsiteY4" fmla="*/ 5623 h 10261"/>
                <a:gd name="connsiteX5" fmla="*/ 7055 w 10074"/>
                <a:gd name="connsiteY5" fmla="*/ 4571 h 10261"/>
                <a:gd name="connsiteX6" fmla="*/ 7055 w 10074"/>
                <a:gd name="connsiteY6" fmla="*/ 4571 h 10261"/>
                <a:gd name="connsiteX7" fmla="*/ 450 w 10074"/>
                <a:gd name="connsiteY7" fmla="*/ 366 h 10261"/>
                <a:gd name="connsiteX8" fmla="*/ 73 w 10074"/>
                <a:gd name="connsiteY8" fmla="*/ 261 h 10261"/>
                <a:gd name="connsiteX9" fmla="*/ 73 w 10074"/>
                <a:gd name="connsiteY9" fmla="*/ 471 h 10261"/>
                <a:gd name="connsiteX10" fmla="*/ 1066 w 10074"/>
                <a:gd name="connsiteY10" fmla="*/ 6039 h 10261"/>
                <a:gd name="connsiteX11" fmla="*/ 1587 w 10074"/>
                <a:gd name="connsiteY11" fmla="*/ 7199 h 10261"/>
                <a:gd name="connsiteX12" fmla="*/ 2812 w 10074"/>
                <a:gd name="connsiteY12" fmla="*/ 8881 h 10261"/>
                <a:gd name="connsiteX13" fmla="*/ 5168 w 10074"/>
                <a:gd name="connsiteY13" fmla="*/ 10248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7055" y="4571"/>
                  </a:ln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236" name="Freeform 5715"/>
            <p:cNvSpPr>
              <a:spLocks/>
            </p:cNvSpPr>
            <p:nvPr/>
          </p:nvSpPr>
          <p:spPr bwMode="auto">
            <a:xfrm>
              <a:off x="4476479" y="1752665"/>
              <a:ext cx="1084262" cy="2273302"/>
            </a:xfrm>
            <a:custGeom>
              <a:avLst/>
              <a:gdLst>
                <a:gd name="T0" fmla="*/ 105 w 117"/>
                <a:gd name="T1" fmla="*/ 248 h 248"/>
                <a:gd name="T2" fmla="*/ 1 w 117"/>
                <a:gd name="T3" fmla="*/ 8 h 248"/>
                <a:gd name="T4" fmla="*/ 3 w 117"/>
                <a:gd name="T5" fmla="*/ 2 h 248"/>
                <a:gd name="T6" fmla="*/ 13 w 117"/>
                <a:gd name="T7" fmla="*/ 5 h 248"/>
                <a:gd name="T8" fmla="*/ 117 w 117"/>
                <a:gd name="T9" fmla="*/ 247 h 248"/>
                <a:gd name="T10" fmla="*/ 105 w 117"/>
                <a:gd name="T11" fmla="*/ 248 h 248"/>
              </a:gdLst>
              <a:ahLst/>
              <a:cxnLst>
                <a:cxn ang="0">
                  <a:pos x="T0" y="T1"/>
                </a:cxn>
                <a:cxn ang="0">
                  <a:pos x="T2" y="T3"/>
                </a:cxn>
                <a:cxn ang="0">
                  <a:pos x="T4" y="T5"/>
                </a:cxn>
                <a:cxn ang="0">
                  <a:pos x="T6" y="T7"/>
                </a:cxn>
                <a:cxn ang="0">
                  <a:pos x="T8" y="T9"/>
                </a:cxn>
                <a:cxn ang="0">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5716"/>
            <p:cNvSpPr>
              <a:spLocks/>
            </p:cNvSpPr>
            <p:nvPr/>
          </p:nvSpPr>
          <p:spPr bwMode="auto">
            <a:xfrm>
              <a:off x="4713018" y="1641539"/>
              <a:ext cx="1055688" cy="2328864"/>
            </a:xfrm>
            <a:custGeom>
              <a:avLst/>
              <a:gdLst>
                <a:gd name="T0" fmla="*/ 105 w 114"/>
                <a:gd name="T1" fmla="*/ 254 h 254"/>
                <a:gd name="T2" fmla="*/ 0 w 114"/>
                <a:gd name="T3" fmla="*/ 12 h 254"/>
                <a:gd name="T4" fmla="*/ 6 w 114"/>
                <a:gd name="T5" fmla="*/ 2 h 254"/>
                <a:gd name="T6" fmla="*/ 11 w 114"/>
                <a:gd name="T7" fmla="*/ 5 h 254"/>
                <a:gd name="T8" fmla="*/ 114 w 114"/>
                <a:gd name="T9" fmla="*/ 245 h 254"/>
                <a:gd name="T10" fmla="*/ 105 w 114"/>
                <a:gd name="T11" fmla="*/ 254 h 254"/>
              </a:gdLst>
              <a:ahLst/>
              <a:cxnLst>
                <a:cxn ang="0">
                  <a:pos x="T0" y="T1"/>
                </a:cxn>
                <a:cxn ang="0">
                  <a:pos x="T2" y="T3"/>
                </a:cxn>
                <a:cxn ang="0">
                  <a:pos x="T4" y="T5"/>
                </a:cxn>
                <a:cxn ang="0">
                  <a:pos x="T6" y="T7"/>
                </a:cxn>
                <a:cxn ang="0">
                  <a:pos x="T8" y="T9"/>
                </a:cxn>
                <a:cxn ang="0">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5717"/>
            <p:cNvSpPr>
              <a:spLocks/>
            </p:cNvSpPr>
            <p:nvPr/>
          </p:nvSpPr>
          <p:spPr bwMode="auto">
            <a:xfrm>
              <a:off x="4597131" y="1733615"/>
              <a:ext cx="1093788" cy="2282828"/>
            </a:xfrm>
            <a:custGeom>
              <a:avLst/>
              <a:gdLst>
                <a:gd name="T0" fmla="*/ 104 w 118"/>
                <a:gd name="T1" fmla="*/ 249 h 249"/>
                <a:gd name="T2" fmla="*/ 1 w 118"/>
                <a:gd name="T3" fmla="*/ 10 h 249"/>
                <a:gd name="T4" fmla="*/ 5 w 118"/>
                <a:gd name="T5" fmla="*/ 2 h 249"/>
                <a:gd name="T6" fmla="*/ 14 w 118"/>
                <a:gd name="T7" fmla="*/ 4 h 249"/>
                <a:gd name="T8" fmla="*/ 118 w 118"/>
                <a:gd name="T9" fmla="*/ 244 h 249"/>
                <a:gd name="T10" fmla="*/ 104 w 118"/>
                <a:gd name="T11" fmla="*/ 249 h 249"/>
              </a:gdLst>
              <a:ahLst/>
              <a:cxnLst>
                <a:cxn ang="0">
                  <a:pos x="T0" y="T1"/>
                </a:cxn>
                <a:cxn ang="0">
                  <a:pos x="T2" y="T3"/>
                </a:cxn>
                <a:cxn ang="0">
                  <a:pos x="T4" y="T5"/>
                </a:cxn>
                <a:cxn ang="0">
                  <a:pos x="T6" y="T7"/>
                </a:cxn>
                <a:cxn ang="0">
                  <a:pos x="T8" y="T9"/>
                </a:cxn>
                <a:cxn ang="0">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5703"/>
            <p:cNvSpPr>
              <a:spLocks/>
            </p:cNvSpPr>
            <p:nvPr/>
          </p:nvSpPr>
          <p:spPr bwMode="auto">
            <a:xfrm>
              <a:off x="4405578" y="1186853"/>
              <a:ext cx="189438" cy="312121"/>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40" name="组合 239"/>
          <p:cNvGrpSpPr/>
          <p:nvPr/>
        </p:nvGrpSpPr>
        <p:grpSpPr>
          <a:xfrm rot="2920266">
            <a:off x="3068895" y="3779658"/>
            <a:ext cx="1026395" cy="2145450"/>
            <a:chOff x="4400552" y="1170242"/>
            <a:chExt cx="1411857" cy="2951182"/>
          </a:xfrm>
        </p:grpSpPr>
        <p:sp>
          <p:nvSpPr>
            <p:cNvPr id="241" name="Freeform 5702"/>
            <p:cNvSpPr>
              <a:spLocks/>
            </p:cNvSpPr>
            <p:nvPr/>
          </p:nvSpPr>
          <p:spPr bwMode="auto">
            <a:xfrm>
              <a:off x="5450459" y="3873774"/>
              <a:ext cx="361950" cy="247650"/>
            </a:xfrm>
            <a:custGeom>
              <a:avLst/>
              <a:gdLst>
                <a:gd name="T0" fmla="*/ 39 w 39"/>
                <a:gd name="T1" fmla="*/ 11 h 27"/>
                <a:gd name="T2" fmla="*/ 39 w 39"/>
                <a:gd name="T3" fmla="*/ 12 h 27"/>
                <a:gd name="T4" fmla="*/ 38 w 39"/>
                <a:gd name="T5" fmla="*/ 13 h 27"/>
                <a:gd name="T6" fmla="*/ 31 w 39"/>
                <a:gd name="T7" fmla="*/ 19 h 27"/>
                <a:gd name="T8" fmla="*/ 30 w 39"/>
                <a:gd name="T9" fmla="*/ 20 h 27"/>
                <a:gd name="T10" fmla="*/ 29 w 39"/>
                <a:gd name="T11" fmla="*/ 21 h 27"/>
                <a:gd name="T12" fmla="*/ 19 w 39"/>
                <a:gd name="T13" fmla="*/ 25 h 27"/>
                <a:gd name="T14" fmla="*/ 17 w 39"/>
                <a:gd name="T15" fmla="*/ 26 h 27"/>
                <a:gd name="T16" fmla="*/ 16 w 39"/>
                <a:gd name="T17" fmla="*/ 26 h 27"/>
                <a:gd name="T18" fmla="*/ 7 w 39"/>
                <a:gd name="T19" fmla="*/ 27 h 27"/>
                <a:gd name="T20" fmla="*/ 6 w 39"/>
                <a:gd name="T21" fmla="*/ 26 h 27"/>
                <a:gd name="T22" fmla="*/ 5 w 39"/>
                <a:gd name="T23" fmla="*/ 26 h 27"/>
                <a:gd name="T24" fmla="*/ 0 w 39"/>
                <a:gd name="T25" fmla="*/ 15 h 27"/>
                <a:gd name="T26" fmla="*/ 11 w 39"/>
                <a:gd name="T27" fmla="*/ 14 h 27"/>
                <a:gd name="T28" fmla="*/ 11 w 39"/>
                <a:gd name="T29" fmla="*/ 15 h 27"/>
                <a:gd name="T30" fmla="*/ 12 w 39"/>
                <a:gd name="T31" fmla="*/ 14 h 27"/>
                <a:gd name="T32" fmla="*/ 26 w 39"/>
                <a:gd name="T33" fmla="*/ 8 h 27"/>
                <a:gd name="T34" fmla="*/ 26 w 39"/>
                <a:gd name="T35" fmla="*/ 8 h 27"/>
                <a:gd name="T36" fmla="*/ 34 w 39"/>
                <a:gd name="T37" fmla="*/ 0 h 27"/>
                <a:gd name="T38" fmla="*/ 39 w 39"/>
                <a:gd name="T3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w="9525">
              <a:noFill/>
              <a:round/>
              <a:headEnd/>
              <a:tailEnd/>
            </a:ln>
          </p:spPr>
          <p:txBody>
            <a:bodyPr vert="horz" wrap="square" lIns="91440" tIns="45720" rIns="91440" bIns="45720" numCol="1" anchor="t" anchorCtr="0" compatLnSpc="1">
              <a:prstTxWarp prst="textNoShape">
                <a:avLst/>
              </a:prstTxWarp>
            </a:bodyPr>
            <a:lstStyle/>
            <a:p>
              <a:endParaRPr lang="zh-CN" altLang="en-US">
                <a:solidFill>
                  <a:srgbClr val="E87071"/>
                </a:solidFill>
              </a:endParaRPr>
            </a:p>
          </p:txBody>
        </p:sp>
        <p:sp>
          <p:nvSpPr>
            <p:cNvPr id="242" name="Freeform 5704"/>
            <p:cNvSpPr>
              <a:spLocks/>
            </p:cNvSpPr>
            <p:nvPr/>
          </p:nvSpPr>
          <p:spPr bwMode="auto">
            <a:xfrm>
              <a:off x="4400552" y="1170242"/>
              <a:ext cx="493712" cy="893764"/>
            </a:xfrm>
            <a:custGeom>
              <a:avLst/>
              <a:gdLst>
                <a:gd name="T0" fmla="*/ 27 w 54"/>
                <a:gd name="T1" fmla="*/ 95 h 96"/>
                <a:gd name="T2" fmla="*/ 39 w 54"/>
                <a:gd name="T3" fmla="*/ 90 h 96"/>
                <a:gd name="T4" fmla="*/ 50 w 54"/>
                <a:gd name="T5" fmla="*/ 85 h 96"/>
                <a:gd name="T6" fmla="*/ 50 w 54"/>
                <a:gd name="T7" fmla="*/ 67 h 96"/>
                <a:gd name="T8" fmla="*/ 43 w 54"/>
                <a:gd name="T9" fmla="*/ 51 h 96"/>
                <a:gd name="T10" fmla="*/ 37 w 54"/>
                <a:gd name="T11" fmla="*/ 41 h 96"/>
                <a:gd name="T12" fmla="*/ 37 w 54"/>
                <a:gd name="T13" fmla="*/ 41 h 96"/>
                <a:gd name="T14" fmla="*/ 2 w 54"/>
                <a:gd name="T15" fmla="*/ 1 h 96"/>
                <a:gd name="T16" fmla="*/ 0 w 54"/>
                <a:gd name="T17" fmla="*/ 0 h 96"/>
                <a:gd name="T18" fmla="*/ 0 w 54"/>
                <a:gd name="T19" fmla="*/ 2 h 96"/>
                <a:gd name="T20" fmla="*/ 5 w 54"/>
                <a:gd name="T21" fmla="*/ 56 h 96"/>
                <a:gd name="T22" fmla="*/ 7 w 54"/>
                <a:gd name="T23" fmla="*/ 66 h 96"/>
                <a:gd name="T24" fmla="*/ 14 w 54"/>
                <a:gd name="T25" fmla="*/ 82 h 96"/>
                <a:gd name="T26" fmla="*/ 27 w 54"/>
                <a:gd name="T27" fmla="*/ 95 h 96"/>
                <a:gd name="connsiteX0" fmla="*/ 5000 w 9814"/>
                <a:gd name="connsiteY0" fmla="*/ 9896 h 9909"/>
                <a:gd name="connsiteX1" fmla="*/ 7222 w 9814"/>
                <a:gd name="connsiteY1" fmla="*/ 9375 h 9909"/>
                <a:gd name="connsiteX2" fmla="*/ 9259 w 9814"/>
                <a:gd name="connsiteY2" fmla="*/ 8854 h 9909"/>
                <a:gd name="connsiteX3" fmla="*/ 9259 w 9814"/>
                <a:gd name="connsiteY3" fmla="*/ 6979 h 9909"/>
                <a:gd name="connsiteX4" fmla="*/ 7963 w 9814"/>
                <a:gd name="connsiteY4" fmla="*/ 5313 h 9909"/>
                <a:gd name="connsiteX5" fmla="*/ 6852 w 9814"/>
                <a:gd name="connsiteY5" fmla="*/ 4271 h 9909"/>
                <a:gd name="connsiteX6" fmla="*/ 6852 w 9814"/>
                <a:gd name="connsiteY6" fmla="*/ 4271 h 9909"/>
                <a:gd name="connsiteX7" fmla="*/ 370 w 9814"/>
                <a:gd name="connsiteY7" fmla="*/ 104 h 9909"/>
                <a:gd name="connsiteX8" fmla="*/ 0 w 9814"/>
                <a:gd name="connsiteY8" fmla="*/ 0 h 9909"/>
                <a:gd name="connsiteX9" fmla="*/ 0 w 9814"/>
                <a:gd name="connsiteY9" fmla="*/ 208 h 9909"/>
                <a:gd name="connsiteX10" fmla="*/ 926 w 9814"/>
                <a:gd name="connsiteY10" fmla="*/ 5833 h 9909"/>
                <a:gd name="connsiteX11" fmla="*/ 1486 w 9814"/>
                <a:gd name="connsiteY11" fmla="*/ 6875 h 9909"/>
                <a:gd name="connsiteX12" fmla="*/ 2593 w 9814"/>
                <a:gd name="connsiteY12" fmla="*/ 8542 h 9909"/>
                <a:gd name="connsiteX13" fmla="*/ 5000 w 9814"/>
                <a:gd name="connsiteY13" fmla="*/ 9896 h 9909"/>
                <a:gd name="connsiteX0" fmla="*/ 5095 w 10001"/>
                <a:gd name="connsiteY0" fmla="*/ 9987 h 10000"/>
                <a:gd name="connsiteX1" fmla="*/ 7359 w 10001"/>
                <a:gd name="connsiteY1" fmla="*/ 9461 h 10000"/>
                <a:gd name="connsiteX2" fmla="*/ 9434 w 10001"/>
                <a:gd name="connsiteY2" fmla="*/ 8935 h 10000"/>
                <a:gd name="connsiteX3" fmla="*/ 9434 w 10001"/>
                <a:gd name="connsiteY3" fmla="*/ 7043 h 10000"/>
                <a:gd name="connsiteX4" fmla="*/ 8114 w 10001"/>
                <a:gd name="connsiteY4" fmla="*/ 5362 h 10000"/>
                <a:gd name="connsiteX5" fmla="*/ 6982 w 10001"/>
                <a:gd name="connsiteY5" fmla="*/ 4310 h 10000"/>
                <a:gd name="connsiteX6" fmla="*/ 6982 w 10001"/>
                <a:gd name="connsiteY6" fmla="*/ 4310 h 10000"/>
                <a:gd name="connsiteX7" fmla="*/ 377 w 10001"/>
                <a:gd name="connsiteY7" fmla="*/ 105 h 10000"/>
                <a:gd name="connsiteX8" fmla="*/ 0 w 10001"/>
                <a:gd name="connsiteY8" fmla="*/ 0 h 10000"/>
                <a:gd name="connsiteX9" fmla="*/ 0 w 10001"/>
                <a:gd name="connsiteY9" fmla="*/ 210 h 10000"/>
                <a:gd name="connsiteX10" fmla="*/ 944 w 10001"/>
                <a:gd name="connsiteY10" fmla="*/ 5887 h 10000"/>
                <a:gd name="connsiteX11" fmla="*/ 1514 w 10001"/>
                <a:gd name="connsiteY11" fmla="*/ 6938 h 10000"/>
                <a:gd name="connsiteX12" fmla="*/ 2739 w 10001"/>
                <a:gd name="connsiteY12" fmla="*/ 8620 h 10000"/>
                <a:gd name="connsiteX13" fmla="*/ 5095 w 10001"/>
                <a:gd name="connsiteY13" fmla="*/ 9987 h 10000"/>
                <a:gd name="connsiteX0" fmla="*/ 5168 w 10074"/>
                <a:gd name="connsiteY0" fmla="*/ 10248 h 10261"/>
                <a:gd name="connsiteX1" fmla="*/ 7432 w 10074"/>
                <a:gd name="connsiteY1" fmla="*/ 9722 h 10261"/>
                <a:gd name="connsiteX2" fmla="*/ 9507 w 10074"/>
                <a:gd name="connsiteY2" fmla="*/ 9196 h 10261"/>
                <a:gd name="connsiteX3" fmla="*/ 9507 w 10074"/>
                <a:gd name="connsiteY3" fmla="*/ 7304 h 10261"/>
                <a:gd name="connsiteX4" fmla="*/ 8187 w 10074"/>
                <a:gd name="connsiteY4" fmla="*/ 5623 h 10261"/>
                <a:gd name="connsiteX5" fmla="*/ 7055 w 10074"/>
                <a:gd name="connsiteY5" fmla="*/ 4571 h 10261"/>
                <a:gd name="connsiteX6" fmla="*/ 7055 w 10074"/>
                <a:gd name="connsiteY6" fmla="*/ 4571 h 10261"/>
                <a:gd name="connsiteX7" fmla="*/ 450 w 10074"/>
                <a:gd name="connsiteY7" fmla="*/ 366 h 10261"/>
                <a:gd name="connsiteX8" fmla="*/ 73 w 10074"/>
                <a:gd name="connsiteY8" fmla="*/ 261 h 10261"/>
                <a:gd name="connsiteX9" fmla="*/ 73 w 10074"/>
                <a:gd name="connsiteY9" fmla="*/ 471 h 10261"/>
                <a:gd name="connsiteX10" fmla="*/ 1066 w 10074"/>
                <a:gd name="connsiteY10" fmla="*/ 6039 h 10261"/>
                <a:gd name="connsiteX11" fmla="*/ 1587 w 10074"/>
                <a:gd name="connsiteY11" fmla="*/ 7199 h 10261"/>
                <a:gd name="connsiteX12" fmla="*/ 2812 w 10074"/>
                <a:gd name="connsiteY12" fmla="*/ 8881 h 10261"/>
                <a:gd name="connsiteX13" fmla="*/ 5168 w 10074"/>
                <a:gd name="connsiteY13" fmla="*/ 10248 h 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7055" y="4571"/>
                  </a:ln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243" name="Freeform 5715"/>
            <p:cNvSpPr>
              <a:spLocks/>
            </p:cNvSpPr>
            <p:nvPr/>
          </p:nvSpPr>
          <p:spPr bwMode="auto">
            <a:xfrm>
              <a:off x="4476483" y="1752666"/>
              <a:ext cx="1084262" cy="2273302"/>
            </a:xfrm>
            <a:custGeom>
              <a:avLst/>
              <a:gdLst>
                <a:gd name="T0" fmla="*/ 105 w 117"/>
                <a:gd name="T1" fmla="*/ 248 h 248"/>
                <a:gd name="T2" fmla="*/ 1 w 117"/>
                <a:gd name="T3" fmla="*/ 8 h 248"/>
                <a:gd name="T4" fmla="*/ 3 w 117"/>
                <a:gd name="T5" fmla="*/ 2 h 248"/>
                <a:gd name="T6" fmla="*/ 13 w 117"/>
                <a:gd name="T7" fmla="*/ 5 h 248"/>
                <a:gd name="T8" fmla="*/ 117 w 117"/>
                <a:gd name="T9" fmla="*/ 247 h 248"/>
                <a:gd name="T10" fmla="*/ 105 w 117"/>
                <a:gd name="T11" fmla="*/ 248 h 248"/>
              </a:gdLst>
              <a:ahLst/>
              <a:cxnLst>
                <a:cxn ang="0">
                  <a:pos x="T0" y="T1"/>
                </a:cxn>
                <a:cxn ang="0">
                  <a:pos x="T2" y="T3"/>
                </a:cxn>
                <a:cxn ang="0">
                  <a:pos x="T4" y="T5"/>
                </a:cxn>
                <a:cxn ang="0">
                  <a:pos x="T6" y="T7"/>
                </a:cxn>
                <a:cxn ang="0">
                  <a:pos x="T8" y="T9"/>
                </a:cxn>
                <a:cxn ang="0">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5716"/>
            <p:cNvSpPr>
              <a:spLocks/>
            </p:cNvSpPr>
            <p:nvPr/>
          </p:nvSpPr>
          <p:spPr bwMode="auto">
            <a:xfrm>
              <a:off x="4713019" y="1641542"/>
              <a:ext cx="1055688" cy="2328864"/>
            </a:xfrm>
            <a:custGeom>
              <a:avLst/>
              <a:gdLst>
                <a:gd name="T0" fmla="*/ 105 w 114"/>
                <a:gd name="T1" fmla="*/ 254 h 254"/>
                <a:gd name="T2" fmla="*/ 0 w 114"/>
                <a:gd name="T3" fmla="*/ 12 h 254"/>
                <a:gd name="T4" fmla="*/ 6 w 114"/>
                <a:gd name="T5" fmla="*/ 2 h 254"/>
                <a:gd name="T6" fmla="*/ 11 w 114"/>
                <a:gd name="T7" fmla="*/ 5 h 254"/>
                <a:gd name="T8" fmla="*/ 114 w 114"/>
                <a:gd name="T9" fmla="*/ 245 h 254"/>
                <a:gd name="T10" fmla="*/ 105 w 114"/>
                <a:gd name="T11" fmla="*/ 254 h 254"/>
              </a:gdLst>
              <a:ahLst/>
              <a:cxnLst>
                <a:cxn ang="0">
                  <a:pos x="T0" y="T1"/>
                </a:cxn>
                <a:cxn ang="0">
                  <a:pos x="T2" y="T3"/>
                </a:cxn>
                <a:cxn ang="0">
                  <a:pos x="T4" y="T5"/>
                </a:cxn>
                <a:cxn ang="0">
                  <a:pos x="T6" y="T7"/>
                </a:cxn>
                <a:cxn ang="0">
                  <a:pos x="T8" y="T9"/>
                </a:cxn>
                <a:cxn ang="0">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5717"/>
            <p:cNvSpPr>
              <a:spLocks/>
            </p:cNvSpPr>
            <p:nvPr/>
          </p:nvSpPr>
          <p:spPr bwMode="auto">
            <a:xfrm>
              <a:off x="4597131" y="1733615"/>
              <a:ext cx="1093788" cy="2282828"/>
            </a:xfrm>
            <a:custGeom>
              <a:avLst/>
              <a:gdLst>
                <a:gd name="T0" fmla="*/ 104 w 118"/>
                <a:gd name="T1" fmla="*/ 249 h 249"/>
                <a:gd name="T2" fmla="*/ 1 w 118"/>
                <a:gd name="T3" fmla="*/ 10 h 249"/>
                <a:gd name="T4" fmla="*/ 5 w 118"/>
                <a:gd name="T5" fmla="*/ 2 h 249"/>
                <a:gd name="T6" fmla="*/ 14 w 118"/>
                <a:gd name="T7" fmla="*/ 4 h 249"/>
                <a:gd name="T8" fmla="*/ 118 w 118"/>
                <a:gd name="T9" fmla="*/ 244 h 249"/>
                <a:gd name="T10" fmla="*/ 104 w 118"/>
                <a:gd name="T11" fmla="*/ 249 h 249"/>
              </a:gdLst>
              <a:ahLst/>
              <a:cxnLst>
                <a:cxn ang="0">
                  <a:pos x="T0" y="T1"/>
                </a:cxn>
                <a:cxn ang="0">
                  <a:pos x="T2" y="T3"/>
                </a:cxn>
                <a:cxn ang="0">
                  <a:pos x="T4" y="T5"/>
                </a:cxn>
                <a:cxn ang="0">
                  <a:pos x="T6" y="T7"/>
                </a:cxn>
                <a:cxn ang="0">
                  <a:pos x="T8" y="T9"/>
                </a:cxn>
                <a:cxn ang="0">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5703"/>
            <p:cNvSpPr>
              <a:spLocks/>
            </p:cNvSpPr>
            <p:nvPr/>
          </p:nvSpPr>
          <p:spPr bwMode="auto">
            <a:xfrm>
              <a:off x="4405578" y="1186853"/>
              <a:ext cx="189438" cy="312121"/>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47" name="AutoShape 5699"/>
          <p:cNvSpPr>
            <a:spLocks noChangeAspect="1" noChangeArrowheads="1" noTextEdit="1"/>
          </p:cNvSpPr>
          <p:nvPr/>
        </p:nvSpPr>
        <p:spPr bwMode="auto">
          <a:xfrm>
            <a:off x="1347052" y="3208828"/>
            <a:ext cx="1030597" cy="21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248" name="组合 247"/>
          <p:cNvGrpSpPr/>
          <p:nvPr/>
        </p:nvGrpSpPr>
        <p:grpSpPr>
          <a:xfrm>
            <a:off x="1972219" y="4924105"/>
            <a:ext cx="1892215" cy="1623696"/>
            <a:chOff x="9473194" y="1739131"/>
            <a:chExt cx="2602839" cy="2233476"/>
          </a:xfrm>
        </p:grpSpPr>
        <p:sp>
          <p:nvSpPr>
            <p:cNvPr id="249" name="Freeform 5615"/>
            <p:cNvSpPr>
              <a:spLocks/>
            </p:cNvSpPr>
            <p:nvPr/>
          </p:nvSpPr>
          <p:spPr bwMode="auto">
            <a:xfrm>
              <a:off x="9473194" y="1739131"/>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0" name="Freeform 5615"/>
            <p:cNvSpPr>
              <a:spLocks/>
            </p:cNvSpPr>
            <p:nvPr/>
          </p:nvSpPr>
          <p:spPr bwMode="auto">
            <a:xfrm>
              <a:off x="9473195" y="1746316"/>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alpha val="3000"/>
                  </a:schemeClr>
                </a:gs>
                <a:gs pos="0">
                  <a:schemeClr val="bg1">
                    <a:lumMod val="6500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51" name="Freeform 5615"/>
            <p:cNvSpPr>
              <a:spLocks/>
            </p:cNvSpPr>
            <p:nvPr/>
          </p:nvSpPr>
          <p:spPr bwMode="auto">
            <a:xfrm>
              <a:off x="9475265" y="1744163"/>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lumMod val="95000"/>
                    <a:alpha val="27000"/>
                  </a:schemeClr>
                </a:gs>
                <a:gs pos="0">
                  <a:schemeClr val="bg1">
                    <a:lumMod val="65000"/>
                    <a:alpha val="61000"/>
                  </a:schemeClr>
                </a:gs>
              </a:gsLst>
              <a:lin ang="0" scaled="0"/>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52" name="Freeform 5785"/>
          <p:cNvSpPr>
            <a:spLocks/>
          </p:cNvSpPr>
          <p:nvPr/>
        </p:nvSpPr>
        <p:spPr bwMode="auto">
          <a:xfrm>
            <a:off x="1951987" y="4917978"/>
            <a:ext cx="2493975" cy="445476"/>
          </a:xfrm>
          <a:custGeom>
            <a:avLst/>
            <a:gdLst>
              <a:gd name="T0" fmla="*/ 0 w 350"/>
              <a:gd name="T1" fmla="*/ 38 h 60"/>
              <a:gd name="T2" fmla="*/ 266 w 350"/>
              <a:gd name="T3" fmla="*/ 0 h 60"/>
              <a:gd name="T4" fmla="*/ 350 w 350"/>
              <a:gd name="T5" fmla="*/ 12 h 60"/>
              <a:gd name="T6" fmla="*/ 37 w 350"/>
              <a:gd name="T7" fmla="*/ 60 h 60"/>
              <a:gd name="T8" fmla="*/ 1 w 350"/>
              <a:gd name="T9" fmla="*/ 39 h 60"/>
              <a:gd name="T10" fmla="*/ 0 w 350"/>
              <a:gd name="T11" fmla="*/ 39 h 60"/>
              <a:gd name="T12" fmla="*/ 0 w 350"/>
              <a:gd name="T13" fmla="*/ 38 h 60"/>
            </a:gdLst>
            <a:ahLst/>
            <a:cxnLst>
              <a:cxn ang="0">
                <a:pos x="T0" y="T1"/>
              </a:cxn>
              <a:cxn ang="0">
                <a:pos x="T2" y="T3"/>
              </a:cxn>
              <a:cxn ang="0">
                <a:pos x="T4" y="T5"/>
              </a:cxn>
              <a:cxn ang="0">
                <a:pos x="T6" y="T7"/>
              </a:cxn>
              <a:cxn ang="0">
                <a:pos x="T8" y="T9"/>
              </a:cxn>
              <a:cxn ang="0">
                <a:pos x="T10" y="T11"/>
              </a:cxn>
              <a:cxn ang="0">
                <a:pos x="T12" y="T13"/>
              </a:cxn>
            </a:cxnLst>
            <a:rect l="0" t="0" r="r" b="b"/>
            <a:pathLst>
              <a:path w="350" h="60">
                <a:moveTo>
                  <a:pt x="0" y="38"/>
                </a:moveTo>
                <a:cubicBezTo>
                  <a:pt x="266" y="0"/>
                  <a:pt x="266" y="0"/>
                  <a:pt x="266" y="0"/>
                </a:cubicBezTo>
                <a:cubicBezTo>
                  <a:pt x="350" y="12"/>
                  <a:pt x="350" y="12"/>
                  <a:pt x="350" y="12"/>
                </a:cubicBezTo>
                <a:cubicBezTo>
                  <a:pt x="37" y="60"/>
                  <a:pt x="37" y="60"/>
                  <a:pt x="37" y="60"/>
                </a:cubicBezTo>
                <a:cubicBezTo>
                  <a:pt x="37" y="60"/>
                  <a:pt x="2" y="38"/>
                  <a:pt x="1" y="39"/>
                </a:cubicBezTo>
                <a:cubicBezTo>
                  <a:pt x="0" y="39"/>
                  <a:pt x="0" y="39"/>
                  <a:pt x="0" y="39"/>
                </a:cubicBezTo>
                <a:lnTo>
                  <a:pt x="0" y="38"/>
                </a:lnTo>
                <a:close/>
              </a:path>
            </a:pathLst>
          </a:custGeom>
          <a:solidFill>
            <a:srgbClr val="FFFFFF"/>
          </a:solidFill>
          <a:ln w="22225">
            <a:noFill/>
            <a:round/>
            <a:headEnd/>
            <a:tailEnd/>
          </a:ln>
          <a:scene3d>
            <a:camera prst="orthographicFront"/>
            <a:lightRig rig="threePt" dir="t"/>
          </a:scene3d>
          <a:sp3d>
            <a:bevelT w="12700" h="12700" prst="angle"/>
          </a:sp3d>
        </p:spPr>
        <p:txBody>
          <a:bodyPr vert="horz" wrap="square" lIns="91440" tIns="45720" rIns="91440" bIns="45720" numCol="1" anchor="t" anchorCtr="0" compatLnSpc="1">
            <a:prstTxWarp prst="textNoShape">
              <a:avLst/>
            </a:prstTxWarp>
          </a:bodyPr>
          <a:lstStyle/>
          <a:p>
            <a:endParaRPr lang="zh-CN" altLang="en-US"/>
          </a:p>
        </p:txBody>
      </p:sp>
      <p:sp>
        <p:nvSpPr>
          <p:cNvPr id="358" name="椭圆 357"/>
          <p:cNvSpPr/>
          <p:nvPr/>
        </p:nvSpPr>
        <p:spPr>
          <a:xfrm>
            <a:off x="5672346" y="1458428"/>
            <a:ext cx="4228110" cy="4229639"/>
          </a:xfrm>
          <a:prstGeom prst="ellipse">
            <a:avLst/>
          </a:prstGeom>
          <a:noFill/>
          <a:ln w="76200">
            <a:solidFill>
              <a:srgbClr val="6BA42C"/>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359" name="组合 358"/>
          <p:cNvGrpSpPr/>
          <p:nvPr/>
        </p:nvGrpSpPr>
        <p:grpSpPr>
          <a:xfrm>
            <a:off x="5131804" y="3398156"/>
            <a:ext cx="1369502" cy="1369997"/>
            <a:chOff x="659172" y="2539810"/>
            <a:chExt cx="1130909" cy="1130909"/>
          </a:xfrm>
          <a:solidFill>
            <a:srgbClr val="6BA42C"/>
          </a:solidFill>
        </p:grpSpPr>
        <p:sp>
          <p:nvSpPr>
            <p:cNvPr id="360" name="椭圆 359"/>
            <p:cNvSpPr/>
            <p:nvPr/>
          </p:nvSpPr>
          <p:spPr>
            <a:xfrm>
              <a:off x="659172" y="2539810"/>
              <a:ext cx="1130909" cy="1130909"/>
            </a:xfrm>
            <a:prstGeom prst="ellipse">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j-ea"/>
                <a:ea typeface="+mj-ea"/>
              </a:endParaRPr>
            </a:p>
          </p:txBody>
        </p:sp>
        <p:sp>
          <p:nvSpPr>
            <p:cNvPr id="361" name="TextBox 360"/>
            <p:cNvSpPr txBox="1"/>
            <p:nvPr/>
          </p:nvSpPr>
          <p:spPr>
            <a:xfrm>
              <a:off x="908957" y="2627556"/>
              <a:ext cx="606533" cy="889225"/>
            </a:xfrm>
            <a:prstGeom prst="rect">
              <a:avLst/>
            </a:prstGeom>
            <a:grpFill/>
          </p:spPr>
          <p:txBody>
            <a:bodyPr wrap="none" rtlCol="0">
              <a:spAutoFit/>
            </a:bodyPr>
            <a:lstStyle/>
            <a:p>
              <a:r>
                <a:rPr lang="en-US" altLang="zh-CN" sz="6400" b="1" dirty="0">
                  <a:solidFill>
                    <a:schemeClr val="bg1"/>
                  </a:solidFill>
                  <a:latin typeface="+mj-ea"/>
                  <a:ea typeface="+mj-ea"/>
                </a:rPr>
                <a:t>C</a:t>
              </a:r>
              <a:endParaRPr lang="zh-CN" altLang="en-US" sz="6400" b="1" dirty="0">
                <a:solidFill>
                  <a:schemeClr val="bg1"/>
                </a:solidFill>
                <a:latin typeface="+mj-ea"/>
                <a:ea typeface="+mj-ea"/>
              </a:endParaRPr>
            </a:p>
          </p:txBody>
        </p:sp>
      </p:grpSp>
      <p:grpSp>
        <p:nvGrpSpPr>
          <p:cNvPr id="362" name="组合 361"/>
          <p:cNvGrpSpPr/>
          <p:nvPr/>
        </p:nvGrpSpPr>
        <p:grpSpPr>
          <a:xfrm>
            <a:off x="6459142" y="4412931"/>
            <a:ext cx="2111649" cy="2112413"/>
            <a:chOff x="1758454" y="3300716"/>
            <a:chExt cx="1583943" cy="1583943"/>
          </a:xfrm>
        </p:grpSpPr>
        <p:grpSp>
          <p:nvGrpSpPr>
            <p:cNvPr id="363" name="组合 362"/>
            <p:cNvGrpSpPr/>
            <p:nvPr/>
          </p:nvGrpSpPr>
          <p:grpSpPr>
            <a:xfrm>
              <a:off x="1758454" y="3300716"/>
              <a:ext cx="1583943" cy="1583943"/>
              <a:chOff x="304800" y="673100"/>
              <a:chExt cx="4000500" cy="4000500"/>
            </a:xfrm>
            <a:effectLst>
              <a:outerShdw blurRad="444500" dist="254000" dir="8100000" algn="tr" rotWithShape="0">
                <a:prstClr val="black">
                  <a:alpha val="50000"/>
                </a:prstClr>
              </a:outerShdw>
            </a:effectLst>
          </p:grpSpPr>
          <p:sp>
            <p:nvSpPr>
              <p:cNvPr id="365" name="同心圆 36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BA42C"/>
                  </a:solidFill>
                </a:endParaRPr>
              </a:p>
            </p:txBody>
          </p:sp>
          <p:sp>
            <p:nvSpPr>
              <p:cNvPr id="366" name="椭圆 36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BA42C"/>
                  </a:solidFill>
                </a:endParaRPr>
              </a:p>
            </p:txBody>
          </p:sp>
        </p:grpSp>
        <p:sp>
          <p:nvSpPr>
            <p:cNvPr id="364" name="TextBox 363"/>
            <p:cNvSpPr txBox="1"/>
            <p:nvPr/>
          </p:nvSpPr>
          <p:spPr>
            <a:xfrm>
              <a:off x="2211827" y="3887974"/>
              <a:ext cx="754150" cy="438480"/>
            </a:xfrm>
            <a:prstGeom prst="rect">
              <a:avLst/>
            </a:prstGeom>
            <a:noFill/>
          </p:spPr>
          <p:txBody>
            <a:bodyPr wrap="none" rtlCol="0">
              <a:spAutoFit/>
            </a:bodyPr>
            <a:lstStyle/>
            <a:p>
              <a:r>
                <a:rPr lang="zh-CN" altLang="en-US" sz="3200" b="1" dirty="0">
                  <a:solidFill>
                    <a:srgbClr val="6BA42C"/>
                  </a:solidFill>
                  <a:latin typeface="+mj-ea"/>
                  <a:ea typeface="+mj-ea"/>
                </a:rPr>
                <a:t>文本</a:t>
              </a:r>
            </a:p>
          </p:txBody>
        </p:sp>
      </p:grpSp>
      <p:grpSp>
        <p:nvGrpSpPr>
          <p:cNvPr id="367" name="组合 366"/>
          <p:cNvGrpSpPr/>
          <p:nvPr/>
        </p:nvGrpSpPr>
        <p:grpSpPr>
          <a:xfrm>
            <a:off x="5367585" y="1956475"/>
            <a:ext cx="1084435" cy="1084827"/>
            <a:chOff x="939680" y="1458801"/>
            <a:chExt cx="813432" cy="813432"/>
          </a:xfrm>
        </p:grpSpPr>
        <p:grpSp>
          <p:nvGrpSpPr>
            <p:cNvPr id="368" name="组合 367"/>
            <p:cNvGrpSpPr/>
            <p:nvPr/>
          </p:nvGrpSpPr>
          <p:grpSpPr>
            <a:xfrm>
              <a:off x="939680" y="1458801"/>
              <a:ext cx="813432" cy="813432"/>
              <a:chOff x="304800" y="673100"/>
              <a:chExt cx="4000500" cy="4000500"/>
            </a:xfrm>
            <a:effectLst>
              <a:outerShdw blurRad="444500" dist="254000" dir="8100000" algn="tr" rotWithShape="0">
                <a:prstClr val="black">
                  <a:alpha val="50000"/>
                </a:prstClr>
              </a:outerShdw>
            </a:effectLst>
          </p:grpSpPr>
          <p:sp>
            <p:nvSpPr>
              <p:cNvPr id="370" name="同心圆 3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6BA42C"/>
                  </a:solidFill>
                  <a:latin typeface="+mj-ea"/>
                  <a:ea typeface="+mj-ea"/>
                </a:endParaRPr>
              </a:p>
            </p:txBody>
          </p:sp>
          <p:sp>
            <p:nvSpPr>
              <p:cNvPr id="371" name="椭圆 37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6BA42C"/>
                  </a:solidFill>
                  <a:latin typeface="+mj-ea"/>
                  <a:ea typeface="+mj-ea"/>
                </a:endParaRPr>
              </a:p>
            </p:txBody>
          </p:sp>
        </p:grpSp>
        <p:sp>
          <p:nvSpPr>
            <p:cNvPr id="369" name="TextBox 368"/>
            <p:cNvSpPr txBox="1"/>
            <p:nvPr/>
          </p:nvSpPr>
          <p:spPr>
            <a:xfrm>
              <a:off x="1088748" y="1565452"/>
              <a:ext cx="421084" cy="565409"/>
            </a:xfrm>
            <a:prstGeom prst="rect">
              <a:avLst/>
            </a:prstGeom>
            <a:noFill/>
          </p:spPr>
          <p:txBody>
            <a:bodyPr wrap="none" rtlCol="0">
              <a:spAutoFit/>
            </a:bodyPr>
            <a:lstStyle/>
            <a:p>
              <a:r>
                <a:rPr lang="en-US" altLang="zh-CN" sz="4300" b="1" dirty="0">
                  <a:solidFill>
                    <a:srgbClr val="6BA42C"/>
                  </a:solidFill>
                  <a:latin typeface="+mj-ea"/>
                  <a:ea typeface="+mj-ea"/>
                </a:rPr>
                <a:t>B</a:t>
              </a:r>
              <a:endParaRPr lang="zh-CN" altLang="en-US" sz="4300" b="1" dirty="0">
                <a:solidFill>
                  <a:srgbClr val="6BA42C"/>
                </a:solidFill>
                <a:latin typeface="+mj-ea"/>
                <a:ea typeface="+mj-ea"/>
              </a:endParaRPr>
            </a:p>
          </p:txBody>
        </p:sp>
      </p:grpSp>
      <p:grpSp>
        <p:nvGrpSpPr>
          <p:cNvPr id="372" name="组合 371"/>
          <p:cNvGrpSpPr/>
          <p:nvPr/>
        </p:nvGrpSpPr>
        <p:grpSpPr>
          <a:xfrm>
            <a:off x="6424420" y="1168905"/>
            <a:ext cx="916692" cy="917024"/>
            <a:chOff x="1732409" y="996451"/>
            <a:chExt cx="559417" cy="559417"/>
          </a:xfrm>
          <a:solidFill>
            <a:srgbClr val="FFC000"/>
          </a:solidFill>
        </p:grpSpPr>
        <p:sp>
          <p:nvSpPr>
            <p:cNvPr id="373" name="椭圆 372"/>
            <p:cNvSpPr/>
            <p:nvPr/>
          </p:nvSpPr>
          <p:spPr>
            <a:xfrm>
              <a:off x="1732409" y="996451"/>
              <a:ext cx="559417" cy="559417"/>
            </a:xfrm>
            <a:prstGeom prst="ellipse">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j-ea"/>
                <a:ea typeface="+mj-ea"/>
              </a:endParaRPr>
            </a:p>
          </p:txBody>
        </p:sp>
        <p:sp>
          <p:nvSpPr>
            <p:cNvPr id="374" name="TextBox 373"/>
            <p:cNvSpPr txBox="1"/>
            <p:nvPr/>
          </p:nvSpPr>
          <p:spPr>
            <a:xfrm>
              <a:off x="1867851" y="1092084"/>
              <a:ext cx="271169" cy="309795"/>
            </a:xfrm>
            <a:prstGeom prst="rect">
              <a:avLst/>
            </a:prstGeom>
            <a:noFill/>
          </p:spPr>
          <p:txBody>
            <a:bodyPr wrap="none" rtlCol="0">
              <a:spAutoFit/>
            </a:bodyPr>
            <a:lstStyle/>
            <a:p>
              <a:r>
                <a:rPr lang="en-US" altLang="zh-CN" sz="2700" b="1" dirty="0">
                  <a:solidFill>
                    <a:schemeClr val="bg1"/>
                  </a:solidFill>
                  <a:latin typeface="+mj-ea"/>
                  <a:ea typeface="+mj-ea"/>
                </a:rPr>
                <a:t>A</a:t>
              </a:r>
              <a:endParaRPr lang="zh-CN" altLang="en-US" sz="2700" b="1" dirty="0">
                <a:solidFill>
                  <a:schemeClr val="bg1"/>
                </a:solidFill>
                <a:latin typeface="+mj-ea"/>
                <a:ea typeface="+mj-ea"/>
              </a:endParaRPr>
            </a:p>
          </p:txBody>
        </p:sp>
      </p:grpSp>
      <p:grpSp>
        <p:nvGrpSpPr>
          <p:cNvPr id="375" name="组合 374"/>
          <p:cNvGrpSpPr/>
          <p:nvPr/>
        </p:nvGrpSpPr>
        <p:grpSpPr>
          <a:xfrm>
            <a:off x="8478703" y="2340595"/>
            <a:ext cx="2945095" cy="2946161"/>
            <a:chOff x="3273321" y="1746824"/>
            <a:chExt cx="2209109" cy="2209109"/>
          </a:xfrm>
          <a:solidFill>
            <a:schemeClr val="accent1"/>
          </a:solidFill>
        </p:grpSpPr>
        <p:sp>
          <p:nvSpPr>
            <p:cNvPr id="376" name="椭圆 375"/>
            <p:cNvSpPr/>
            <p:nvPr/>
          </p:nvSpPr>
          <p:spPr>
            <a:xfrm>
              <a:off x="3273321" y="1746824"/>
              <a:ext cx="2209109" cy="2209109"/>
            </a:xfrm>
            <a:prstGeom prst="ellipse">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7" name="TextBox 376"/>
            <p:cNvSpPr txBox="1"/>
            <p:nvPr/>
          </p:nvSpPr>
          <p:spPr>
            <a:xfrm>
              <a:off x="3866569" y="2261794"/>
              <a:ext cx="1061967" cy="1111730"/>
            </a:xfrm>
            <a:prstGeom prst="rect">
              <a:avLst/>
            </a:prstGeom>
            <a:noFill/>
          </p:spPr>
          <p:txBody>
            <a:bodyPr wrap="none" rtlCol="0">
              <a:spAutoFit/>
            </a:bodyPr>
            <a:lstStyle/>
            <a:p>
              <a:pPr algn="ctr">
                <a:lnSpc>
                  <a:spcPct val="150000"/>
                </a:lnSpc>
              </a:pPr>
              <a:r>
                <a:rPr lang="zh-CN" altLang="en-US" sz="3200" b="1" dirty="0">
                  <a:solidFill>
                    <a:schemeClr val="bg1"/>
                  </a:solidFill>
                  <a:latin typeface="+mj-ea"/>
                  <a:ea typeface="+mj-ea"/>
                </a:rPr>
                <a:t>添加</a:t>
              </a:r>
              <a:endParaRPr lang="en-US" altLang="zh-CN" sz="3200" b="1" dirty="0">
                <a:solidFill>
                  <a:schemeClr val="bg1"/>
                </a:solidFill>
                <a:latin typeface="+mj-ea"/>
                <a:ea typeface="+mj-ea"/>
              </a:endParaRPr>
            </a:p>
            <a:p>
              <a:pPr algn="ctr">
                <a:lnSpc>
                  <a:spcPct val="150000"/>
                </a:lnSpc>
              </a:pPr>
              <a:r>
                <a:rPr lang="zh-CN" altLang="en-US" sz="3200" b="1" dirty="0">
                  <a:solidFill>
                    <a:schemeClr val="bg1"/>
                  </a:solidFill>
                  <a:latin typeface="+mj-ea"/>
                  <a:ea typeface="+mj-ea"/>
                </a:rPr>
                <a:t>关键字</a:t>
              </a:r>
            </a:p>
          </p:txBody>
        </p:sp>
      </p:grpSp>
      <p:sp>
        <p:nvSpPr>
          <p:cNvPr id="378" name="矩形 377"/>
          <p:cNvSpPr/>
          <p:nvPr/>
        </p:nvSpPr>
        <p:spPr>
          <a:xfrm>
            <a:off x="6782036" y="3040882"/>
            <a:ext cx="1773877" cy="861770"/>
          </a:xfrm>
          <a:prstGeom prst="rect">
            <a:avLst/>
          </a:prstGeom>
        </p:spPr>
        <p:txBody>
          <a:bodyPr wrap="none" lIns="121917" tIns="60958" rIns="121917" bIns="60958">
            <a:spAutoFit/>
          </a:bodyPr>
          <a:lstStyle/>
          <a:p>
            <a:r>
              <a:rPr lang="en-US" altLang="zh-CN" sz="4800" b="1" dirty="0">
                <a:solidFill>
                  <a:srgbClr val="FFC000"/>
                </a:solidFill>
                <a:latin typeface="Kozuka Gothic Pro R" pitchFamily="34" charset="-128"/>
                <a:ea typeface="Kozuka Gothic Pro R" pitchFamily="34" charset="-128"/>
              </a:rPr>
              <a:t>TITLE</a:t>
            </a:r>
            <a:endParaRPr lang="zh-CN" altLang="en-US" sz="4800" b="1" dirty="0">
              <a:solidFill>
                <a:srgbClr val="FFC000"/>
              </a:solidFill>
              <a:latin typeface="Kozuka Gothic Pro R" pitchFamily="34" charset="-128"/>
              <a:ea typeface="Kozuka Gothic Pro R" pitchFamily="34" charset="-128"/>
            </a:endParaRPr>
          </a:p>
        </p:txBody>
      </p:sp>
      <p:sp>
        <p:nvSpPr>
          <p:cNvPr id="379" name="TextBox 378"/>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
        <p:nvSpPr>
          <p:cNvPr id="380" name="文本框 58"/>
          <p:cNvSpPr txBox="1"/>
          <p:nvPr/>
        </p:nvSpPr>
        <p:spPr>
          <a:xfrm>
            <a:off x="1192178" y="1740430"/>
            <a:ext cx="3031179" cy="1200329"/>
          </a:xfrm>
          <a:prstGeom prst="rect">
            <a:avLst/>
          </a:prstGeom>
          <a:noFill/>
        </p:spPr>
        <p:txBody>
          <a:bodyPr wrap="square" rtlCol="0">
            <a:spAutoFit/>
          </a:bodyPr>
          <a:lstStyle/>
          <a:p>
            <a:pPr algn="just"/>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点击添加文字说明或复制文本粘贴自此内容要言简意赅点击添加文字说明或复制文本粘贴自此内容要言简意赅</a:t>
            </a:r>
          </a:p>
        </p:txBody>
      </p:sp>
    </p:spTree>
    <p:extLst>
      <p:ext uri="{BB962C8B-B14F-4D97-AF65-F5344CB8AC3E}">
        <p14:creationId xmlns:p14="http://schemas.microsoft.com/office/powerpoint/2010/main" val="41719938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wipe(left)">
                                          <p:cBhvr>
                                            <p:cTn id="7" dur="500"/>
                                            <p:tgtEl>
                                              <p:spTgt spid="3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7"/>
                                            </p:tgtEl>
                                            <p:attrNameLst>
                                              <p:attrName>style.visibility</p:attrName>
                                            </p:attrNameLst>
                                          </p:cBhvr>
                                          <p:to>
                                            <p:strVal val="visible"/>
                                          </p:to>
                                        </p:set>
                                        <p:animEffect transition="in" filter="fade">
                                          <p:cBhvr>
                                            <p:cTn id="11" dur="500"/>
                                            <p:tgtEl>
                                              <p:spTgt spid="20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06"/>
                                            </p:tgtEl>
                                            <p:attrNameLst>
                                              <p:attrName>style.visibility</p:attrName>
                                            </p:attrNameLst>
                                          </p:cBhvr>
                                          <p:to>
                                            <p:strVal val="visible"/>
                                          </p:to>
                                        </p:set>
                                        <p:animEffect transition="in" filter="fade">
                                          <p:cBhvr>
                                            <p:cTn id="15" dur="500"/>
                                            <p:tgtEl>
                                              <p:spTgt spid="206"/>
                                            </p:tgtEl>
                                          </p:cBhvr>
                                        </p:animEffect>
                                        <p:anim calcmode="lin" valueType="num">
                                          <p:cBhvr>
                                            <p:cTn id="16" dur="500" fill="hold"/>
                                            <p:tgtEl>
                                              <p:spTgt spid="206"/>
                                            </p:tgtEl>
                                            <p:attrNameLst>
                                              <p:attrName>ppt_x</p:attrName>
                                            </p:attrNameLst>
                                          </p:cBhvr>
                                          <p:tavLst>
                                            <p:tav tm="0">
                                              <p:val>
                                                <p:strVal val="#ppt_x"/>
                                              </p:val>
                                            </p:tav>
                                            <p:tav tm="100000">
                                              <p:val>
                                                <p:strVal val="#ppt_x"/>
                                              </p:val>
                                            </p:tav>
                                          </p:tavLst>
                                        </p:anim>
                                        <p:anim calcmode="lin" valueType="num">
                                          <p:cBhvr>
                                            <p:cTn id="17" dur="500" fill="hold"/>
                                            <p:tgtEl>
                                              <p:spTgt spid="20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500"/>
                                            <p:tgtEl>
                                              <p:spTgt spid="248"/>
                                            </p:tgtEl>
                                          </p:cBhvr>
                                        </p:animEffect>
                                        <p:anim calcmode="lin" valueType="num">
                                          <p:cBhvr>
                                            <p:cTn id="21" dur="500" fill="hold"/>
                                            <p:tgtEl>
                                              <p:spTgt spid="248"/>
                                            </p:tgtEl>
                                            <p:attrNameLst>
                                              <p:attrName>ppt_x</p:attrName>
                                            </p:attrNameLst>
                                          </p:cBhvr>
                                          <p:tavLst>
                                            <p:tav tm="0">
                                              <p:val>
                                                <p:strVal val="#ppt_x"/>
                                              </p:val>
                                            </p:tav>
                                            <p:tav tm="100000">
                                              <p:val>
                                                <p:strVal val="#ppt_x"/>
                                              </p:val>
                                            </p:tav>
                                          </p:tavLst>
                                        </p:anim>
                                        <p:anim calcmode="lin" valueType="num">
                                          <p:cBhvr>
                                            <p:cTn id="22" dur="500" fill="hold"/>
                                            <p:tgtEl>
                                              <p:spTgt spid="2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500"/>
                                            <p:tgtEl>
                                              <p:spTgt spid="247"/>
                                            </p:tgtEl>
                                          </p:cBhvr>
                                        </p:animEffect>
                                        <p:anim calcmode="lin" valueType="num">
                                          <p:cBhvr>
                                            <p:cTn id="26" dur="500" fill="hold"/>
                                            <p:tgtEl>
                                              <p:spTgt spid="247"/>
                                            </p:tgtEl>
                                            <p:attrNameLst>
                                              <p:attrName>ppt_x</p:attrName>
                                            </p:attrNameLst>
                                          </p:cBhvr>
                                          <p:tavLst>
                                            <p:tav tm="0">
                                              <p:val>
                                                <p:strVal val="#ppt_x"/>
                                              </p:val>
                                            </p:tav>
                                            <p:tav tm="100000">
                                              <p:val>
                                                <p:strVal val="#ppt_x"/>
                                              </p:val>
                                            </p:tav>
                                          </p:tavLst>
                                        </p:anim>
                                        <p:anim calcmode="lin" valueType="num">
                                          <p:cBhvr>
                                            <p:cTn id="27" dur="500" fill="hold"/>
                                            <p:tgtEl>
                                              <p:spTgt spid="24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12"/>
                                            </p:tgtEl>
                                            <p:attrNameLst>
                                              <p:attrName>style.visibility</p:attrName>
                                            </p:attrNameLst>
                                          </p:cBhvr>
                                          <p:to>
                                            <p:strVal val="visible"/>
                                          </p:to>
                                        </p:set>
                                        <p:animEffect transition="in" filter="fade">
                                          <p:cBhvr>
                                            <p:cTn id="30" dur="500"/>
                                            <p:tgtEl>
                                              <p:spTgt spid="212"/>
                                            </p:tgtEl>
                                          </p:cBhvr>
                                        </p:animEffect>
                                        <p:anim calcmode="lin" valueType="num">
                                          <p:cBhvr>
                                            <p:cTn id="31" dur="500" fill="hold"/>
                                            <p:tgtEl>
                                              <p:spTgt spid="212"/>
                                            </p:tgtEl>
                                            <p:attrNameLst>
                                              <p:attrName>ppt_x</p:attrName>
                                            </p:attrNameLst>
                                          </p:cBhvr>
                                          <p:tavLst>
                                            <p:tav tm="0">
                                              <p:val>
                                                <p:strVal val="#ppt_x"/>
                                              </p:val>
                                            </p:tav>
                                            <p:tav tm="100000">
                                              <p:val>
                                                <p:strVal val="#ppt_x"/>
                                              </p:val>
                                            </p:tav>
                                          </p:tavLst>
                                        </p:anim>
                                        <p:anim calcmode="lin" valueType="num">
                                          <p:cBhvr>
                                            <p:cTn id="32" dur="500" fill="hold"/>
                                            <p:tgtEl>
                                              <p:spTgt spid="2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3"/>
                                            </p:tgtEl>
                                            <p:attrNameLst>
                                              <p:attrName>style.visibility</p:attrName>
                                            </p:attrNameLst>
                                          </p:cBhvr>
                                          <p:to>
                                            <p:strVal val="visible"/>
                                          </p:to>
                                        </p:set>
                                        <p:animEffect transition="in" filter="fade">
                                          <p:cBhvr>
                                            <p:cTn id="35" dur="500"/>
                                            <p:tgtEl>
                                              <p:spTgt spid="213"/>
                                            </p:tgtEl>
                                          </p:cBhvr>
                                        </p:animEffect>
                                        <p:anim calcmode="lin" valueType="num">
                                          <p:cBhvr>
                                            <p:cTn id="36" dur="500" fill="hold"/>
                                            <p:tgtEl>
                                              <p:spTgt spid="213"/>
                                            </p:tgtEl>
                                            <p:attrNameLst>
                                              <p:attrName>ppt_x</p:attrName>
                                            </p:attrNameLst>
                                          </p:cBhvr>
                                          <p:tavLst>
                                            <p:tav tm="0">
                                              <p:val>
                                                <p:strVal val="#ppt_x"/>
                                              </p:val>
                                            </p:tav>
                                            <p:tav tm="100000">
                                              <p:val>
                                                <p:strVal val="#ppt_x"/>
                                              </p:val>
                                            </p:tav>
                                          </p:tavLst>
                                        </p:anim>
                                        <p:anim calcmode="lin" valueType="num">
                                          <p:cBhvr>
                                            <p:cTn id="37" dur="500" fill="hold"/>
                                            <p:tgtEl>
                                              <p:spTgt spid="2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09"/>
                                            </p:tgtEl>
                                            <p:attrNameLst>
                                              <p:attrName>style.visibility</p:attrName>
                                            </p:attrNameLst>
                                          </p:cBhvr>
                                          <p:to>
                                            <p:strVal val="visible"/>
                                          </p:to>
                                        </p:set>
                                        <p:animEffect transition="in" filter="fade">
                                          <p:cBhvr>
                                            <p:cTn id="40" dur="500"/>
                                            <p:tgtEl>
                                              <p:spTgt spid="209"/>
                                            </p:tgtEl>
                                          </p:cBhvr>
                                        </p:animEffect>
                                        <p:anim calcmode="lin" valueType="num">
                                          <p:cBhvr>
                                            <p:cTn id="41" dur="500" fill="hold"/>
                                            <p:tgtEl>
                                              <p:spTgt spid="209"/>
                                            </p:tgtEl>
                                            <p:attrNameLst>
                                              <p:attrName>ppt_x</p:attrName>
                                            </p:attrNameLst>
                                          </p:cBhvr>
                                          <p:tavLst>
                                            <p:tav tm="0">
                                              <p:val>
                                                <p:strVal val="#ppt_x"/>
                                              </p:val>
                                            </p:tav>
                                            <p:tav tm="100000">
                                              <p:val>
                                                <p:strVal val="#ppt_x"/>
                                              </p:val>
                                            </p:tav>
                                          </p:tavLst>
                                        </p:anim>
                                        <p:anim calcmode="lin" valueType="num">
                                          <p:cBhvr>
                                            <p:cTn id="42" dur="500" fill="hold"/>
                                            <p:tgtEl>
                                              <p:spTgt spid="20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0"/>
                                            </p:tgtEl>
                                            <p:attrNameLst>
                                              <p:attrName>style.visibility</p:attrName>
                                            </p:attrNameLst>
                                          </p:cBhvr>
                                          <p:to>
                                            <p:strVal val="visible"/>
                                          </p:to>
                                        </p:set>
                                        <p:animEffect transition="in" filter="fade">
                                          <p:cBhvr>
                                            <p:cTn id="45" dur="500"/>
                                            <p:tgtEl>
                                              <p:spTgt spid="210"/>
                                            </p:tgtEl>
                                          </p:cBhvr>
                                        </p:animEffect>
                                        <p:anim calcmode="lin" valueType="num">
                                          <p:cBhvr>
                                            <p:cTn id="46" dur="500" fill="hold"/>
                                            <p:tgtEl>
                                              <p:spTgt spid="210"/>
                                            </p:tgtEl>
                                            <p:attrNameLst>
                                              <p:attrName>ppt_x</p:attrName>
                                            </p:attrNameLst>
                                          </p:cBhvr>
                                          <p:tavLst>
                                            <p:tav tm="0">
                                              <p:val>
                                                <p:strVal val="#ppt_x"/>
                                              </p:val>
                                            </p:tav>
                                            <p:tav tm="100000">
                                              <p:val>
                                                <p:strVal val="#ppt_x"/>
                                              </p:val>
                                            </p:tav>
                                          </p:tavLst>
                                        </p:anim>
                                        <p:anim calcmode="lin" valueType="num">
                                          <p:cBhvr>
                                            <p:cTn id="47" dur="500" fill="hold"/>
                                            <p:tgtEl>
                                              <p:spTgt spid="2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2"/>
                                            </p:tgtEl>
                                            <p:attrNameLst>
                                              <p:attrName>style.visibility</p:attrName>
                                            </p:attrNameLst>
                                          </p:cBhvr>
                                          <p:to>
                                            <p:strVal val="visible"/>
                                          </p:to>
                                        </p:set>
                                        <p:animEffect transition="in" filter="fade">
                                          <p:cBhvr>
                                            <p:cTn id="50" dur="500"/>
                                            <p:tgtEl>
                                              <p:spTgt spid="252"/>
                                            </p:tgtEl>
                                          </p:cBhvr>
                                        </p:animEffect>
                                        <p:anim calcmode="lin" valueType="num">
                                          <p:cBhvr>
                                            <p:cTn id="51" dur="500" fill="hold"/>
                                            <p:tgtEl>
                                              <p:spTgt spid="252"/>
                                            </p:tgtEl>
                                            <p:attrNameLst>
                                              <p:attrName>ppt_x</p:attrName>
                                            </p:attrNameLst>
                                          </p:cBhvr>
                                          <p:tavLst>
                                            <p:tav tm="0">
                                              <p:val>
                                                <p:strVal val="#ppt_x"/>
                                              </p:val>
                                            </p:tav>
                                            <p:tav tm="100000">
                                              <p:val>
                                                <p:strVal val="#ppt_x"/>
                                              </p:val>
                                            </p:tav>
                                          </p:tavLst>
                                        </p:anim>
                                        <p:anim calcmode="lin" valueType="num">
                                          <p:cBhvr>
                                            <p:cTn id="52" dur="500" fill="hold"/>
                                            <p:tgtEl>
                                              <p:spTgt spid="25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6"/>
                                            </p:tgtEl>
                                            <p:attrNameLst>
                                              <p:attrName>style.visibility</p:attrName>
                                            </p:attrNameLst>
                                          </p:cBhvr>
                                          <p:to>
                                            <p:strVal val="visible"/>
                                          </p:to>
                                        </p:set>
                                        <p:animEffect transition="in" filter="fade">
                                          <p:cBhvr>
                                            <p:cTn id="55" dur="500"/>
                                            <p:tgtEl>
                                              <p:spTgt spid="216"/>
                                            </p:tgtEl>
                                          </p:cBhvr>
                                        </p:animEffect>
                                        <p:anim calcmode="lin" valueType="num">
                                          <p:cBhvr>
                                            <p:cTn id="56" dur="500" fill="hold"/>
                                            <p:tgtEl>
                                              <p:spTgt spid="216"/>
                                            </p:tgtEl>
                                            <p:attrNameLst>
                                              <p:attrName>ppt_x</p:attrName>
                                            </p:attrNameLst>
                                          </p:cBhvr>
                                          <p:tavLst>
                                            <p:tav tm="0">
                                              <p:val>
                                                <p:strVal val="#ppt_x"/>
                                              </p:val>
                                            </p:tav>
                                            <p:tav tm="100000">
                                              <p:val>
                                                <p:strVal val="#ppt_x"/>
                                              </p:val>
                                            </p:tav>
                                          </p:tavLst>
                                        </p:anim>
                                        <p:anim calcmode="lin" valueType="num">
                                          <p:cBhvr>
                                            <p:cTn id="57" dur="500" fill="hold"/>
                                            <p:tgtEl>
                                              <p:spTgt spid="21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8"/>
                                            </p:tgtEl>
                                            <p:attrNameLst>
                                              <p:attrName>style.visibility</p:attrName>
                                            </p:attrNameLst>
                                          </p:cBhvr>
                                          <p:to>
                                            <p:strVal val="visible"/>
                                          </p:to>
                                        </p:set>
                                        <p:animEffect transition="in" filter="fade">
                                          <p:cBhvr>
                                            <p:cTn id="60" dur="500"/>
                                            <p:tgtEl>
                                              <p:spTgt spid="208"/>
                                            </p:tgtEl>
                                          </p:cBhvr>
                                        </p:animEffect>
                                        <p:anim calcmode="lin" valueType="num">
                                          <p:cBhvr>
                                            <p:cTn id="61" dur="500" fill="hold"/>
                                            <p:tgtEl>
                                              <p:spTgt spid="208"/>
                                            </p:tgtEl>
                                            <p:attrNameLst>
                                              <p:attrName>ppt_x</p:attrName>
                                            </p:attrNameLst>
                                          </p:cBhvr>
                                          <p:tavLst>
                                            <p:tav tm="0">
                                              <p:val>
                                                <p:strVal val="#ppt_x"/>
                                              </p:val>
                                            </p:tav>
                                            <p:tav tm="100000">
                                              <p:val>
                                                <p:strVal val="#ppt_x"/>
                                              </p:val>
                                            </p:tav>
                                          </p:tavLst>
                                        </p:anim>
                                        <p:anim calcmode="lin" valueType="num">
                                          <p:cBhvr>
                                            <p:cTn id="62" dur="500" fill="hold"/>
                                            <p:tgtEl>
                                              <p:spTgt spid="20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1"/>
                                            </p:tgtEl>
                                            <p:attrNameLst>
                                              <p:attrName>style.visibility</p:attrName>
                                            </p:attrNameLst>
                                          </p:cBhvr>
                                          <p:to>
                                            <p:strVal val="visible"/>
                                          </p:to>
                                        </p:set>
                                        <p:animEffect transition="in" filter="fade">
                                          <p:cBhvr>
                                            <p:cTn id="65" dur="500"/>
                                            <p:tgtEl>
                                              <p:spTgt spid="211"/>
                                            </p:tgtEl>
                                          </p:cBhvr>
                                        </p:animEffect>
                                        <p:anim calcmode="lin" valueType="num">
                                          <p:cBhvr>
                                            <p:cTn id="66" dur="500" fill="hold"/>
                                            <p:tgtEl>
                                              <p:spTgt spid="211"/>
                                            </p:tgtEl>
                                            <p:attrNameLst>
                                              <p:attrName>ppt_x</p:attrName>
                                            </p:attrNameLst>
                                          </p:cBhvr>
                                          <p:tavLst>
                                            <p:tav tm="0">
                                              <p:val>
                                                <p:strVal val="#ppt_x"/>
                                              </p:val>
                                            </p:tav>
                                            <p:tav tm="100000">
                                              <p:val>
                                                <p:strVal val="#ppt_x"/>
                                              </p:val>
                                            </p:tav>
                                          </p:tavLst>
                                        </p:anim>
                                        <p:anim calcmode="lin" valueType="num">
                                          <p:cBhvr>
                                            <p:cTn id="67" dur="500" fill="hold"/>
                                            <p:tgtEl>
                                              <p:spTgt spid="211"/>
                                            </p:tgtEl>
                                            <p:attrNameLst>
                                              <p:attrName>ppt_y</p:attrName>
                                            </p:attrNameLst>
                                          </p:cBhvr>
                                          <p:tavLst>
                                            <p:tav tm="0">
                                              <p:val>
                                                <p:strVal val="#ppt_y+.1"/>
                                              </p:val>
                                            </p:tav>
                                            <p:tav tm="100000">
                                              <p:val>
                                                <p:strVal val="#ppt_y"/>
                                              </p:val>
                                            </p:tav>
                                          </p:tavLst>
                                        </p:anim>
                                      </p:childTnLst>
                                    </p:cTn>
                                  </p:par>
                                </p:childTnLst>
                              </p:cTn>
                            </p:par>
                            <p:par>
                              <p:cTn id="68" fill="hold">
                                <p:stCondLst>
                                  <p:cond delay="2500"/>
                                </p:stCondLst>
                                <p:childTnLst>
                                  <p:par>
                                    <p:cTn id="69" presetID="22" presetClass="entr" presetSubtype="4" fill="hold" nodeType="afterEffect">
                                      <p:stCondLst>
                                        <p:cond delay="0"/>
                                      </p:stCondLst>
                                      <p:childTnLst>
                                        <p:set>
                                          <p:cBhvr>
                                            <p:cTn id="70" dur="1" fill="hold">
                                              <p:stCondLst>
                                                <p:cond delay="0"/>
                                              </p:stCondLst>
                                            </p:cTn>
                                            <p:tgtEl>
                                              <p:spTgt spid="219"/>
                                            </p:tgtEl>
                                            <p:attrNameLst>
                                              <p:attrName>style.visibility</p:attrName>
                                            </p:attrNameLst>
                                          </p:cBhvr>
                                          <p:to>
                                            <p:strVal val="visible"/>
                                          </p:to>
                                        </p:set>
                                        <p:animEffect transition="in" filter="wipe(down)">
                                          <p:cBhvr>
                                            <p:cTn id="71" dur="350"/>
                                            <p:tgtEl>
                                              <p:spTgt spid="219"/>
                                            </p:tgtEl>
                                          </p:cBhvr>
                                        </p:animEffect>
                                      </p:childTnLst>
                                    </p:cTn>
                                  </p:par>
                                </p:childTnLst>
                              </p:cTn>
                            </p:par>
                            <p:par>
                              <p:cTn id="72" fill="hold">
                                <p:stCondLst>
                                  <p:cond delay="2850"/>
                                </p:stCondLst>
                                <p:childTnLst>
                                  <p:par>
                                    <p:cTn id="73" presetID="22" presetClass="entr" presetSubtype="4" fill="hold" nodeType="afterEffect">
                                      <p:stCondLst>
                                        <p:cond delay="0"/>
                                      </p:stCondLst>
                                      <p:childTnLst>
                                        <p:set>
                                          <p:cBhvr>
                                            <p:cTn id="74" dur="1" fill="hold">
                                              <p:stCondLst>
                                                <p:cond delay="0"/>
                                              </p:stCondLst>
                                            </p:cTn>
                                            <p:tgtEl>
                                              <p:spTgt spid="226"/>
                                            </p:tgtEl>
                                            <p:attrNameLst>
                                              <p:attrName>style.visibility</p:attrName>
                                            </p:attrNameLst>
                                          </p:cBhvr>
                                          <p:to>
                                            <p:strVal val="visible"/>
                                          </p:to>
                                        </p:set>
                                        <p:animEffect transition="in" filter="wipe(down)">
                                          <p:cBhvr>
                                            <p:cTn id="75" dur="350"/>
                                            <p:tgtEl>
                                              <p:spTgt spid="226"/>
                                            </p:tgtEl>
                                          </p:cBhvr>
                                        </p:animEffect>
                                      </p:childTnLst>
                                    </p:cTn>
                                  </p:par>
                                </p:childTnLst>
                              </p:cTn>
                            </p:par>
                            <p:par>
                              <p:cTn id="76" fill="hold">
                                <p:stCondLst>
                                  <p:cond delay="3200"/>
                                </p:stCondLst>
                                <p:childTnLst>
                                  <p:par>
                                    <p:cTn id="77" presetID="22" presetClass="entr" presetSubtype="4" fill="hold" nodeType="afterEffect">
                                      <p:stCondLst>
                                        <p:cond delay="0"/>
                                      </p:stCondLst>
                                      <p:childTnLst>
                                        <p:set>
                                          <p:cBhvr>
                                            <p:cTn id="78" dur="1" fill="hold">
                                              <p:stCondLst>
                                                <p:cond delay="0"/>
                                              </p:stCondLst>
                                            </p:cTn>
                                            <p:tgtEl>
                                              <p:spTgt spid="233"/>
                                            </p:tgtEl>
                                            <p:attrNameLst>
                                              <p:attrName>style.visibility</p:attrName>
                                            </p:attrNameLst>
                                          </p:cBhvr>
                                          <p:to>
                                            <p:strVal val="visible"/>
                                          </p:to>
                                        </p:set>
                                        <p:animEffect transition="in" filter="wipe(down)">
                                          <p:cBhvr>
                                            <p:cTn id="79" dur="350"/>
                                            <p:tgtEl>
                                              <p:spTgt spid="233"/>
                                            </p:tgtEl>
                                          </p:cBhvr>
                                        </p:animEffect>
                                      </p:childTnLst>
                                    </p:cTn>
                                  </p:par>
                                </p:childTnLst>
                              </p:cTn>
                            </p:par>
                            <p:par>
                              <p:cTn id="80" fill="hold">
                                <p:stCondLst>
                                  <p:cond delay="3550"/>
                                </p:stCondLst>
                                <p:childTnLst>
                                  <p:par>
                                    <p:cTn id="81" presetID="22" presetClass="entr" presetSubtype="4" fill="hold" nodeType="afterEffect">
                                      <p:stCondLst>
                                        <p:cond delay="0"/>
                                      </p:stCondLst>
                                      <p:childTnLst>
                                        <p:set>
                                          <p:cBhvr>
                                            <p:cTn id="82" dur="1" fill="hold">
                                              <p:stCondLst>
                                                <p:cond delay="0"/>
                                              </p:stCondLst>
                                            </p:cTn>
                                            <p:tgtEl>
                                              <p:spTgt spid="240"/>
                                            </p:tgtEl>
                                            <p:attrNameLst>
                                              <p:attrName>style.visibility</p:attrName>
                                            </p:attrNameLst>
                                          </p:cBhvr>
                                          <p:to>
                                            <p:strVal val="visible"/>
                                          </p:to>
                                        </p:set>
                                        <p:animEffect transition="in" filter="wipe(down)">
                                          <p:cBhvr>
                                            <p:cTn id="83" dur="350"/>
                                            <p:tgtEl>
                                              <p:spTgt spid="240"/>
                                            </p:tgtEl>
                                          </p:cBhvr>
                                        </p:animEffect>
                                      </p:childTnLst>
                                    </p:cTn>
                                  </p:par>
                                  <p:par>
                                    <p:cTn id="84" presetID="42" presetClass="entr" presetSubtype="0" fill="hold" grpId="0" nodeType="withEffect">
                                      <p:stCondLst>
                                        <p:cond delay="0"/>
                                      </p:stCondLst>
                                      <p:childTnLst>
                                        <p:set>
                                          <p:cBhvr>
                                            <p:cTn id="85" dur="1" fill="hold">
                                              <p:stCondLst>
                                                <p:cond delay="0"/>
                                              </p:stCondLst>
                                            </p:cTn>
                                            <p:tgtEl>
                                              <p:spTgt spid="380"/>
                                            </p:tgtEl>
                                            <p:attrNameLst>
                                              <p:attrName>style.visibility</p:attrName>
                                            </p:attrNameLst>
                                          </p:cBhvr>
                                          <p:to>
                                            <p:strVal val="visible"/>
                                          </p:to>
                                        </p:set>
                                        <p:animEffect transition="in" filter="fade">
                                          <p:cBhvr>
                                            <p:cTn id="86" dur="750"/>
                                            <p:tgtEl>
                                              <p:spTgt spid="380"/>
                                            </p:tgtEl>
                                          </p:cBhvr>
                                        </p:animEffect>
                                        <p:anim calcmode="lin" valueType="num">
                                          <p:cBhvr>
                                            <p:cTn id="87" dur="750" fill="hold"/>
                                            <p:tgtEl>
                                              <p:spTgt spid="380"/>
                                            </p:tgtEl>
                                            <p:attrNameLst>
                                              <p:attrName>ppt_x</p:attrName>
                                            </p:attrNameLst>
                                          </p:cBhvr>
                                          <p:tavLst>
                                            <p:tav tm="0">
                                              <p:val>
                                                <p:strVal val="#ppt_x"/>
                                              </p:val>
                                            </p:tav>
                                            <p:tav tm="100000">
                                              <p:val>
                                                <p:strVal val="#ppt_x"/>
                                              </p:val>
                                            </p:tav>
                                          </p:tavLst>
                                        </p:anim>
                                        <p:anim calcmode="lin" valueType="num">
                                          <p:cBhvr>
                                            <p:cTn id="88" dur="750" fill="hold"/>
                                            <p:tgtEl>
                                              <p:spTgt spid="380"/>
                                            </p:tgtEl>
                                            <p:attrNameLst>
                                              <p:attrName>ppt_y</p:attrName>
                                            </p:attrNameLst>
                                          </p:cBhvr>
                                          <p:tavLst>
                                            <p:tav tm="0">
                                              <p:val>
                                                <p:strVal val="#ppt_y+.1"/>
                                              </p:val>
                                            </p:tav>
                                            <p:tav tm="100000">
                                              <p:val>
                                                <p:strVal val="#ppt_y"/>
                                              </p:val>
                                            </p:tav>
                                          </p:tavLst>
                                        </p:anim>
                                      </p:childTnLst>
                                    </p:cTn>
                                  </p:par>
                                </p:childTnLst>
                              </p:cTn>
                            </p:par>
                            <p:par>
                              <p:cTn id="89" fill="hold">
                                <p:stCondLst>
                                  <p:cond delay="4300"/>
                                </p:stCondLst>
                                <p:childTnLst>
                                  <p:par>
                                    <p:cTn id="90" presetID="2" presetClass="entr" presetSubtype="4" fill="hold" grpId="0" nodeType="afterEffect" p14:presetBounceEnd="40000">
                                      <p:stCondLst>
                                        <p:cond delay="0"/>
                                      </p:stCondLst>
                                      <p:iterate type="lt">
                                        <p:tmPct val="0"/>
                                      </p:iterate>
                                      <p:childTnLst>
                                        <p:set>
                                          <p:cBhvr>
                                            <p:cTn id="91" dur="1" fill="hold">
                                              <p:stCondLst>
                                                <p:cond delay="0"/>
                                              </p:stCondLst>
                                            </p:cTn>
                                            <p:tgtEl>
                                              <p:spTgt spid="378"/>
                                            </p:tgtEl>
                                            <p:attrNameLst>
                                              <p:attrName>style.visibility</p:attrName>
                                            </p:attrNameLst>
                                          </p:cBhvr>
                                          <p:to>
                                            <p:strVal val="visible"/>
                                          </p:to>
                                        </p:set>
                                        <p:anim calcmode="lin" valueType="num" p14:bounceEnd="40000">
                                          <p:cBhvr additive="base">
                                            <p:cTn id="92" dur="500" fill="hold"/>
                                            <p:tgtEl>
                                              <p:spTgt spid="378"/>
                                            </p:tgtEl>
                                            <p:attrNameLst>
                                              <p:attrName>ppt_x</p:attrName>
                                            </p:attrNameLst>
                                          </p:cBhvr>
                                          <p:tavLst>
                                            <p:tav tm="0">
                                              <p:val>
                                                <p:strVal val="#ppt_x"/>
                                              </p:val>
                                            </p:tav>
                                            <p:tav tm="100000">
                                              <p:val>
                                                <p:strVal val="#ppt_x"/>
                                              </p:val>
                                            </p:tav>
                                          </p:tavLst>
                                        </p:anim>
                                        <p:anim calcmode="lin" valueType="num" p14:bounceEnd="40000">
                                          <p:cBhvr additive="base">
                                            <p:cTn id="93" dur="500" fill="hold"/>
                                            <p:tgtEl>
                                              <p:spTgt spid="378"/>
                                            </p:tgtEl>
                                            <p:attrNameLst>
                                              <p:attrName>ppt_y</p:attrName>
                                            </p:attrNameLst>
                                          </p:cBhvr>
                                          <p:tavLst>
                                            <p:tav tm="0">
                                              <p:val>
                                                <p:strVal val="1+#ppt_h/2"/>
                                              </p:val>
                                            </p:tav>
                                            <p:tav tm="100000">
                                              <p:val>
                                                <p:strVal val="#ppt_y"/>
                                              </p:val>
                                            </p:tav>
                                          </p:tavLst>
                                        </p:anim>
                                      </p:childTnLst>
                                    </p:cTn>
                                  </p:par>
                                </p:childTnLst>
                              </p:cTn>
                            </p:par>
                            <p:par>
                              <p:cTn id="94" fill="hold">
                                <p:stCondLst>
                                  <p:cond delay="4800"/>
                                </p:stCondLst>
                                <p:childTnLst>
                                  <p:par>
                                    <p:cTn id="95" presetID="34" presetClass="emph" presetSubtype="0" fill="hold" grpId="1" nodeType="afterEffect">
                                      <p:stCondLst>
                                        <p:cond delay="0"/>
                                      </p:stCondLst>
                                      <p:iterate type="lt">
                                        <p:tmPct val="10000"/>
                                      </p:iterate>
                                      <p:childTnLst>
                                        <p:animMotion origin="layout" path="M 0.0 0.0 L 0.0 -0.07213" pathEditMode="relative" ptsTypes="">
                                          <p:cBhvr>
                                            <p:cTn id="96" dur="250" accel="50000" decel="50000" autoRev="1" fill="hold">
                                              <p:stCondLst>
                                                <p:cond delay="0"/>
                                              </p:stCondLst>
                                            </p:cTn>
                                            <p:tgtEl>
                                              <p:spTgt spid="378"/>
                                            </p:tgtEl>
                                            <p:attrNameLst>
                                              <p:attrName>ppt_x</p:attrName>
                                              <p:attrName>ppt_y</p:attrName>
                                            </p:attrNameLst>
                                          </p:cBhvr>
                                        </p:animMotion>
                                        <p:animRot by="1500000">
                                          <p:cBhvr>
                                            <p:cTn id="97" dur="125" fill="hold">
                                              <p:stCondLst>
                                                <p:cond delay="0"/>
                                              </p:stCondLst>
                                            </p:cTn>
                                            <p:tgtEl>
                                              <p:spTgt spid="378"/>
                                            </p:tgtEl>
                                            <p:attrNameLst>
                                              <p:attrName>r</p:attrName>
                                            </p:attrNameLst>
                                          </p:cBhvr>
                                        </p:animRot>
                                        <p:animRot by="-1500000">
                                          <p:cBhvr>
                                            <p:cTn id="98" dur="125" fill="hold">
                                              <p:stCondLst>
                                                <p:cond delay="125"/>
                                              </p:stCondLst>
                                            </p:cTn>
                                            <p:tgtEl>
                                              <p:spTgt spid="378"/>
                                            </p:tgtEl>
                                            <p:attrNameLst>
                                              <p:attrName>r</p:attrName>
                                            </p:attrNameLst>
                                          </p:cBhvr>
                                        </p:animRot>
                                        <p:animRot by="-1500000">
                                          <p:cBhvr>
                                            <p:cTn id="99" dur="125" fill="hold">
                                              <p:stCondLst>
                                                <p:cond delay="250"/>
                                              </p:stCondLst>
                                            </p:cTn>
                                            <p:tgtEl>
                                              <p:spTgt spid="378"/>
                                            </p:tgtEl>
                                            <p:attrNameLst>
                                              <p:attrName>r</p:attrName>
                                            </p:attrNameLst>
                                          </p:cBhvr>
                                        </p:animRot>
                                        <p:animRot by="1500000">
                                          <p:cBhvr>
                                            <p:cTn id="100" dur="125" fill="hold">
                                              <p:stCondLst>
                                                <p:cond delay="375"/>
                                              </p:stCondLst>
                                            </p:cTn>
                                            <p:tgtEl>
                                              <p:spTgt spid="378"/>
                                            </p:tgtEl>
                                            <p:attrNameLst>
                                              <p:attrName>r</p:attrName>
                                            </p:attrNameLst>
                                          </p:cBhvr>
                                        </p:animRot>
                                      </p:childTnLst>
                                    </p:cTn>
                                  </p:par>
                                  <p:par>
                                    <p:cTn id="101" presetID="53" presetClass="entr" presetSubtype="16" fill="hold" grpId="0" nodeType="withEffect">
                                      <p:stCondLst>
                                        <p:cond delay="0"/>
                                      </p:stCondLst>
                                      <p:childTnLst>
                                        <p:set>
                                          <p:cBhvr>
                                            <p:cTn id="102" dur="1" fill="hold">
                                              <p:stCondLst>
                                                <p:cond delay="0"/>
                                              </p:stCondLst>
                                            </p:cTn>
                                            <p:tgtEl>
                                              <p:spTgt spid="358"/>
                                            </p:tgtEl>
                                            <p:attrNameLst>
                                              <p:attrName>style.visibility</p:attrName>
                                            </p:attrNameLst>
                                          </p:cBhvr>
                                          <p:to>
                                            <p:strVal val="visible"/>
                                          </p:to>
                                        </p:set>
                                        <p:anim calcmode="lin" valueType="num">
                                          <p:cBhvr>
                                            <p:cTn id="103" dur="750" fill="hold"/>
                                            <p:tgtEl>
                                              <p:spTgt spid="358"/>
                                            </p:tgtEl>
                                            <p:attrNameLst>
                                              <p:attrName>ppt_w</p:attrName>
                                            </p:attrNameLst>
                                          </p:cBhvr>
                                          <p:tavLst>
                                            <p:tav tm="0">
                                              <p:val>
                                                <p:fltVal val="0"/>
                                              </p:val>
                                            </p:tav>
                                            <p:tav tm="100000">
                                              <p:val>
                                                <p:strVal val="#ppt_w"/>
                                              </p:val>
                                            </p:tav>
                                          </p:tavLst>
                                        </p:anim>
                                        <p:anim calcmode="lin" valueType="num">
                                          <p:cBhvr>
                                            <p:cTn id="104" dur="750" fill="hold"/>
                                            <p:tgtEl>
                                              <p:spTgt spid="358"/>
                                            </p:tgtEl>
                                            <p:attrNameLst>
                                              <p:attrName>ppt_h</p:attrName>
                                            </p:attrNameLst>
                                          </p:cBhvr>
                                          <p:tavLst>
                                            <p:tav tm="0">
                                              <p:val>
                                                <p:fltVal val="0"/>
                                              </p:val>
                                            </p:tav>
                                            <p:tav tm="100000">
                                              <p:val>
                                                <p:strVal val="#ppt_h"/>
                                              </p:val>
                                            </p:tav>
                                          </p:tavLst>
                                        </p:anim>
                                        <p:animEffect transition="in" filter="fade">
                                          <p:cBhvr>
                                            <p:cTn id="105" dur="750"/>
                                            <p:tgtEl>
                                              <p:spTgt spid="358"/>
                                            </p:tgtEl>
                                          </p:cBhvr>
                                        </p:animEffect>
                                      </p:childTnLst>
                                    </p:cTn>
                                  </p:par>
                                </p:childTnLst>
                              </p:cTn>
                            </p:par>
                            <p:par>
                              <p:cTn id="106" fill="hold">
                                <p:stCondLst>
                                  <p:cond delay="5550"/>
                                </p:stCondLst>
                                <p:childTnLst>
                                  <p:par>
                                    <p:cTn id="107" presetID="2" presetClass="entr" presetSubtype="1" fill="hold" nodeType="afterEffect" p14:presetBounceEnd="40000">
                                      <p:stCondLst>
                                        <p:cond delay="0"/>
                                      </p:stCondLst>
                                      <p:childTnLst>
                                        <p:set>
                                          <p:cBhvr>
                                            <p:cTn id="108" dur="1" fill="hold">
                                              <p:stCondLst>
                                                <p:cond delay="0"/>
                                              </p:stCondLst>
                                            </p:cTn>
                                            <p:tgtEl>
                                              <p:spTgt spid="372"/>
                                            </p:tgtEl>
                                            <p:attrNameLst>
                                              <p:attrName>style.visibility</p:attrName>
                                            </p:attrNameLst>
                                          </p:cBhvr>
                                          <p:to>
                                            <p:strVal val="visible"/>
                                          </p:to>
                                        </p:set>
                                        <p:anim calcmode="lin" valueType="num" p14:bounceEnd="40000">
                                          <p:cBhvr additive="base">
                                            <p:cTn id="109" dur="750" fill="hold"/>
                                            <p:tgtEl>
                                              <p:spTgt spid="372"/>
                                            </p:tgtEl>
                                            <p:attrNameLst>
                                              <p:attrName>ppt_x</p:attrName>
                                            </p:attrNameLst>
                                          </p:cBhvr>
                                          <p:tavLst>
                                            <p:tav tm="0">
                                              <p:val>
                                                <p:strVal val="#ppt_x"/>
                                              </p:val>
                                            </p:tav>
                                            <p:tav tm="100000">
                                              <p:val>
                                                <p:strVal val="#ppt_x"/>
                                              </p:val>
                                            </p:tav>
                                          </p:tavLst>
                                        </p:anim>
                                        <p:anim calcmode="lin" valueType="num" p14:bounceEnd="40000">
                                          <p:cBhvr additive="base">
                                            <p:cTn id="110" dur="750" fill="hold"/>
                                            <p:tgtEl>
                                              <p:spTgt spid="372"/>
                                            </p:tgtEl>
                                            <p:attrNameLst>
                                              <p:attrName>ppt_y</p:attrName>
                                            </p:attrNameLst>
                                          </p:cBhvr>
                                          <p:tavLst>
                                            <p:tav tm="0">
                                              <p:val>
                                                <p:strVal val="0-#ppt_h/2"/>
                                              </p:val>
                                            </p:tav>
                                            <p:tav tm="100000">
                                              <p:val>
                                                <p:strVal val="#ppt_y"/>
                                              </p:val>
                                            </p:tav>
                                          </p:tavLst>
                                        </p:anim>
                                      </p:childTnLst>
                                    </p:cTn>
                                  </p:par>
                                  <p:par>
                                    <p:cTn id="111" presetID="2" presetClass="entr" presetSubtype="9" fill="hold" nodeType="withEffect" p14:presetBounceEnd="40000">
                                      <p:stCondLst>
                                        <p:cond delay="0"/>
                                      </p:stCondLst>
                                      <p:childTnLst>
                                        <p:set>
                                          <p:cBhvr>
                                            <p:cTn id="112" dur="1" fill="hold">
                                              <p:stCondLst>
                                                <p:cond delay="0"/>
                                              </p:stCondLst>
                                            </p:cTn>
                                            <p:tgtEl>
                                              <p:spTgt spid="367"/>
                                            </p:tgtEl>
                                            <p:attrNameLst>
                                              <p:attrName>style.visibility</p:attrName>
                                            </p:attrNameLst>
                                          </p:cBhvr>
                                          <p:to>
                                            <p:strVal val="visible"/>
                                          </p:to>
                                        </p:set>
                                        <p:anim calcmode="lin" valueType="num" p14:bounceEnd="40000">
                                          <p:cBhvr additive="base">
                                            <p:cTn id="113" dur="750" fill="hold"/>
                                            <p:tgtEl>
                                              <p:spTgt spid="367"/>
                                            </p:tgtEl>
                                            <p:attrNameLst>
                                              <p:attrName>ppt_x</p:attrName>
                                            </p:attrNameLst>
                                          </p:cBhvr>
                                          <p:tavLst>
                                            <p:tav tm="0">
                                              <p:val>
                                                <p:strVal val="0-#ppt_w/2"/>
                                              </p:val>
                                            </p:tav>
                                            <p:tav tm="100000">
                                              <p:val>
                                                <p:strVal val="#ppt_x"/>
                                              </p:val>
                                            </p:tav>
                                          </p:tavLst>
                                        </p:anim>
                                        <p:anim calcmode="lin" valueType="num" p14:bounceEnd="40000">
                                          <p:cBhvr additive="base">
                                            <p:cTn id="114" dur="750" fill="hold"/>
                                            <p:tgtEl>
                                              <p:spTgt spid="367"/>
                                            </p:tgtEl>
                                            <p:attrNameLst>
                                              <p:attrName>ppt_y</p:attrName>
                                            </p:attrNameLst>
                                          </p:cBhvr>
                                          <p:tavLst>
                                            <p:tav tm="0">
                                              <p:val>
                                                <p:strVal val="0-#ppt_h/2"/>
                                              </p:val>
                                            </p:tav>
                                            <p:tav tm="100000">
                                              <p:val>
                                                <p:strVal val="#ppt_y"/>
                                              </p:val>
                                            </p:tav>
                                          </p:tavLst>
                                        </p:anim>
                                      </p:childTnLst>
                                    </p:cTn>
                                  </p:par>
                                  <p:par>
                                    <p:cTn id="115" presetID="2" presetClass="entr" presetSubtype="8" fill="hold" nodeType="withEffect" p14:presetBounceEnd="40000">
                                      <p:stCondLst>
                                        <p:cond delay="0"/>
                                      </p:stCondLst>
                                      <p:childTnLst>
                                        <p:set>
                                          <p:cBhvr>
                                            <p:cTn id="116" dur="1" fill="hold">
                                              <p:stCondLst>
                                                <p:cond delay="0"/>
                                              </p:stCondLst>
                                            </p:cTn>
                                            <p:tgtEl>
                                              <p:spTgt spid="359"/>
                                            </p:tgtEl>
                                            <p:attrNameLst>
                                              <p:attrName>style.visibility</p:attrName>
                                            </p:attrNameLst>
                                          </p:cBhvr>
                                          <p:to>
                                            <p:strVal val="visible"/>
                                          </p:to>
                                        </p:set>
                                        <p:anim calcmode="lin" valueType="num" p14:bounceEnd="40000">
                                          <p:cBhvr additive="base">
                                            <p:cTn id="117" dur="750" fill="hold"/>
                                            <p:tgtEl>
                                              <p:spTgt spid="359"/>
                                            </p:tgtEl>
                                            <p:attrNameLst>
                                              <p:attrName>ppt_x</p:attrName>
                                            </p:attrNameLst>
                                          </p:cBhvr>
                                          <p:tavLst>
                                            <p:tav tm="0">
                                              <p:val>
                                                <p:strVal val="0-#ppt_w/2"/>
                                              </p:val>
                                            </p:tav>
                                            <p:tav tm="100000">
                                              <p:val>
                                                <p:strVal val="#ppt_x"/>
                                              </p:val>
                                            </p:tav>
                                          </p:tavLst>
                                        </p:anim>
                                        <p:anim calcmode="lin" valueType="num" p14:bounceEnd="40000">
                                          <p:cBhvr additive="base">
                                            <p:cTn id="118" dur="750" fill="hold"/>
                                            <p:tgtEl>
                                              <p:spTgt spid="359"/>
                                            </p:tgtEl>
                                            <p:attrNameLst>
                                              <p:attrName>ppt_y</p:attrName>
                                            </p:attrNameLst>
                                          </p:cBhvr>
                                          <p:tavLst>
                                            <p:tav tm="0">
                                              <p:val>
                                                <p:strVal val="#ppt_y"/>
                                              </p:val>
                                            </p:tav>
                                            <p:tav tm="100000">
                                              <p:val>
                                                <p:strVal val="#ppt_y"/>
                                              </p:val>
                                            </p:tav>
                                          </p:tavLst>
                                        </p:anim>
                                      </p:childTnLst>
                                    </p:cTn>
                                  </p:par>
                                  <p:par>
                                    <p:cTn id="119" presetID="2" presetClass="entr" presetSubtype="4" fill="hold" nodeType="withEffect" p14:presetBounceEnd="40000">
                                      <p:stCondLst>
                                        <p:cond delay="0"/>
                                      </p:stCondLst>
                                      <p:childTnLst>
                                        <p:set>
                                          <p:cBhvr>
                                            <p:cTn id="120" dur="1" fill="hold">
                                              <p:stCondLst>
                                                <p:cond delay="0"/>
                                              </p:stCondLst>
                                            </p:cTn>
                                            <p:tgtEl>
                                              <p:spTgt spid="362"/>
                                            </p:tgtEl>
                                            <p:attrNameLst>
                                              <p:attrName>style.visibility</p:attrName>
                                            </p:attrNameLst>
                                          </p:cBhvr>
                                          <p:to>
                                            <p:strVal val="visible"/>
                                          </p:to>
                                        </p:set>
                                        <p:anim calcmode="lin" valueType="num" p14:bounceEnd="40000">
                                          <p:cBhvr additive="base">
                                            <p:cTn id="121" dur="750" fill="hold"/>
                                            <p:tgtEl>
                                              <p:spTgt spid="362"/>
                                            </p:tgtEl>
                                            <p:attrNameLst>
                                              <p:attrName>ppt_x</p:attrName>
                                            </p:attrNameLst>
                                          </p:cBhvr>
                                          <p:tavLst>
                                            <p:tav tm="0">
                                              <p:val>
                                                <p:strVal val="#ppt_x"/>
                                              </p:val>
                                            </p:tav>
                                            <p:tav tm="100000">
                                              <p:val>
                                                <p:strVal val="#ppt_x"/>
                                              </p:val>
                                            </p:tav>
                                          </p:tavLst>
                                        </p:anim>
                                        <p:anim calcmode="lin" valueType="num" p14:bounceEnd="40000">
                                          <p:cBhvr additive="base">
                                            <p:cTn id="122" dur="750" fill="hold"/>
                                            <p:tgtEl>
                                              <p:spTgt spid="362"/>
                                            </p:tgtEl>
                                            <p:attrNameLst>
                                              <p:attrName>ppt_y</p:attrName>
                                            </p:attrNameLst>
                                          </p:cBhvr>
                                          <p:tavLst>
                                            <p:tav tm="0">
                                              <p:val>
                                                <p:strVal val="1+#ppt_h/2"/>
                                              </p:val>
                                            </p:tav>
                                            <p:tav tm="100000">
                                              <p:val>
                                                <p:strVal val="#ppt_y"/>
                                              </p:val>
                                            </p:tav>
                                          </p:tavLst>
                                        </p:anim>
                                      </p:childTnLst>
                                    </p:cTn>
                                  </p:par>
                                  <p:par>
                                    <p:cTn id="123" presetID="2" presetClass="entr" presetSubtype="2" fill="hold" nodeType="withEffect" p14:presetBounceEnd="40000">
                                      <p:stCondLst>
                                        <p:cond delay="0"/>
                                      </p:stCondLst>
                                      <p:childTnLst>
                                        <p:set>
                                          <p:cBhvr>
                                            <p:cTn id="124" dur="1" fill="hold">
                                              <p:stCondLst>
                                                <p:cond delay="0"/>
                                              </p:stCondLst>
                                            </p:cTn>
                                            <p:tgtEl>
                                              <p:spTgt spid="375"/>
                                            </p:tgtEl>
                                            <p:attrNameLst>
                                              <p:attrName>style.visibility</p:attrName>
                                            </p:attrNameLst>
                                          </p:cBhvr>
                                          <p:to>
                                            <p:strVal val="visible"/>
                                          </p:to>
                                        </p:set>
                                        <p:anim calcmode="lin" valueType="num" p14:bounceEnd="40000">
                                          <p:cBhvr additive="base">
                                            <p:cTn id="125" dur="750" fill="hold"/>
                                            <p:tgtEl>
                                              <p:spTgt spid="375"/>
                                            </p:tgtEl>
                                            <p:attrNameLst>
                                              <p:attrName>ppt_x</p:attrName>
                                            </p:attrNameLst>
                                          </p:cBhvr>
                                          <p:tavLst>
                                            <p:tav tm="0">
                                              <p:val>
                                                <p:strVal val="1+#ppt_w/2"/>
                                              </p:val>
                                            </p:tav>
                                            <p:tav tm="100000">
                                              <p:val>
                                                <p:strVal val="#ppt_x"/>
                                              </p:val>
                                            </p:tav>
                                          </p:tavLst>
                                        </p:anim>
                                        <p:anim calcmode="lin" valueType="num" p14:bounceEnd="40000">
                                          <p:cBhvr additive="base">
                                            <p:cTn id="126" dur="750" fill="hold"/>
                                            <p:tgtEl>
                                              <p:spTgt spid="3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8" grpId="0" animBg="1"/>
          <p:bldP spid="209" grpId="0" animBg="1"/>
          <p:bldP spid="210" grpId="0" animBg="1"/>
          <p:bldP spid="211" grpId="0" animBg="1"/>
          <p:bldP spid="212" grpId="0" animBg="1"/>
          <p:bldP spid="247" grpId="0"/>
          <p:bldP spid="252" grpId="0" animBg="1"/>
          <p:bldP spid="358" grpId="0" animBg="1"/>
          <p:bldP spid="378" grpId="0"/>
          <p:bldP spid="378" grpId="1"/>
          <p:bldP spid="379" grpId="0"/>
          <p:bldP spid="38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wipe(left)">
                                          <p:cBhvr>
                                            <p:cTn id="7" dur="500"/>
                                            <p:tgtEl>
                                              <p:spTgt spid="3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7"/>
                                            </p:tgtEl>
                                            <p:attrNameLst>
                                              <p:attrName>style.visibility</p:attrName>
                                            </p:attrNameLst>
                                          </p:cBhvr>
                                          <p:to>
                                            <p:strVal val="visible"/>
                                          </p:to>
                                        </p:set>
                                        <p:animEffect transition="in" filter="fade">
                                          <p:cBhvr>
                                            <p:cTn id="11" dur="500"/>
                                            <p:tgtEl>
                                              <p:spTgt spid="20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06"/>
                                            </p:tgtEl>
                                            <p:attrNameLst>
                                              <p:attrName>style.visibility</p:attrName>
                                            </p:attrNameLst>
                                          </p:cBhvr>
                                          <p:to>
                                            <p:strVal val="visible"/>
                                          </p:to>
                                        </p:set>
                                        <p:animEffect transition="in" filter="fade">
                                          <p:cBhvr>
                                            <p:cTn id="15" dur="500"/>
                                            <p:tgtEl>
                                              <p:spTgt spid="206"/>
                                            </p:tgtEl>
                                          </p:cBhvr>
                                        </p:animEffect>
                                        <p:anim calcmode="lin" valueType="num">
                                          <p:cBhvr>
                                            <p:cTn id="16" dur="500" fill="hold"/>
                                            <p:tgtEl>
                                              <p:spTgt spid="206"/>
                                            </p:tgtEl>
                                            <p:attrNameLst>
                                              <p:attrName>ppt_x</p:attrName>
                                            </p:attrNameLst>
                                          </p:cBhvr>
                                          <p:tavLst>
                                            <p:tav tm="0">
                                              <p:val>
                                                <p:strVal val="#ppt_x"/>
                                              </p:val>
                                            </p:tav>
                                            <p:tav tm="100000">
                                              <p:val>
                                                <p:strVal val="#ppt_x"/>
                                              </p:val>
                                            </p:tav>
                                          </p:tavLst>
                                        </p:anim>
                                        <p:anim calcmode="lin" valueType="num">
                                          <p:cBhvr>
                                            <p:cTn id="17" dur="500" fill="hold"/>
                                            <p:tgtEl>
                                              <p:spTgt spid="20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8"/>
                                            </p:tgtEl>
                                            <p:attrNameLst>
                                              <p:attrName>style.visibility</p:attrName>
                                            </p:attrNameLst>
                                          </p:cBhvr>
                                          <p:to>
                                            <p:strVal val="visible"/>
                                          </p:to>
                                        </p:set>
                                        <p:animEffect transition="in" filter="fade">
                                          <p:cBhvr>
                                            <p:cTn id="20" dur="500"/>
                                            <p:tgtEl>
                                              <p:spTgt spid="248"/>
                                            </p:tgtEl>
                                          </p:cBhvr>
                                        </p:animEffect>
                                        <p:anim calcmode="lin" valueType="num">
                                          <p:cBhvr>
                                            <p:cTn id="21" dur="500" fill="hold"/>
                                            <p:tgtEl>
                                              <p:spTgt spid="248"/>
                                            </p:tgtEl>
                                            <p:attrNameLst>
                                              <p:attrName>ppt_x</p:attrName>
                                            </p:attrNameLst>
                                          </p:cBhvr>
                                          <p:tavLst>
                                            <p:tav tm="0">
                                              <p:val>
                                                <p:strVal val="#ppt_x"/>
                                              </p:val>
                                            </p:tav>
                                            <p:tav tm="100000">
                                              <p:val>
                                                <p:strVal val="#ppt_x"/>
                                              </p:val>
                                            </p:tav>
                                          </p:tavLst>
                                        </p:anim>
                                        <p:anim calcmode="lin" valueType="num">
                                          <p:cBhvr>
                                            <p:cTn id="22" dur="500" fill="hold"/>
                                            <p:tgtEl>
                                              <p:spTgt spid="2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500"/>
                                            <p:tgtEl>
                                              <p:spTgt spid="247"/>
                                            </p:tgtEl>
                                          </p:cBhvr>
                                        </p:animEffect>
                                        <p:anim calcmode="lin" valueType="num">
                                          <p:cBhvr>
                                            <p:cTn id="26" dur="500" fill="hold"/>
                                            <p:tgtEl>
                                              <p:spTgt spid="247"/>
                                            </p:tgtEl>
                                            <p:attrNameLst>
                                              <p:attrName>ppt_x</p:attrName>
                                            </p:attrNameLst>
                                          </p:cBhvr>
                                          <p:tavLst>
                                            <p:tav tm="0">
                                              <p:val>
                                                <p:strVal val="#ppt_x"/>
                                              </p:val>
                                            </p:tav>
                                            <p:tav tm="100000">
                                              <p:val>
                                                <p:strVal val="#ppt_x"/>
                                              </p:val>
                                            </p:tav>
                                          </p:tavLst>
                                        </p:anim>
                                        <p:anim calcmode="lin" valueType="num">
                                          <p:cBhvr>
                                            <p:cTn id="27" dur="500" fill="hold"/>
                                            <p:tgtEl>
                                              <p:spTgt spid="24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12"/>
                                            </p:tgtEl>
                                            <p:attrNameLst>
                                              <p:attrName>style.visibility</p:attrName>
                                            </p:attrNameLst>
                                          </p:cBhvr>
                                          <p:to>
                                            <p:strVal val="visible"/>
                                          </p:to>
                                        </p:set>
                                        <p:animEffect transition="in" filter="fade">
                                          <p:cBhvr>
                                            <p:cTn id="30" dur="500"/>
                                            <p:tgtEl>
                                              <p:spTgt spid="212"/>
                                            </p:tgtEl>
                                          </p:cBhvr>
                                        </p:animEffect>
                                        <p:anim calcmode="lin" valueType="num">
                                          <p:cBhvr>
                                            <p:cTn id="31" dur="500" fill="hold"/>
                                            <p:tgtEl>
                                              <p:spTgt spid="212"/>
                                            </p:tgtEl>
                                            <p:attrNameLst>
                                              <p:attrName>ppt_x</p:attrName>
                                            </p:attrNameLst>
                                          </p:cBhvr>
                                          <p:tavLst>
                                            <p:tav tm="0">
                                              <p:val>
                                                <p:strVal val="#ppt_x"/>
                                              </p:val>
                                            </p:tav>
                                            <p:tav tm="100000">
                                              <p:val>
                                                <p:strVal val="#ppt_x"/>
                                              </p:val>
                                            </p:tav>
                                          </p:tavLst>
                                        </p:anim>
                                        <p:anim calcmode="lin" valueType="num">
                                          <p:cBhvr>
                                            <p:cTn id="32" dur="500" fill="hold"/>
                                            <p:tgtEl>
                                              <p:spTgt spid="21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3"/>
                                            </p:tgtEl>
                                            <p:attrNameLst>
                                              <p:attrName>style.visibility</p:attrName>
                                            </p:attrNameLst>
                                          </p:cBhvr>
                                          <p:to>
                                            <p:strVal val="visible"/>
                                          </p:to>
                                        </p:set>
                                        <p:animEffect transition="in" filter="fade">
                                          <p:cBhvr>
                                            <p:cTn id="35" dur="500"/>
                                            <p:tgtEl>
                                              <p:spTgt spid="213"/>
                                            </p:tgtEl>
                                          </p:cBhvr>
                                        </p:animEffect>
                                        <p:anim calcmode="lin" valueType="num">
                                          <p:cBhvr>
                                            <p:cTn id="36" dur="500" fill="hold"/>
                                            <p:tgtEl>
                                              <p:spTgt spid="213"/>
                                            </p:tgtEl>
                                            <p:attrNameLst>
                                              <p:attrName>ppt_x</p:attrName>
                                            </p:attrNameLst>
                                          </p:cBhvr>
                                          <p:tavLst>
                                            <p:tav tm="0">
                                              <p:val>
                                                <p:strVal val="#ppt_x"/>
                                              </p:val>
                                            </p:tav>
                                            <p:tav tm="100000">
                                              <p:val>
                                                <p:strVal val="#ppt_x"/>
                                              </p:val>
                                            </p:tav>
                                          </p:tavLst>
                                        </p:anim>
                                        <p:anim calcmode="lin" valueType="num">
                                          <p:cBhvr>
                                            <p:cTn id="37" dur="500" fill="hold"/>
                                            <p:tgtEl>
                                              <p:spTgt spid="2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09"/>
                                            </p:tgtEl>
                                            <p:attrNameLst>
                                              <p:attrName>style.visibility</p:attrName>
                                            </p:attrNameLst>
                                          </p:cBhvr>
                                          <p:to>
                                            <p:strVal val="visible"/>
                                          </p:to>
                                        </p:set>
                                        <p:animEffect transition="in" filter="fade">
                                          <p:cBhvr>
                                            <p:cTn id="40" dur="500"/>
                                            <p:tgtEl>
                                              <p:spTgt spid="209"/>
                                            </p:tgtEl>
                                          </p:cBhvr>
                                        </p:animEffect>
                                        <p:anim calcmode="lin" valueType="num">
                                          <p:cBhvr>
                                            <p:cTn id="41" dur="500" fill="hold"/>
                                            <p:tgtEl>
                                              <p:spTgt spid="209"/>
                                            </p:tgtEl>
                                            <p:attrNameLst>
                                              <p:attrName>ppt_x</p:attrName>
                                            </p:attrNameLst>
                                          </p:cBhvr>
                                          <p:tavLst>
                                            <p:tav tm="0">
                                              <p:val>
                                                <p:strVal val="#ppt_x"/>
                                              </p:val>
                                            </p:tav>
                                            <p:tav tm="100000">
                                              <p:val>
                                                <p:strVal val="#ppt_x"/>
                                              </p:val>
                                            </p:tav>
                                          </p:tavLst>
                                        </p:anim>
                                        <p:anim calcmode="lin" valueType="num">
                                          <p:cBhvr>
                                            <p:cTn id="42" dur="500" fill="hold"/>
                                            <p:tgtEl>
                                              <p:spTgt spid="20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0"/>
                                            </p:tgtEl>
                                            <p:attrNameLst>
                                              <p:attrName>style.visibility</p:attrName>
                                            </p:attrNameLst>
                                          </p:cBhvr>
                                          <p:to>
                                            <p:strVal val="visible"/>
                                          </p:to>
                                        </p:set>
                                        <p:animEffect transition="in" filter="fade">
                                          <p:cBhvr>
                                            <p:cTn id="45" dur="500"/>
                                            <p:tgtEl>
                                              <p:spTgt spid="210"/>
                                            </p:tgtEl>
                                          </p:cBhvr>
                                        </p:animEffect>
                                        <p:anim calcmode="lin" valueType="num">
                                          <p:cBhvr>
                                            <p:cTn id="46" dur="500" fill="hold"/>
                                            <p:tgtEl>
                                              <p:spTgt spid="210"/>
                                            </p:tgtEl>
                                            <p:attrNameLst>
                                              <p:attrName>ppt_x</p:attrName>
                                            </p:attrNameLst>
                                          </p:cBhvr>
                                          <p:tavLst>
                                            <p:tav tm="0">
                                              <p:val>
                                                <p:strVal val="#ppt_x"/>
                                              </p:val>
                                            </p:tav>
                                            <p:tav tm="100000">
                                              <p:val>
                                                <p:strVal val="#ppt_x"/>
                                              </p:val>
                                            </p:tav>
                                          </p:tavLst>
                                        </p:anim>
                                        <p:anim calcmode="lin" valueType="num">
                                          <p:cBhvr>
                                            <p:cTn id="47" dur="500" fill="hold"/>
                                            <p:tgtEl>
                                              <p:spTgt spid="21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2"/>
                                            </p:tgtEl>
                                            <p:attrNameLst>
                                              <p:attrName>style.visibility</p:attrName>
                                            </p:attrNameLst>
                                          </p:cBhvr>
                                          <p:to>
                                            <p:strVal val="visible"/>
                                          </p:to>
                                        </p:set>
                                        <p:animEffect transition="in" filter="fade">
                                          <p:cBhvr>
                                            <p:cTn id="50" dur="500"/>
                                            <p:tgtEl>
                                              <p:spTgt spid="252"/>
                                            </p:tgtEl>
                                          </p:cBhvr>
                                        </p:animEffect>
                                        <p:anim calcmode="lin" valueType="num">
                                          <p:cBhvr>
                                            <p:cTn id="51" dur="500" fill="hold"/>
                                            <p:tgtEl>
                                              <p:spTgt spid="252"/>
                                            </p:tgtEl>
                                            <p:attrNameLst>
                                              <p:attrName>ppt_x</p:attrName>
                                            </p:attrNameLst>
                                          </p:cBhvr>
                                          <p:tavLst>
                                            <p:tav tm="0">
                                              <p:val>
                                                <p:strVal val="#ppt_x"/>
                                              </p:val>
                                            </p:tav>
                                            <p:tav tm="100000">
                                              <p:val>
                                                <p:strVal val="#ppt_x"/>
                                              </p:val>
                                            </p:tav>
                                          </p:tavLst>
                                        </p:anim>
                                        <p:anim calcmode="lin" valueType="num">
                                          <p:cBhvr>
                                            <p:cTn id="52" dur="500" fill="hold"/>
                                            <p:tgtEl>
                                              <p:spTgt spid="25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6"/>
                                            </p:tgtEl>
                                            <p:attrNameLst>
                                              <p:attrName>style.visibility</p:attrName>
                                            </p:attrNameLst>
                                          </p:cBhvr>
                                          <p:to>
                                            <p:strVal val="visible"/>
                                          </p:to>
                                        </p:set>
                                        <p:animEffect transition="in" filter="fade">
                                          <p:cBhvr>
                                            <p:cTn id="55" dur="500"/>
                                            <p:tgtEl>
                                              <p:spTgt spid="216"/>
                                            </p:tgtEl>
                                          </p:cBhvr>
                                        </p:animEffect>
                                        <p:anim calcmode="lin" valueType="num">
                                          <p:cBhvr>
                                            <p:cTn id="56" dur="500" fill="hold"/>
                                            <p:tgtEl>
                                              <p:spTgt spid="216"/>
                                            </p:tgtEl>
                                            <p:attrNameLst>
                                              <p:attrName>ppt_x</p:attrName>
                                            </p:attrNameLst>
                                          </p:cBhvr>
                                          <p:tavLst>
                                            <p:tav tm="0">
                                              <p:val>
                                                <p:strVal val="#ppt_x"/>
                                              </p:val>
                                            </p:tav>
                                            <p:tav tm="100000">
                                              <p:val>
                                                <p:strVal val="#ppt_x"/>
                                              </p:val>
                                            </p:tav>
                                          </p:tavLst>
                                        </p:anim>
                                        <p:anim calcmode="lin" valueType="num">
                                          <p:cBhvr>
                                            <p:cTn id="57" dur="500" fill="hold"/>
                                            <p:tgtEl>
                                              <p:spTgt spid="21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8"/>
                                            </p:tgtEl>
                                            <p:attrNameLst>
                                              <p:attrName>style.visibility</p:attrName>
                                            </p:attrNameLst>
                                          </p:cBhvr>
                                          <p:to>
                                            <p:strVal val="visible"/>
                                          </p:to>
                                        </p:set>
                                        <p:animEffect transition="in" filter="fade">
                                          <p:cBhvr>
                                            <p:cTn id="60" dur="500"/>
                                            <p:tgtEl>
                                              <p:spTgt spid="208"/>
                                            </p:tgtEl>
                                          </p:cBhvr>
                                        </p:animEffect>
                                        <p:anim calcmode="lin" valueType="num">
                                          <p:cBhvr>
                                            <p:cTn id="61" dur="500" fill="hold"/>
                                            <p:tgtEl>
                                              <p:spTgt spid="208"/>
                                            </p:tgtEl>
                                            <p:attrNameLst>
                                              <p:attrName>ppt_x</p:attrName>
                                            </p:attrNameLst>
                                          </p:cBhvr>
                                          <p:tavLst>
                                            <p:tav tm="0">
                                              <p:val>
                                                <p:strVal val="#ppt_x"/>
                                              </p:val>
                                            </p:tav>
                                            <p:tav tm="100000">
                                              <p:val>
                                                <p:strVal val="#ppt_x"/>
                                              </p:val>
                                            </p:tav>
                                          </p:tavLst>
                                        </p:anim>
                                        <p:anim calcmode="lin" valueType="num">
                                          <p:cBhvr>
                                            <p:cTn id="62" dur="500" fill="hold"/>
                                            <p:tgtEl>
                                              <p:spTgt spid="20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1"/>
                                            </p:tgtEl>
                                            <p:attrNameLst>
                                              <p:attrName>style.visibility</p:attrName>
                                            </p:attrNameLst>
                                          </p:cBhvr>
                                          <p:to>
                                            <p:strVal val="visible"/>
                                          </p:to>
                                        </p:set>
                                        <p:animEffect transition="in" filter="fade">
                                          <p:cBhvr>
                                            <p:cTn id="65" dur="500"/>
                                            <p:tgtEl>
                                              <p:spTgt spid="211"/>
                                            </p:tgtEl>
                                          </p:cBhvr>
                                        </p:animEffect>
                                        <p:anim calcmode="lin" valueType="num">
                                          <p:cBhvr>
                                            <p:cTn id="66" dur="500" fill="hold"/>
                                            <p:tgtEl>
                                              <p:spTgt spid="211"/>
                                            </p:tgtEl>
                                            <p:attrNameLst>
                                              <p:attrName>ppt_x</p:attrName>
                                            </p:attrNameLst>
                                          </p:cBhvr>
                                          <p:tavLst>
                                            <p:tav tm="0">
                                              <p:val>
                                                <p:strVal val="#ppt_x"/>
                                              </p:val>
                                            </p:tav>
                                            <p:tav tm="100000">
                                              <p:val>
                                                <p:strVal val="#ppt_x"/>
                                              </p:val>
                                            </p:tav>
                                          </p:tavLst>
                                        </p:anim>
                                        <p:anim calcmode="lin" valueType="num">
                                          <p:cBhvr>
                                            <p:cTn id="67" dur="500" fill="hold"/>
                                            <p:tgtEl>
                                              <p:spTgt spid="211"/>
                                            </p:tgtEl>
                                            <p:attrNameLst>
                                              <p:attrName>ppt_y</p:attrName>
                                            </p:attrNameLst>
                                          </p:cBhvr>
                                          <p:tavLst>
                                            <p:tav tm="0">
                                              <p:val>
                                                <p:strVal val="#ppt_y+.1"/>
                                              </p:val>
                                            </p:tav>
                                            <p:tav tm="100000">
                                              <p:val>
                                                <p:strVal val="#ppt_y"/>
                                              </p:val>
                                            </p:tav>
                                          </p:tavLst>
                                        </p:anim>
                                      </p:childTnLst>
                                    </p:cTn>
                                  </p:par>
                                </p:childTnLst>
                              </p:cTn>
                            </p:par>
                            <p:par>
                              <p:cTn id="68" fill="hold">
                                <p:stCondLst>
                                  <p:cond delay="2500"/>
                                </p:stCondLst>
                                <p:childTnLst>
                                  <p:par>
                                    <p:cTn id="69" presetID="22" presetClass="entr" presetSubtype="4" fill="hold" nodeType="afterEffect">
                                      <p:stCondLst>
                                        <p:cond delay="0"/>
                                      </p:stCondLst>
                                      <p:childTnLst>
                                        <p:set>
                                          <p:cBhvr>
                                            <p:cTn id="70" dur="1" fill="hold">
                                              <p:stCondLst>
                                                <p:cond delay="0"/>
                                              </p:stCondLst>
                                            </p:cTn>
                                            <p:tgtEl>
                                              <p:spTgt spid="219"/>
                                            </p:tgtEl>
                                            <p:attrNameLst>
                                              <p:attrName>style.visibility</p:attrName>
                                            </p:attrNameLst>
                                          </p:cBhvr>
                                          <p:to>
                                            <p:strVal val="visible"/>
                                          </p:to>
                                        </p:set>
                                        <p:animEffect transition="in" filter="wipe(down)">
                                          <p:cBhvr>
                                            <p:cTn id="71" dur="350"/>
                                            <p:tgtEl>
                                              <p:spTgt spid="219"/>
                                            </p:tgtEl>
                                          </p:cBhvr>
                                        </p:animEffect>
                                      </p:childTnLst>
                                    </p:cTn>
                                  </p:par>
                                </p:childTnLst>
                              </p:cTn>
                            </p:par>
                            <p:par>
                              <p:cTn id="72" fill="hold">
                                <p:stCondLst>
                                  <p:cond delay="2850"/>
                                </p:stCondLst>
                                <p:childTnLst>
                                  <p:par>
                                    <p:cTn id="73" presetID="22" presetClass="entr" presetSubtype="4" fill="hold" nodeType="afterEffect">
                                      <p:stCondLst>
                                        <p:cond delay="0"/>
                                      </p:stCondLst>
                                      <p:childTnLst>
                                        <p:set>
                                          <p:cBhvr>
                                            <p:cTn id="74" dur="1" fill="hold">
                                              <p:stCondLst>
                                                <p:cond delay="0"/>
                                              </p:stCondLst>
                                            </p:cTn>
                                            <p:tgtEl>
                                              <p:spTgt spid="226"/>
                                            </p:tgtEl>
                                            <p:attrNameLst>
                                              <p:attrName>style.visibility</p:attrName>
                                            </p:attrNameLst>
                                          </p:cBhvr>
                                          <p:to>
                                            <p:strVal val="visible"/>
                                          </p:to>
                                        </p:set>
                                        <p:animEffect transition="in" filter="wipe(down)">
                                          <p:cBhvr>
                                            <p:cTn id="75" dur="350"/>
                                            <p:tgtEl>
                                              <p:spTgt spid="226"/>
                                            </p:tgtEl>
                                          </p:cBhvr>
                                        </p:animEffect>
                                      </p:childTnLst>
                                    </p:cTn>
                                  </p:par>
                                </p:childTnLst>
                              </p:cTn>
                            </p:par>
                            <p:par>
                              <p:cTn id="76" fill="hold">
                                <p:stCondLst>
                                  <p:cond delay="3200"/>
                                </p:stCondLst>
                                <p:childTnLst>
                                  <p:par>
                                    <p:cTn id="77" presetID="22" presetClass="entr" presetSubtype="4" fill="hold" nodeType="afterEffect">
                                      <p:stCondLst>
                                        <p:cond delay="0"/>
                                      </p:stCondLst>
                                      <p:childTnLst>
                                        <p:set>
                                          <p:cBhvr>
                                            <p:cTn id="78" dur="1" fill="hold">
                                              <p:stCondLst>
                                                <p:cond delay="0"/>
                                              </p:stCondLst>
                                            </p:cTn>
                                            <p:tgtEl>
                                              <p:spTgt spid="233"/>
                                            </p:tgtEl>
                                            <p:attrNameLst>
                                              <p:attrName>style.visibility</p:attrName>
                                            </p:attrNameLst>
                                          </p:cBhvr>
                                          <p:to>
                                            <p:strVal val="visible"/>
                                          </p:to>
                                        </p:set>
                                        <p:animEffect transition="in" filter="wipe(down)">
                                          <p:cBhvr>
                                            <p:cTn id="79" dur="350"/>
                                            <p:tgtEl>
                                              <p:spTgt spid="233"/>
                                            </p:tgtEl>
                                          </p:cBhvr>
                                        </p:animEffect>
                                      </p:childTnLst>
                                    </p:cTn>
                                  </p:par>
                                </p:childTnLst>
                              </p:cTn>
                            </p:par>
                            <p:par>
                              <p:cTn id="80" fill="hold">
                                <p:stCondLst>
                                  <p:cond delay="3550"/>
                                </p:stCondLst>
                                <p:childTnLst>
                                  <p:par>
                                    <p:cTn id="81" presetID="22" presetClass="entr" presetSubtype="4" fill="hold" nodeType="afterEffect">
                                      <p:stCondLst>
                                        <p:cond delay="0"/>
                                      </p:stCondLst>
                                      <p:childTnLst>
                                        <p:set>
                                          <p:cBhvr>
                                            <p:cTn id="82" dur="1" fill="hold">
                                              <p:stCondLst>
                                                <p:cond delay="0"/>
                                              </p:stCondLst>
                                            </p:cTn>
                                            <p:tgtEl>
                                              <p:spTgt spid="240"/>
                                            </p:tgtEl>
                                            <p:attrNameLst>
                                              <p:attrName>style.visibility</p:attrName>
                                            </p:attrNameLst>
                                          </p:cBhvr>
                                          <p:to>
                                            <p:strVal val="visible"/>
                                          </p:to>
                                        </p:set>
                                        <p:animEffect transition="in" filter="wipe(down)">
                                          <p:cBhvr>
                                            <p:cTn id="83" dur="350"/>
                                            <p:tgtEl>
                                              <p:spTgt spid="240"/>
                                            </p:tgtEl>
                                          </p:cBhvr>
                                        </p:animEffect>
                                      </p:childTnLst>
                                    </p:cTn>
                                  </p:par>
                                  <p:par>
                                    <p:cTn id="84" presetID="42" presetClass="entr" presetSubtype="0" fill="hold" grpId="0" nodeType="withEffect">
                                      <p:stCondLst>
                                        <p:cond delay="0"/>
                                      </p:stCondLst>
                                      <p:childTnLst>
                                        <p:set>
                                          <p:cBhvr>
                                            <p:cTn id="85" dur="1" fill="hold">
                                              <p:stCondLst>
                                                <p:cond delay="0"/>
                                              </p:stCondLst>
                                            </p:cTn>
                                            <p:tgtEl>
                                              <p:spTgt spid="380"/>
                                            </p:tgtEl>
                                            <p:attrNameLst>
                                              <p:attrName>style.visibility</p:attrName>
                                            </p:attrNameLst>
                                          </p:cBhvr>
                                          <p:to>
                                            <p:strVal val="visible"/>
                                          </p:to>
                                        </p:set>
                                        <p:animEffect transition="in" filter="fade">
                                          <p:cBhvr>
                                            <p:cTn id="86" dur="750"/>
                                            <p:tgtEl>
                                              <p:spTgt spid="380"/>
                                            </p:tgtEl>
                                          </p:cBhvr>
                                        </p:animEffect>
                                        <p:anim calcmode="lin" valueType="num">
                                          <p:cBhvr>
                                            <p:cTn id="87" dur="750" fill="hold"/>
                                            <p:tgtEl>
                                              <p:spTgt spid="380"/>
                                            </p:tgtEl>
                                            <p:attrNameLst>
                                              <p:attrName>ppt_x</p:attrName>
                                            </p:attrNameLst>
                                          </p:cBhvr>
                                          <p:tavLst>
                                            <p:tav tm="0">
                                              <p:val>
                                                <p:strVal val="#ppt_x"/>
                                              </p:val>
                                            </p:tav>
                                            <p:tav tm="100000">
                                              <p:val>
                                                <p:strVal val="#ppt_x"/>
                                              </p:val>
                                            </p:tav>
                                          </p:tavLst>
                                        </p:anim>
                                        <p:anim calcmode="lin" valueType="num">
                                          <p:cBhvr>
                                            <p:cTn id="88" dur="750" fill="hold"/>
                                            <p:tgtEl>
                                              <p:spTgt spid="380"/>
                                            </p:tgtEl>
                                            <p:attrNameLst>
                                              <p:attrName>ppt_y</p:attrName>
                                            </p:attrNameLst>
                                          </p:cBhvr>
                                          <p:tavLst>
                                            <p:tav tm="0">
                                              <p:val>
                                                <p:strVal val="#ppt_y+.1"/>
                                              </p:val>
                                            </p:tav>
                                            <p:tav tm="100000">
                                              <p:val>
                                                <p:strVal val="#ppt_y"/>
                                              </p:val>
                                            </p:tav>
                                          </p:tavLst>
                                        </p:anim>
                                      </p:childTnLst>
                                    </p:cTn>
                                  </p:par>
                                </p:childTnLst>
                              </p:cTn>
                            </p:par>
                            <p:par>
                              <p:cTn id="89" fill="hold">
                                <p:stCondLst>
                                  <p:cond delay="4300"/>
                                </p:stCondLst>
                                <p:childTnLst>
                                  <p:par>
                                    <p:cTn id="90" presetID="2" presetClass="entr" presetSubtype="4" fill="hold" grpId="0" nodeType="afterEffect">
                                      <p:stCondLst>
                                        <p:cond delay="0"/>
                                      </p:stCondLst>
                                      <p:iterate type="lt">
                                        <p:tmPct val="0"/>
                                      </p:iterate>
                                      <p:childTnLst>
                                        <p:set>
                                          <p:cBhvr>
                                            <p:cTn id="91" dur="1" fill="hold">
                                              <p:stCondLst>
                                                <p:cond delay="0"/>
                                              </p:stCondLst>
                                            </p:cTn>
                                            <p:tgtEl>
                                              <p:spTgt spid="378"/>
                                            </p:tgtEl>
                                            <p:attrNameLst>
                                              <p:attrName>style.visibility</p:attrName>
                                            </p:attrNameLst>
                                          </p:cBhvr>
                                          <p:to>
                                            <p:strVal val="visible"/>
                                          </p:to>
                                        </p:set>
                                        <p:anim calcmode="lin" valueType="num">
                                          <p:cBhvr additive="base">
                                            <p:cTn id="92" dur="500" fill="hold"/>
                                            <p:tgtEl>
                                              <p:spTgt spid="378"/>
                                            </p:tgtEl>
                                            <p:attrNameLst>
                                              <p:attrName>ppt_x</p:attrName>
                                            </p:attrNameLst>
                                          </p:cBhvr>
                                          <p:tavLst>
                                            <p:tav tm="0">
                                              <p:val>
                                                <p:strVal val="#ppt_x"/>
                                              </p:val>
                                            </p:tav>
                                            <p:tav tm="100000">
                                              <p:val>
                                                <p:strVal val="#ppt_x"/>
                                              </p:val>
                                            </p:tav>
                                          </p:tavLst>
                                        </p:anim>
                                        <p:anim calcmode="lin" valueType="num">
                                          <p:cBhvr additive="base">
                                            <p:cTn id="93" dur="500" fill="hold"/>
                                            <p:tgtEl>
                                              <p:spTgt spid="378"/>
                                            </p:tgtEl>
                                            <p:attrNameLst>
                                              <p:attrName>ppt_y</p:attrName>
                                            </p:attrNameLst>
                                          </p:cBhvr>
                                          <p:tavLst>
                                            <p:tav tm="0">
                                              <p:val>
                                                <p:strVal val="1+#ppt_h/2"/>
                                              </p:val>
                                            </p:tav>
                                            <p:tav tm="100000">
                                              <p:val>
                                                <p:strVal val="#ppt_y"/>
                                              </p:val>
                                            </p:tav>
                                          </p:tavLst>
                                        </p:anim>
                                      </p:childTnLst>
                                    </p:cTn>
                                  </p:par>
                                </p:childTnLst>
                              </p:cTn>
                            </p:par>
                            <p:par>
                              <p:cTn id="94" fill="hold">
                                <p:stCondLst>
                                  <p:cond delay="4800"/>
                                </p:stCondLst>
                                <p:childTnLst>
                                  <p:par>
                                    <p:cTn id="95" presetID="34" presetClass="emph" presetSubtype="0" fill="hold" grpId="1" nodeType="afterEffect">
                                      <p:stCondLst>
                                        <p:cond delay="0"/>
                                      </p:stCondLst>
                                      <p:iterate type="lt">
                                        <p:tmPct val="10000"/>
                                      </p:iterate>
                                      <p:childTnLst>
                                        <p:animMotion origin="layout" path="M 0.0 0.0 L 0.0 -0.07213" pathEditMode="relative" ptsTypes="">
                                          <p:cBhvr>
                                            <p:cTn id="96" dur="250" accel="50000" decel="50000" autoRev="1" fill="hold">
                                              <p:stCondLst>
                                                <p:cond delay="0"/>
                                              </p:stCondLst>
                                            </p:cTn>
                                            <p:tgtEl>
                                              <p:spTgt spid="378"/>
                                            </p:tgtEl>
                                            <p:attrNameLst>
                                              <p:attrName>ppt_x</p:attrName>
                                              <p:attrName>ppt_y</p:attrName>
                                            </p:attrNameLst>
                                          </p:cBhvr>
                                        </p:animMotion>
                                        <p:animRot by="1500000">
                                          <p:cBhvr>
                                            <p:cTn id="97" dur="125" fill="hold">
                                              <p:stCondLst>
                                                <p:cond delay="0"/>
                                              </p:stCondLst>
                                            </p:cTn>
                                            <p:tgtEl>
                                              <p:spTgt spid="378"/>
                                            </p:tgtEl>
                                            <p:attrNameLst>
                                              <p:attrName>r</p:attrName>
                                            </p:attrNameLst>
                                          </p:cBhvr>
                                        </p:animRot>
                                        <p:animRot by="-1500000">
                                          <p:cBhvr>
                                            <p:cTn id="98" dur="125" fill="hold">
                                              <p:stCondLst>
                                                <p:cond delay="125"/>
                                              </p:stCondLst>
                                            </p:cTn>
                                            <p:tgtEl>
                                              <p:spTgt spid="378"/>
                                            </p:tgtEl>
                                            <p:attrNameLst>
                                              <p:attrName>r</p:attrName>
                                            </p:attrNameLst>
                                          </p:cBhvr>
                                        </p:animRot>
                                        <p:animRot by="-1500000">
                                          <p:cBhvr>
                                            <p:cTn id="99" dur="125" fill="hold">
                                              <p:stCondLst>
                                                <p:cond delay="250"/>
                                              </p:stCondLst>
                                            </p:cTn>
                                            <p:tgtEl>
                                              <p:spTgt spid="378"/>
                                            </p:tgtEl>
                                            <p:attrNameLst>
                                              <p:attrName>r</p:attrName>
                                            </p:attrNameLst>
                                          </p:cBhvr>
                                        </p:animRot>
                                        <p:animRot by="1500000">
                                          <p:cBhvr>
                                            <p:cTn id="100" dur="125" fill="hold">
                                              <p:stCondLst>
                                                <p:cond delay="375"/>
                                              </p:stCondLst>
                                            </p:cTn>
                                            <p:tgtEl>
                                              <p:spTgt spid="378"/>
                                            </p:tgtEl>
                                            <p:attrNameLst>
                                              <p:attrName>r</p:attrName>
                                            </p:attrNameLst>
                                          </p:cBhvr>
                                        </p:animRot>
                                      </p:childTnLst>
                                    </p:cTn>
                                  </p:par>
                                  <p:par>
                                    <p:cTn id="101" presetID="53" presetClass="entr" presetSubtype="16" fill="hold" grpId="0" nodeType="withEffect">
                                      <p:stCondLst>
                                        <p:cond delay="0"/>
                                      </p:stCondLst>
                                      <p:childTnLst>
                                        <p:set>
                                          <p:cBhvr>
                                            <p:cTn id="102" dur="1" fill="hold">
                                              <p:stCondLst>
                                                <p:cond delay="0"/>
                                              </p:stCondLst>
                                            </p:cTn>
                                            <p:tgtEl>
                                              <p:spTgt spid="358"/>
                                            </p:tgtEl>
                                            <p:attrNameLst>
                                              <p:attrName>style.visibility</p:attrName>
                                            </p:attrNameLst>
                                          </p:cBhvr>
                                          <p:to>
                                            <p:strVal val="visible"/>
                                          </p:to>
                                        </p:set>
                                        <p:anim calcmode="lin" valueType="num">
                                          <p:cBhvr>
                                            <p:cTn id="103" dur="750" fill="hold"/>
                                            <p:tgtEl>
                                              <p:spTgt spid="358"/>
                                            </p:tgtEl>
                                            <p:attrNameLst>
                                              <p:attrName>ppt_w</p:attrName>
                                            </p:attrNameLst>
                                          </p:cBhvr>
                                          <p:tavLst>
                                            <p:tav tm="0">
                                              <p:val>
                                                <p:fltVal val="0"/>
                                              </p:val>
                                            </p:tav>
                                            <p:tav tm="100000">
                                              <p:val>
                                                <p:strVal val="#ppt_w"/>
                                              </p:val>
                                            </p:tav>
                                          </p:tavLst>
                                        </p:anim>
                                        <p:anim calcmode="lin" valueType="num">
                                          <p:cBhvr>
                                            <p:cTn id="104" dur="750" fill="hold"/>
                                            <p:tgtEl>
                                              <p:spTgt spid="358"/>
                                            </p:tgtEl>
                                            <p:attrNameLst>
                                              <p:attrName>ppt_h</p:attrName>
                                            </p:attrNameLst>
                                          </p:cBhvr>
                                          <p:tavLst>
                                            <p:tav tm="0">
                                              <p:val>
                                                <p:fltVal val="0"/>
                                              </p:val>
                                            </p:tav>
                                            <p:tav tm="100000">
                                              <p:val>
                                                <p:strVal val="#ppt_h"/>
                                              </p:val>
                                            </p:tav>
                                          </p:tavLst>
                                        </p:anim>
                                        <p:animEffect transition="in" filter="fade">
                                          <p:cBhvr>
                                            <p:cTn id="105" dur="750"/>
                                            <p:tgtEl>
                                              <p:spTgt spid="358"/>
                                            </p:tgtEl>
                                          </p:cBhvr>
                                        </p:animEffect>
                                      </p:childTnLst>
                                    </p:cTn>
                                  </p:par>
                                </p:childTnLst>
                              </p:cTn>
                            </p:par>
                            <p:par>
                              <p:cTn id="106" fill="hold">
                                <p:stCondLst>
                                  <p:cond delay="5550"/>
                                </p:stCondLst>
                                <p:childTnLst>
                                  <p:par>
                                    <p:cTn id="107" presetID="2" presetClass="entr" presetSubtype="1" fill="hold" nodeType="afterEffect">
                                      <p:stCondLst>
                                        <p:cond delay="0"/>
                                      </p:stCondLst>
                                      <p:childTnLst>
                                        <p:set>
                                          <p:cBhvr>
                                            <p:cTn id="108" dur="1" fill="hold">
                                              <p:stCondLst>
                                                <p:cond delay="0"/>
                                              </p:stCondLst>
                                            </p:cTn>
                                            <p:tgtEl>
                                              <p:spTgt spid="372"/>
                                            </p:tgtEl>
                                            <p:attrNameLst>
                                              <p:attrName>style.visibility</p:attrName>
                                            </p:attrNameLst>
                                          </p:cBhvr>
                                          <p:to>
                                            <p:strVal val="visible"/>
                                          </p:to>
                                        </p:set>
                                        <p:anim calcmode="lin" valueType="num">
                                          <p:cBhvr additive="base">
                                            <p:cTn id="109" dur="750" fill="hold"/>
                                            <p:tgtEl>
                                              <p:spTgt spid="372"/>
                                            </p:tgtEl>
                                            <p:attrNameLst>
                                              <p:attrName>ppt_x</p:attrName>
                                            </p:attrNameLst>
                                          </p:cBhvr>
                                          <p:tavLst>
                                            <p:tav tm="0">
                                              <p:val>
                                                <p:strVal val="#ppt_x"/>
                                              </p:val>
                                            </p:tav>
                                            <p:tav tm="100000">
                                              <p:val>
                                                <p:strVal val="#ppt_x"/>
                                              </p:val>
                                            </p:tav>
                                          </p:tavLst>
                                        </p:anim>
                                        <p:anim calcmode="lin" valueType="num">
                                          <p:cBhvr additive="base">
                                            <p:cTn id="110" dur="750" fill="hold"/>
                                            <p:tgtEl>
                                              <p:spTgt spid="372"/>
                                            </p:tgtEl>
                                            <p:attrNameLst>
                                              <p:attrName>ppt_y</p:attrName>
                                            </p:attrNameLst>
                                          </p:cBhvr>
                                          <p:tavLst>
                                            <p:tav tm="0">
                                              <p:val>
                                                <p:strVal val="0-#ppt_h/2"/>
                                              </p:val>
                                            </p:tav>
                                            <p:tav tm="100000">
                                              <p:val>
                                                <p:strVal val="#ppt_y"/>
                                              </p:val>
                                            </p:tav>
                                          </p:tavLst>
                                        </p:anim>
                                      </p:childTnLst>
                                    </p:cTn>
                                  </p:par>
                                  <p:par>
                                    <p:cTn id="111" presetID="2" presetClass="entr" presetSubtype="9" fill="hold" nodeType="withEffect">
                                      <p:stCondLst>
                                        <p:cond delay="0"/>
                                      </p:stCondLst>
                                      <p:childTnLst>
                                        <p:set>
                                          <p:cBhvr>
                                            <p:cTn id="112" dur="1" fill="hold">
                                              <p:stCondLst>
                                                <p:cond delay="0"/>
                                              </p:stCondLst>
                                            </p:cTn>
                                            <p:tgtEl>
                                              <p:spTgt spid="367"/>
                                            </p:tgtEl>
                                            <p:attrNameLst>
                                              <p:attrName>style.visibility</p:attrName>
                                            </p:attrNameLst>
                                          </p:cBhvr>
                                          <p:to>
                                            <p:strVal val="visible"/>
                                          </p:to>
                                        </p:set>
                                        <p:anim calcmode="lin" valueType="num">
                                          <p:cBhvr additive="base">
                                            <p:cTn id="113" dur="750" fill="hold"/>
                                            <p:tgtEl>
                                              <p:spTgt spid="367"/>
                                            </p:tgtEl>
                                            <p:attrNameLst>
                                              <p:attrName>ppt_x</p:attrName>
                                            </p:attrNameLst>
                                          </p:cBhvr>
                                          <p:tavLst>
                                            <p:tav tm="0">
                                              <p:val>
                                                <p:strVal val="0-#ppt_w/2"/>
                                              </p:val>
                                            </p:tav>
                                            <p:tav tm="100000">
                                              <p:val>
                                                <p:strVal val="#ppt_x"/>
                                              </p:val>
                                            </p:tav>
                                          </p:tavLst>
                                        </p:anim>
                                        <p:anim calcmode="lin" valueType="num">
                                          <p:cBhvr additive="base">
                                            <p:cTn id="114" dur="750" fill="hold"/>
                                            <p:tgtEl>
                                              <p:spTgt spid="367"/>
                                            </p:tgtEl>
                                            <p:attrNameLst>
                                              <p:attrName>ppt_y</p:attrName>
                                            </p:attrNameLst>
                                          </p:cBhvr>
                                          <p:tavLst>
                                            <p:tav tm="0">
                                              <p:val>
                                                <p:strVal val="0-#ppt_h/2"/>
                                              </p:val>
                                            </p:tav>
                                            <p:tav tm="100000">
                                              <p:val>
                                                <p:strVal val="#ppt_y"/>
                                              </p:val>
                                            </p:tav>
                                          </p:tavLst>
                                        </p:anim>
                                      </p:childTnLst>
                                    </p:cTn>
                                  </p:par>
                                  <p:par>
                                    <p:cTn id="115" presetID="2" presetClass="entr" presetSubtype="8" fill="hold" nodeType="withEffect">
                                      <p:stCondLst>
                                        <p:cond delay="0"/>
                                      </p:stCondLst>
                                      <p:childTnLst>
                                        <p:set>
                                          <p:cBhvr>
                                            <p:cTn id="116" dur="1" fill="hold">
                                              <p:stCondLst>
                                                <p:cond delay="0"/>
                                              </p:stCondLst>
                                            </p:cTn>
                                            <p:tgtEl>
                                              <p:spTgt spid="359"/>
                                            </p:tgtEl>
                                            <p:attrNameLst>
                                              <p:attrName>style.visibility</p:attrName>
                                            </p:attrNameLst>
                                          </p:cBhvr>
                                          <p:to>
                                            <p:strVal val="visible"/>
                                          </p:to>
                                        </p:set>
                                        <p:anim calcmode="lin" valueType="num">
                                          <p:cBhvr additive="base">
                                            <p:cTn id="117" dur="750" fill="hold"/>
                                            <p:tgtEl>
                                              <p:spTgt spid="359"/>
                                            </p:tgtEl>
                                            <p:attrNameLst>
                                              <p:attrName>ppt_x</p:attrName>
                                            </p:attrNameLst>
                                          </p:cBhvr>
                                          <p:tavLst>
                                            <p:tav tm="0">
                                              <p:val>
                                                <p:strVal val="0-#ppt_w/2"/>
                                              </p:val>
                                            </p:tav>
                                            <p:tav tm="100000">
                                              <p:val>
                                                <p:strVal val="#ppt_x"/>
                                              </p:val>
                                            </p:tav>
                                          </p:tavLst>
                                        </p:anim>
                                        <p:anim calcmode="lin" valueType="num">
                                          <p:cBhvr additive="base">
                                            <p:cTn id="118" dur="750" fill="hold"/>
                                            <p:tgtEl>
                                              <p:spTgt spid="359"/>
                                            </p:tgtEl>
                                            <p:attrNameLst>
                                              <p:attrName>ppt_y</p:attrName>
                                            </p:attrNameLst>
                                          </p:cBhvr>
                                          <p:tavLst>
                                            <p:tav tm="0">
                                              <p:val>
                                                <p:strVal val="#ppt_y"/>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62"/>
                                            </p:tgtEl>
                                            <p:attrNameLst>
                                              <p:attrName>style.visibility</p:attrName>
                                            </p:attrNameLst>
                                          </p:cBhvr>
                                          <p:to>
                                            <p:strVal val="visible"/>
                                          </p:to>
                                        </p:set>
                                        <p:anim calcmode="lin" valueType="num">
                                          <p:cBhvr additive="base">
                                            <p:cTn id="121" dur="750" fill="hold"/>
                                            <p:tgtEl>
                                              <p:spTgt spid="362"/>
                                            </p:tgtEl>
                                            <p:attrNameLst>
                                              <p:attrName>ppt_x</p:attrName>
                                            </p:attrNameLst>
                                          </p:cBhvr>
                                          <p:tavLst>
                                            <p:tav tm="0">
                                              <p:val>
                                                <p:strVal val="#ppt_x"/>
                                              </p:val>
                                            </p:tav>
                                            <p:tav tm="100000">
                                              <p:val>
                                                <p:strVal val="#ppt_x"/>
                                              </p:val>
                                            </p:tav>
                                          </p:tavLst>
                                        </p:anim>
                                        <p:anim calcmode="lin" valueType="num">
                                          <p:cBhvr additive="base">
                                            <p:cTn id="122" dur="750" fill="hold"/>
                                            <p:tgtEl>
                                              <p:spTgt spid="362"/>
                                            </p:tgtEl>
                                            <p:attrNameLst>
                                              <p:attrName>ppt_y</p:attrName>
                                            </p:attrNameLst>
                                          </p:cBhvr>
                                          <p:tavLst>
                                            <p:tav tm="0">
                                              <p:val>
                                                <p:strVal val="1+#ppt_h/2"/>
                                              </p:val>
                                            </p:tav>
                                            <p:tav tm="100000">
                                              <p:val>
                                                <p:strVal val="#ppt_y"/>
                                              </p:val>
                                            </p:tav>
                                          </p:tavLst>
                                        </p:anim>
                                      </p:childTnLst>
                                    </p:cTn>
                                  </p:par>
                                  <p:par>
                                    <p:cTn id="123" presetID="2" presetClass="entr" presetSubtype="2" fill="hold" nodeType="withEffect">
                                      <p:stCondLst>
                                        <p:cond delay="0"/>
                                      </p:stCondLst>
                                      <p:childTnLst>
                                        <p:set>
                                          <p:cBhvr>
                                            <p:cTn id="124" dur="1" fill="hold">
                                              <p:stCondLst>
                                                <p:cond delay="0"/>
                                              </p:stCondLst>
                                            </p:cTn>
                                            <p:tgtEl>
                                              <p:spTgt spid="375"/>
                                            </p:tgtEl>
                                            <p:attrNameLst>
                                              <p:attrName>style.visibility</p:attrName>
                                            </p:attrNameLst>
                                          </p:cBhvr>
                                          <p:to>
                                            <p:strVal val="visible"/>
                                          </p:to>
                                        </p:set>
                                        <p:anim calcmode="lin" valueType="num">
                                          <p:cBhvr additive="base">
                                            <p:cTn id="125" dur="750" fill="hold"/>
                                            <p:tgtEl>
                                              <p:spTgt spid="375"/>
                                            </p:tgtEl>
                                            <p:attrNameLst>
                                              <p:attrName>ppt_x</p:attrName>
                                            </p:attrNameLst>
                                          </p:cBhvr>
                                          <p:tavLst>
                                            <p:tav tm="0">
                                              <p:val>
                                                <p:strVal val="1+#ppt_w/2"/>
                                              </p:val>
                                            </p:tav>
                                            <p:tav tm="100000">
                                              <p:val>
                                                <p:strVal val="#ppt_x"/>
                                              </p:val>
                                            </p:tav>
                                          </p:tavLst>
                                        </p:anim>
                                        <p:anim calcmode="lin" valueType="num">
                                          <p:cBhvr additive="base">
                                            <p:cTn id="126" dur="750" fill="hold"/>
                                            <p:tgtEl>
                                              <p:spTgt spid="3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animBg="1"/>
          <p:bldP spid="208" grpId="0" animBg="1"/>
          <p:bldP spid="209" grpId="0" animBg="1"/>
          <p:bldP spid="210" grpId="0" animBg="1"/>
          <p:bldP spid="211" grpId="0" animBg="1"/>
          <p:bldP spid="212" grpId="0" animBg="1"/>
          <p:bldP spid="247" grpId="0"/>
          <p:bldP spid="252" grpId="0" animBg="1"/>
          <p:bldP spid="358" grpId="0" animBg="1"/>
          <p:bldP spid="378" grpId="0"/>
          <p:bldP spid="378" grpId="1"/>
          <p:bldP spid="379" grpId="0"/>
          <p:bldP spid="38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02376" y="2869987"/>
            <a:ext cx="4662026" cy="3305345"/>
            <a:chOff x="1862492" y="2573561"/>
            <a:chExt cx="2869396" cy="3936452"/>
          </a:xfrm>
        </p:grpSpPr>
        <p:sp>
          <p:nvSpPr>
            <p:cNvPr id="3" name="MH_Other_1"/>
            <p:cNvSpPr/>
            <p:nvPr>
              <p:custDataLst>
                <p:tags r:id="rId9"/>
              </p:custDataLst>
            </p:nvPr>
          </p:nvSpPr>
          <p:spPr>
            <a:xfrm flipV="1">
              <a:off x="1862492" y="2573561"/>
              <a:ext cx="2869396" cy="3936452"/>
            </a:xfrm>
            <a:prstGeom prst="round2DiagRect">
              <a:avLst>
                <a:gd name="adj1" fmla="val 17292"/>
                <a:gd name="adj2" fmla="val 0"/>
              </a:avLst>
            </a:prstGeom>
            <a:solidFill>
              <a:srgbClr val="FFFFFF"/>
            </a:solidFill>
            <a:ln w="3175">
              <a:solidFill>
                <a:srgbClr val="DBDBDB"/>
              </a:solidFill>
            </a:ln>
            <a:effectLst>
              <a:outerShdw blurRad="762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MH_Picture_4"/>
            <p:cNvSpPr/>
            <p:nvPr>
              <p:custDataLst>
                <p:tags r:id="rId10"/>
              </p:custDataLst>
            </p:nvPr>
          </p:nvSpPr>
          <p:spPr>
            <a:xfrm>
              <a:off x="2144947" y="2860499"/>
              <a:ext cx="2304485" cy="3362574"/>
            </a:xfrm>
            <a:custGeom>
              <a:avLst/>
              <a:gdLst>
                <a:gd name="connsiteX0" fmla="*/ 0 w 2447926"/>
                <a:gd name="connsiteY0" fmla="*/ 0 h 3571876"/>
                <a:gd name="connsiteX1" fmla="*/ 2178532 w 2447926"/>
                <a:gd name="connsiteY1" fmla="*/ 0 h 3571876"/>
                <a:gd name="connsiteX2" fmla="*/ 2447926 w 2447926"/>
                <a:gd name="connsiteY2" fmla="*/ 269394 h 3571876"/>
                <a:gd name="connsiteX3" fmla="*/ 2447926 w 2447926"/>
                <a:gd name="connsiteY3" fmla="*/ 3571876 h 3571876"/>
                <a:gd name="connsiteX4" fmla="*/ 269394 w 2447926"/>
                <a:gd name="connsiteY4" fmla="*/ 3571876 h 3571876"/>
                <a:gd name="connsiteX5" fmla="*/ 0 w 2447926"/>
                <a:gd name="connsiteY5" fmla="*/ 3302482 h 357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926" h="3571876">
                  <a:moveTo>
                    <a:pt x="0" y="0"/>
                  </a:moveTo>
                  <a:lnTo>
                    <a:pt x="2178532" y="0"/>
                  </a:lnTo>
                  <a:cubicBezTo>
                    <a:pt x="2327314" y="0"/>
                    <a:pt x="2447926" y="120612"/>
                    <a:pt x="2447926" y="269394"/>
                  </a:cubicBezTo>
                  <a:lnTo>
                    <a:pt x="2447926" y="3571876"/>
                  </a:lnTo>
                  <a:lnTo>
                    <a:pt x="269394" y="3571876"/>
                  </a:lnTo>
                  <a:cubicBezTo>
                    <a:pt x="120612" y="3571876"/>
                    <a:pt x="0" y="3451264"/>
                    <a:pt x="0" y="3302482"/>
                  </a:cubicBezTo>
                  <a:close/>
                </a:path>
              </a:pathLst>
            </a:custGeom>
            <a:blipFill dpi="0" rotWithShape="1">
              <a:blip r:embed="rId13">
                <a:extLst>
                  <a:ext uri="{BEBA8EAE-BF5A-486C-A8C5-ECC9F3942E4B}">
                    <a14:imgProps xmlns:a14="http://schemas.microsoft.com/office/drawing/2010/main">
                      <a14:imgLayer r:embed="rId14">
                        <a14:imgEffect>
                          <a14:brightnessContrast bright="12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6016794" y="1266731"/>
            <a:ext cx="2043660" cy="2074558"/>
            <a:chOff x="5362909" y="1004360"/>
            <a:chExt cx="1357583" cy="1820385"/>
          </a:xfrm>
        </p:grpSpPr>
        <p:sp>
          <p:nvSpPr>
            <p:cNvPr id="6" name="MH_Other_2"/>
            <p:cNvSpPr/>
            <p:nvPr>
              <p:custDataLst>
                <p:tags r:id="rId7"/>
              </p:custDataLst>
            </p:nvPr>
          </p:nvSpPr>
          <p:spPr>
            <a:xfrm flipV="1">
              <a:off x="5362909" y="1004360"/>
              <a:ext cx="1357583" cy="1820385"/>
            </a:xfrm>
            <a:prstGeom prst="round2DiagRect">
              <a:avLst>
                <a:gd name="adj1" fmla="val 17292"/>
                <a:gd name="adj2" fmla="val 0"/>
              </a:avLst>
            </a:prstGeom>
            <a:solidFill>
              <a:srgbClr val="FFFFFF"/>
            </a:solidFill>
            <a:ln w="3175">
              <a:solidFill>
                <a:srgbClr val="DBDBDB"/>
              </a:solidFill>
            </a:ln>
            <a:effectLst>
              <a:outerShdw blurRad="762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MH_Picture_1"/>
            <p:cNvSpPr/>
            <p:nvPr>
              <p:custDataLst>
                <p:tags r:id="rId8"/>
              </p:custDataLst>
            </p:nvPr>
          </p:nvSpPr>
          <p:spPr>
            <a:xfrm>
              <a:off x="5488713" y="1153645"/>
              <a:ext cx="1109669" cy="1553709"/>
            </a:xfrm>
            <a:custGeom>
              <a:avLst/>
              <a:gdLst>
                <a:gd name="connsiteX0" fmla="*/ 0 w 1178740"/>
                <a:gd name="connsiteY0" fmla="*/ 0 h 1650419"/>
                <a:gd name="connsiteX1" fmla="*/ 1072830 w 1178740"/>
                <a:gd name="connsiteY1" fmla="*/ 0 h 1650419"/>
                <a:gd name="connsiteX2" fmla="*/ 1178740 w 1178740"/>
                <a:gd name="connsiteY2" fmla="*/ 105910 h 1650419"/>
                <a:gd name="connsiteX3" fmla="*/ 1178740 w 1178740"/>
                <a:gd name="connsiteY3" fmla="*/ 1650419 h 1650419"/>
                <a:gd name="connsiteX4" fmla="*/ 105910 w 1178740"/>
                <a:gd name="connsiteY4" fmla="*/ 1650419 h 1650419"/>
                <a:gd name="connsiteX5" fmla="*/ 0 w 1178740"/>
                <a:gd name="connsiteY5" fmla="*/ 1544509 h 165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740" h="1650419">
                  <a:moveTo>
                    <a:pt x="0" y="0"/>
                  </a:moveTo>
                  <a:lnTo>
                    <a:pt x="1072830" y="0"/>
                  </a:lnTo>
                  <a:cubicBezTo>
                    <a:pt x="1131322" y="0"/>
                    <a:pt x="1178740" y="47418"/>
                    <a:pt x="1178740" y="105910"/>
                  </a:cubicBezTo>
                  <a:lnTo>
                    <a:pt x="1178740" y="1650419"/>
                  </a:lnTo>
                  <a:lnTo>
                    <a:pt x="105910" y="1650419"/>
                  </a:lnTo>
                  <a:cubicBezTo>
                    <a:pt x="47418" y="1650419"/>
                    <a:pt x="0" y="1603001"/>
                    <a:pt x="0" y="1544509"/>
                  </a:cubicBezTo>
                  <a:close/>
                </a:path>
              </a:pathLst>
            </a:cu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8358995" y="1266731"/>
            <a:ext cx="2043660" cy="2074558"/>
            <a:chOff x="6974795" y="1004360"/>
            <a:chExt cx="1357583" cy="1820385"/>
          </a:xfrm>
        </p:grpSpPr>
        <p:sp>
          <p:nvSpPr>
            <p:cNvPr id="9" name="MH_Other_3"/>
            <p:cNvSpPr/>
            <p:nvPr>
              <p:custDataLst>
                <p:tags r:id="rId5"/>
              </p:custDataLst>
            </p:nvPr>
          </p:nvSpPr>
          <p:spPr>
            <a:xfrm flipV="1">
              <a:off x="6974795" y="1004360"/>
              <a:ext cx="1357583" cy="1820385"/>
            </a:xfrm>
            <a:prstGeom prst="round2DiagRect">
              <a:avLst>
                <a:gd name="adj1" fmla="val 17292"/>
                <a:gd name="adj2" fmla="val 0"/>
              </a:avLst>
            </a:prstGeom>
            <a:solidFill>
              <a:srgbClr val="FFFFFF"/>
            </a:solidFill>
            <a:ln w="3175">
              <a:solidFill>
                <a:srgbClr val="DBDBDB"/>
              </a:solidFill>
            </a:ln>
            <a:effectLst>
              <a:outerShdw blurRad="762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MH_Picture_2"/>
            <p:cNvSpPr/>
            <p:nvPr>
              <p:custDataLst>
                <p:tags r:id="rId6"/>
              </p:custDataLst>
            </p:nvPr>
          </p:nvSpPr>
          <p:spPr>
            <a:xfrm>
              <a:off x="7100599" y="1153645"/>
              <a:ext cx="1109669" cy="1553709"/>
            </a:xfrm>
            <a:custGeom>
              <a:avLst/>
              <a:gdLst>
                <a:gd name="connsiteX0" fmla="*/ 0 w 1178740"/>
                <a:gd name="connsiteY0" fmla="*/ 0 h 1650419"/>
                <a:gd name="connsiteX1" fmla="*/ 1072830 w 1178740"/>
                <a:gd name="connsiteY1" fmla="*/ 0 h 1650419"/>
                <a:gd name="connsiteX2" fmla="*/ 1178740 w 1178740"/>
                <a:gd name="connsiteY2" fmla="*/ 105910 h 1650419"/>
                <a:gd name="connsiteX3" fmla="*/ 1178740 w 1178740"/>
                <a:gd name="connsiteY3" fmla="*/ 1650419 h 1650419"/>
                <a:gd name="connsiteX4" fmla="*/ 105910 w 1178740"/>
                <a:gd name="connsiteY4" fmla="*/ 1650419 h 1650419"/>
                <a:gd name="connsiteX5" fmla="*/ 0 w 1178740"/>
                <a:gd name="connsiteY5" fmla="*/ 1544509 h 165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740" h="1650419">
                  <a:moveTo>
                    <a:pt x="0" y="0"/>
                  </a:moveTo>
                  <a:lnTo>
                    <a:pt x="1072830" y="0"/>
                  </a:lnTo>
                  <a:cubicBezTo>
                    <a:pt x="1131322" y="0"/>
                    <a:pt x="1178740" y="47418"/>
                    <a:pt x="1178740" y="105910"/>
                  </a:cubicBezTo>
                  <a:lnTo>
                    <a:pt x="1178740" y="1650419"/>
                  </a:lnTo>
                  <a:lnTo>
                    <a:pt x="105910" y="1650419"/>
                  </a:lnTo>
                  <a:cubicBezTo>
                    <a:pt x="47418" y="1650419"/>
                    <a:pt x="0" y="1603001"/>
                    <a:pt x="0" y="1544509"/>
                  </a:cubicBezTo>
                  <a:close/>
                </a:path>
              </a:pathLst>
            </a:custGeom>
            <a:blipFill dpi="0" rotWithShape="1">
              <a:blip r:embed="rId16" cstate="print">
                <a:extLst>
                  <a:ext uri="{BEBA8EAE-BF5A-486C-A8C5-ECC9F3942E4B}">
                    <a14:imgProps xmlns:a14="http://schemas.microsoft.com/office/drawing/2010/main">
                      <a14:imgLayer r:embed="rId17">
                        <a14:imgEffect>
                          <a14:brightnessContrast bright="11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6030978" y="3867752"/>
            <a:ext cx="4461905" cy="2307580"/>
            <a:chOff x="5418838" y="4542623"/>
            <a:chExt cx="2869396" cy="2314945"/>
          </a:xfrm>
        </p:grpSpPr>
        <p:sp>
          <p:nvSpPr>
            <p:cNvPr id="12" name="MH_Other_4"/>
            <p:cNvSpPr/>
            <p:nvPr>
              <p:custDataLst>
                <p:tags r:id="rId3"/>
              </p:custDataLst>
            </p:nvPr>
          </p:nvSpPr>
          <p:spPr>
            <a:xfrm flipV="1">
              <a:off x="5418838" y="4542623"/>
              <a:ext cx="2869396" cy="2314945"/>
            </a:xfrm>
            <a:prstGeom prst="round2DiagRect">
              <a:avLst>
                <a:gd name="adj1" fmla="val 19616"/>
                <a:gd name="adj2" fmla="val 0"/>
              </a:avLst>
            </a:prstGeom>
            <a:solidFill>
              <a:srgbClr val="FFFFFF"/>
            </a:solidFill>
            <a:ln w="3175">
              <a:solidFill>
                <a:srgbClr val="DBDBDB"/>
              </a:solidFill>
            </a:ln>
            <a:effectLst>
              <a:outerShdw blurRad="762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Picture_3"/>
            <p:cNvSpPr/>
            <p:nvPr>
              <p:custDataLst>
                <p:tags r:id="rId4"/>
              </p:custDataLst>
            </p:nvPr>
          </p:nvSpPr>
          <p:spPr>
            <a:xfrm>
              <a:off x="5649510" y="4776254"/>
              <a:ext cx="2401102" cy="1857925"/>
            </a:xfrm>
            <a:custGeom>
              <a:avLst/>
              <a:gdLst>
                <a:gd name="connsiteX0" fmla="*/ 0 w 2550557"/>
                <a:gd name="connsiteY0" fmla="*/ 0 h 1973571"/>
                <a:gd name="connsiteX1" fmla="*/ 2333366 w 2550557"/>
                <a:gd name="connsiteY1" fmla="*/ 0 h 1973571"/>
                <a:gd name="connsiteX2" fmla="*/ 2550557 w 2550557"/>
                <a:gd name="connsiteY2" fmla="*/ 217191 h 1973571"/>
                <a:gd name="connsiteX3" fmla="*/ 2550557 w 2550557"/>
                <a:gd name="connsiteY3" fmla="*/ 1973571 h 1973571"/>
                <a:gd name="connsiteX4" fmla="*/ 217191 w 2550557"/>
                <a:gd name="connsiteY4" fmla="*/ 1973571 h 1973571"/>
                <a:gd name="connsiteX5" fmla="*/ 0 w 2550557"/>
                <a:gd name="connsiteY5" fmla="*/ 1756380 h 197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0557" h="1973571">
                  <a:moveTo>
                    <a:pt x="0" y="0"/>
                  </a:moveTo>
                  <a:lnTo>
                    <a:pt x="2333366" y="0"/>
                  </a:lnTo>
                  <a:cubicBezTo>
                    <a:pt x="2453317" y="0"/>
                    <a:pt x="2550557" y="97240"/>
                    <a:pt x="2550557" y="217191"/>
                  </a:cubicBezTo>
                  <a:lnTo>
                    <a:pt x="2550557" y="1973571"/>
                  </a:lnTo>
                  <a:lnTo>
                    <a:pt x="217191" y="1973571"/>
                  </a:lnTo>
                  <a:cubicBezTo>
                    <a:pt x="97240" y="1973571"/>
                    <a:pt x="0" y="1876331"/>
                    <a:pt x="0" y="1756380"/>
                  </a:cubicBezTo>
                  <a:close/>
                </a:path>
              </a:pathLst>
            </a:cu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MH_Text_1"/>
          <p:cNvSpPr/>
          <p:nvPr>
            <p:custDataLst>
              <p:tags r:id="rId1"/>
            </p:custDataLst>
          </p:nvPr>
        </p:nvSpPr>
        <p:spPr>
          <a:xfrm>
            <a:off x="1002376" y="1436860"/>
            <a:ext cx="4662026" cy="1368151"/>
          </a:xfrm>
          <a:prstGeom prst="rect">
            <a:avLst/>
          </a:prstGeom>
        </p:spPr>
        <p:txBody>
          <a:bodyPr wrap="square" rIns="180000">
            <a:noAutofit/>
          </a:bodyPr>
          <a:lstStyle/>
          <a:p>
            <a:pPr algn="just">
              <a:lnSpc>
                <a:spcPct val="120000"/>
              </a:lnSpc>
              <a:spcBef>
                <a:spcPts val="600"/>
              </a:spcBef>
            </a:pPr>
            <a:r>
              <a:rPr lang="zh-CN" altLang="en-US" sz="1400" kern="100" dirty="0">
                <a:solidFill>
                  <a:schemeClr val="tx1">
                    <a:lumMod val="65000"/>
                    <a:lumOff val="35000"/>
                  </a:schemeClr>
                </a:solidFill>
                <a:latin typeface="Calibri" panose="020F0502020204030204" pitchFamily="34" charset="0"/>
                <a:ea typeface="微软雅黑" panose="020B0503020204020204" pitchFamily="34" charset="-122"/>
              </a:rPr>
              <a:t>图形中的图片（多因排版的需要，将图片填充在图形中）：选中图片→在窗口上方功能区位置单击→“绘图工具”</a:t>
            </a:r>
            <a:r>
              <a:rPr lang="en-US" altLang="zh-CN" sz="1400" kern="100" dirty="0">
                <a:solidFill>
                  <a:schemeClr val="tx1">
                    <a:lumMod val="65000"/>
                    <a:lumOff val="35000"/>
                  </a:schemeClr>
                </a:solidFill>
                <a:latin typeface="Calibri" panose="020F0502020204030204" pitchFamily="34" charset="0"/>
                <a:ea typeface="微软雅黑" panose="020B0503020204020204" pitchFamily="34" charset="-122"/>
              </a:rPr>
              <a:t>/“</a:t>
            </a:r>
            <a:r>
              <a:rPr lang="zh-CN" altLang="en-US" sz="1400" kern="100" dirty="0">
                <a:solidFill>
                  <a:schemeClr val="tx1">
                    <a:lumMod val="65000"/>
                    <a:lumOff val="35000"/>
                  </a:schemeClr>
                </a:solidFill>
                <a:latin typeface="Calibri" panose="020F0502020204030204" pitchFamily="34" charset="0"/>
                <a:ea typeface="微软雅黑" panose="020B0503020204020204" pitchFamily="34" charset="-122"/>
              </a:rPr>
              <a:t>格式”→单击“形状填充”展开下拉菜单→选择“图片”→字弹出的“插入图片”的对话框窗口中选择需要的图片即可。</a:t>
            </a:r>
          </a:p>
        </p:txBody>
      </p:sp>
      <p:sp>
        <p:nvSpPr>
          <p:cNvPr id="15" name="MH_SubTitle_1"/>
          <p:cNvSpPr txBox="1"/>
          <p:nvPr>
            <p:custDataLst>
              <p:tags r:id="rId2"/>
            </p:custDataLst>
          </p:nvPr>
        </p:nvSpPr>
        <p:spPr>
          <a:xfrm>
            <a:off x="6016792" y="3409459"/>
            <a:ext cx="4476091" cy="458293"/>
          </a:xfrm>
          <a:prstGeom prst="rect">
            <a:avLst/>
          </a:prstGeom>
          <a:noFill/>
        </p:spPr>
        <p:txBody>
          <a:bodyPr vert="horz" wrap="none" rIns="180000" rtlCol="0" anchor="ctr" anchorCtr="0">
            <a:noAutofit/>
          </a:bodyPr>
          <a:lstStyle/>
          <a:p>
            <a:r>
              <a:rPr lang="en-US" altLang="zh-CN" sz="2200" dirty="0">
                <a:latin typeface="微软雅黑" panose="020B0503020204020204" pitchFamily="34" charset="-122"/>
                <a:ea typeface="微软雅黑" panose="020B0503020204020204" pitchFamily="34" charset="-122"/>
              </a:rPr>
              <a:t>Parents and children to grow up</a:t>
            </a:r>
            <a:endParaRPr lang="zh-CN" altLang="en-US" sz="2200" dirty="0">
              <a:latin typeface="微软雅黑" panose="020B0503020204020204" pitchFamily="34" charset="-122"/>
              <a:ea typeface="微软雅黑" panose="020B0503020204020204" pitchFamily="34" charset="-122"/>
            </a:endParaRPr>
          </a:p>
        </p:txBody>
      </p:sp>
      <p:sp>
        <p:nvSpPr>
          <p:cNvPr id="16" name="TextBox 15"/>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413930809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0-#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250"/>
                                        <p:tgtEl>
                                          <p:spTgt spid="14"/>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anim calcmode="lin" valueType="num">
                                      <p:cBhvr>
                                        <p:cTn id="30" dur="750" fill="hold"/>
                                        <p:tgtEl>
                                          <p:spTgt spid="8"/>
                                        </p:tgtEl>
                                        <p:attrNameLst>
                                          <p:attrName>ppt_x</p:attrName>
                                        </p:attrNameLst>
                                      </p:cBhvr>
                                      <p:tavLst>
                                        <p:tav tm="0">
                                          <p:val>
                                            <p:strVal val="#ppt_x"/>
                                          </p:val>
                                        </p:tav>
                                        <p:tav tm="100000">
                                          <p:val>
                                            <p:strVal val="#ppt_x"/>
                                          </p:val>
                                        </p:tav>
                                      </p:tavLst>
                                    </p:anim>
                                    <p:anim calcmode="lin" valueType="num">
                                      <p:cBhvr>
                                        <p:cTn id="31" dur="75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2250"/>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565"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8293"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5017624" y="3068960"/>
            <a:ext cx="5965095" cy="1107996"/>
          </a:xfrm>
          <a:prstGeom prst="rect">
            <a:avLst/>
          </a:prstGeom>
          <a:noFill/>
        </p:spPr>
        <p:txBody>
          <a:bodyPr wrap="none" rtlCol="0">
            <a:spAutoFit/>
          </a:bodyPr>
          <a:lstStyle/>
          <a:p>
            <a:r>
              <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添加目录标题</a:t>
            </a:r>
            <a:r>
              <a:rPr lang="en-US" altLang="zh-CN"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3</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516" y="4285261"/>
            <a:ext cx="1768962" cy="1768962"/>
          </a:xfrm>
          <a:prstGeom prst="rect">
            <a:avLst/>
          </a:prstGeom>
        </p:spPr>
      </p:pic>
    </p:spTree>
    <p:extLst>
      <p:ext uri="{BB962C8B-B14F-4D97-AF65-F5344CB8AC3E}">
        <p14:creationId xmlns:p14="http://schemas.microsoft.com/office/powerpoint/2010/main" val="290960694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SubTitle_1"/>
          <p:cNvSpPr>
            <a:spLocks/>
          </p:cNvSpPr>
          <p:nvPr>
            <p:custDataLst>
              <p:tags r:id="rId1"/>
            </p:custDataLst>
          </p:nvPr>
        </p:nvSpPr>
        <p:spPr bwMode="auto">
          <a:xfrm>
            <a:off x="1100124" y="2060848"/>
            <a:ext cx="1749518" cy="1679537"/>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1"/>
          </a:solidFill>
          <a:ln w="38100">
            <a:solidFill>
              <a:srgbClr val="FFFFFF"/>
            </a:solidFill>
          </a:ln>
          <a:effectLst>
            <a:outerShdw blurRad="76200" dist="38100" dir="2700000" algn="tl" rotWithShape="0">
              <a:prstClr val="black">
                <a:alpha val="25000"/>
              </a:prstClr>
            </a:outerShdw>
          </a:effectLst>
          <a:extLst/>
        </p:spPr>
        <p:txBody>
          <a:bodyPr wrap="square"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r>
              <a:rPr lang="zh-CN" altLang="en-US" sz="2000" b="1" dirty="0">
                <a:solidFill>
                  <a:srgbClr val="FFFFFF"/>
                </a:solidFill>
                <a:latin typeface="+mn-lt"/>
                <a:ea typeface="+mn-ea"/>
              </a:rPr>
              <a:t>添加文本</a:t>
            </a:r>
          </a:p>
        </p:txBody>
      </p:sp>
      <p:sp>
        <p:nvSpPr>
          <p:cNvPr id="14" name="MH_SubTitle_2"/>
          <p:cNvSpPr>
            <a:spLocks/>
          </p:cNvSpPr>
          <p:nvPr>
            <p:custDataLst>
              <p:tags r:id="rId2"/>
            </p:custDataLst>
          </p:nvPr>
        </p:nvSpPr>
        <p:spPr bwMode="auto">
          <a:xfrm>
            <a:off x="3758854" y="2060848"/>
            <a:ext cx="1749518" cy="1679537"/>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2"/>
          </a:solidFill>
          <a:ln w="38100">
            <a:solidFill>
              <a:srgbClr val="FFFFFF"/>
            </a:solidFill>
          </a:ln>
          <a:effectLst>
            <a:outerShdw blurRad="76200" dist="38100" dir="2700000" algn="tl" rotWithShape="0">
              <a:prstClr val="black">
                <a:alpha val="25000"/>
              </a:prstClr>
            </a:outerShdw>
          </a:effectLst>
          <a:extLst/>
        </p:spPr>
        <p:txBody>
          <a:bodyPr wrap="square"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r>
              <a:rPr lang="zh-CN" altLang="en-US" sz="2000" b="1" dirty="0">
                <a:solidFill>
                  <a:srgbClr val="FFFFFF"/>
                </a:solidFill>
                <a:latin typeface="+mn-lt"/>
                <a:ea typeface="+mn-ea"/>
              </a:rPr>
              <a:t>添加文本</a:t>
            </a:r>
          </a:p>
        </p:txBody>
      </p:sp>
      <p:sp>
        <p:nvSpPr>
          <p:cNvPr id="15" name="MH_SubTitle_3"/>
          <p:cNvSpPr>
            <a:spLocks/>
          </p:cNvSpPr>
          <p:nvPr>
            <p:custDataLst>
              <p:tags r:id="rId3"/>
            </p:custDataLst>
          </p:nvPr>
        </p:nvSpPr>
        <p:spPr bwMode="auto">
          <a:xfrm>
            <a:off x="6417584" y="2060848"/>
            <a:ext cx="1749518" cy="1679537"/>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chemeClr val="accent3"/>
          </a:solidFill>
          <a:ln w="38100">
            <a:solidFill>
              <a:srgbClr val="FFFFFF"/>
            </a:solidFill>
          </a:ln>
          <a:effectLst>
            <a:outerShdw blurRad="76200" dist="38100" dir="2700000" algn="tl" rotWithShape="0">
              <a:prstClr val="black">
                <a:alpha val="25000"/>
              </a:prstClr>
            </a:outerShdw>
          </a:effectLst>
          <a:extLst/>
        </p:spPr>
        <p:txBody>
          <a:bodyPr wrap="square"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r>
              <a:rPr lang="zh-CN" altLang="en-US" sz="2000" b="1" dirty="0">
                <a:solidFill>
                  <a:srgbClr val="FFFFFF"/>
                </a:solidFill>
                <a:latin typeface="+mn-lt"/>
                <a:ea typeface="+mn-ea"/>
              </a:rPr>
              <a:t>添加文本</a:t>
            </a:r>
          </a:p>
        </p:txBody>
      </p:sp>
      <p:sp>
        <p:nvSpPr>
          <p:cNvPr id="16" name="MH_SubTitle_4"/>
          <p:cNvSpPr>
            <a:spLocks/>
          </p:cNvSpPr>
          <p:nvPr>
            <p:custDataLst>
              <p:tags r:id="rId4"/>
            </p:custDataLst>
          </p:nvPr>
        </p:nvSpPr>
        <p:spPr bwMode="auto">
          <a:xfrm>
            <a:off x="9076314" y="2060848"/>
            <a:ext cx="1749518" cy="1679537"/>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ln/>
          <a:extLst/>
        </p:spPr>
        <p:style>
          <a:lnRef idx="3">
            <a:schemeClr val="lt1"/>
          </a:lnRef>
          <a:fillRef idx="1">
            <a:schemeClr val="accent6"/>
          </a:fillRef>
          <a:effectRef idx="1">
            <a:schemeClr val="accent6"/>
          </a:effectRef>
          <a:fontRef idx="minor">
            <a:schemeClr val="lt1"/>
          </a:fontRef>
        </p:style>
        <p:txBody>
          <a:bodyPr wrap="square" anchor="ctr">
            <a:normAutofit/>
            <a:scene3d>
              <a:camera prst="orthographicFront"/>
              <a:lightRig rig="threePt" dir="t"/>
            </a:scene3d>
            <a:sp3d contourW="12700">
              <a:contourClr>
                <a:srgbClr val="FFFFFF"/>
              </a:contourClr>
            </a:sp3d>
          </a:bodyPr>
          <a:lstStyle/>
          <a:p>
            <a:pPr algn="ctr" eaLnBrk="1" fontAlgn="auto" hangingPunct="1">
              <a:spcBef>
                <a:spcPts val="0"/>
              </a:spcBef>
              <a:spcAft>
                <a:spcPts val="0"/>
              </a:spcAft>
              <a:defRPr/>
            </a:pPr>
            <a:r>
              <a:rPr lang="zh-CN" altLang="en-US" sz="2000" b="1" dirty="0">
                <a:solidFill>
                  <a:srgbClr val="FFFFFF"/>
                </a:solidFill>
              </a:rPr>
              <a:t>添加文本</a:t>
            </a:r>
          </a:p>
        </p:txBody>
      </p:sp>
      <p:sp>
        <p:nvSpPr>
          <p:cNvPr id="17" name="MH_Other_1"/>
          <p:cNvSpPr>
            <a:spLocks/>
          </p:cNvSpPr>
          <p:nvPr>
            <p:custDataLst>
              <p:tags r:id="rId5"/>
            </p:custDataLst>
          </p:nvPr>
        </p:nvSpPr>
        <p:spPr bwMode="auto">
          <a:xfrm>
            <a:off x="3003484" y="2885967"/>
            <a:ext cx="710727" cy="428230"/>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solidFill>
            <a:schemeClr val="bg1">
              <a:lumMod val="75000"/>
            </a:schemeClr>
          </a:solidFill>
          <a:ln>
            <a:noFill/>
          </a:ln>
          <a:extLst/>
        </p:spPr>
        <p:txBody>
          <a:bodyPr/>
          <a:lstStyle/>
          <a:p>
            <a:endParaRPr lang="zh-CN" altLang="en-US" sz="1600" b="1">
              <a:solidFill>
                <a:srgbClr val="FFFFFF"/>
              </a:solidFill>
              <a:latin typeface="+mn-lt"/>
              <a:ea typeface="+mn-ea"/>
            </a:endParaRPr>
          </a:p>
        </p:txBody>
      </p:sp>
      <p:sp>
        <p:nvSpPr>
          <p:cNvPr id="18" name="MH_Other_2"/>
          <p:cNvSpPr>
            <a:spLocks/>
          </p:cNvSpPr>
          <p:nvPr>
            <p:custDataLst>
              <p:tags r:id="rId6"/>
            </p:custDataLst>
          </p:nvPr>
        </p:nvSpPr>
        <p:spPr bwMode="auto">
          <a:xfrm>
            <a:off x="5675246" y="2885967"/>
            <a:ext cx="710725" cy="428230"/>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solidFill>
            <a:schemeClr val="bg1">
              <a:lumMod val="75000"/>
            </a:schemeClr>
          </a:solidFill>
          <a:ln>
            <a:noFill/>
          </a:ln>
          <a:extLst/>
        </p:spPr>
        <p:txBody>
          <a:bodyPr/>
          <a:lstStyle/>
          <a:p>
            <a:endParaRPr lang="zh-CN" altLang="en-US" sz="1600" b="1">
              <a:solidFill>
                <a:srgbClr val="FFFFFF"/>
              </a:solidFill>
              <a:latin typeface="+mn-lt"/>
              <a:ea typeface="+mn-ea"/>
            </a:endParaRPr>
          </a:p>
        </p:txBody>
      </p:sp>
      <p:sp>
        <p:nvSpPr>
          <p:cNvPr id="19" name="MH_Other_3"/>
          <p:cNvSpPr>
            <a:spLocks/>
          </p:cNvSpPr>
          <p:nvPr>
            <p:custDataLst>
              <p:tags r:id="rId7"/>
            </p:custDataLst>
          </p:nvPr>
        </p:nvSpPr>
        <p:spPr bwMode="auto">
          <a:xfrm>
            <a:off x="8347006" y="2885967"/>
            <a:ext cx="710725" cy="428230"/>
          </a:xfrm>
          <a:custGeom>
            <a:avLst/>
            <a:gdLst/>
            <a:ahLst/>
            <a:cxnLst/>
            <a:rect l="0" t="0" r="r" b="b"/>
            <a:pathLst>
              <a:path w="1446505" h="871962">
                <a:moveTo>
                  <a:pt x="14948" y="672743"/>
                </a:moveTo>
                <a:lnTo>
                  <a:pt x="14959" y="673023"/>
                </a:lnTo>
                <a:lnTo>
                  <a:pt x="14639" y="672880"/>
                </a:lnTo>
                <a:lnTo>
                  <a:pt x="14948" y="672743"/>
                </a:lnTo>
                <a:close/>
                <a:moveTo>
                  <a:pt x="834624" y="209741"/>
                </a:moveTo>
                <a:lnTo>
                  <a:pt x="840060" y="210194"/>
                </a:lnTo>
                <a:lnTo>
                  <a:pt x="840054" y="210017"/>
                </a:lnTo>
                <a:lnTo>
                  <a:pt x="834624" y="209741"/>
                </a:lnTo>
                <a:close/>
                <a:moveTo>
                  <a:pt x="677265" y="202293"/>
                </a:moveTo>
                <a:lnTo>
                  <a:pt x="674619" y="203138"/>
                </a:lnTo>
                <a:lnTo>
                  <a:pt x="682685" y="203138"/>
                </a:lnTo>
                <a:lnTo>
                  <a:pt x="692289" y="205065"/>
                </a:lnTo>
                <a:lnTo>
                  <a:pt x="713098" y="205969"/>
                </a:lnTo>
                <a:lnTo>
                  <a:pt x="737912" y="205969"/>
                </a:lnTo>
                <a:lnTo>
                  <a:pt x="724090" y="205255"/>
                </a:lnTo>
                <a:cubicBezTo>
                  <a:pt x="709457" y="205255"/>
                  <a:pt x="691897" y="205255"/>
                  <a:pt x="677265" y="202293"/>
                </a:cubicBezTo>
                <a:close/>
                <a:moveTo>
                  <a:pt x="155136" y="196074"/>
                </a:moveTo>
                <a:lnTo>
                  <a:pt x="138026" y="196393"/>
                </a:lnTo>
                <a:lnTo>
                  <a:pt x="133567" y="197091"/>
                </a:lnTo>
                <a:lnTo>
                  <a:pt x="135335" y="197174"/>
                </a:lnTo>
                <a:lnTo>
                  <a:pt x="155136" y="196074"/>
                </a:lnTo>
                <a:close/>
                <a:moveTo>
                  <a:pt x="848501" y="103952"/>
                </a:moveTo>
                <a:lnTo>
                  <a:pt x="846184" y="115586"/>
                </a:lnTo>
                <a:lnTo>
                  <a:pt x="845949" y="120471"/>
                </a:lnTo>
                <a:lnTo>
                  <a:pt x="848501" y="103952"/>
                </a:lnTo>
                <a:close/>
                <a:moveTo>
                  <a:pt x="917138" y="24840"/>
                </a:moveTo>
                <a:lnTo>
                  <a:pt x="902356" y="31086"/>
                </a:lnTo>
                <a:cubicBezTo>
                  <a:pt x="887676" y="42894"/>
                  <a:pt x="884740" y="45846"/>
                  <a:pt x="870061" y="54702"/>
                </a:cubicBezTo>
                <a:lnTo>
                  <a:pt x="854428" y="70133"/>
                </a:lnTo>
                <a:lnTo>
                  <a:pt x="854869" y="70510"/>
                </a:lnTo>
                <a:lnTo>
                  <a:pt x="899912" y="39042"/>
                </a:lnTo>
                <a:lnTo>
                  <a:pt x="917138" y="24840"/>
                </a:lnTo>
                <a:close/>
                <a:moveTo>
                  <a:pt x="947266" y="0"/>
                </a:moveTo>
                <a:cubicBezTo>
                  <a:pt x="970760" y="20626"/>
                  <a:pt x="994253" y="35359"/>
                  <a:pt x="1020683" y="53038"/>
                </a:cubicBezTo>
                <a:cubicBezTo>
                  <a:pt x="1052987" y="76611"/>
                  <a:pt x="1076481" y="103130"/>
                  <a:pt x="1108785" y="126702"/>
                </a:cubicBezTo>
                <a:cubicBezTo>
                  <a:pt x="1144025" y="153221"/>
                  <a:pt x="1179266" y="182686"/>
                  <a:pt x="1211569" y="212152"/>
                </a:cubicBezTo>
                <a:cubicBezTo>
                  <a:pt x="1243873" y="238671"/>
                  <a:pt x="1264430" y="256350"/>
                  <a:pt x="1296733" y="282870"/>
                </a:cubicBezTo>
                <a:cubicBezTo>
                  <a:pt x="1326100" y="303495"/>
                  <a:pt x="1349594" y="327068"/>
                  <a:pt x="1376024" y="347694"/>
                </a:cubicBezTo>
                <a:cubicBezTo>
                  <a:pt x="1387771" y="356534"/>
                  <a:pt x="1402455" y="374213"/>
                  <a:pt x="1414201" y="380106"/>
                </a:cubicBezTo>
                <a:cubicBezTo>
                  <a:pt x="1425948" y="388946"/>
                  <a:pt x="1434759" y="397785"/>
                  <a:pt x="1446505" y="403678"/>
                </a:cubicBezTo>
                <a:cubicBezTo>
                  <a:pt x="1440631" y="400731"/>
                  <a:pt x="1387771" y="450823"/>
                  <a:pt x="1381898" y="456716"/>
                </a:cubicBezTo>
                <a:cubicBezTo>
                  <a:pt x="1373088" y="465556"/>
                  <a:pt x="1361341" y="474395"/>
                  <a:pt x="1349594" y="483235"/>
                </a:cubicBezTo>
                <a:cubicBezTo>
                  <a:pt x="1348125" y="484708"/>
                  <a:pt x="1345189" y="489128"/>
                  <a:pt x="1341518" y="493180"/>
                </a:cubicBezTo>
                <a:lnTo>
                  <a:pt x="1340916" y="493553"/>
                </a:lnTo>
                <a:lnTo>
                  <a:pt x="1340916" y="494445"/>
                </a:lnTo>
                <a:lnTo>
                  <a:pt x="1288471" y="541789"/>
                </a:lnTo>
                <a:lnTo>
                  <a:pt x="1287387" y="542820"/>
                </a:lnTo>
                <a:lnTo>
                  <a:pt x="1286898" y="543210"/>
                </a:lnTo>
                <a:lnTo>
                  <a:pt x="1228712" y="595737"/>
                </a:lnTo>
                <a:cubicBezTo>
                  <a:pt x="1188927" y="626981"/>
                  <a:pt x="1147309" y="656291"/>
                  <a:pt x="1105508" y="685415"/>
                </a:cubicBezTo>
                <a:lnTo>
                  <a:pt x="996086" y="763384"/>
                </a:lnTo>
                <a:lnTo>
                  <a:pt x="982350" y="773340"/>
                </a:lnTo>
                <a:lnTo>
                  <a:pt x="979268" y="775631"/>
                </a:lnTo>
                <a:lnTo>
                  <a:pt x="865700" y="871962"/>
                </a:lnTo>
                <a:cubicBezTo>
                  <a:pt x="865700" y="871962"/>
                  <a:pt x="862767" y="871962"/>
                  <a:pt x="862767" y="869013"/>
                </a:cubicBezTo>
                <a:cubicBezTo>
                  <a:pt x="862400" y="864958"/>
                  <a:pt x="862079" y="858414"/>
                  <a:pt x="861730" y="850061"/>
                </a:cubicBezTo>
                <a:lnTo>
                  <a:pt x="860696" y="824566"/>
                </a:lnTo>
                <a:lnTo>
                  <a:pt x="860171" y="819545"/>
                </a:lnTo>
                <a:cubicBezTo>
                  <a:pt x="856321" y="782968"/>
                  <a:pt x="852105" y="741047"/>
                  <a:pt x="849722" y="700784"/>
                </a:cubicBezTo>
                <a:lnTo>
                  <a:pt x="849611" y="697427"/>
                </a:lnTo>
                <a:lnTo>
                  <a:pt x="845029" y="674079"/>
                </a:lnTo>
                <a:cubicBezTo>
                  <a:pt x="842531" y="664632"/>
                  <a:pt x="839632" y="656775"/>
                  <a:pt x="836257" y="651187"/>
                </a:cubicBezTo>
                <a:lnTo>
                  <a:pt x="824758" y="642013"/>
                </a:lnTo>
                <a:lnTo>
                  <a:pt x="671921" y="638721"/>
                </a:lnTo>
                <a:lnTo>
                  <a:pt x="528356" y="641913"/>
                </a:lnTo>
                <a:cubicBezTo>
                  <a:pt x="478488" y="643387"/>
                  <a:pt x="427886" y="646337"/>
                  <a:pt x="376918" y="649655"/>
                </a:cubicBezTo>
                <a:lnTo>
                  <a:pt x="238451" y="658625"/>
                </a:lnTo>
                <a:lnTo>
                  <a:pt x="223059" y="660199"/>
                </a:lnTo>
                <a:lnTo>
                  <a:pt x="172700" y="665923"/>
                </a:lnTo>
                <a:lnTo>
                  <a:pt x="146449" y="669200"/>
                </a:lnTo>
                <a:lnTo>
                  <a:pt x="130090" y="670766"/>
                </a:lnTo>
                <a:lnTo>
                  <a:pt x="119303" y="671992"/>
                </a:lnTo>
                <a:lnTo>
                  <a:pt x="86998" y="674891"/>
                </a:lnTo>
                <a:lnTo>
                  <a:pt x="69000" y="676614"/>
                </a:lnTo>
                <a:lnTo>
                  <a:pt x="68195" y="676578"/>
                </a:lnTo>
                <a:lnTo>
                  <a:pt x="65912" y="676783"/>
                </a:lnTo>
                <a:lnTo>
                  <a:pt x="19176" y="674995"/>
                </a:lnTo>
                <a:lnTo>
                  <a:pt x="17940" y="675462"/>
                </a:lnTo>
                <a:cubicBezTo>
                  <a:pt x="16473" y="675093"/>
                  <a:pt x="15006" y="674355"/>
                  <a:pt x="15006" y="674355"/>
                </a:cubicBezTo>
                <a:lnTo>
                  <a:pt x="14959" y="673023"/>
                </a:lnTo>
                <a:lnTo>
                  <a:pt x="17708" y="674252"/>
                </a:lnTo>
                <a:lnTo>
                  <a:pt x="17560" y="671576"/>
                </a:lnTo>
                <a:lnTo>
                  <a:pt x="14948" y="672743"/>
                </a:lnTo>
                <a:lnTo>
                  <a:pt x="6206" y="429559"/>
                </a:lnTo>
                <a:cubicBezTo>
                  <a:pt x="6206" y="391218"/>
                  <a:pt x="-5528" y="341079"/>
                  <a:pt x="3272" y="305686"/>
                </a:cubicBezTo>
                <a:cubicBezTo>
                  <a:pt x="3272" y="305686"/>
                  <a:pt x="6206" y="305686"/>
                  <a:pt x="6206" y="302737"/>
                </a:cubicBezTo>
                <a:lnTo>
                  <a:pt x="11451" y="302684"/>
                </a:lnTo>
                <a:lnTo>
                  <a:pt x="12668" y="299679"/>
                </a:lnTo>
                <a:cubicBezTo>
                  <a:pt x="30262" y="262607"/>
                  <a:pt x="74247" y="195655"/>
                  <a:pt x="85243" y="193442"/>
                </a:cubicBezTo>
                <a:cubicBezTo>
                  <a:pt x="126296" y="187540"/>
                  <a:pt x="168082" y="186802"/>
                  <a:pt x="209868" y="187171"/>
                </a:cubicBezTo>
                <a:cubicBezTo>
                  <a:pt x="251654" y="187540"/>
                  <a:pt x="293439" y="189016"/>
                  <a:pt x="334492" y="187540"/>
                </a:cubicBezTo>
                <a:cubicBezTo>
                  <a:pt x="378477" y="186065"/>
                  <a:pt x="422463" y="188278"/>
                  <a:pt x="466448" y="191229"/>
                </a:cubicBezTo>
                <a:lnTo>
                  <a:pt x="551013" y="196430"/>
                </a:lnTo>
                <a:lnTo>
                  <a:pt x="480232" y="195599"/>
                </a:lnTo>
                <a:lnTo>
                  <a:pt x="481623" y="195882"/>
                </a:lnTo>
                <a:lnTo>
                  <a:pt x="578188" y="200106"/>
                </a:lnTo>
                <a:cubicBezTo>
                  <a:pt x="600184" y="200106"/>
                  <a:pt x="622914" y="201572"/>
                  <a:pt x="645643" y="203037"/>
                </a:cubicBezTo>
                <a:lnTo>
                  <a:pt x="655856" y="203481"/>
                </a:lnTo>
                <a:lnTo>
                  <a:pt x="660021" y="200930"/>
                </a:lnTo>
                <a:lnTo>
                  <a:pt x="598403" y="199344"/>
                </a:lnTo>
                <a:lnTo>
                  <a:pt x="551013" y="196430"/>
                </a:lnTo>
                <a:lnTo>
                  <a:pt x="579343" y="196762"/>
                </a:lnTo>
                <a:lnTo>
                  <a:pt x="660120" y="200869"/>
                </a:lnTo>
                <a:lnTo>
                  <a:pt x="662632" y="199330"/>
                </a:lnTo>
                <a:lnTo>
                  <a:pt x="748123" y="203552"/>
                </a:lnTo>
                <a:lnTo>
                  <a:pt x="839975" y="207491"/>
                </a:lnTo>
                <a:lnTo>
                  <a:pt x="838933" y="174440"/>
                </a:lnTo>
                <a:lnTo>
                  <a:pt x="848356" y="92902"/>
                </a:lnTo>
                <a:lnTo>
                  <a:pt x="834829" y="81269"/>
                </a:lnTo>
                <a:cubicBezTo>
                  <a:pt x="834829" y="81269"/>
                  <a:pt x="834829" y="78317"/>
                  <a:pt x="834829" y="78317"/>
                </a:cubicBezTo>
                <a:cubicBezTo>
                  <a:pt x="867125" y="54702"/>
                  <a:pt x="902356" y="34038"/>
                  <a:pt x="931716" y="4518"/>
                </a:cubicBezTo>
                <a:cubicBezTo>
                  <a:pt x="931716" y="4518"/>
                  <a:pt x="932450" y="3780"/>
                  <a:pt x="933184" y="3411"/>
                </a:cubicBezTo>
                <a:cubicBezTo>
                  <a:pt x="933918" y="3042"/>
                  <a:pt x="934652" y="3042"/>
                  <a:pt x="934652" y="4518"/>
                </a:cubicBezTo>
                <a:lnTo>
                  <a:pt x="938382" y="7325"/>
                </a:lnTo>
                <a:lnTo>
                  <a:pt x="947266" y="0"/>
                </a:lnTo>
                <a:close/>
              </a:path>
            </a:pathLst>
          </a:custGeom>
          <a:solidFill>
            <a:schemeClr val="bg1">
              <a:lumMod val="75000"/>
            </a:schemeClr>
          </a:solidFill>
          <a:ln>
            <a:noFill/>
          </a:ln>
          <a:extLst/>
        </p:spPr>
        <p:txBody>
          <a:bodyPr/>
          <a:lstStyle/>
          <a:p>
            <a:endParaRPr lang="zh-CN" altLang="en-US" sz="1600" b="1">
              <a:solidFill>
                <a:srgbClr val="FFFFFF"/>
              </a:solidFill>
              <a:latin typeface="+mn-lt"/>
              <a:ea typeface="+mn-ea"/>
            </a:endParaRPr>
          </a:p>
        </p:txBody>
      </p:sp>
      <p:sp>
        <p:nvSpPr>
          <p:cNvPr id="20" name="MH_Text_1"/>
          <p:cNvSpPr txBox="1">
            <a:spLocks noChangeArrowheads="1"/>
          </p:cNvSpPr>
          <p:nvPr>
            <p:custDataLst>
              <p:tags r:id="rId8"/>
            </p:custDataLst>
          </p:nvPr>
        </p:nvSpPr>
        <p:spPr bwMode="auto">
          <a:xfrm>
            <a:off x="876796" y="4077072"/>
            <a:ext cx="2019299" cy="1396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1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zh-CN" altLang="en-US" dirty="0">
                <a:solidFill>
                  <a:srgbClr val="525252"/>
                </a:solidFill>
                <a:latin typeface="+mn-lt"/>
                <a:ea typeface="+mn-ea"/>
              </a:rPr>
              <a:t>点击添加文字说明或复制文本粘贴自此内容要言简意赅点击添加文字说明</a:t>
            </a:r>
          </a:p>
        </p:txBody>
      </p:sp>
      <p:sp>
        <p:nvSpPr>
          <p:cNvPr id="21" name="MH_Text_2"/>
          <p:cNvSpPr txBox="1">
            <a:spLocks noChangeArrowheads="1"/>
          </p:cNvSpPr>
          <p:nvPr>
            <p:custDataLst>
              <p:tags r:id="rId9"/>
            </p:custDataLst>
          </p:nvPr>
        </p:nvSpPr>
        <p:spPr bwMode="auto">
          <a:xfrm>
            <a:off x="3491312" y="4077072"/>
            <a:ext cx="2147293" cy="150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defPPr>
              <a:defRPr lang="zh-CN"/>
            </a:defPPr>
            <a:lvl1pPr marL="0" indent="0" algn="ctr" eaLnBrk="1" hangingPunct="1">
              <a:lnSpc>
                <a:spcPct val="120000"/>
              </a:lnSpc>
              <a:buSzPct val="80000"/>
              <a:defRPr>
                <a:latin typeface="+mn-lt"/>
                <a:ea typeface="+mn-ea"/>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zh-CN" altLang="en-US" dirty="0">
                <a:solidFill>
                  <a:srgbClr val="525252"/>
                </a:solidFill>
              </a:rPr>
              <a:t>点击添加文字说明或复制文本粘贴自此内容要言简意赅点击添加文字说明</a:t>
            </a:r>
          </a:p>
        </p:txBody>
      </p:sp>
      <p:sp>
        <p:nvSpPr>
          <p:cNvPr id="22" name="MH_Text_3"/>
          <p:cNvSpPr txBox="1">
            <a:spLocks noChangeArrowheads="1"/>
          </p:cNvSpPr>
          <p:nvPr>
            <p:custDataLst>
              <p:tags r:id="rId10"/>
            </p:custDataLst>
          </p:nvPr>
        </p:nvSpPr>
        <p:spPr bwMode="auto">
          <a:xfrm>
            <a:off x="6233822" y="4077072"/>
            <a:ext cx="2081355" cy="145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defPPr>
              <a:defRPr lang="zh-CN"/>
            </a:defPPr>
            <a:lvl1pPr marL="0" indent="0" algn="ctr" eaLnBrk="1" hangingPunct="1">
              <a:lnSpc>
                <a:spcPct val="120000"/>
              </a:lnSpc>
              <a:buSzPct val="80000"/>
              <a:defRPr>
                <a:latin typeface="+mn-lt"/>
                <a:ea typeface="+mn-ea"/>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zh-CN" altLang="en-US" dirty="0">
                <a:solidFill>
                  <a:srgbClr val="525252"/>
                </a:solidFill>
              </a:rPr>
              <a:t>点击添加文字说明或复制文本粘贴自此内容要言简意赅点击添加文字说明</a:t>
            </a:r>
          </a:p>
        </p:txBody>
      </p:sp>
      <p:sp>
        <p:nvSpPr>
          <p:cNvPr id="23" name="MH_Text_4"/>
          <p:cNvSpPr txBox="1">
            <a:spLocks noChangeArrowheads="1"/>
          </p:cNvSpPr>
          <p:nvPr>
            <p:custDataLst>
              <p:tags r:id="rId11"/>
            </p:custDataLst>
          </p:nvPr>
        </p:nvSpPr>
        <p:spPr bwMode="auto">
          <a:xfrm>
            <a:off x="8910395" y="4077072"/>
            <a:ext cx="2081355" cy="14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defPPr>
              <a:defRPr lang="zh-CN"/>
            </a:defPPr>
            <a:lvl1pPr marL="0" indent="0" algn="ctr" eaLnBrk="1" hangingPunct="1">
              <a:lnSpc>
                <a:spcPct val="120000"/>
              </a:lnSpc>
              <a:buSzPct val="80000"/>
              <a:defRPr>
                <a:latin typeface="+mn-lt"/>
                <a:ea typeface="+mn-ea"/>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zh-CN" altLang="en-US" dirty="0">
                <a:solidFill>
                  <a:srgbClr val="525252"/>
                </a:solidFill>
              </a:rPr>
              <a:t>点击添加文字说明或复制文本粘贴自此内容要言简意赅点击添加文字说明</a:t>
            </a:r>
          </a:p>
        </p:txBody>
      </p:sp>
      <p:sp>
        <p:nvSpPr>
          <p:cNvPr id="24" name="TextBox 23"/>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515543396"/>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200" autoRev="1" fill="hold">
                                          <p:stCondLst>
                                            <p:cond delay="0"/>
                                          </p:stCondLst>
                                        </p:cTn>
                                        <p:tgtEl>
                                          <p:spTgt spid="13"/>
                                        </p:tgtEl>
                                        <p:attrNameLst>
                                          <p:attrName>ppt_w</p:attrName>
                                        </p:attrNameLst>
                                      </p:cBhvr>
                                    </p:anim>
                                    <p:anim by="(#ppt_w*0.50)" calcmode="lin" valueType="num">
                                      <p:cBhvr>
                                        <p:cTn id="12" dur="200" decel="50000" autoRev="1" fill="hold">
                                          <p:stCondLst>
                                            <p:cond delay="0"/>
                                          </p:stCondLst>
                                        </p:cTn>
                                        <p:tgtEl>
                                          <p:spTgt spid="13"/>
                                        </p:tgtEl>
                                        <p:attrNameLst>
                                          <p:attrName>ppt_x</p:attrName>
                                        </p:attrNameLst>
                                      </p:cBhvr>
                                    </p:anim>
                                    <p:anim from="(-#ppt_h/2)" to="(#ppt_y)" calcmode="lin" valueType="num">
                                      <p:cBhvr>
                                        <p:cTn id="13" dur="400" fill="hold">
                                          <p:stCondLst>
                                            <p:cond delay="0"/>
                                          </p:stCondLst>
                                        </p:cTn>
                                        <p:tgtEl>
                                          <p:spTgt spid="13"/>
                                        </p:tgtEl>
                                        <p:attrNameLst>
                                          <p:attrName>ppt_y</p:attrName>
                                        </p:attrNameLst>
                                      </p:cBhvr>
                                    </p:anim>
                                    <p:animRot by="21600000">
                                      <p:cBhvr>
                                        <p:cTn id="14" dur="400" fill="hold">
                                          <p:stCondLst>
                                            <p:cond delay="0"/>
                                          </p:stCondLst>
                                        </p:cTn>
                                        <p:tgtEl>
                                          <p:spTgt spid="13"/>
                                        </p:tgtEl>
                                        <p:attrNameLst>
                                          <p:attrName>r</p:attrName>
                                        </p:attrNameLst>
                                      </p:cBhvr>
                                    </p:animRot>
                                  </p:childTnLst>
                                </p:cTn>
                              </p:par>
                            </p:childTnLst>
                          </p:cTn>
                        </p:par>
                        <p:par>
                          <p:cTn id="15" fill="hold">
                            <p:stCondLst>
                              <p:cond delay="102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400"/>
                                        <p:tgtEl>
                                          <p:spTgt spid="17"/>
                                        </p:tgtEl>
                                      </p:cBhvr>
                                    </p:animEffec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14"/>
                                        </p:tgtEl>
                                        <p:attrNameLst>
                                          <p:attrName>style.visibility</p:attrName>
                                        </p:attrNameLst>
                                      </p:cBhvr>
                                      <p:to>
                                        <p:strVal val="visible"/>
                                      </p:to>
                                    </p:set>
                                    <p:anim by="(-#ppt_w*2)" calcmode="lin" valueType="num">
                                      <p:cBhvr rctx="PPT">
                                        <p:cTn id="21" dur="200" autoRev="1" fill="hold">
                                          <p:stCondLst>
                                            <p:cond delay="0"/>
                                          </p:stCondLst>
                                        </p:cTn>
                                        <p:tgtEl>
                                          <p:spTgt spid="14"/>
                                        </p:tgtEl>
                                        <p:attrNameLst>
                                          <p:attrName>ppt_w</p:attrName>
                                        </p:attrNameLst>
                                      </p:cBhvr>
                                    </p:anim>
                                    <p:anim by="(#ppt_w*0.50)" calcmode="lin" valueType="num">
                                      <p:cBhvr>
                                        <p:cTn id="22" dur="200" decel="50000" autoRev="1" fill="hold">
                                          <p:stCondLst>
                                            <p:cond delay="0"/>
                                          </p:stCondLst>
                                        </p:cTn>
                                        <p:tgtEl>
                                          <p:spTgt spid="14"/>
                                        </p:tgtEl>
                                        <p:attrNameLst>
                                          <p:attrName>ppt_x</p:attrName>
                                        </p:attrNameLst>
                                      </p:cBhvr>
                                    </p:anim>
                                    <p:anim from="(-#ppt_h/2)" to="(#ppt_y)" calcmode="lin" valueType="num">
                                      <p:cBhvr>
                                        <p:cTn id="23" dur="400" fill="hold">
                                          <p:stCondLst>
                                            <p:cond delay="0"/>
                                          </p:stCondLst>
                                        </p:cTn>
                                        <p:tgtEl>
                                          <p:spTgt spid="14"/>
                                        </p:tgtEl>
                                        <p:attrNameLst>
                                          <p:attrName>ppt_y</p:attrName>
                                        </p:attrNameLst>
                                      </p:cBhvr>
                                    </p:anim>
                                    <p:animRot by="21600000">
                                      <p:cBhvr>
                                        <p:cTn id="24" dur="400" fill="hold">
                                          <p:stCondLst>
                                            <p:cond delay="0"/>
                                          </p:stCondLst>
                                        </p:cTn>
                                        <p:tgtEl>
                                          <p:spTgt spid="14"/>
                                        </p:tgtEl>
                                        <p:attrNameLst>
                                          <p:attrName>r</p:attrName>
                                        </p:attrNameLst>
                                      </p:cBhvr>
                                    </p:animRot>
                                  </p:childTnLst>
                                </p:cTn>
                              </p:par>
                            </p:childTnLst>
                          </p:cTn>
                        </p:par>
                        <p:par>
                          <p:cTn id="25" fill="hold">
                            <p:stCondLst>
                              <p:cond delay="1540"/>
                            </p:stCondLst>
                            <p:childTnLst>
                              <p:par>
                                <p:cTn id="26" presetID="2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400"/>
                                        <p:tgtEl>
                                          <p:spTgt spid="18"/>
                                        </p:tgtEl>
                                      </p:cBhvr>
                                    </p:animEffect>
                                  </p:childTnLst>
                                </p:cTn>
                              </p:par>
                              <p:par>
                                <p:cTn id="29" presetID="56" presetClass="entr" presetSubtype="0" fill="hold" grpId="0" nodeType="withEffect">
                                  <p:stCondLst>
                                    <p:cond delay="0"/>
                                  </p:stCondLst>
                                  <p:iterate type="lt">
                                    <p:tmPct val="10000"/>
                                  </p:iterate>
                                  <p:childTnLst>
                                    <p:set>
                                      <p:cBhvr>
                                        <p:cTn id="30" dur="1" fill="hold">
                                          <p:stCondLst>
                                            <p:cond delay="0"/>
                                          </p:stCondLst>
                                        </p:cTn>
                                        <p:tgtEl>
                                          <p:spTgt spid="15"/>
                                        </p:tgtEl>
                                        <p:attrNameLst>
                                          <p:attrName>style.visibility</p:attrName>
                                        </p:attrNameLst>
                                      </p:cBhvr>
                                      <p:to>
                                        <p:strVal val="visible"/>
                                      </p:to>
                                    </p:set>
                                    <p:anim by="(-#ppt_w*2)" calcmode="lin" valueType="num">
                                      <p:cBhvr rctx="PPT">
                                        <p:cTn id="31" dur="200" autoRev="1" fill="hold">
                                          <p:stCondLst>
                                            <p:cond delay="0"/>
                                          </p:stCondLst>
                                        </p:cTn>
                                        <p:tgtEl>
                                          <p:spTgt spid="15"/>
                                        </p:tgtEl>
                                        <p:attrNameLst>
                                          <p:attrName>ppt_w</p:attrName>
                                        </p:attrNameLst>
                                      </p:cBhvr>
                                    </p:anim>
                                    <p:anim by="(#ppt_w*0.50)" calcmode="lin" valueType="num">
                                      <p:cBhvr>
                                        <p:cTn id="32" dur="200" decel="50000" autoRev="1" fill="hold">
                                          <p:stCondLst>
                                            <p:cond delay="0"/>
                                          </p:stCondLst>
                                        </p:cTn>
                                        <p:tgtEl>
                                          <p:spTgt spid="15"/>
                                        </p:tgtEl>
                                        <p:attrNameLst>
                                          <p:attrName>ppt_x</p:attrName>
                                        </p:attrNameLst>
                                      </p:cBhvr>
                                    </p:anim>
                                    <p:anim from="(-#ppt_h/2)" to="(#ppt_y)" calcmode="lin" valueType="num">
                                      <p:cBhvr>
                                        <p:cTn id="33" dur="400" fill="hold">
                                          <p:stCondLst>
                                            <p:cond delay="0"/>
                                          </p:stCondLst>
                                        </p:cTn>
                                        <p:tgtEl>
                                          <p:spTgt spid="15"/>
                                        </p:tgtEl>
                                        <p:attrNameLst>
                                          <p:attrName>ppt_y</p:attrName>
                                        </p:attrNameLst>
                                      </p:cBhvr>
                                    </p:anim>
                                    <p:animRot by="21600000">
                                      <p:cBhvr>
                                        <p:cTn id="34" dur="400" fill="hold">
                                          <p:stCondLst>
                                            <p:cond delay="0"/>
                                          </p:stCondLst>
                                        </p:cTn>
                                        <p:tgtEl>
                                          <p:spTgt spid="15"/>
                                        </p:tgtEl>
                                        <p:attrNameLst>
                                          <p:attrName>r</p:attrName>
                                        </p:attrNameLst>
                                      </p:cBhvr>
                                    </p:animRot>
                                  </p:childTnLst>
                                </p:cTn>
                              </p:par>
                            </p:childTnLst>
                          </p:cTn>
                        </p:par>
                        <p:par>
                          <p:cTn id="35" fill="hold">
                            <p:stCondLst>
                              <p:cond delay="206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400"/>
                                        <p:tgtEl>
                                          <p:spTgt spid="19"/>
                                        </p:tgtEl>
                                      </p:cBhvr>
                                    </p:animEffect>
                                  </p:childTnLst>
                                </p:cTn>
                              </p:par>
                              <p:par>
                                <p:cTn id="39" presetID="56" presetClass="entr" presetSubtype="0" fill="hold" grpId="0" nodeType="withEffect">
                                  <p:stCondLst>
                                    <p:cond delay="0"/>
                                  </p:stCondLst>
                                  <p:iterate type="lt">
                                    <p:tmPct val="10000"/>
                                  </p:iterate>
                                  <p:childTnLst>
                                    <p:set>
                                      <p:cBhvr>
                                        <p:cTn id="40" dur="1" fill="hold">
                                          <p:stCondLst>
                                            <p:cond delay="0"/>
                                          </p:stCondLst>
                                        </p:cTn>
                                        <p:tgtEl>
                                          <p:spTgt spid="16"/>
                                        </p:tgtEl>
                                        <p:attrNameLst>
                                          <p:attrName>style.visibility</p:attrName>
                                        </p:attrNameLst>
                                      </p:cBhvr>
                                      <p:to>
                                        <p:strVal val="visible"/>
                                      </p:to>
                                    </p:set>
                                    <p:anim by="(-#ppt_w*2)" calcmode="lin" valueType="num">
                                      <p:cBhvr rctx="PPT">
                                        <p:cTn id="41" dur="200" autoRev="1" fill="hold">
                                          <p:stCondLst>
                                            <p:cond delay="0"/>
                                          </p:stCondLst>
                                        </p:cTn>
                                        <p:tgtEl>
                                          <p:spTgt spid="16"/>
                                        </p:tgtEl>
                                        <p:attrNameLst>
                                          <p:attrName>ppt_w</p:attrName>
                                        </p:attrNameLst>
                                      </p:cBhvr>
                                    </p:anim>
                                    <p:anim by="(#ppt_w*0.50)" calcmode="lin" valueType="num">
                                      <p:cBhvr>
                                        <p:cTn id="42" dur="200" decel="50000" autoRev="1" fill="hold">
                                          <p:stCondLst>
                                            <p:cond delay="0"/>
                                          </p:stCondLst>
                                        </p:cTn>
                                        <p:tgtEl>
                                          <p:spTgt spid="16"/>
                                        </p:tgtEl>
                                        <p:attrNameLst>
                                          <p:attrName>ppt_x</p:attrName>
                                        </p:attrNameLst>
                                      </p:cBhvr>
                                    </p:anim>
                                    <p:anim from="(-#ppt_h/2)" to="(#ppt_y)" calcmode="lin" valueType="num">
                                      <p:cBhvr>
                                        <p:cTn id="43" dur="400" fill="hold">
                                          <p:stCondLst>
                                            <p:cond delay="0"/>
                                          </p:stCondLst>
                                        </p:cTn>
                                        <p:tgtEl>
                                          <p:spTgt spid="16"/>
                                        </p:tgtEl>
                                        <p:attrNameLst>
                                          <p:attrName>ppt_y</p:attrName>
                                        </p:attrNameLst>
                                      </p:cBhvr>
                                    </p:anim>
                                    <p:animRot by="21600000">
                                      <p:cBhvr>
                                        <p:cTn id="44" dur="400" fill="hold">
                                          <p:stCondLst>
                                            <p:cond delay="0"/>
                                          </p:stCondLst>
                                        </p:cTn>
                                        <p:tgtEl>
                                          <p:spTgt spid="16"/>
                                        </p:tgtEl>
                                        <p:attrNameLst>
                                          <p:attrName>r</p:attrName>
                                        </p:attrNameLst>
                                      </p:cBhvr>
                                    </p:animRot>
                                  </p:childTnLst>
                                </p:cTn>
                              </p:par>
                            </p:childTnLst>
                          </p:cTn>
                        </p:par>
                        <p:par>
                          <p:cTn id="45" fill="hold">
                            <p:stCondLst>
                              <p:cond delay="2580"/>
                            </p:stCondLst>
                            <p:childTnLst>
                              <p:par>
                                <p:cTn id="46" presetID="14" presetClass="entr" presetSubtype="1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750"/>
                                        <p:tgtEl>
                                          <p:spTgt spid="20"/>
                                        </p:tgtEl>
                                      </p:cBhvr>
                                    </p:animEffect>
                                  </p:childTnLst>
                                </p:cTn>
                              </p:par>
                            </p:childTnLst>
                          </p:cTn>
                        </p:par>
                        <p:par>
                          <p:cTn id="49" fill="hold">
                            <p:stCondLst>
                              <p:cond delay="3330"/>
                            </p:stCondLst>
                            <p:childTnLst>
                              <p:par>
                                <p:cTn id="50" presetID="14" presetClass="entr" presetSubtype="1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750"/>
                                        <p:tgtEl>
                                          <p:spTgt spid="21"/>
                                        </p:tgtEl>
                                      </p:cBhvr>
                                    </p:animEffect>
                                  </p:childTnLst>
                                </p:cTn>
                              </p:par>
                            </p:childTnLst>
                          </p:cTn>
                        </p:par>
                        <p:par>
                          <p:cTn id="53" fill="hold">
                            <p:stCondLst>
                              <p:cond delay="4080"/>
                            </p:stCondLst>
                            <p:childTnLst>
                              <p:par>
                                <p:cTn id="54" presetID="14" presetClass="entr" presetSubtype="1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randombar(horizontal)">
                                      <p:cBhvr>
                                        <p:cTn id="56" dur="750"/>
                                        <p:tgtEl>
                                          <p:spTgt spid="22"/>
                                        </p:tgtEl>
                                      </p:cBhvr>
                                    </p:animEffect>
                                  </p:childTnLst>
                                </p:cTn>
                              </p:par>
                            </p:childTnLst>
                          </p:cTn>
                        </p:par>
                        <p:par>
                          <p:cTn id="57" fill="hold">
                            <p:stCondLst>
                              <p:cond delay="4830"/>
                            </p:stCondLst>
                            <p:childTnLst>
                              <p:par>
                                <p:cTn id="58" presetID="14" presetClass="entr" presetSubtype="1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randombar(horizontal)">
                                      <p:cBhvr>
                                        <p:cTn id="6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910630" y="2430814"/>
            <a:ext cx="10601776" cy="4040921"/>
            <a:chOff x="910630" y="2430814"/>
            <a:chExt cx="10601776" cy="4040921"/>
          </a:xfrm>
        </p:grpSpPr>
        <p:sp>
          <p:nvSpPr>
            <p:cNvPr id="60" name="圆角矩形 59"/>
            <p:cNvSpPr/>
            <p:nvPr/>
          </p:nvSpPr>
          <p:spPr>
            <a:xfrm>
              <a:off x="910630" y="3778493"/>
              <a:ext cx="10601776" cy="2693242"/>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3286894" y="2430814"/>
              <a:ext cx="161561" cy="1404656"/>
              <a:chOff x="2258684" y="-496098"/>
              <a:chExt cx="303045" cy="2634752"/>
            </a:xfrm>
            <a:effectLst/>
          </p:grpSpPr>
          <p:pic>
            <p:nvPicPr>
              <p:cNvPr id="65" name="图片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66" name="直接连接符 65"/>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9440524" y="2430814"/>
              <a:ext cx="161561" cy="1404656"/>
              <a:chOff x="2279650" y="-496098"/>
              <a:chExt cx="303045" cy="2634752"/>
            </a:xfrm>
            <a:effectLst/>
          </p:grpSpPr>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64" name="直接连接符 63"/>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9" name="TextBox 58"/>
          <p:cNvSpPr txBox="1"/>
          <p:nvPr/>
        </p:nvSpPr>
        <p:spPr>
          <a:xfrm>
            <a:off x="1414686" y="3956907"/>
            <a:ext cx="9505056" cy="2392963"/>
          </a:xfrm>
          <a:prstGeom prst="rect">
            <a:avLst/>
          </a:prstGeom>
          <a:noFill/>
        </p:spPr>
        <p:txBody>
          <a:bodyPr wrap="square" rtlCol="0">
            <a:spAutoFit/>
          </a:bodyPr>
          <a:lstStyle/>
          <a:p>
            <a:pPr>
              <a:lnSpc>
                <a:spcPct val="130000"/>
              </a:lnSpc>
            </a:pPr>
            <a:r>
              <a:rPr lang="zh-CN" altLang="en-US" sz="2300" dirty="0">
                <a:solidFill>
                  <a:schemeClr val="accent4">
                    <a:lumMod val="75000"/>
                  </a:schemeClr>
                </a:solidFill>
                <a:latin typeface="微软雅黑" panose="020B0503020204020204" pitchFamily="34" charset="-122"/>
                <a:ea typeface="微软雅黑" panose="020B0503020204020204" pitchFamily="34" charset="-122"/>
              </a:rPr>
              <a:t>感谢你们能从百忙中抽空来参加这次家长会议！相信今天在座的各位家长都是很关心你的孩子在校的学习，生活情况的。因为在此次会议前有很多的家长因为工作忙、没时间与我们老师交流孩子在家或在校的情况，借此机会感谢您的到来，希望你们今后能像今天这么积极的继续支持、配合我们的工作。 </a:t>
            </a:r>
            <a:endParaRPr lang="en-US" altLang="zh-CN" sz="2300" dirty="0">
              <a:solidFill>
                <a:schemeClr val="accent4">
                  <a:lumMod val="75000"/>
                </a:schemeClr>
              </a:solidFill>
              <a:latin typeface="华康方圆体W7" pitchFamily="81" charset="-122"/>
              <a:ea typeface="华康方圆体W7" pitchFamily="81" charset="-122"/>
            </a:endParaRPr>
          </a:p>
        </p:txBody>
      </p:sp>
      <p:sp>
        <p:nvSpPr>
          <p:cNvPr id="2" name="矩形 1"/>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2905884" y="1256052"/>
            <a:ext cx="7422225" cy="1323439"/>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华康方圆体W7" pitchFamily="81" charset="-122"/>
                <a:ea typeface="华康方圆体W7" pitchFamily="81" charset="-122"/>
              </a:rPr>
              <a:t>欢迎您的到来！</a:t>
            </a:r>
          </a:p>
        </p:txBody>
      </p:sp>
      <p:sp>
        <p:nvSpPr>
          <p:cNvPr id="33" name="TextBox 32"/>
          <p:cNvSpPr txBox="1"/>
          <p:nvPr/>
        </p:nvSpPr>
        <p:spPr>
          <a:xfrm>
            <a:off x="3137748" y="644398"/>
            <a:ext cx="2954655" cy="646331"/>
          </a:xfrm>
          <a:prstGeom prst="rect">
            <a:avLst/>
          </a:prstGeom>
          <a:noFill/>
        </p:spPr>
        <p:txBody>
          <a:bodyPr wrap="none" rtlCol="0">
            <a:spAutoFit/>
          </a:bodyPr>
          <a:lstStyle/>
          <a:p>
            <a:r>
              <a:rPr lang="zh-CN" altLang="en-US" sz="3600" dirty="0">
                <a:solidFill>
                  <a:schemeClr val="bg1"/>
                </a:solidFill>
              </a:rPr>
              <a:t>尊敬的家长：</a:t>
            </a:r>
          </a:p>
        </p:txBody>
      </p:sp>
      <p:sp>
        <p:nvSpPr>
          <p:cNvPr id="67" name="AutoShape 16"/>
          <p:cNvSpPr>
            <a:spLocks/>
          </p:cNvSpPr>
          <p:nvPr/>
        </p:nvSpPr>
        <p:spPr bwMode="auto">
          <a:xfrm>
            <a:off x="742167" y="2878073"/>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AutoShape 17"/>
          <p:cNvSpPr>
            <a:spLocks/>
          </p:cNvSpPr>
          <p:nvPr/>
        </p:nvSpPr>
        <p:spPr bwMode="auto">
          <a:xfrm>
            <a:off x="472150" y="2986969"/>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AutoShape 18"/>
          <p:cNvSpPr>
            <a:spLocks/>
          </p:cNvSpPr>
          <p:nvPr/>
        </p:nvSpPr>
        <p:spPr bwMode="auto">
          <a:xfrm>
            <a:off x="825505" y="3269208"/>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AutoShape 15"/>
          <p:cNvSpPr>
            <a:spLocks/>
          </p:cNvSpPr>
          <p:nvPr/>
        </p:nvSpPr>
        <p:spPr bwMode="auto">
          <a:xfrm>
            <a:off x="1202076" y="2839930"/>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57560941"/>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2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72000">
                                          <p:cBhvr additive="base">
                                            <p:cTn id="7" dur="1500" fill="hold"/>
                                            <p:tgtEl>
                                              <p:spTgt spid="40"/>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7" presetClass="emph" presetSubtype="0" repeatCount="indefinite" fill="remove" grpId="0" nodeType="afterEffect">
                                      <p:stCondLst>
                                        <p:cond delay="0"/>
                                      </p:stCondLst>
                                      <p:iterate type="lt">
                                        <p:tmPct val="10000"/>
                                      </p:iterate>
                                      <p:childTnLst>
                                        <p:animClr clrSpc="rgb" dir="cw">
                                          <p:cBhvr override="childStyle">
                                            <p:cTn id="11" dur="1750" autoRev="1" fill="remove"/>
                                            <p:tgtEl>
                                              <p:spTgt spid="4"/>
                                            </p:tgtEl>
                                            <p:attrNameLst>
                                              <p:attrName>style.color</p:attrName>
                                            </p:attrNameLst>
                                          </p:cBhvr>
                                          <p:to>
                                            <a:schemeClr val="bg1"/>
                                          </p:to>
                                        </p:animClr>
                                        <p:animClr clrSpc="rgb" dir="cw">
                                          <p:cBhvr>
                                            <p:cTn id="12" dur="1750" autoRev="1" fill="remove"/>
                                            <p:tgtEl>
                                              <p:spTgt spid="4"/>
                                            </p:tgtEl>
                                            <p:attrNameLst>
                                              <p:attrName>fillcolor</p:attrName>
                                            </p:attrNameLst>
                                          </p:cBhvr>
                                          <p:to>
                                            <a:schemeClr val="bg1"/>
                                          </p:to>
                                        </p:animClr>
                                        <p:set>
                                          <p:cBhvr>
                                            <p:cTn id="13" dur="1750" autoRev="1" fill="remove"/>
                                            <p:tgtEl>
                                              <p:spTgt spid="4"/>
                                            </p:tgtEl>
                                            <p:attrNameLst>
                                              <p:attrName>fill.type</p:attrName>
                                            </p:attrNameLst>
                                          </p:cBhvr>
                                          <p:to>
                                            <p:strVal val="solid"/>
                                          </p:to>
                                        </p:set>
                                        <p:set>
                                          <p:cBhvr>
                                            <p:cTn id="14" dur="1750" autoRev="1" fill="remove"/>
                                            <p:tgtEl>
                                              <p:spTgt spid="4"/>
                                            </p:tgtEl>
                                            <p:attrNameLst>
                                              <p:attrName>fill.on</p:attrName>
                                            </p:attrNameLst>
                                          </p:cBhvr>
                                          <p:to>
                                            <p:strVal val="true"/>
                                          </p:to>
                                        </p:set>
                                      </p:childTnLst>
                                    </p:cTn>
                                  </p:par>
                                  <p:par>
                                    <p:cTn id="15" presetID="10" presetClass="entr" presetSubtype="0" fill="hold" grpId="0" nodeType="withEffect">
                                      <p:stCondLst>
                                        <p:cond delay="0"/>
                                      </p:stCondLst>
                                      <p:iterate type="lt">
                                        <p:tmPct val="10000"/>
                                      </p:iterate>
                                      <p:childTnLst>
                                        <p:set>
                                          <p:cBhvr>
                                            <p:cTn id="16" dur="1" fill="hold">
                                              <p:stCondLst>
                                                <p:cond delay="0"/>
                                              </p:stCondLst>
                                            </p:cTn>
                                            <p:tgtEl>
                                              <p:spTgt spid="59"/>
                                            </p:tgtEl>
                                            <p:attrNameLst>
                                              <p:attrName>style.visibility</p:attrName>
                                            </p:attrNameLst>
                                          </p:cBhvr>
                                          <p:to>
                                            <p:strVal val="visible"/>
                                          </p:to>
                                        </p:set>
                                        <p:animEffect transition="in" filter="fade">
                                          <p:cBhvr>
                                            <p:cTn id="17"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500" fill="hold"/>
                                            <p:tgtEl>
                                              <p:spTgt spid="40"/>
                                            </p:tgtEl>
                                            <p:attrNameLst>
                                              <p:attrName>ppt_x</p:attrName>
                                            </p:attrNameLst>
                                          </p:cBhvr>
                                          <p:tavLst>
                                            <p:tav tm="0">
                                              <p:val>
                                                <p:strVal val="#ppt_x"/>
                                              </p:val>
                                            </p:tav>
                                            <p:tav tm="100000">
                                              <p:val>
                                                <p:strVal val="#ppt_x"/>
                                              </p:val>
                                            </p:tav>
                                          </p:tavLst>
                                        </p:anim>
                                        <p:anim calcmode="lin" valueType="num">
                                          <p:cBhvr additive="base">
                                            <p:cTn id="8" dur="1500" fill="hold"/>
                                            <p:tgtEl>
                                              <p:spTgt spid="40"/>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ID="27" presetClass="emph" presetSubtype="0" repeatCount="indefinite" fill="remove" grpId="0" nodeType="afterEffect">
                                      <p:stCondLst>
                                        <p:cond delay="0"/>
                                      </p:stCondLst>
                                      <p:iterate type="lt">
                                        <p:tmPct val="10000"/>
                                      </p:iterate>
                                      <p:childTnLst>
                                        <p:animClr clrSpc="rgb" dir="cw">
                                          <p:cBhvr override="childStyle">
                                            <p:cTn id="11" dur="1750" autoRev="1" fill="remove"/>
                                            <p:tgtEl>
                                              <p:spTgt spid="4"/>
                                            </p:tgtEl>
                                            <p:attrNameLst>
                                              <p:attrName>style.color</p:attrName>
                                            </p:attrNameLst>
                                          </p:cBhvr>
                                          <p:to>
                                            <a:schemeClr val="bg1"/>
                                          </p:to>
                                        </p:animClr>
                                        <p:animClr clrSpc="rgb" dir="cw">
                                          <p:cBhvr>
                                            <p:cTn id="12" dur="1750" autoRev="1" fill="remove"/>
                                            <p:tgtEl>
                                              <p:spTgt spid="4"/>
                                            </p:tgtEl>
                                            <p:attrNameLst>
                                              <p:attrName>fillcolor</p:attrName>
                                            </p:attrNameLst>
                                          </p:cBhvr>
                                          <p:to>
                                            <a:schemeClr val="bg1"/>
                                          </p:to>
                                        </p:animClr>
                                        <p:set>
                                          <p:cBhvr>
                                            <p:cTn id="13" dur="1750" autoRev="1" fill="remove"/>
                                            <p:tgtEl>
                                              <p:spTgt spid="4"/>
                                            </p:tgtEl>
                                            <p:attrNameLst>
                                              <p:attrName>fill.type</p:attrName>
                                            </p:attrNameLst>
                                          </p:cBhvr>
                                          <p:to>
                                            <p:strVal val="solid"/>
                                          </p:to>
                                        </p:set>
                                        <p:set>
                                          <p:cBhvr>
                                            <p:cTn id="14" dur="1750" autoRev="1" fill="remove"/>
                                            <p:tgtEl>
                                              <p:spTgt spid="4"/>
                                            </p:tgtEl>
                                            <p:attrNameLst>
                                              <p:attrName>fill.on</p:attrName>
                                            </p:attrNameLst>
                                          </p:cBhvr>
                                          <p:to>
                                            <p:strVal val="true"/>
                                          </p:to>
                                        </p:set>
                                      </p:childTnLst>
                                    </p:cTn>
                                  </p:par>
                                  <p:par>
                                    <p:cTn id="15" presetID="10" presetClass="entr" presetSubtype="0" fill="hold" grpId="0" nodeType="withEffect">
                                      <p:stCondLst>
                                        <p:cond delay="0"/>
                                      </p:stCondLst>
                                      <p:iterate type="lt">
                                        <p:tmPct val="10000"/>
                                      </p:iterate>
                                      <p:childTnLst>
                                        <p:set>
                                          <p:cBhvr>
                                            <p:cTn id="16" dur="1" fill="hold">
                                              <p:stCondLst>
                                                <p:cond delay="0"/>
                                              </p:stCondLst>
                                            </p:cTn>
                                            <p:tgtEl>
                                              <p:spTgt spid="59"/>
                                            </p:tgtEl>
                                            <p:attrNameLst>
                                              <p:attrName>style.visibility</p:attrName>
                                            </p:attrNameLst>
                                          </p:cBhvr>
                                          <p:to>
                                            <p:strVal val="visible"/>
                                          </p:to>
                                        </p:set>
                                        <p:animEffect transition="in" filter="fade">
                                          <p:cBhvr>
                                            <p:cTn id="17" dur="7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6147179" y="4678131"/>
            <a:ext cx="4484531" cy="1775205"/>
            <a:chOff x="6147179" y="4542693"/>
            <a:chExt cx="4484531" cy="1775205"/>
          </a:xfrm>
        </p:grpSpPr>
        <p:sp>
          <p:nvSpPr>
            <p:cNvPr id="17" name="直角三角形 16"/>
            <p:cNvSpPr/>
            <p:nvPr/>
          </p:nvSpPr>
          <p:spPr>
            <a:xfrm flipH="1" flipV="1">
              <a:off x="6147179" y="5359129"/>
              <a:ext cx="4276072" cy="958769"/>
            </a:xfrm>
            <a:prstGeom prst="rtTriangle">
              <a:avLst/>
            </a:prstGeom>
            <a:gradFill>
              <a:gsLst>
                <a:gs pos="100000">
                  <a:schemeClr val="tx1">
                    <a:alpha val="50000"/>
                  </a:schemeClr>
                </a:gs>
                <a:gs pos="0">
                  <a:srgbClr val="F0F0F0">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593947" y="4542693"/>
              <a:ext cx="4037763" cy="1031260"/>
              <a:chOff x="2305049" y="1588866"/>
              <a:chExt cx="4625975" cy="1181492"/>
            </a:xfrm>
          </p:grpSpPr>
          <p:sp>
            <p:nvSpPr>
              <p:cNvPr id="19" name="同侧圆角矩形 18"/>
              <p:cNvSpPr/>
              <p:nvPr/>
            </p:nvSpPr>
            <p:spPr>
              <a:xfrm rot="5400000">
                <a:off x="4027291" y="-133376"/>
                <a:ext cx="1181492" cy="4625975"/>
              </a:xfrm>
              <a:prstGeom prst="round2SameRect">
                <a:avLst>
                  <a:gd name="adj1" fmla="val 50000"/>
                  <a:gd name="adj2" fmla="val 0"/>
                </a:avLst>
              </a:prstGeom>
              <a:solidFill>
                <a:srgbClr val="F9F9F9"/>
              </a:solidFill>
              <a:ln>
                <a:noFill/>
              </a:ln>
              <a:effectLst>
                <a:outerShdw blurRad="2540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椭圆 19"/>
              <p:cNvSpPr/>
              <p:nvPr/>
            </p:nvSpPr>
            <p:spPr>
              <a:xfrm>
                <a:off x="5873318" y="1729338"/>
                <a:ext cx="900545" cy="900545"/>
              </a:xfrm>
              <a:prstGeom prst="ellipse">
                <a:avLst/>
              </a:prstGeom>
              <a:solidFill>
                <a:srgbClr val="673B77"/>
              </a:solidFill>
              <a:ln w="12700">
                <a:gradFill flip="none" rotWithShape="1">
                  <a:gsLst>
                    <a:gs pos="0">
                      <a:schemeClr val="bg1">
                        <a:lumMod val="85000"/>
                      </a:schemeClr>
                    </a:gs>
                    <a:gs pos="100000">
                      <a:schemeClr val="bg1">
                        <a:lumMod val="89000"/>
                        <a:lumOff val="11000"/>
                      </a:schemeClr>
                    </a:gs>
                  </a:gsLst>
                  <a:lin ang="2700000" scaled="1"/>
                  <a:tileRect/>
                </a:gradFill>
              </a:ln>
              <a:effectLst>
                <a:innerShdw blurRad="101600" dist="508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文本框 38"/>
              <p:cNvSpPr txBox="1"/>
              <p:nvPr/>
            </p:nvSpPr>
            <p:spPr>
              <a:xfrm>
                <a:off x="6015615" y="1917694"/>
                <a:ext cx="615950" cy="528919"/>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04</a:t>
                </a:r>
                <a:endParaRPr lang="zh-CN" altLang="en-US" sz="2400" dirty="0">
                  <a:solidFill>
                    <a:schemeClr val="bg1"/>
                  </a:solidFill>
                  <a:latin typeface="Impact" panose="020B0806030902050204" pitchFamily="34" charset="0"/>
                </a:endParaRPr>
              </a:p>
            </p:txBody>
          </p:sp>
        </p:grpSp>
      </p:grpSp>
      <p:grpSp>
        <p:nvGrpSpPr>
          <p:cNvPr id="22" name="组合 21"/>
          <p:cNvGrpSpPr/>
          <p:nvPr/>
        </p:nvGrpSpPr>
        <p:grpSpPr>
          <a:xfrm>
            <a:off x="6593947" y="2611993"/>
            <a:ext cx="4037763" cy="1031260"/>
            <a:chOff x="2305049" y="1588866"/>
            <a:chExt cx="4625975" cy="1181492"/>
          </a:xfrm>
        </p:grpSpPr>
        <p:sp>
          <p:nvSpPr>
            <p:cNvPr id="23" name="同侧圆角矩形 22"/>
            <p:cNvSpPr/>
            <p:nvPr/>
          </p:nvSpPr>
          <p:spPr>
            <a:xfrm rot="5400000">
              <a:off x="4027291" y="-133376"/>
              <a:ext cx="1181492" cy="4625975"/>
            </a:xfrm>
            <a:prstGeom prst="round2SameRect">
              <a:avLst>
                <a:gd name="adj1" fmla="val 50000"/>
                <a:gd name="adj2" fmla="val 0"/>
              </a:avLst>
            </a:prstGeom>
            <a:solidFill>
              <a:srgbClr val="F9F9F9"/>
            </a:solidFill>
            <a:ln>
              <a:noFill/>
            </a:ln>
            <a:effectLst>
              <a:outerShdw blurRad="254000" dist="50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椭圆 23"/>
            <p:cNvSpPr/>
            <p:nvPr/>
          </p:nvSpPr>
          <p:spPr>
            <a:xfrm>
              <a:off x="5873318" y="1729338"/>
              <a:ext cx="900545" cy="900545"/>
            </a:xfrm>
            <a:prstGeom prst="ellipse">
              <a:avLst/>
            </a:prstGeom>
            <a:solidFill>
              <a:srgbClr val="01ACBE"/>
            </a:solidFill>
            <a:ln w="12700">
              <a:gradFill flip="none" rotWithShape="1">
                <a:gsLst>
                  <a:gs pos="0">
                    <a:schemeClr val="bg1">
                      <a:lumMod val="85000"/>
                    </a:schemeClr>
                  </a:gs>
                  <a:gs pos="100000">
                    <a:schemeClr val="bg1">
                      <a:lumMod val="89000"/>
                      <a:lumOff val="11000"/>
                    </a:schemeClr>
                  </a:gs>
                </a:gsLst>
                <a:lin ang="2700000" scaled="1"/>
                <a:tileRect/>
              </a:gradFill>
            </a:ln>
            <a:effectLst>
              <a:innerShdw blurRad="101600" dist="508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文本框 16"/>
            <p:cNvSpPr txBox="1"/>
            <p:nvPr/>
          </p:nvSpPr>
          <p:spPr>
            <a:xfrm>
              <a:off x="6015615" y="1917694"/>
              <a:ext cx="615950" cy="528919"/>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02</a:t>
              </a:r>
              <a:endParaRPr lang="zh-CN" altLang="en-US" sz="2400" dirty="0">
                <a:solidFill>
                  <a:schemeClr val="bg1"/>
                </a:solidFill>
                <a:latin typeface="Impact" panose="020B0806030902050204" pitchFamily="34" charset="0"/>
              </a:endParaRPr>
            </a:p>
          </p:txBody>
        </p:sp>
      </p:grpSp>
      <p:grpSp>
        <p:nvGrpSpPr>
          <p:cNvPr id="26" name="组合 25"/>
          <p:cNvGrpSpPr/>
          <p:nvPr/>
        </p:nvGrpSpPr>
        <p:grpSpPr>
          <a:xfrm>
            <a:off x="5224957" y="1573353"/>
            <a:ext cx="4425718" cy="1792158"/>
            <a:chOff x="5224957" y="1437915"/>
            <a:chExt cx="4425718" cy="1792158"/>
          </a:xfrm>
        </p:grpSpPr>
        <p:sp>
          <p:nvSpPr>
            <p:cNvPr id="27" name="直角三角形 26"/>
            <p:cNvSpPr/>
            <p:nvPr/>
          </p:nvSpPr>
          <p:spPr>
            <a:xfrm flipH="1" flipV="1">
              <a:off x="5224957" y="2271304"/>
              <a:ext cx="4276072" cy="958769"/>
            </a:xfrm>
            <a:prstGeom prst="rtTriangle">
              <a:avLst/>
            </a:prstGeom>
            <a:gradFill>
              <a:gsLst>
                <a:gs pos="100000">
                  <a:schemeClr val="tx1">
                    <a:alpha val="50000"/>
                  </a:schemeClr>
                </a:gs>
                <a:gs pos="0">
                  <a:srgbClr val="F0F0F0">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a:off x="5612912" y="1437915"/>
              <a:ext cx="4037763" cy="1031260"/>
              <a:chOff x="2305049" y="1588866"/>
              <a:chExt cx="4625975" cy="1181492"/>
            </a:xfrm>
          </p:grpSpPr>
          <p:sp>
            <p:nvSpPr>
              <p:cNvPr id="29" name="同侧圆角矩形 28"/>
              <p:cNvSpPr/>
              <p:nvPr/>
            </p:nvSpPr>
            <p:spPr>
              <a:xfrm rot="5400000">
                <a:off x="4027291" y="-133376"/>
                <a:ext cx="1181492" cy="4625975"/>
              </a:xfrm>
              <a:prstGeom prst="round2SameRect">
                <a:avLst>
                  <a:gd name="adj1" fmla="val 50000"/>
                  <a:gd name="adj2" fmla="val 0"/>
                </a:avLst>
              </a:prstGeom>
              <a:solidFill>
                <a:srgbClr val="F9F9F9"/>
              </a:solidFill>
              <a:ln>
                <a:noFill/>
              </a:ln>
              <a:effectLst>
                <a:outerShdw blurRad="254000" dist="50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椭圆 29"/>
              <p:cNvSpPr/>
              <p:nvPr/>
            </p:nvSpPr>
            <p:spPr>
              <a:xfrm>
                <a:off x="5873318" y="1729338"/>
                <a:ext cx="900545" cy="900545"/>
              </a:xfrm>
              <a:prstGeom prst="ellipse">
                <a:avLst/>
              </a:prstGeom>
              <a:solidFill>
                <a:srgbClr val="FDC26B"/>
              </a:solidFill>
              <a:ln w="12700">
                <a:gradFill flip="none" rotWithShape="1">
                  <a:gsLst>
                    <a:gs pos="0">
                      <a:schemeClr val="bg1">
                        <a:lumMod val="85000"/>
                      </a:schemeClr>
                    </a:gs>
                    <a:gs pos="100000">
                      <a:schemeClr val="bg1">
                        <a:lumMod val="89000"/>
                        <a:lumOff val="11000"/>
                      </a:schemeClr>
                    </a:gs>
                  </a:gsLst>
                  <a:lin ang="2700000" scaled="1"/>
                  <a:tileRect/>
                </a:gradFill>
              </a:ln>
              <a:effectLst>
                <a:innerShdw blurRad="101600" dist="508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文本框 11"/>
              <p:cNvSpPr txBox="1"/>
              <p:nvPr/>
            </p:nvSpPr>
            <p:spPr>
              <a:xfrm>
                <a:off x="6015615" y="1917694"/>
                <a:ext cx="615950" cy="528919"/>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grpSp>
      </p:grpSp>
      <p:grpSp>
        <p:nvGrpSpPr>
          <p:cNvPr id="32" name="组合 31"/>
          <p:cNvGrpSpPr/>
          <p:nvPr/>
        </p:nvGrpSpPr>
        <p:grpSpPr>
          <a:xfrm>
            <a:off x="5224957" y="3639144"/>
            <a:ext cx="4425718" cy="1943525"/>
            <a:chOff x="5224957" y="3503706"/>
            <a:chExt cx="4425718" cy="1943525"/>
          </a:xfrm>
        </p:grpSpPr>
        <p:sp>
          <p:nvSpPr>
            <p:cNvPr id="33" name="直角三角形 32"/>
            <p:cNvSpPr/>
            <p:nvPr/>
          </p:nvSpPr>
          <p:spPr>
            <a:xfrm flipH="1" flipV="1">
              <a:off x="5224957" y="4488462"/>
              <a:ext cx="4276072" cy="958769"/>
            </a:xfrm>
            <a:prstGeom prst="rtTriangle">
              <a:avLst/>
            </a:prstGeom>
            <a:gradFill>
              <a:gsLst>
                <a:gs pos="100000">
                  <a:schemeClr val="tx1">
                    <a:alpha val="50000"/>
                  </a:schemeClr>
                </a:gs>
                <a:gs pos="0">
                  <a:srgbClr val="F0F0F0">
                    <a:alpha val="0"/>
                  </a:srgbClr>
                </a:gs>
              </a:gsLst>
              <a:lin ang="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5612912" y="3503706"/>
              <a:ext cx="4037763" cy="1031260"/>
              <a:chOff x="2305049" y="1588866"/>
              <a:chExt cx="4625975" cy="1181492"/>
            </a:xfrm>
          </p:grpSpPr>
          <p:sp>
            <p:nvSpPr>
              <p:cNvPr id="35" name="同侧圆角矩形 34"/>
              <p:cNvSpPr/>
              <p:nvPr/>
            </p:nvSpPr>
            <p:spPr>
              <a:xfrm rot="5400000">
                <a:off x="4027291" y="-133376"/>
                <a:ext cx="1181492" cy="4625975"/>
              </a:xfrm>
              <a:prstGeom prst="round2SameRect">
                <a:avLst>
                  <a:gd name="adj1" fmla="val 50000"/>
                  <a:gd name="adj2" fmla="val 0"/>
                </a:avLst>
              </a:prstGeom>
              <a:solidFill>
                <a:srgbClr val="F9F9F9"/>
              </a:solidFill>
              <a:ln>
                <a:noFill/>
              </a:ln>
              <a:effectLst>
                <a:outerShdw blurRad="254000" dist="50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椭圆 35"/>
              <p:cNvSpPr/>
              <p:nvPr/>
            </p:nvSpPr>
            <p:spPr>
              <a:xfrm>
                <a:off x="5873318" y="1729338"/>
                <a:ext cx="900545" cy="900545"/>
              </a:xfrm>
              <a:prstGeom prst="ellipse">
                <a:avLst/>
              </a:prstGeom>
              <a:solidFill>
                <a:srgbClr val="E87071"/>
              </a:solidFill>
              <a:ln w="12700">
                <a:gradFill flip="none" rotWithShape="1">
                  <a:gsLst>
                    <a:gs pos="0">
                      <a:schemeClr val="bg1">
                        <a:lumMod val="85000"/>
                      </a:schemeClr>
                    </a:gs>
                    <a:gs pos="100000">
                      <a:schemeClr val="bg1">
                        <a:lumMod val="89000"/>
                        <a:lumOff val="11000"/>
                      </a:schemeClr>
                    </a:gs>
                  </a:gsLst>
                  <a:lin ang="2700000" scaled="1"/>
                  <a:tileRect/>
                </a:gradFill>
              </a:ln>
              <a:effectLst>
                <a:innerShdw blurRad="101600" dist="508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文本框 29"/>
              <p:cNvSpPr txBox="1"/>
              <p:nvPr/>
            </p:nvSpPr>
            <p:spPr>
              <a:xfrm>
                <a:off x="6015615" y="1917694"/>
                <a:ext cx="615950" cy="528919"/>
              </a:xfrm>
              <a:prstGeom prst="rect">
                <a:avLst/>
              </a:prstGeom>
              <a:noFill/>
            </p:spPr>
            <p:txBody>
              <a:bodyPr wrap="square" rtlCol="0">
                <a:spAutoFit/>
              </a:bodyPr>
              <a:lstStyle/>
              <a:p>
                <a:pPr algn="ctr"/>
                <a:r>
                  <a:rPr lang="en-US" altLang="zh-CN" sz="2400" dirty="0">
                    <a:solidFill>
                      <a:schemeClr val="bg1"/>
                    </a:solidFill>
                    <a:latin typeface="Impact" panose="020B0806030902050204" pitchFamily="34" charset="0"/>
                  </a:rPr>
                  <a:t>03</a:t>
                </a:r>
                <a:endParaRPr lang="zh-CN" altLang="en-US" sz="2400" dirty="0">
                  <a:solidFill>
                    <a:schemeClr val="bg1"/>
                  </a:solidFill>
                  <a:latin typeface="Impact" panose="020B0806030902050204" pitchFamily="34" charset="0"/>
                </a:endParaRPr>
              </a:p>
            </p:txBody>
          </p:sp>
        </p:grpSp>
      </p:grpSp>
      <p:grpSp>
        <p:nvGrpSpPr>
          <p:cNvPr id="38" name="Group 4"/>
          <p:cNvGrpSpPr>
            <a:grpSpLocks noChangeAspect="1"/>
          </p:cNvGrpSpPr>
          <p:nvPr/>
        </p:nvGrpSpPr>
        <p:grpSpPr bwMode="auto">
          <a:xfrm>
            <a:off x="5904274" y="1795606"/>
            <a:ext cx="397831" cy="466210"/>
            <a:chOff x="1776" y="1776"/>
            <a:chExt cx="64" cy="75"/>
          </a:xfrm>
          <a:solidFill>
            <a:schemeClr val="bg1">
              <a:lumMod val="65000"/>
            </a:schemeClr>
          </a:solidFill>
          <a:effectLst>
            <a:reflection blurRad="6350" stA="52000" endA="300" endPos="35000" dir="5400000" sy="-100000" algn="bl" rotWithShape="0"/>
          </a:effectLst>
        </p:grpSpPr>
        <p:sp>
          <p:nvSpPr>
            <p:cNvPr id="39" name="Freeform 5"/>
            <p:cNvSpPr>
              <a:spLocks/>
            </p:cNvSpPr>
            <p:nvPr/>
          </p:nvSpPr>
          <p:spPr bwMode="auto">
            <a:xfrm>
              <a:off x="1795" y="1779"/>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6"/>
            <p:cNvSpPr>
              <a:spLocks/>
            </p:cNvSpPr>
            <p:nvPr/>
          </p:nvSpPr>
          <p:spPr bwMode="auto">
            <a:xfrm>
              <a:off x="1776" y="1810"/>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1" name="Freeform 7"/>
            <p:cNvSpPr>
              <a:spLocks/>
            </p:cNvSpPr>
            <p:nvPr/>
          </p:nvSpPr>
          <p:spPr bwMode="auto">
            <a:xfrm>
              <a:off x="1795" y="1776"/>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2" name="Freeform 8"/>
            <p:cNvSpPr>
              <a:spLocks/>
            </p:cNvSpPr>
            <p:nvPr/>
          </p:nvSpPr>
          <p:spPr bwMode="auto">
            <a:xfrm>
              <a:off x="1776" y="1807"/>
              <a:ext cx="64" cy="42"/>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3" name="Group 18"/>
          <p:cNvGrpSpPr>
            <a:grpSpLocks noChangeAspect="1"/>
          </p:cNvGrpSpPr>
          <p:nvPr/>
        </p:nvGrpSpPr>
        <p:grpSpPr bwMode="auto">
          <a:xfrm>
            <a:off x="5880974" y="2926534"/>
            <a:ext cx="444432" cy="414128"/>
            <a:chOff x="3802" y="2858"/>
            <a:chExt cx="616" cy="574"/>
          </a:xfrm>
          <a:solidFill>
            <a:schemeClr val="bg1">
              <a:lumMod val="65000"/>
            </a:schemeClr>
          </a:solidFill>
          <a:effectLst>
            <a:reflection blurRad="6350" stA="52000" endA="300" endPos="35000" dir="5400000" sy="-100000" algn="bl" rotWithShape="0"/>
          </a:effectLst>
        </p:grpSpPr>
        <p:sp>
          <p:nvSpPr>
            <p:cNvPr id="44"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5"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6"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7"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23"/>
            <p:cNvSpPr>
              <a:spLocks/>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9" name="Group 13"/>
          <p:cNvGrpSpPr>
            <a:grpSpLocks noChangeAspect="1"/>
          </p:cNvGrpSpPr>
          <p:nvPr/>
        </p:nvGrpSpPr>
        <p:grpSpPr bwMode="auto">
          <a:xfrm>
            <a:off x="5860620" y="3874246"/>
            <a:ext cx="485140" cy="490869"/>
            <a:chOff x="2426" y="2781"/>
            <a:chExt cx="593" cy="600"/>
          </a:xfrm>
          <a:solidFill>
            <a:schemeClr val="bg1">
              <a:lumMod val="65000"/>
            </a:schemeClr>
          </a:solidFill>
          <a:effectLst>
            <a:reflection blurRad="6350" stA="52000" endA="300" endPos="35000" dir="5400000" sy="-100000" algn="bl" rotWithShape="0"/>
          </a:effectLst>
        </p:grpSpPr>
        <p:sp>
          <p:nvSpPr>
            <p:cNvPr id="50" name="Freeform 14"/>
            <p:cNvSpPr>
              <a:spLocks/>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1"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2" name="组合 51"/>
          <p:cNvGrpSpPr/>
          <p:nvPr/>
        </p:nvGrpSpPr>
        <p:grpSpPr>
          <a:xfrm>
            <a:off x="5873887" y="4975041"/>
            <a:ext cx="458605" cy="499055"/>
            <a:chOff x="4873620" y="1965325"/>
            <a:chExt cx="269882" cy="293688"/>
          </a:xfrm>
          <a:solidFill>
            <a:schemeClr val="bg1">
              <a:lumMod val="65000"/>
            </a:schemeClr>
          </a:solidFill>
          <a:effectLst>
            <a:reflection blurRad="6350" stA="52000" endA="300" endPos="35000" dir="5400000" sy="-100000" algn="bl" rotWithShape="0"/>
          </a:effectLst>
        </p:grpSpPr>
        <p:sp>
          <p:nvSpPr>
            <p:cNvPr id="53" name="Freeform 502"/>
            <p:cNvSpPr>
              <a:spLocks/>
            </p:cNvSpPr>
            <p:nvPr/>
          </p:nvSpPr>
          <p:spPr bwMode="auto">
            <a:xfrm>
              <a:off x="4873620" y="2127250"/>
              <a:ext cx="112713" cy="131763"/>
            </a:xfrm>
            <a:custGeom>
              <a:avLst/>
              <a:gdLst>
                <a:gd name="T0" fmla="*/ 2 w 30"/>
                <a:gd name="T1" fmla="*/ 0 h 35"/>
                <a:gd name="T2" fmla="*/ 28 w 30"/>
                <a:gd name="T3" fmla="*/ 0 h 35"/>
                <a:gd name="T4" fmla="*/ 30 w 30"/>
                <a:gd name="T5" fmla="*/ 1 h 35"/>
                <a:gd name="T6" fmla="*/ 28 w 30"/>
                <a:gd name="T7" fmla="*/ 3 h 35"/>
                <a:gd name="T8" fmla="*/ 3 w 30"/>
                <a:gd name="T9" fmla="*/ 3 h 35"/>
                <a:gd name="T10" fmla="*/ 3 w 30"/>
                <a:gd name="T11" fmla="*/ 33 h 35"/>
                <a:gd name="T12" fmla="*/ 2 w 30"/>
                <a:gd name="T13" fmla="*/ 35 h 35"/>
                <a:gd name="T14" fmla="*/ 0 w 30"/>
                <a:gd name="T15" fmla="*/ 33 h 35"/>
                <a:gd name="T16" fmla="*/ 0 w 30"/>
                <a:gd name="T17" fmla="*/ 1 h 35"/>
                <a:gd name="T18" fmla="*/ 2 w 30"/>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5">
                  <a:moveTo>
                    <a:pt x="2" y="0"/>
                  </a:moveTo>
                  <a:cubicBezTo>
                    <a:pt x="28" y="0"/>
                    <a:pt x="28" y="0"/>
                    <a:pt x="28" y="0"/>
                  </a:cubicBezTo>
                  <a:cubicBezTo>
                    <a:pt x="29" y="0"/>
                    <a:pt x="30" y="1"/>
                    <a:pt x="30" y="1"/>
                  </a:cubicBezTo>
                  <a:cubicBezTo>
                    <a:pt x="30" y="2"/>
                    <a:pt x="29" y="3"/>
                    <a:pt x="28" y="3"/>
                  </a:cubicBezTo>
                  <a:cubicBezTo>
                    <a:pt x="3" y="3"/>
                    <a:pt x="3" y="3"/>
                    <a:pt x="3" y="3"/>
                  </a:cubicBezTo>
                  <a:cubicBezTo>
                    <a:pt x="3" y="33"/>
                    <a:pt x="3" y="33"/>
                    <a:pt x="3" y="33"/>
                  </a:cubicBezTo>
                  <a:cubicBezTo>
                    <a:pt x="3" y="34"/>
                    <a:pt x="3" y="35"/>
                    <a:pt x="2" y="35"/>
                  </a:cubicBezTo>
                  <a:cubicBezTo>
                    <a:pt x="1" y="35"/>
                    <a:pt x="0" y="34"/>
                    <a:pt x="0" y="33"/>
                  </a:cubicBezTo>
                  <a:cubicBezTo>
                    <a:pt x="0" y="1"/>
                    <a:pt x="0" y="1"/>
                    <a:pt x="0" y="1"/>
                  </a:cubicBezTo>
                  <a:cubicBezTo>
                    <a:pt x="0" y="1"/>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4" name="Freeform 503"/>
            <p:cNvSpPr>
              <a:spLocks/>
            </p:cNvSpPr>
            <p:nvPr/>
          </p:nvSpPr>
          <p:spPr bwMode="auto">
            <a:xfrm>
              <a:off x="4884737" y="1973263"/>
              <a:ext cx="41275" cy="146050"/>
            </a:xfrm>
            <a:custGeom>
              <a:avLst/>
              <a:gdLst>
                <a:gd name="T0" fmla="*/ 11 w 11"/>
                <a:gd name="T1" fmla="*/ 34 h 39"/>
                <a:gd name="T2" fmla="*/ 11 w 11"/>
                <a:gd name="T3" fmla="*/ 6 h 39"/>
                <a:gd name="T4" fmla="*/ 5 w 11"/>
                <a:gd name="T5" fmla="*/ 0 h 39"/>
                <a:gd name="T6" fmla="*/ 0 w 11"/>
                <a:gd name="T7" fmla="*/ 6 h 39"/>
                <a:gd name="T8" fmla="*/ 0 w 11"/>
                <a:gd name="T9" fmla="*/ 34 h 39"/>
                <a:gd name="T10" fmla="*/ 5 w 11"/>
                <a:gd name="T11" fmla="*/ 39 h 39"/>
                <a:gd name="T12" fmla="*/ 11 w 11"/>
                <a:gd name="T13" fmla="*/ 34 h 39"/>
              </a:gdLst>
              <a:ahLst/>
              <a:cxnLst>
                <a:cxn ang="0">
                  <a:pos x="T0" y="T1"/>
                </a:cxn>
                <a:cxn ang="0">
                  <a:pos x="T2" y="T3"/>
                </a:cxn>
                <a:cxn ang="0">
                  <a:pos x="T4" y="T5"/>
                </a:cxn>
                <a:cxn ang="0">
                  <a:pos x="T6" y="T7"/>
                </a:cxn>
                <a:cxn ang="0">
                  <a:pos x="T8" y="T9"/>
                </a:cxn>
                <a:cxn ang="0">
                  <a:pos x="T10" y="T11"/>
                </a:cxn>
                <a:cxn ang="0">
                  <a:pos x="T12" y="T13"/>
                </a:cxn>
              </a:cxnLst>
              <a:rect l="0" t="0" r="r" b="b"/>
              <a:pathLst>
                <a:path w="11" h="39">
                  <a:moveTo>
                    <a:pt x="11" y="34"/>
                  </a:moveTo>
                  <a:cubicBezTo>
                    <a:pt x="11" y="6"/>
                    <a:pt x="11" y="6"/>
                    <a:pt x="11" y="6"/>
                  </a:cubicBezTo>
                  <a:cubicBezTo>
                    <a:pt x="11" y="3"/>
                    <a:pt x="9" y="0"/>
                    <a:pt x="5" y="0"/>
                  </a:cubicBezTo>
                  <a:cubicBezTo>
                    <a:pt x="2" y="0"/>
                    <a:pt x="0" y="3"/>
                    <a:pt x="0" y="6"/>
                  </a:cubicBezTo>
                  <a:cubicBezTo>
                    <a:pt x="0" y="34"/>
                    <a:pt x="0" y="34"/>
                    <a:pt x="0" y="34"/>
                  </a:cubicBezTo>
                  <a:cubicBezTo>
                    <a:pt x="0" y="37"/>
                    <a:pt x="2" y="39"/>
                    <a:pt x="5" y="39"/>
                  </a:cubicBezTo>
                  <a:cubicBezTo>
                    <a:pt x="9" y="39"/>
                    <a:pt x="11" y="37"/>
                    <a:pt x="1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5" name="Freeform 504"/>
            <p:cNvSpPr>
              <a:spLocks/>
            </p:cNvSpPr>
            <p:nvPr/>
          </p:nvSpPr>
          <p:spPr bwMode="auto">
            <a:xfrm>
              <a:off x="4940303" y="1965325"/>
              <a:ext cx="177800" cy="293688"/>
            </a:xfrm>
            <a:custGeom>
              <a:avLst/>
              <a:gdLst>
                <a:gd name="T0" fmla="*/ 5 w 47"/>
                <a:gd name="T1" fmla="*/ 69 h 78"/>
                <a:gd name="T2" fmla="*/ 6 w 47"/>
                <a:gd name="T3" fmla="*/ 77 h 78"/>
                <a:gd name="T4" fmla="*/ 9 w 47"/>
                <a:gd name="T5" fmla="*/ 78 h 78"/>
                <a:gd name="T6" fmla="*/ 14 w 47"/>
                <a:gd name="T7" fmla="*/ 76 h 78"/>
                <a:gd name="T8" fmla="*/ 26 w 47"/>
                <a:gd name="T9" fmla="*/ 57 h 78"/>
                <a:gd name="T10" fmla="*/ 46 w 47"/>
                <a:gd name="T11" fmla="*/ 57 h 78"/>
                <a:gd name="T12" fmla="*/ 47 w 47"/>
                <a:gd name="T13" fmla="*/ 56 h 78"/>
                <a:gd name="T14" fmla="*/ 47 w 47"/>
                <a:gd name="T15" fmla="*/ 42 h 78"/>
                <a:gd name="T16" fmla="*/ 32 w 47"/>
                <a:gd name="T17" fmla="*/ 19 h 78"/>
                <a:gd name="T18" fmla="*/ 30 w 47"/>
                <a:gd name="T19" fmla="*/ 20 h 78"/>
                <a:gd name="T20" fmla="*/ 35 w 47"/>
                <a:gd name="T21" fmla="*/ 10 h 78"/>
                <a:gd name="T22" fmla="*/ 24 w 47"/>
                <a:gd name="T23" fmla="*/ 0 h 78"/>
                <a:gd name="T24" fmla="*/ 14 w 47"/>
                <a:gd name="T25" fmla="*/ 10 h 78"/>
                <a:gd name="T26" fmla="*/ 24 w 47"/>
                <a:gd name="T27" fmla="*/ 21 h 78"/>
                <a:gd name="T28" fmla="*/ 27 w 47"/>
                <a:gd name="T29" fmla="*/ 20 h 78"/>
                <a:gd name="T30" fmla="*/ 21 w 47"/>
                <a:gd name="T31" fmla="*/ 27 h 78"/>
                <a:gd name="T32" fmla="*/ 5 w 47"/>
                <a:gd name="T33" fmla="*/ 31 h 78"/>
                <a:gd name="T34" fmla="*/ 1 w 47"/>
                <a:gd name="T35" fmla="*/ 34 h 78"/>
                <a:gd name="T36" fmla="*/ 1 w 47"/>
                <a:gd name="T37" fmla="*/ 38 h 78"/>
                <a:gd name="T38" fmla="*/ 6 w 47"/>
                <a:gd name="T39" fmla="*/ 42 h 78"/>
                <a:gd name="T40" fmla="*/ 8 w 47"/>
                <a:gd name="T41" fmla="*/ 42 h 78"/>
                <a:gd name="T42" fmla="*/ 17 w 47"/>
                <a:gd name="T43" fmla="*/ 40 h 78"/>
                <a:gd name="T44" fmla="*/ 17 w 47"/>
                <a:gd name="T45" fmla="*/ 43 h 78"/>
                <a:gd name="T46" fmla="*/ 17 w 47"/>
                <a:gd name="T47" fmla="*/ 47 h 78"/>
                <a:gd name="T48" fmla="*/ 5 w 47"/>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78">
                  <a:moveTo>
                    <a:pt x="5" y="69"/>
                  </a:moveTo>
                  <a:cubicBezTo>
                    <a:pt x="3" y="72"/>
                    <a:pt x="3" y="76"/>
                    <a:pt x="6" y="77"/>
                  </a:cubicBezTo>
                  <a:cubicBezTo>
                    <a:pt x="7" y="78"/>
                    <a:pt x="8" y="78"/>
                    <a:pt x="9" y="78"/>
                  </a:cubicBezTo>
                  <a:cubicBezTo>
                    <a:pt x="11" y="78"/>
                    <a:pt x="13" y="77"/>
                    <a:pt x="14" y="76"/>
                  </a:cubicBezTo>
                  <a:cubicBezTo>
                    <a:pt x="26" y="57"/>
                    <a:pt x="26" y="57"/>
                    <a:pt x="26" y="57"/>
                  </a:cubicBezTo>
                  <a:cubicBezTo>
                    <a:pt x="46" y="57"/>
                    <a:pt x="46" y="57"/>
                    <a:pt x="46" y="57"/>
                  </a:cubicBezTo>
                  <a:cubicBezTo>
                    <a:pt x="47" y="57"/>
                    <a:pt x="47" y="57"/>
                    <a:pt x="47" y="56"/>
                  </a:cubicBezTo>
                  <a:cubicBezTo>
                    <a:pt x="47" y="42"/>
                    <a:pt x="47" y="42"/>
                    <a:pt x="47" y="42"/>
                  </a:cubicBezTo>
                  <a:cubicBezTo>
                    <a:pt x="47" y="29"/>
                    <a:pt x="41" y="19"/>
                    <a:pt x="32" y="19"/>
                  </a:cubicBezTo>
                  <a:cubicBezTo>
                    <a:pt x="31" y="19"/>
                    <a:pt x="30" y="19"/>
                    <a:pt x="30" y="20"/>
                  </a:cubicBezTo>
                  <a:cubicBezTo>
                    <a:pt x="33" y="18"/>
                    <a:pt x="35" y="14"/>
                    <a:pt x="35" y="10"/>
                  </a:cubicBezTo>
                  <a:cubicBezTo>
                    <a:pt x="35" y="5"/>
                    <a:pt x="30" y="0"/>
                    <a:pt x="24" y="0"/>
                  </a:cubicBezTo>
                  <a:cubicBezTo>
                    <a:pt x="19" y="0"/>
                    <a:pt x="14" y="5"/>
                    <a:pt x="14" y="10"/>
                  </a:cubicBezTo>
                  <a:cubicBezTo>
                    <a:pt x="14" y="16"/>
                    <a:pt x="19" y="21"/>
                    <a:pt x="24" y="21"/>
                  </a:cubicBezTo>
                  <a:cubicBezTo>
                    <a:pt x="25" y="21"/>
                    <a:pt x="26" y="21"/>
                    <a:pt x="27" y="20"/>
                  </a:cubicBezTo>
                  <a:cubicBezTo>
                    <a:pt x="25" y="22"/>
                    <a:pt x="23" y="24"/>
                    <a:pt x="21" y="27"/>
                  </a:cubicBezTo>
                  <a:cubicBezTo>
                    <a:pt x="5" y="31"/>
                    <a:pt x="5" y="31"/>
                    <a:pt x="5" y="31"/>
                  </a:cubicBezTo>
                  <a:cubicBezTo>
                    <a:pt x="3" y="32"/>
                    <a:pt x="2" y="32"/>
                    <a:pt x="1" y="34"/>
                  </a:cubicBezTo>
                  <a:cubicBezTo>
                    <a:pt x="1" y="35"/>
                    <a:pt x="0" y="37"/>
                    <a:pt x="1" y="38"/>
                  </a:cubicBezTo>
                  <a:cubicBezTo>
                    <a:pt x="1" y="41"/>
                    <a:pt x="4" y="42"/>
                    <a:pt x="6" y="42"/>
                  </a:cubicBezTo>
                  <a:cubicBezTo>
                    <a:pt x="7" y="42"/>
                    <a:pt x="7" y="42"/>
                    <a:pt x="8" y="42"/>
                  </a:cubicBezTo>
                  <a:cubicBezTo>
                    <a:pt x="17" y="40"/>
                    <a:pt x="17" y="40"/>
                    <a:pt x="17" y="40"/>
                  </a:cubicBezTo>
                  <a:cubicBezTo>
                    <a:pt x="17" y="41"/>
                    <a:pt x="17" y="42"/>
                    <a:pt x="17" y="43"/>
                  </a:cubicBezTo>
                  <a:cubicBezTo>
                    <a:pt x="17" y="47"/>
                    <a:pt x="17" y="47"/>
                    <a:pt x="17" y="47"/>
                  </a:cubicBezTo>
                  <a:lnTo>
                    <a:pt x="5"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6" name="Freeform 505"/>
            <p:cNvSpPr>
              <a:spLocks/>
            </p:cNvSpPr>
            <p:nvPr/>
          </p:nvSpPr>
          <p:spPr bwMode="auto">
            <a:xfrm>
              <a:off x="5046664" y="2093913"/>
              <a:ext cx="96838" cy="112713"/>
            </a:xfrm>
            <a:custGeom>
              <a:avLst/>
              <a:gdLst>
                <a:gd name="T0" fmla="*/ 1 w 26"/>
                <a:gd name="T1" fmla="*/ 27 h 30"/>
                <a:gd name="T2" fmla="*/ 23 w 26"/>
                <a:gd name="T3" fmla="*/ 27 h 30"/>
                <a:gd name="T4" fmla="*/ 23 w 26"/>
                <a:gd name="T5" fmla="*/ 2 h 30"/>
                <a:gd name="T6" fmla="*/ 24 w 26"/>
                <a:gd name="T7" fmla="*/ 0 h 30"/>
                <a:gd name="T8" fmla="*/ 26 w 26"/>
                <a:gd name="T9" fmla="*/ 2 h 30"/>
                <a:gd name="T10" fmla="*/ 26 w 26"/>
                <a:gd name="T11" fmla="*/ 28 h 30"/>
                <a:gd name="T12" fmla="*/ 24 w 26"/>
                <a:gd name="T13" fmla="*/ 30 h 30"/>
                <a:gd name="T14" fmla="*/ 1 w 26"/>
                <a:gd name="T15" fmla="*/ 30 h 30"/>
                <a:gd name="T16" fmla="*/ 0 w 26"/>
                <a:gd name="T17" fmla="*/ 28 h 30"/>
                <a:gd name="T18" fmla="*/ 1 w 26"/>
                <a:gd name="T19"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0">
                  <a:moveTo>
                    <a:pt x="1" y="27"/>
                  </a:moveTo>
                  <a:cubicBezTo>
                    <a:pt x="23" y="27"/>
                    <a:pt x="23" y="27"/>
                    <a:pt x="23" y="27"/>
                  </a:cubicBezTo>
                  <a:cubicBezTo>
                    <a:pt x="23" y="2"/>
                    <a:pt x="23" y="2"/>
                    <a:pt x="23" y="2"/>
                  </a:cubicBezTo>
                  <a:cubicBezTo>
                    <a:pt x="23" y="1"/>
                    <a:pt x="23" y="0"/>
                    <a:pt x="24" y="0"/>
                  </a:cubicBezTo>
                  <a:cubicBezTo>
                    <a:pt x="25" y="0"/>
                    <a:pt x="26" y="1"/>
                    <a:pt x="26" y="2"/>
                  </a:cubicBezTo>
                  <a:cubicBezTo>
                    <a:pt x="26" y="28"/>
                    <a:pt x="26" y="28"/>
                    <a:pt x="26" y="28"/>
                  </a:cubicBezTo>
                  <a:cubicBezTo>
                    <a:pt x="26" y="29"/>
                    <a:pt x="25" y="30"/>
                    <a:pt x="24" y="30"/>
                  </a:cubicBezTo>
                  <a:cubicBezTo>
                    <a:pt x="1" y="30"/>
                    <a:pt x="1" y="30"/>
                    <a:pt x="1" y="30"/>
                  </a:cubicBezTo>
                  <a:cubicBezTo>
                    <a:pt x="0" y="30"/>
                    <a:pt x="0" y="29"/>
                    <a:pt x="0" y="28"/>
                  </a:cubicBezTo>
                  <a:cubicBezTo>
                    <a:pt x="0" y="27"/>
                    <a:pt x="0" y="27"/>
                    <a:pt x="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7" name="组合 56"/>
          <p:cNvGrpSpPr/>
          <p:nvPr/>
        </p:nvGrpSpPr>
        <p:grpSpPr>
          <a:xfrm>
            <a:off x="6738194" y="1699365"/>
            <a:ext cx="1799030" cy="820963"/>
            <a:chOff x="223455" y="2766059"/>
            <a:chExt cx="1923123" cy="877591"/>
          </a:xfrm>
        </p:grpSpPr>
        <p:sp>
          <p:nvSpPr>
            <p:cNvPr id="58" name="文本框 63"/>
            <p:cNvSpPr txBox="1"/>
            <p:nvPr/>
          </p:nvSpPr>
          <p:spPr>
            <a:xfrm>
              <a:off x="223455" y="2766059"/>
              <a:ext cx="1923123" cy="394808"/>
            </a:xfrm>
            <a:prstGeom prst="rect">
              <a:avLst/>
            </a:prstGeom>
            <a:noFill/>
          </p:spPr>
          <p:txBody>
            <a:bodyPr wrap="square" rtlCol="0">
              <a:spAutoFit/>
            </a:bodyPr>
            <a:lstStyle/>
            <a:p>
              <a:r>
                <a:rPr lang="zh-CN" altLang="en-US" b="1" dirty="0">
                  <a:solidFill>
                    <a:srgbClr val="FFB850"/>
                  </a:solidFill>
                  <a:latin typeface="+mj-ea"/>
                  <a:ea typeface="+mj-ea"/>
                </a:rPr>
                <a:t>在此添加标题</a:t>
              </a:r>
            </a:p>
          </p:txBody>
        </p:sp>
        <p:sp>
          <p:nvSpPr>
            <p:cNvPr id="59" name="文本框 64"/>
            <p:cNvSpPr txBox="1"/>
            <p:nvPr/>
          </p:nvSpPr>
          <p:spPr>
            <a:xfrm>
              <a:off x="229376" y="3051438"/>
              <a:ext cx="1559316" cy="592212"/>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点击添加文字说明或复制文本粘贴自此内容要言简意赅</a:t>
              </a:r>
            </a:p>
          </p:txBody>
        </p:sp>
      </p:grpSp>
      <p:grpSp>
        <p:nvGrpSpPr>
          <p:cNvPr id="60" name="组合 59"/>
          <p:cNvGrpSpPr/>
          <p:nvPr/>
        </p:nvGrpSpPr>
        <p:grpSpPr>
          <a:xfrm>
            <a:off x="6738194" y="2751130"/>
            <a:ext cx="1799030" cy="820962"/>
            <a:chOff x="223455" y="2766059"/>
            <a:chExt cx="1923123" cy="877590"/>
          </a:xfrm>
        </p:grpSpPr>
        <p:sp>
          <p:nvSpPr>
            <p:cNvPr id="61" name="文本框 66"/>
            <p:cNvSpPr txBox="1"/>
            <p:nvPr/>
          </p:nvSpPr>
          <p:spPr>
            <a:xfrm>
              <a:off x="223455" y="2766059"/>
              <a:ext cx="1923123" cy="394808"/>
            </a:xfrm>
            <a:prstGeom prst="rect">
              <a:avLst/>
            </a:prstGeom>
            <a:noFill/>
          </p:spPr>
          <p:txBody>
            <a:bodyPr wrap="square" rtlCol="0">
              <a:spAutoFit/>
            </a:bodyPr>
            <a:lstStyle/>
            <a:p>
              <a:r>
                <a:rPr lang="zh-CN" altLang="en-US" b="1" dirty="0">
                  <a:solidFill>
                    <a:srgbClr val="01ACBE"/>
                  </a:solidFill>
                  <a:latin typeface="+mj-ea"/>
                  <a:ea typeface="+mj-ea"/>
                </a:rPr>
                <a:t>在此添加标题</a:t>
              </a:r>
            </a:p>
          </p:txBody>
        </p:sp>
        <p:sp>
          <p:nvSpPr>
            <p:cNvPr id="62" name="文本框 67"/>
            <p:cNvSpPr txBox="1"/>
            <p:nvPr/>
          </p:nvSpPr>
          <p:spPr>
            <a:xfrm>
              <a:off x="229376" y="3051438"/>
              <a:ext cx="1559316" cy="592211"/>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点击添加文字说明或复制文本粘贴自此内容要言简意赅</a:t>
              </a:r>
            </a:p>
          </p:txBody>
        </p:sp>
      </p:grpSp>
      <p:grpSp>
        <p:nvGrpSpPr>
          <p:cNvPr id="63" name="组合 62"/>
          <p:cNvGrpSpPr/>
          <p:nvPr/>
        </p:nvGrpSpPr>
        <p:grpSpPr>
          <a:xfrm>
            <a:off x="6738194" y="3783778"/>
            <a:ext cx="1799030" cy="820962"/>
            <a:chOff x="223455" y="2766059"/>
            <a:chExt cx="1923123" cy="877590"/>
          </a:xfrm>
        </p:grpSpPr>
        <p:sp>
          <p:nvSpPr>
            <p:cNvPr id="64" name="文本框 76"/>
            <p:cNvSpPr txBox="1"/>
            <p:nvPr/>
          </p:nvSpPr>
          <p:spPr>
            <a:xfrm>
              <a:off x="223455" y="2766059"/>
              <a:ext cx="1923123" cy="394808"/>
            </a:xfrm>
            <a:prstGeom prst="rect">
              <a:avLst/>
            </a:prstGeom>
            <a:noFill/>
          </p:spPr>
          <p:txBody>
            <a:bodyPr wrap="square" rtlCol="0">
              <a:spAutoFit/>
            </a:bodyPr>
            <a:lstStyle/>
            <a:p>
              <a:r>
                <a:rPr lang="zh-CN" altLang="en-US" b="1" dirty="0">
                  <a:solidFill>
                    <a:srgbClr val="E87071"/>
                  </a:solidFill>
                  <a:latin typeface="+mj-ea"/>
                  <a:ea typeface="+mj-ea"/>
                </a:rPr>
                <a:t>在此添加标题</a:t>
              </a:r>
            </a:p>
          </p:txBody>
        </p:sp>
        <p:sp>
          <p:nvSpPr>
            <p:cNvPr id="65" name="文本框 77"/>
            <p:cNvSpPr txBox="1"/>
            <p:nvPr/>
          </p:nvSpPr>
          <p:spPr>
            <a:xfrm>
              <a:off x="229376" y="3051438"/>
              <a:ext cx="1559316" cy="592211"/>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点击添加文字说明或复制文本粘贴自此内容要言简意赅</a:t>
              </a:r>
            </a:p>
          </p:txBody>
        </p:sp>
      </p:grpSp>
      <p:grpSp>
        <p:nvGrpSpPr>
          <p:cNvPr id="66" name="组合 65"/>
          <p:cNvGrpSpPr/>
          <p:nvPr/>
        </p:nvGrpSpPr>
        <p:grpSpPr>
          <a:xfrm>
            <a:off x="6738194" y="4813527"/>
            <a:ext cx="1799030" cy="820962"/>
            <a:chOff x="223455" y="2766059"/>
            <a:chExt cx="1923123" cy="877590"/>
          </a:xfrm>
        </p:grpSpPr>
        <p:sp>
          <p:nvSpPr>
            <p:cNvPr id="67" name="文本框 79"/>
            <p:cNvSpPr txBox="1"/>
            <p:nvPr/>
          </p:nvSpPr>
          <p:spPr>
            <a:xfrm>
              <a:off x="223455" y="2766059"/>
              <a:ext cx="1923123" cy="394808"/>
            </a:xfrm>
            <a:prstGeom prst="rect">
              <a:avLst/>
            </a:prstGeom>
            <a:noFill/>
          </p:spPr>
          <p:txBody>
            <a:bodyPr wrap="square" rtlCol="0">
              <a:spAutoFit/>
            </a:bodyPr>
            <a:lstStyle/>
            <a:p>
              <a:r>
                <a:rPr lang="zh-CN" altLang="en-US" b="1" dirty="0">
                  <a:solidFill>
                    <a:srgbClr val="673B77"/>
                  </a:solidFill>
                  <a:latin typeface="+mn-ea"/>
                </a:rPr>
                <a:t>在此添加标题</a:t>
              </a:r>
            </a:p>
          </p:txBody>
        </p:sp>
        <p:sp>
          <p:nvSpPr>
            <p:cNvPr id="68" name="文本框 80"/>
            <p:cNvSpPr txBox="1"/>
            <p:nvPr/>
          </p:nvSpPr>
          <p:spPr>
            <a:xfrm>
              <a:off x="229376" y="3051438"/>
              <a:ext cx="1559316" cy="592211"/>
            </a:xfrm>
            <a:prstGeom prst="rect">
              <a:avLst/>
            </a:prstGeom>
            <a:noFill/>
          </p:spPr>
          <p:txBody>
            <a:bodyPr wrap="square" rtlCol="0">
              <a:spAutoFit/>
            </a:bodyPr>
            <a:lstStyle/>
            <a:p>
              <a:pPr algn="just"/>
              <a:r>
                <a:rPr lang="zh-CN" altLang="en-US" sz="10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点击添加文字说明或复制文本粘贴自此内容要言简意赅</a:t>
              </a:r>
            </a:p>
          </p:txBody>
        </p:sp>
      </p:grpSp>
      <p:grpSp>
        <p:nvGrpSpPr>
          <p:cNvPr id="69" name="组合 68"/>
          <p:cNvGrpSpPr/>
          <p:nvPr/>
        </p:nvGrpSpPr>
        <p:grpSpPr>
          <a:xfrm>
            <a:off x="1071472" y="2599038"/>
            <a:ext cx="4005614" cy="2510448"/>
            <a:chOff x="5418838" y="4542623"/>
            <a:chExt cx="2869396" cy="2314945"/>
          </a:xfrm>
        </p:grpSpPr>
        <p:sp>
          <p:nvSpPr>
            <p:cNvPr id="70" name="MH_Other_4"/>
            <p:cNvSpPr/>
            <p:nvPr>
              <p:custDataLst>
                <p:tags r:id="rId2"/>
              </p:custDataLst>
            </p:nvPr>
          </p:nvSpPr>
          <p:spPr>
            <a:xfrm flipV="1">
              <a:off x="5418838" y="4542623"/>
              <a:ext cx="2869396" cy="2314945"/>
            </a:xfrm>
            <a:prstGeom prst="round2DiagRect">
              <a:avLst>
                <a:gd name="adj1" fmla="val 19616"/>
                <a:gd name="adj2" fmla="val 0"/>
              </a:avLst>
            </a:prstGeom>
            <a:solidFill>
              <a:srgbClr val="FFFFFF"/>
            </a:solidFill>
            <a:ln w="3175">
              <a:solidFill>
                <a:srgbClr val="DBDBDB"/>
              </a:solidFill>
            </a:ln>
            <a:effectLst>
              <a:outerShdw blurRad="762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MH_Picture_3"/>
            <p:cNvSpPr/>
            <p:nvPr>
              <p:custDataLst>
                <p:tags r:id="rId3"/>
              </p:custDataLst>
            </p:nvPr>
          </p:nvSpPr>
          <p:spPr>
            <a:xfrm>
              <a:off x="5634623" y="4776254"/>
              <a:ext cx="2449895" cy="1857925"/>
            </a:xfrm>
            <a:custGeom>
              <a:avLst/>
              <a:gdLst>
                <a:gd name="connsiteX0" fmla="*/ 0 w 2550557"/>
                <a:gd name="connsiteY0" fmla="*/ 0 h 1973571"/>
                <a:gd name="connsiteX1" fmla="*/ 2333366 w 2550557"/>
                <a:gd name="connsiteY1" fmla="*/ 0 h 1973571"/>
                <a:gd name="connsiteX2" fmla="*/ 2550557 w 2550557"/>
                <a:gd name="connsiteY2" fmla="*/ 217191 h 1973571"/>
                <a:gd name="connsiteX3" fmla="*/ 2550557 w 2550557"/>
                <a:gd name="connsiteY3" fmla="*/ 1973571 h 1973571"/>
                <a:gd name="connsiteX4" fmla="*/ 217191 w 2550557"/>
                <a:gd name="connsiteY4" fmla="*/ 1973571 h 1973571"/>
                <a:gd name="connsiteX5" fmla="*/ 0 w 2550557"/>
                <a:gd name="connsiteY5" fmla="*/ 1756380 h 197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0557" h="1973571">
                  <a:moveTo>
                    <a:pt x="0" y="0"/>
                  </a:moveTo>
                  <a:lnTo>
                    <a:pt x="2333366" y="0"/>
                  </a:lnTo>
                  <a:cubicBezTo>
                    <a:pt x="2453317" y="0"/>
                    <a:pt x="2550557" y="97240"/>
                    <a:pt x="2550557" y="217191"/>
                  </a:cubicBezTo>
                  <a:lnTo>
                    <a:pt x="2550557" y="1973571"/>
                  </a:lnTo>
                  <a:lnTo>
                    <a:pt x="217191" y="1973571"/>
                  </a:lnTo>
                  <a:cubicBezTo>
                    <a:pt x="97240" y="1973571"/>
                    <a:pt x="0" y="1876331"/>
                    <a:pt x="0" y="1756380"/>
                  </a:cubicBez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MH_SubTitle_1"/>
          <p:cNvSpPr txBox="1"/>
          <p:nvPr>
            <p:custDataLst>
              <p:tags r:id="rId1"/>
            </p:custDataLst>
          </p:nvPr>
        </p:nvSpPr>
        <p:spPr>
          <a:xfrm>
            <a:off x="922917" y="2013123"/>
            <a:ext cx="4524217" cy="550079"/>
          </a:xfrm>
          <a:prstGeom prst="rect">
            <a:avLst/>
          </a:prstGeom>
          <a:noFill/>
        </p:spPr>
        <p:txBody>
          <a:bodyPr vert="horz" wrap="none" lIns="116833" tIns="58416" rIns="229986" bIns="58416" rtlCol="0" anchor="ctr" anchorCtr="0">
            <a:noAutofit/>
          </a:bodyPr>
          <a:lstStyle/>
          <a:p>
            <a:r>
              <a:rPr lang="en-US" altLang="zh-CN" sz="2600" dirty="0">
                <a:solidFill>
                  <a:schemeClr val="tx1">
                    <a:lumMod val="65000"/>
                    <a:lumOff val="35000"/>
                  </a:schemeClr>
                </a:solidFill>
                <a:latin typeface="微软雅黑" panose="020B0503020204020204" pitchFamily="34" charset="-122"/>
                <a:ea typeface="微软雅黑" panose="020B0503020204020204" pitchFamily="34" charset="-122"/>
              </a:rPr>
              <a:t>PRE-CLASS PREPARATION</a:t>
            </a:r>
            <a:endParaRPr lang="zh-CN" altLang="en-US" sz="2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73" name="组合 72"/>
          <p:cNvGrpSpPr/>
          <p:nvPr/>
        </p:nvGrpSpPr>
        <p:grpSpPr>
          <a:xfrm>
            <a:off x="474726" y="3971283"/>
            <a:ext cx="1423904" cy="1413694"/>
            <a:chOff x="2914654" y="1360490"/>
            <a:chExt cx="5132384" cy="4103685"/>
          </a:xfrm>
        </p:grpSpPr>
        <p:grpSp>
          <p:nvGrpSpPr>
            <p:cNvPr id="74" name="组合 73"/>
            <p:cNvGrpSpPr/>
            <p:nvPr/>
          </p:nvGrpSpPr>
          <p:grpSpPr>
            <a:xfrm>
              <a:off x="2914654" y="1360490"/>
              <a:ext cx="3387729" cy="4038605"/>
              <a:chOff x="2914654" y="1360490"/>
              <a:chExt cx="3387729" cy="4038605"/>
            </a:xfrm>
            <a:effectLst>
              <a:reflection blurRad="6350" stA="36000" endPos="25000" dir="5400000" sy="-100000" algn="bl" rotWithShape="0"/>
            </a:effectLst>
          </p:grpSpPr>
          <p:sp>
            <p:nvSpPr>
              <p:cNvPr id="155" name="Freeform 12"/>
              <p:cNvSpPr>
                <a:spLocks/>
              </p:cNvSpPr>
              <p:nvPr/>
            </p:nvSpPr>
            <p:spPr bwMode="auto">
              <a:xfrm>
                <a:off x="5762691" y="4868869"/>
                <a:ext cx="175602" cy="524888"/>
              </a:xfrm>
              <a:custGeom>
                <a:avLst/>
                <a:gdLst>
                  <a:gd name="T0" fmla="*/ 8 w 44"/>
                  <a:gd name="T1" fmla="*/ 23 h 139"/>
                  <a:gd name="T2" fmla="*/ 0 w 44"/>
                  <a:gd name="T3" fmla="*/ 138 h 139"/>
                  <a:gd name="T4" fmla="*/ 1 w 44"/>
                  <a:gd name="T5" fmla="*/ 139 h 139"/>
                  <a:gd name="T6" fmla="*/ 44 w 44"/>
                  <a:gd name="T7" fmla="*/ 0 h 139"/>
                  <a:gd name="T8" fmla="*/ 44 w 44"/>
                  <a:gd name="T9" fmla="*/ 0 h 139"/>
                  <a:gd name="T10" fmla="*/ 8 w 44"/>
                  <a:gd name="T11" fmla="*/ 23 h 139"/>
                  <a:gd name="connsiteX0" fmla="*/ 1818 w 10000"/>
                  <a:gd name="connsiteY0" fmla="*/ 1655 h 9928"/>
                  <a:gd name="connsiteX1" fmla="*/ 0 w 10000"/>
                  <a:gd name="connsiteY1" fmla="*/ 9928 h 9928"/>
                  <a:gd name="connsiteX2" fmla="*/ 10000 w 10000"/>
                  <a:gd name="connsiteY2" fmla="*/ 0 h 9928"/>
                  <a:gd name="connsiteX3" fmla="*/ 10000 w 10000"/>
                  <a:gd name="connsiteY3" fmla="*/ 0 h 9928"/>
                  <a:gd name="connsiteX4" fmla="*/ 1818 w 10000"/>
                  <a:gd name="connsiteY4" fmla="*/ 1655 h 9928"/>
                  <a:gd name="connsiteX0" fmla="*/ 1818 w 10000"/>
                  <a:gd name="connsiteY0" fmla="*/ 1667 h 10046"/>
                  <a:gd name="connsiteX1" fmla="*/ 0 w 10000"/>
                  <a:gd name="connsiteY1" fmla="*/ 10046 h 10046"/>
                  <a:gd name="connsiteX2" fmla="*/ 10000 w 10000"/>
                  <a:gd name="connsiteY2" fmla="*/ 0 h 10046"/>
                  <a:gd name="connsiteX3" fmla="*/ 10000 w 10000"/>
                  <a:gd name="connsiteY3" fmla="*/ 0 h 10046"/>
                  <a:gd name="connsiteX4" fmla="*/ 1818 w 10000"/>
                  <a:gd name="connsiteY4" fmla="*/ 1667 h 10046"/>
                  <a:gd name="connsiteX0" fmla="*/ 1544 w 9726"/>
                  <a:gd name="connsiteY0" fmla="*/ 1667 h 10092"/>
                  <a:gd name="connsiteX1" fmla="*/ 0 w 9726"/>
                  <a:gd name="connsiteY1" fmla="*/ 10092 h 10092"/>
                  <a:gd name="connsiteX2" fmla="*/ 9726 w 9726"/>
                  <a:gd name="connsiteY2" fmla="*/ 0 h 10092"/>
                  <a:gd name="connsiteX3" fmla="*/ 9726 w 9726"/>
                  <a:gd name="connsiteY3" fmla="*/ 0 h 10092"/>
                  <a:gd name="connsiteX4" fmla="*/ 1544 w 9726"/>
                  <a:gd name="connsiteY4" fmla="*/ 1667 h 10092"/>
                  <a:gd name="connsiteX0" fmla="*/ 1200 w 10601"/>
                  <a:gd name="connsiteY0" fmla="*/ 2015 h 10014"/>
                  <a:gd name="connsiteX1" fmla="*/ 601 w 10601"/>
                  <a:gd name="connsiteY1" fmla="*/ 10000 h 10014"/>
                  <a:gd name="connsiteX2" fmla="*/ 10601 w 10601"/>
                  <a:gd name="connsiteY2" fmla="*/ 0 h 10014"/>
                  <a:gd name="connsiteX3" fmla="*/ 10601 w 10601"/>
                  <a:gd name="connsiteY3" fmla="*/ 0 h 10014"/>
                  <a:gd name="connsiteX4" fmla="*/ 1200 w 10601"/>
                  <a:gd name="connsiteY4" fmla="*/ 2015 h 10014"/>
                  <a:gd name="connsiteX0" fmla="*/ 1251 w 10652"/>
                  <a:gd name="connsiteY0" fmla="*/ 2015 h 10015"/>
                  <a:gd name="connsiteX1" fmla="*/ 652 w 10652"/>
                  <a:gd name="connsiteY1" fmla="*/ 10000 h 10015"/>
                  <a:gd name="connsiteX2" fmla="*/ 10652 w 10652"/>
                  <a:gd name="connsiteY2" fmla="*/ 0 h 10015"/>
                  <a:gd name="connsiteX3" fmla="*/ 10652 w 10652"/>
                  <a:gd name="connsiteY3" fmla="*/ 0 h 10015"/>
                  <a:gd name="connsiteX4" fmla="*/ 1251 w 10652"/>
                  <a:gd name="connsiteY4" fmla="*/ 2015 h 10015"/>
                  <a:gd name="connsiteX0" fmla="*/ 1004 w 10405"/>
                  <a:gd name="connsiteY0" fmla="*/ 2015 h 10000"/>
                  <a:gd name="connsiteX1" fmla="*/ 405 w 10405"/>
                  <a:gd name="connsiteY1" fmla="*/ 10000 h 10000"/>
                  <a:gd name="connsiteX2" fmla="*/ 10405 w 10405"/>
                  <a:gd name="connsiteY2" fmla="*/ 0 h 10000"/>
                  <a:gd name="connsiteX3" fmla="*/ 10405 w 10405"/>
                  <a:gd name="connsiteY3" fmla="*/ 0 h 10000"/>
                  <a:gd name="connsiteX4" fmla="*/ 1004 w 10405"/>
                  <a:gd name="connsiteY4" fmla="*/ 201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5" h="10000">
                    <a:moveTo>
                      <a:pt x="1004" y="2015"/>
                    </a:moveTo>
                    <a:cubicBezTo>
                      <a:pt x="522" y="4949"/>
                      <a:pt x="-598" y="9202"/>
                      <a:pt x="405" y="10000"/>
                    </a:cubicBezTo>
                    <a:cubicBezTo>
                      <a:pt x="1972" y="9664"/>
                      <a:pt x="7072" y="3333"/>
                      <a:pt x="10405" y="0"/>
                    </a:cubicBezTo>
                    <a:lnTo>
                      <a:pt x="10405" y="0"/>
                    </a:lnTo>
                    <a:lnTo>
                      <a:pt x="1004" y="2015"/>
                    </a:lnTo>
                    <a:close/>
                  </a:path>
                </a:pathLst>
              </a:custGeom>
              <a:solidFill>
                <a:srgbClr val="7171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6" name="Freeform 5"/>
              <p:cNvSpPr>
                <a:spLocks/>
              </p:cNvSpPr>
              <p:nvPr/>
            </p:nvSpPr>
            <p:spPr bwMode="auto">
              <a:xfrm>
                <a:off x="3159129" y="1600203"/>
                <a:ext cx="1644652" cy="2200278"/>
              </a:xfrm>
              <a:custGeom>
                <a:avLst/>
                <a:gdLst>
                  <a:gd name="T0" fmla="*/ 0 w 1036"/>
                  <a:gd name="T1" fmla="*/ 223 h 1386"/>
                  <a:gd name="T2" fmla="*/ 650 w 1036"/>
                  <a:gd name="T3" fmla="*/ 1386 h 1386"/>
                  <a:gd name="T4" fmla="*/ 1036 w 1036"/>
                  <a:gd name="T5" fmla="*/ 1170 h 1386"/>
                  <a:gd name="T6" fmla="*/ 384 w 1036"/>
                  <a:gd name="T7" fmla="*/ 0 h 1386"/>
                  <a:gd name="T8" fmla="*/ 0 w 1036"/>
                  <a:gd name="T9" fmla="*/ 223 h 1386"/>
                </a:gdLst>
                <a:ahLst/>
                <a:cxnLst>
                  <a:cxn ang="0">
                    <a:pos x="T0" y="T1"/>
                  </a:cxn>
                  <a:cxn ang="0">
                    <a:pos x="T2" y="T3"/>
                  </a:cxn>
                  <a:cxn ang="0">
                    <a:pos x="T4" y="T5"/>
                  </a:cxn>
                  <a:cxn ang="0">
                    <a:pos x="T6" y="T7"/>
                  </a:cxn>
                  <a:cxn ang="0">
                    <a:pos x="T8" y="T9"/>
                  </a:cxn>
                </a:cxnLst>
                <a:rect l="0" t="0" r="r" b="b"/>
                <a:pathLst>
                  <a:path w="1036" h="1386">
                    <a:moveTo>
                      <a:pt x="0" y="223"/>
                    </a:moveTo>
                    <a:lnTo>
                      <a:pt x="650" y="1386"/>
                    </a:lnTo>
                    <a:lnTo>
                      <a:pt x="1036" y="1170"/>
                    </a:lnTo>
                    <a:lnTo>
                      <a:pt x="384" y="0"/>
                    </a:lnTo>
                    <a:lnTo>
                      <a:pt x="0" y="22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7" name="Freeform 6"/>
              <p:cNvSpPr>
                <a:spLocks/>
              </p:cNvSpPr>
              <p:nvPr/>
            </p:nvSpPr>
            <p:spPr bwMode="auto">
              <a:xfrm>
                <a:off x="3768730" y="1360490"/>
                <a:ext cx="1452564" cy="2097090"/>
              </a:xfrm>
              <a:custGeom>
                <a:avLst/>
                <a:gdLst>
                  <a:gd name="T0" fmla="*/ 259 w 915"/>
                  <a:gd name="T1" fmla="*/ 0 h 1321"/>
                  <a:gd name="T2" fmla="*/ 0 w 915"/>
                  <a:gd name="T3" fmla="*/ 151 h 1321"/>
                  <a:gd name="T4" fmla="*/ 652 w 915"/>
                  <a:gd name="T5" fmla="*/ 1321 h 1321"/>
                  <a:gd name="T6" fmla="*/ 915 w 915"/>
                  <a:gd name="T7" fmla="*/ 1177 h 1321"/>
                  <a:gd name="T8" fmla="*/ 259 w 915"/>
                  <a:gd name="T9" fmla="*/ 0 h 1321"/>
                </a:gdLst>
                <a:ahLst/>
                <a:cxnLst>
                  <a:cxn ang="0">
                    <a:pos x="T0" y="T1"/>
                  </a:cxn>
                  <a:cxn ang="0">
                    <a:pos x="T2" y="T3"/>
                  </a:cxn>
                  <a:cxn ang="0">
                    <a:pos x="T4" y="T5"/>
                  </a:cxn>
                  <a:cxn ang="0">
                    <a:pos x="T6" y="T7"/>
                  </a:cxn>
                  <a:cxn ang="0">
                    <a:pos x="T8" y="T9"/>
                  </a:cxn>
                </a:cxnLst>
                <a:rect l="0" t="0" r="r" b="b"/>
                <a:pathLst>
                  <a:path w="915" h="1321">
                    <a:moveTo>
                      <a:pt x="259" y="0"/>
                    </a:moveTo>
                    <a:lnTo>
                      <a:pt x="0" y="151"/>
                    </a:lnTo>
                    <a:lnTo>
                      <a:pt x="652" y="1321"/>
                    </a:lnTo>
                    <a:lnTo>
                      <a:pt x="915" y="1177"/>
                    </a:lnTo>
                    <a:lnTo>
                      <a:pt x="259"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8" name="Freeform 7"/>
              <p:cNvSpPr>
                <a:spLocks/>
              </p:cNvSpPr>
              <p:nvPr/>
            </p:nvSpPr>
            <p:spPr bwMode="auto">
              <a:xfrm>
                <a:off x="4533906" y="3702055"/>
                <a:ext cx="1350964" cy="1452564"/>
              </a:xfrm>
              <a:custGeom>
                <a:avLst/>
                <a:gdLst>
                  <a:gd name="T0" fmla="*/ 282 w 359"/>
                  <a:gd name="T1" fmla="*/ 368 h 386"/>
                  <a:gd name="T2" fmla="*/ 337 w 359"/>
                  <a:gd name="T3" fmla="*/ 335 h 386"/>
                  <a:gd name="T4" fmla="*/ 359 w 359"/>
                  <a:gd name="T5" fmla="*/ 0 h 386"/>
                  <a:gd name="T6" fmla="*/ 142 w 359"/>
                  <a:gd name="T7" fmla="*/ 118 h 386"/>
                  <a:gd name="T8" fmla="*/ 0 w 359"/>
                  <a:gd name="T9" fmla="*/ 195 h 386"/>
                  <a:gd name="T10" fmla="*/ 246 w 359"/>
                  <a:gd name="T11" fmla="*/ 386 h 386"/>
                  <a:gd name="T12" fmla="*/ 282 w 359"/>
                  <a:gd name="T13" fmla="*/ 368 h 386"/>
                </a:gdLst>
                <a:ahLst/>
                <a:cxnLst>
                  <a:cxn ang="0">
                    <a:pos x="T0" y="T1"/>
                  </a:cxn>
                  <a:cxn ang="0">
                    <a:pos x="T2" y="T3"/>
                  </a:cxn>
                  <a:cxn ang="0">
                    <a:pos x="T4" y="T5"/>
                  </a:cxn>
                  <a:cxn ang="0">
                    <a:pos x="T6" y="T7"/>
                  </a:cxn>
                  <a:cxn ang="0">
                    <a:pos x="T8" y="T9"/>
                  </a:cxn>
                  <a:cxn ang="0">
                    <a:pos x="T10" y="T11"/>
                  </a:cxn>
                  <a:cxn ang="0">
                    <a:pos x="T12" y="T13"/>
                  </a:cxn>
                </a:cxnLst>
                <a:rect l="0" t="0" r="r" b="b"/>
                <a:pathLst>
                  <a:path w="359" h="386">
                    <a:moveTo>
                      <a:pt x="282" y="368"/>
                    </a:moveTo>
                    <a:cubicBezTo>
                      <a:pt x="300" y="358"/>
                      <a:pt x="319" y="347"/>
                      <a:pt x="337" y="335"/>
                    </a:cubicBezTo>
                    <a:cubicBezTo>
                      <a:pt x="359" y="0"/>
                      <a:pt x="359" y="0"/>
                      <a:pt x="359" y="0"/>
                    </a:cubicBezTo>
                    <a:cubicBezTo>
                      <a:pt x="142" y="118"/>
                      <a:pt x="142" y="118"/>
                      <a:pt x="142" y="118"/>
                    </a:cubicBezTo>
                    <a:cubicBezTo>
                      <a:pt x="0" y="195"/>
                      <a:pt x="0" y="195"/>
                      <a:pt x="0" y="195"/>
                    </a:cubicBezTo>
                    <a:cubicBezTo>
                      <a:pt x="246" y="386"/>
                      <a:pt x="246" y="386"/>
                      <a:pt x="246" y="386"/>
                    </a:cubicBezTo>
                    <a:cubicBezTo>
                      <a:pt x="258" y="380"/>
                      <a:pt x="270" y="374"/>
                      <a:pt x="282" y="368"/>
                    </a:cubicBezTo>
                    <a:close/>
                  </a:path>
                </a:pathLst>
              </a:custGeom>
              <a:solidFill>
                <a:srgbClr val="FABE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9" name="Freeform 8"/>
              <p:cNvSpPr>
                <a:spLocks/>
              </p:cNvSpPr>
              <p:nvPr/>
            </p:nvSpPr>
            <p:spPr bwMode="auto">
              <a:xfrm>
                <a:off x="4011618" y="4437069"/>
                <a:ext cx="1452564" cy="812801"/>
              </a:xfrm>
              <a:custGeom>
                <a:avLst/>
                <a:gdLst>
                  <a:gd name="T0" fmla="*/ 140 w 386"/>
                  <a:gd name="T1" fmla="*/ 0 h 216"/>
                  <a:gd name="T2" fmla="*/ 0 w 386"/>
                  <a:gd name="T3" fmla="*/ 76 h 216"/>
                  <a:gd name="T4" fmla="*/ 14 w 386"/>
                  <a:gd name="T5" fmla="*/ 100 h 216"/>
                  <a:gd name="T6" fmla="*/ 46 w 386"/>
                  <a:gd name="T7" fmla="*/ 130 h 216"/>
                  <a:gd name="T8" fmla="*/ 332 w 386"/>
                  <a:gd name="T9" fmla="*/ 216 h 216"/>
                  <a:gd name="T10" fmla="*/ 386 w 386"/>
                  <a:gd name="T11" fmla="*/ 191 h 216"/>
                  <a:gd name="T12" fmla="*/ 140 w 386"/>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86" h="216">
                    <a:moveTo>
                      <a:pt x="140" y="0"/>
                    </a:moveTo>
                    <a:cubicBezTo>
                      <a:pt x="0" y="76"/>
                      <a:pt x="0" y="76"/>
                      <a:pt x="0" y="76"/>
                    </a:cubicBezTo>
                    <a:cubicBezTo>
                      <a:pt x="14" y="100"/>
                      <a:pt x="14" y="100"/>
                      <a:pt x="14" y="100"/>
                    </a:cubicBezTo>
                    <a:cubicBezTo>
                      <a:pt x="22" y="112"/>
                      <a:pt x="33" y="125"/>
                      <a:pt x="46" y="130"/>
                    </a:cubicBezTo>
                    <a:cubicBezTo>
                      <a:pt x="59" y="136"/>
                      <a:pt x="213" y="181"/>
                      <a:pt x="332" y="216"/>
                    </a:cubicBezTo>
                    <a:cubicBezTo>
                      <a:pt x="350" y="208"/>
                      <a:pt x="368" y="200"/>
                      <a:pt x="386" y="191"/>
                    </a:cubicBezTo>
                    <a:lnTo>
                      <a:pt x="140"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0" name="Freeform 9"/>
              <p:cNvSpPr>
                <a:spLocks/>
              </p:cNvSpPr>
              <p:nvPr/>
            </p:nvSpPr>
            <p:spPr bwMode="auto">
              <a:xfrm>
                <a:off x="5792795" y="3517905"/>
                <a:ext cx="509588" cy="1444627"/>
              </a:xfrm>
              <a:custGeom>
                <a:avLst/>
                <a:gdLst>
                  <a:gd name="T0" fmla="*/ 22 w 135"/>
                  <a:gd name="T1" fmla="*/ 49 h 384"/>
                  <a:gd name="T2" fmla="*/ 0 w 135"/>
                  <a:gd name="T3" fmla="*/ 384 h 384"/>
                  <a:gd name="T4" fmla="*/ 36 w 135"/>
                  <a:gd name="T5" fmla="*/ 361 h 384"/>
                  <a:gd name="T6" fmla="*/ 36 w 135"/>
                  <a:gd name="T7" fmla="*/ 361 h 384"/>
                  <a:gd name="T8" fmla="*/ 124 w 135"/>
                  <a:gd name="T9" fmla="*/ 77 h 384"/>
                  <a:gd name="T10" fmla="*/ 122 w 135"/>
                  <a:gd name="T11" fmla="*/ 19 h 384"/>
                  <a:gd name="T12" fmla="*/ 111 w 135"/>
                  <a:gd name="T13" fmla="*/ 0 h 384"/>
                  <a:gd name="T14" fmla="*/ 22 w 135"/>
                  <a:gd name="T15" fmla="*/ 49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384">
                    <a:moveTo>
                      <a:pt x="22" y="49"/>
                    </a:moveTo>
                    <a:cubicBezTo>
                      <a:pt x="0" y="384"/>
                      <a:pt x="0" y="384"/>
                      <a:pt x="0" y="384"/>
                    </a:cubicBezTo>
                    <a:cubicBezTo>
                      <a:pt x="12" y="377"/>
                      <a:pt x="24" y="369"/>
                      <a:pt x="36" y="361"/>
                    </a:cubicBezTo>
                    <a:cubicBezTo>
                      <a:pt x="36" y="361"/>
                      <a:pt x="36" y="361"/>
                      <a:pt x="36" y="361"/>
                    </a:cubicBezTo>
                    <a:cubicBezTo>
                      <a:pt x="124" y="77"/>
                      <a:pt x="124" y="77"/>
                      <a:pt x="124" y="77"/>
                    </a:cubicBezTo>
                    <a:cubicBezTo>
                      <a:pt x="124" y="77"/>
                      <a:pt x="135" y="50"/>
                      <a:pt x="122" y="19"/>
                    </a:cubicBezTo>
                    <a:cubicBezTo>
                      <a:pt x="111" y="0"/>
                      <a:pt x="111" y="0"/>
                      <a:pt x="111" y="0"/>
                    </a:cubicBezTo>
                    <a:lnTo>
                      <a:pt x="22" y="49"/>
                    </a:ln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1" name="Freeform 10"/>
              <p:cNvSpPr>
                <a:spLocks/>
              </p:cNvSpPr>
              <p:nvPr/>
            </p:nvSpPr>
            <p:spPr bwMode="auto">
              <a:xfrm>
                <a:off x="5259394" y="5154620"/>
                <a:ext cx="515938" cy="244475"/>
              </a:xfrm>
              <a:custGeom>
                <a:avLst/>
                <a:gdLst>
                  <a:gd name="T0" fmla="*/ 54 w 137"/>
                  <a:gd name="T1" fmla="*/ 0 h 65"/>
                  <a:gd name="T2" fmla="*/ 0 w 137"/>
                  <a:gd name="T3" fmla="*/ 25 h 65"/>
                  <a:gd name="T4" fmla="*/ 136 w 137"/>
                  <a:gd name="T5" fmla="*/ 65 h 65"/>
                  <a:gd name="T6" fmla="*/ 137 w 137"/>
                  <a:gd name="T7" fmla="*/ 65 h 65"/>
                  <a:gd name="T8" fmla="*/ 137 w 137"/>
                  <a:gd name="T9" fmla="*/ 64 h 65"/>
                  <a:gd name="T10" fmla="*/ 54 w 137"/>
                  <a:gd name="T11" fmla="*/ 0 h 65"/>
                </a:gdLst>
                <a:ahLst/>
                <a:cxnLst>
                  <a:cxn ang="0">
                    <a:pos x="T0" y="T1"/>
                  </a:cxn>
                  <a:cxn ang="0">
                    <a:pos x="T2" y="T3"/>
                  </a:cxn>
                  <a:cxn ang="0">
                    <a:pos x="T4" y="T5"/>
                  </a:cxn>
                  <a:cxn ang="0">
                    <a:pos x="T6" y="T7"/>
                  </a:cxn>
                  <a:cxn ang="0">
                    <a:pos x="T8" y="T9"/>
                  </a:cxn>
                  <a:cxn ang="0">
                    <a:pos x="T10" y="T11"/>
                  </a:cxn>
                </a:cxnLst>
                <a:rect l="0" t="0" r="r" b="b"/>
                <a:pathLst>
                  <a:path w="137" h="65">
                    <a:moveTo>
                      <a:pt x="54" y="0"/>
                    </a:moveTo>
                    <a:cubicBezTo>
                      <a:pt x="36" y="9"/>
                      <a:pt x="18" y="17"/>
                      <a:pt x="0" y="25"/>
                    </a:cubicBezTo>
                    <a:cubicBezTo>
                      <a:pt x="68" y="45"/>
                      <a:pt x="124" y="61"/>
                      <a:pt x="136" y="65"/>
                    </a:cubicBezTo>
                    <a:cubicBezTo>
                      <a:pt x="136" y="65"/>
                      <a:pt x="137" y="65"/>
                      <a:pt x="137" y="65"/>
                    </a:cubicBezTo>
                    <a:cubicBezTo>
                      <a:pt x="137" y="64"/>
                      <a:pt x="137" y="64"/>
                      <a:pt x="137" y="64"/>
                    </a:cubicBezTo>
                    <a:lnTo>
                      <a:pt x="54" y="0"/>
                    </a:lnTo>
                    <a:close/>
                  </a:path>
                </a:pathLst>
              </a:custGeom>
              <a:solidFill>
                <a:srgbClr val="403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2" name="Freeform 11"/>
              <p:cNvSpPr>
                <a:spLocks/>
              </p:cNvSpPr>
              <p:nvPr/>
            </p:nvSpPr>
            <p:spPr bwMode="auto">
              <a:xfrm>
                <a:off x="5459419" y="4962532"/>
                <a:ext cx="341313" cy="431801"/>
              </a:xfrm>
              <a:custGeom>
                <a:avLst/>
                <a:gdLst>
                  <a:gd name="T0" fmla="*/ 36 w 91"/>
                  <a:gd name="T1" fmla="*/ 33 h 115"/>
                  <a:gd name="T2" fmla="*/ 0 w 91"/>
                  <a:gd name="T3" fmla="*/ 51 h 115"/>
                  <a:gd name="T4" fmla="*/ 83 w 91"/>
                  <a:gd name="T5" fmla="*/ 115 h 115"/>
                  <a:gd name="T6" fmla="*/ 91 w 91"/>
                  <a:gd name="T7" fmla="*/ 0 h 115"/>
                  <a:gd name="T8" fmla="*/ 36 w 91"/>
                  <a:gd name="T9" fmla="*/ 33 h 115"/>
                </a:gdLst>
                <a:ahLst/>
                <a:cxnLst>
                  <a:cxn ang="0">
                    <a:pos x="T0" y="T1"/>
                  </a:cxn>
                  <a:cxn ang="0">
                    <a:pos x="T2" y="T3"/>
                  </a:cxn>
                  <a:cxn ang="0">
                    <a:pos x="T4" y="T5"/>
                  </a:cxn>
                  <a:cxn ang="0">
                    <a:pos x="T6" y="T7"/>
                  </a:cxn>
                  <a:cxn ang="0">
                    <a:pos x="T8" y="T9"/>
                  </a:cxn>
                </a:cxnLst>
                <a:rect l="0" t="0" r="r" b="b"/>
                <a:pathLst>
                  <a:path w="91" h="115">
                    <a:moveTo>
                      <a:pt x="36" y="33"/>
                    </a:moveTo>
                    <a:cubicBezTo>
                      <a:pt x="24" y="39"/>
                      <a:pt x="12" y="45"/>
                      <a:pt x="0" y="51"/>
                    </a:cubicBezTo>
                    <a:cubicBezTo>
                      <a:pt x="83" y="115"/>
                      <a:pt x="83" y="115"/>
                      <a:pt x="83" y="115"/>
                    </a:cubicBezTo>
                    <a:cubicBezTo>
                      <a:pt x="91" y="0"/>
                      <a:pt x="91" y="0"/>
                      <a:pt x="91" y="0"/>
                    </a:cubicBezTo>
                    <a:cubicBezTo>
                      <a:pt x="73" y="12"/>
                      <a:pt x="54" y="23"/>
                      <a:pt x="36" y="33"/>
                    </a:cubicBez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3" name="Freeform 13"/>
              <p:cNvSpPr>
                <a:spLocks/>
              </p:cNvSpPr>
              <p:nvPr/>
            </p:nvSpPr>
            <p:spPr bwMode="auto">
              <a:xfrm>
                <a:off x="5772157" y="5394332"/>
                <a:ext cx="3175" cy="4763"/>
              </a:xfrm>
              <a:custGeom>
                <a:avLst/>
                <a:gdLst>
                  <a:gd name="T0" fmla="*/ 0 w 1"/>
                  <a:gd name="T1" fmla="*/ 1 h 1"/>
                  <a:gd name="T2" fmla="*/ 1 w 1"/>
                  <a:gd name="T3" fmla="*/ 1 h 1"/>
                  <a:gd name="T4" fmla="*/ 1 w 1"/>
                  <a:gd name="T5" fmla="*/ 1 h 1"/>
                  <a:gd name="T6" fmla="*/ 0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1" y="1"/>
                      <a:pt x="1" y="1"/>
                      <a:pt x="1" y="1"/>
                    </a:cubicBezTo>
                    <a:cubicBezTo>
                      <a:pt x="1" y="1"/>
                      <a:pt x="1" y="1"/>
                      <a:pt x="1" y="1"/>
                    </a:cubicBezTo>
                    <a:cubicBezTo>
                      <a:pt x="0" y="0"/>
                      <a:pt x="0" y="0"/>
                      <a:pt x="0" y="0"/>
                    </a:cubicBezTo>
                    <a:lnTo>
                      <a:pt x="0" y="1"/>
                    </a:lnTo>
                    <a:close/>
                  </a:path>
                </a:pathLst>
              </a:custGeom>
              <a:solidFill>
                <a:srgbClr val="5D5D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4" name="Freeform 14"/>
              <p:cNvSpPr>
                <a:spLocks/>
              </p:cNvSpPr>
              <p:nvPr/>
            </p:nvSpPr>
            <p:spPr bwMode="auto">
              <a:xfrm>
                <a:off x="4006855" y="4721232"/>
                <a:ext cx="52388" cy="90488"/>
              </a:xfrm>
              <a:custGeom>
                <a:avLst/>
                <a:gdLst>
                  <a:gd name="T0" fmla="*/ 0 w 14"/>
                  <a:gd name="T1" fmla="*/ 0 h 24"/>
                  <a:gd name="T2" fmla="*/ 14 w 14"/>
                  <a:gd name="T3" fmla="*/ 24 h 24"/>
                  <a:gd name="T4" fmla="*/ 0 w 14"/>
                  <a:gd name="T5" fmla="*/ 0 h 24"/>
                </a:gdLst>
                <a:ahLst/>
                <a:cxnLst>
                  <a:cxn ang="0">
                    <a:pos x="T0" y="T1"/>
                  </a:cxn>
                  <a:cxn ang="0">
                    <a:pos x="T2" y="T3"/>
                  </a:cxn>
                  <a:cxn ang="0">
                    <a:pos x="T4" y="T5"/>
                  </a:cxn>
                </a:cxnLst>
                <a:rect l="0" t="0" r="r" b="b"/>
                <a:pathLst>
                  <a:path w="14" h="24">
                    <a:moveTo>
                      <a:pt x="0" y="0"/>
                    </a:moveTo>
                    <a:cubicBezTo>
                      <a:pt x="0" y="0"/>
                      <a:pt x="5" y="11"/>
                      <a:pt x="14" y="24"/>
                    </a:cubicBezTo>
                    <a:cubicBezTo>
                      <a:pt x="0" y="0"/>
                      <a:pt x="0" y="0"/>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5" name="Freeform 15"/>
              <p:cNvSpPr>
                <a:spLocks/>
              </p:cNvSpPr>
              <p:nvPr/>
            </p:nvSpPr>
            <p:spPr bwMode="auto">
              <a:xfrm>
                <a:off x="6219833" y="3517905"/>
                <a:ext cx="41275" cy="71438"/>
              </a:xfrm>
              <a:custGeom>
                <a:avLst/>
                <a:gdLst>
                  <a:gd name="T0" fmla="*/ 0 w 11"/>
                  <a:gd name="T1" fmla="*/ 0 h 19"/>
                  <a:gd name="T2" fmla="*/ 0 w 11"/>
                  <a:gd name="T3" fmla="*/ 0 h 19"/>
                  <a:gd name="T4" fmla="*/ 11 w 11"/>
                  <a:gd name="T5" fmla="*/ 19 h 19"/>
                  <a:gd name="T6" fmla="*/ 0 w 11"/>
                  <a:gd name="T7" fmla="*/ 0 h 19"/>
                </a:gdLst>
                <a:ahLst/>
                <a:cxnLst>
                  <a:cxn ang="0">
                    <a:pos x="T0" y="T1"/>
                  </a:cxn>
                  <a:cxn ang="0">
                    <a:pos x="T2" y="T3"/>
                  </a:cxn>
                  <a:cxn ang="0">
                    <a:pos x="T4" y="T5"/>
                  </a:cxn>
                  <a:cxn ang="0">
                    <a:pos x="T6" y="T7"/>
                  </a:cxn>
                </a:cxnLst>
                <a:rect l="0" t="0" r="r" b="b"/>
                <a:pathLst>
                  <a:path w="11" h="19">
                    <a:moveTo>
                      <a:pt x="0" y="0"/>
                    </a:moveTo>
                    <a:cubicBezTo>
                      <a:pt x="0" y="0"/>
                      <a:pt x="0" y="0"/>
                      <a:pt x="0" y="0"/>
                    </a:cubicBezTo>
                    <a:cubicBezTo>
                      <a:pt x="11" y="19"/>
                      <a:pt x="11" y="19"/>
                      <a:pt x="11" y="19"/>
                    </a:cubicBezTo>
                    <a:cubicBezTo>
                      <a:pt x="8" y="13"/>
                      <a:pt x="5" y="7"/>
                      <a:pt x="0" y="0"/>
                    </a:cubicBez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6" name="Freeform 16"/>
              <p:cNvSpPr>
                <a:spLocks/>
              </p:cNvSpPr>
              <p:nvPr/>
            </p:nvSpPr>
            <p:spPr bwMode="auto">
              <a:xfrm>
                <a:off x="3540130" y="1627190"/>
                <a:ext cx="1065214" cy="1673227"/>
              </a:xfrm>
              <a:custGeom>
                <a:avLst/>
                <a:gdLst>
                  <a:gd name="T0" fmla="*/ 0 w 671"/>
                  <a:gd name="T1" fmla="*/ 80 h 1054"/>
                  <a:gd name="T2" fmla="*/ 543 w 671"/>
                  <a:gd name="T3" fmla="*/ 1054 h 1054"/>
                  <a:gd name="T4" fmla="*/ 671 w 671"/>
                  <a:gd name="T5" fmla="*/ 980 h 1054"/>
                  <a:gd name="T6" fmla="*/ 123 w 671"/>
                  <a:gd name="T7" fmla="*/ 0 h 1054"/>
                  <a:gd name="T8" fmla="*/ 0 w 671"/>
                  <a:gd name="T9" fmla="*/ 80 h 1054"/>
                </a:gdLst>
                <a:ahLst/>
                <a:cxnLst>
                  <a:cxn ang="0">
                    <a:pos x="T0" y="T1"/>
                  </a:cxn>
                  <a:cxn ang="0">
                    <a:pos x="T2" y="T3"/>
                  </a:cxn>
                  <a:cxn ang="0">
                    <a:pos x="T4" y="T5"/>
                  </a:cxn>
                  <a:cxn ang="0">
                    <a:pos x="T6" y="T7"/>
                  </a:cxn>
                  <a:cxn ang="0">
                    <a:pos x="T8" y="T9"/>
                  </a:cxn>
                </a:cxnLst>
                <a:rect l="0" t="0" r="r" b="b"/>
                <a:pathLst>
                  <a:path w="671" h="1054">
                    <a:moveTo>
                      <a:pt x="0" y="80"/>
                    </a:moveTo>
                    <a:lnTo>
                      <a:pt x="543" y="1054"/>
                    </a:lnTo>
                    <a:lnTo>
                      <a:pt x="671" y="980"/>
                    </a:lnTo>
                    <a:lnTo>
                      <a:pt x="123" y="0"/>
                    </a:lnTo>
                    <a:lnTo>
                      <a:pt x="0" y="80"/>
                    </a:lnTo>
                    <a:close/>
                  </a:path>
                </a:pathLst>
              </a:custGeom>
              <a:solidFill>
                <a:srgbClr val="663A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7" name="Freeform 17"/>
              <p:cNvSpPr>
                <a:spLocks/>
              </p:cNvSpPr>
              <p:nvPr/>
            </p:nvSpPr>
            <p:spPr bwMode="auto">
              <a:xfrm>
                <a:off x="3735392" y="1522415"/>
                <a:ext cx="1031876" cy="1660527"/>
              </a:xfrm>
              <a:custGeom>
                <a:avLst/>
                <a:gdLst>
                  <a:gd name="T0" fmla="*/ 97 w 650"/>
                  <a:gd name="T1" fmla="*/ 0 h 1046"/>
                  <a:gd name="T2" fmla="*/ 0 w 650"/>
                  <a:gd name="T3" fmla="*/ 66 h 1046"/>
                  <a:gd name="T4" fmla="*/ 548 w 650"/>
                  <a:gd name="T5" fmla="*/ 1046 h 1046"/>
                  <a:gd name="T6" fmla="*/ 650 w 650"/>
                  <a:gd name="T7" fmla="*/ 990 h 1046"/>
                  <a:gd name="T8" fmla="*/ 97 w 650"/>
                  <a:gd name="T9" fmla="*/ 0 h 1046"/>
                </a:gdLst>
                <a:ahLst/>
                <a:cxnLst>
                  <a:cxn ang="0">
                    <a:pos x="T0" y="T1"/>
                  </a:cxn>
                  <a:cxn ang="0">
                    <a:pos x="T2" y="T3"/>
                  </a:cxn>
                  <a:cxn ang="0">
                    <a:pos x="T4" y="T5"/>
                  </a:cxn>
                  <a:cxn ang="0">
                    <a:pos x="T6" y="T7"/>
                  </a:cxn>
                  <a:cxn ang="0">
                    <a:pos x="T8" y="T9"/>
                  </a:cxn>
                </a:cxnLst>
                <a:rect l="0" t="0" r="r" b="b"/>
                <a:pathLst>
                  <a:path w="650" h="1046">
                    <a:moveTo>
                      <a:pt x="97" y="0"/>
                    </a:moveTo>
                    <a:lnTo>
                      <a:pt x="0" y="66"/>
                    </a:lnTo>
                    <a:lnTo>
                      <a:pt x="548" y="1046"/>
                    </a:lnTo>
                    <a:lnTo>
                      <a:pt x="650" y="990"/>
                    </a:lnTo>
                    <a:lnTo>
                      <a:pt x="97" y="0"/>
                    </a:lnTo>
                    <a:close/>
                  </a:path>
                </a:pathLst>
              </a:custGeom>
              <a:solidFill>
                <a:srgbClr val="8B4F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8" name="Freeform 18"/>
              <p:cNvSpPr>
                <a:spLocks/>
              </p:cNvSpPr>
              <p:nvPr/>
            </p:nvSpPr>
            <p:spPr bwMode="auto">
              <a:xfrm>
                <a:off x="3159129" y="1360490"/>
                <a:ext cx="1023939" cy="593726"/>
              </a:xfrm>
              <a:custGeom>
                <a:avLst/>
                <a:gdLst>
                  <a:gd name="T0" fmla="*/ 147 w 272"/>
                  <a:gd name="T1" fmla="*/ 59 h 158"/>
                  <a:gd name="T2" fmla="*/ 63 w 272"/>
                  <a:gd name="T3" fmla="*/ 110 h 158"/>
                  <a:gd name="T4" fmla="*/ 0 w 272"/>
                  <a:gd name="T5" fmla="*/ 158 h 158"/>
                  <a:gd name="T6" fmla="*/ 196 w 272"/>
                  <a:gd name="T7" fmla="*/ 147 h 158"/>
                  <a:gd name="T8" fmla="*/ 196 w 272"/>
                  <a:gd name="T9" fmla="*/ 147 h 158"/>
                  <a:gd name="T10" fmla="*/ 272 w 272"/>
                  <a:gd name="T11" fmla="*/ 0 h 158"/>
                  <a:gd name="T12" fmla="*/ 147 w 272"/>
                  <a:gd name="T13" fmla="*/ 59 h 158"/>
                </a:gdLst>
                <a:ahLst/>
                <a:cxnLst>
                  <a:cxn ang="0">
                    <a:pos x="T0" y="T1"/>
                  </a:cxn>
                  <a:cxn ang="0">
                    <a:pos x="T2" y="T3"/>
                  </a:cxn>
                  <a:cxn ang="0">
                    <a:pos x="T4" y="T5"/>
                  </a:cxn>
                  <a:cxn ang="0">
                    <a:pos x="T6" y="T7"/>
                  </a:cxn>
                  <a:cxn ang="0">
                    <a:pos x="T8" y="T9"/>
                  </a:cxn>
                  <a:cxn ang="0">
                    <a:pos x="T10" y="T11"/>
                  </a:cxn>
                  <a:cxn ang="0">
                    <a:pos x="T12" y="T13"/>
                  </a:cxn>
                </a:cxnLst>
                <a:rect l="0" t="0" r="r" b="b"/>
                <a:pathLst>
                  <a:path w="272" h="158">
                    <a:moveTo>
                      <a:pt x="147" y="59"/>
                    </a:moveTo>
                    <a:cubicBezTo>
                      <a:pt x="118" y="74"/>
                      <a:pt x="90" y="92"/>
                      <a:pt x="63" y="110"/>
                    </a:cubicBezTo>
                    <a:cubicBezTo>
                      <a:pt x="40" y="126"/>
                      <a:pt x="19" y="142"/>
                      <a:pt x="0" y="158"/>
                    </a:cubicBezTo>
                    <a:cubicBezTo>
                      <a:pt x="196" y="147"/>
                      <a:pt x="196" y="147"/>
                      <a:pt x="196" y="147"/>
                    </a:cubicBezTo>
                    <a:cubicBezTo>
                      <a:pt x="196" y="147"/>
                      <a:pt x="196" y="147"/>
                      <a:pt x="196" y="147"/>
                    </a:cubicBezTo>
                    <a:cubicBezTo>
                      <a:pt x="272" y="0"/>
                      <a:pt x="272" y="0"/>
                      <a:pt x="272" y="0"/>
                    </a:cubicBezTo>
                    <a:cubicBezTo>
                      <a:pt x="231" y="16"/>
                      <a:pt x="189" y="35"/>
                      <a:pt x="147" y="5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9" name="Freeform 19"/>
              <p:cNvSpPr>
                <a:spLocks/>
              </p:cNvSpPr>
              <p:nvPr/>
            </p:nvSpPr>
            <p:spPr bwMode="auto">
              <a:xfrm>
                <a:off x="3633792" y="1717678"/>
                <a:ext cx="365125" cy="209550"/>
              </a:xfrm>
              <a:custGeom>
                <a:avLst/>
                <a:gdLst>
                  <a:gd name="T0" fmla="*/ 52 w 97"/>
                  <a:gd name="T1" fmla="*/ 21 h 56"/>
                  <a:gd name="T2" fmla="*/ 22 w 97"/>
                  <a:gd name="T3" fmla="*/ 39 h 56"/>
                  <a:gd name="T4" fmla="*/ 0 w 97"/>
                  <a:gd name="T5" fmla="*/ 56 h 56"/>
                  <a:gd name="T6" fmla="*/ 70 w 97"/>
                  <a:gd name="T7" fmla="*/ 52 h 56"/>
                  <a:gd name="T8" fmla="*/ 70 w 97"/>
                  <a:gd name="T9" fmla="*/ 52 h 56"/>
                  <a:gd name="T10" fmla="*/ 97 w 97"/>
                  <a:gd name="T11" fmla="*/ 0 h 56"/>
                  <a:gd name="T12" fmla="*/ 52 w 97"/>
                  <a:gd name="T13" fmla="*/ 21 h 56"/>
                </a:gdLst>
                <a:ahLst/>
                <a:cxnLst>
                  <a:cxn ang="0">
                    <a:pos x="T0" y="T1"/>
                  </a:cxn>
                  <a:cxn ang="0">
                    <a:pos x="T2" y="T3"/>
                  </a:cxn>
                  <a:cxn ang="0">
                    <a:pos x="T4" y="T5"/>
                  </a:cxn>
                  <a:cxn ang="0">
                    <a:pos x="T6" y="T7"/>
                  </a:cxn>
                  <a:cxn ang="0">
                    <a:pos x="T8" y="T9"/>
                  </a:cxn>
                  <a:cxn ang="0">
                    <a:pos x="T10" y="T11"/>
                  </a:cxn>
                  <a:cxn ang="0">
                    <a:pos x="T12" y="T13"/>
                  </a:cxn>
                </a:cxnLst>
                <a:rect l="0" t="0" r="r" b="b"/>
                <a:pathLst>
                  <a:path w="97" h="56">
                    <a:moveTo>
                      <a:pt x="52" y="21"/>
                    </a:moveTo>
                    <a:cubicBezTo>
                      <a:pt x="42" y="26"/>
                      <a:pt x="32" y="33"/>
                      <a:pt x="22" y="39"/>
                    </a:cubicBezTo>
                    <a:cubicBezTo>
                      <a:pt x="14" y="45"/>
                      <a:pt x="7" y="51"/>
                      <a:pt x="0" y="56"/>
                    </a:cubicBezTo>
                    <a:cubicBezTo>
                      <a:pt x="70" y="52"/>
                      <a:pt x="70" y="52"/>
                      <a:pt x="70" y="52"/>
                    </a:cubicBezTo>
                    <a:cubicBezTo>
                      <a:pt x="70" y="52"/>
                      <a:pt x="70" y="52"/>
                      <a:pt x="70" y="52"/>
                    </a:cubicBezTo>
                    <a:cubicBezTo>
                      <a:pt x="97" y="0"/>
                      <a:pt x="97" y="0"/>
                      <a:pt x="97" y="0"/>
                    </a:cubicBezTo>
                    <a:cubicBezTo>
                      <a:pt x="82" y="6"/>
                      <a:pt x="67" y="13"/>
                      <a:pt x="52" y="21"/>
                    </a:cubicBezTo>
                    <a:close/>
                  </a:path>
                </a:pathLst>
              </a:custGeom>
              <a:solidFill>
                <a:srgbClr val="7F49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0" name="Freeform 20"/>
              <p:cNvSpPr>
                <a:spLocks/>
              </p:cNvSpPr>
              <p:nvPr/>
            </p:nvSpPr>
            <p:spPr bwMode="auto">
              <a:xfrm>
                <a:off x="3671892" y="2325691"/>
                <a:ext cx="876301" cy="1241427"/>
              </a:xfrm>
              <a:custGeom>
                <a:avLst/>
                <a:gdLst>
                  <a:gd name="T0" fmla="*/ 0 w 552"/>
                  <a:gd name="T1" fmla="*/ 93 h 782"/>
                  <a:gd name="T2" fmla="*/ 386 w 552"/>
                  <a:gd name="T3" fmla="*/ 782 h 782"/>
                  <a:gd name="T4" fmla="*/ 552 w 552"/>
                  <a:gd name="T5" fmla="*/ 690 h 782"/>
                  <a:gd name="T6" fmla="*/ 166 w 552"/>
                  <a:gd name="T7" fmla="*/ 0 h 782"/>
                  <a:gd name="T8" fmla="*/ 0 w 552"/>
                  <a:gd name="T9" fmla="*/ 93 h 782"/>
                </a:gdLst>
                <a:ahLst/>
                <a:cxnLst>
                  <a:cxn ang="0">
                    <a:pos x="T0" y="T1"/>
                  </a:cxn>
                  <a:cxn ang="0">
                    <a:pos x="T2" y="T3"/>
                  </a:cxn>
                  <a:cxn ang="0">
                    <a:pos x="T4" y="T5"/>
                  </a:cxn>
                  <a:cxn ang="0">
                    <a:pos x="T6" y="T7"/>
                  </a:cxn>
                  <a:cxn ang="0">
                    <a:pos x="T8" y="T9"/>
                  </a:cxn>
                </a:cxnLst>
                <a:rect l="0" t="0" r="r" b="b"/>
                <a:pathLst>
                  <a:path w="552" h="782">
                    <a:moveTo>
                      <a:pt x="0" y="93"/>
                    </a:moveTo>
                    <a:lnTo>
                      <a:pt x="386" y="782"/>
                    </a:lnTo>
                    <a:lnTo>
                      <a:pt x="552" y="690"/>
                    </a:lnTo>
                    <a:lnTo>
                      <a:pt x="166" y="0"/>
                    </a:lnTo>
                    <a:lnTo>
                      <a:pt x="0" y="93"/>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1" name="Freeform 21"/>
              <p:cNvSpPr>
                <a:spLocks/>
              </p:cNvSpPr>
              <p:nvPr/>
            </p:nvSpPr>
            <p:spPr bwMode="auto">
              <a:xfrm>
                <a:off x="3931616" y="2246316"/>
                <a:ext cx="768017" cy="1177926"/>
              </a:xfrm>
              <a:custGeom>
                <a:avLst/>
                <a:gdLst>
                  <a:gd name="T0" fmla="*/ 92 w 479"/>
                  <a:gd name="T1" fmla="*/ 0 h 742"/>
                  <a:gd name="T2" fmla="*/ 0 w 479"/>
                  <a:gd name="T3" fmla="*/ 52 h 742"/>
                  <a:gd name="T4" fmla="*/ 386 w 479"/>
                  <a:gd name="T5" fmla="*/ 742 h 742"/>
                  <a:gd name="T6" fmla="*/ 479 w 479"/>
                  <a:gd name="T7" fmla="*/ 692 h 742"/>
                  <a:gd name="T8" fmla="*/ 92 w 479"/>
                  <a:gd name="T9" fmla="*/ 0 h 742"/>
                </a:gdLst>
                <a:ahLst/>
                <a:cxnLst>
                  <a:cxn ang="0">
                    <a:pos x="T0" y="T1"/>
                  </a:cxn>
                  <a:cxn ang="0">
                    <a:pos x="T2" y="T3"/>
                  </a:cxn>
                  <a:cxn ang="0">
                    <a:pos x="T4" y="T5"/>
                  </a:cxn>
                  <a:cxn ang="0">
                    <a:pos x="T6" y="T7"/>
                  </a:cxn>
                  <a:cxn ang="0">
                    <a:pos x="T8" y="T9"/>
                  </a:cxn>
                </a:cxnLst>
                <a:rect l="0" t="0" r="r" b="b"/>
                <a:pathLst>
                  <a:path w="479" h="742">
                    <a:moveTo>
                      <a:pt x="92" y="0"/>
                    </a:moveTo>
                    <a:lnTo>
                      <a:pt x="0" y="52"/>
                    </a:lnTo>
                    <a:lnTo>
                      <a:pt x="386" y="742"/>
                    </a:lnTo>
                    <a:lnTo>
                      <a:pt x="479" y="692"/>
                    </a:lnTo>
                    <a:lnTo>
                      <a:pt x="92" y="0"/>
                    </a:lnTo>
                    <a:close/>
                  </a:path>
                </a:pathLst>
              </a:custGeom>
              <a:solidFill>
                <a:srgbClr val="019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2" name="Freeform 22"/>
              <p:cNvSpPr>
                <a:spLocks/>
              </p:cNvSpPr>
              <p:nvPr/>
            </p:nvSpPr>
            <p:spPr bwMode="auto">
              <a:xfrm>
                <a:off x="2914654" y="2243141"/>
                <a:ext cx="1166814" cy="760413"/>
              </a:xfrm>
              <a:custGeom>
                <a:avLst/>
                <a:gdLst>
                  <a:gd name="T0" fmla="*/ 114 w 310"/>
                  <a:gd name="T1" fmla="*/ 10 h 202"/>
                  <a:gd name="T2" fmla="*/ 14 w 310"/>
                  <a:gd name="T3" fmla="*/ 165 h 202"/>
                  <a:gd name="T4" fmla="*/ 42 w 310"/>
                  <a:gd name="T5" fmla="*/ 188 h 202"/>
                  <a:gd name="T6" fmla="*/ 250 w 310"/>
                  <a:gd name="T7" fmla="*/ 151 h 202"/>
                  <a:gd name="T8" fmla="*/ 309 w 310"/>
                  <a:gd name="T9" fmla="*/ 1 h 202"/>
                  <a:gd name="T10" fmla="*/ 310 w 310"/>
                  <a:gd name="T11" fmla="*/ 0 h 202"/>
                  <a:gd name="T12" fmla="*/ 310 w 310"/>
                  <a:gd name="T13" fmla="*/ 0 h 202"/>
                  <a:gd name="T14" fmla="*/ 114 w 310"/>
                  <a:gd name="T15" fmla="*/ 1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0" h="202">
                    <a:moveTo>
                      <a:pt x="114" y="10"/>
                    </a:moveTo>
                    <a:cubicBezTo>
                      <a:pt x="38" y="74"/>
                      <a:pt x="0" y="132"/>
                      <a:pt x="14" y="165"/>
                    </a:cubicBezTo>
                    <a:cubicBezTo>
                      <a:pt x="18" y="175"/>
                      <a:pt x="27" y="183"/>
                      <a:pt x="42" y="188"/>
                    </a:cubicBezTo>
                    <a:cubicBezTo>
                      <a:pt x="85" y="202"/>
                      <a:pt x="161" y="187"/>
                      <a:pt x="250" y="151"/>
                    </a:cubicBezTo>
                    <a:cubicBezTo>
                      <a:pt x="309" y="1"/>
                      <a:pt x="309" y="1"/>
                      <a:pt x="309" y="1"/>
                    </a:cubicBezTo>
                    <a:cubicBezTo>
                      <a:pt x="310" y="0"/>
                      <a:pt x="310" y="0"/>
                      <a:pt x="310" y="0"/>
                    </a:cubicBezTo>
                    <a:cubicBezTo>
                      <a:pt x="310" y="0"/>
                      <a:pt x="310" y="0"/>
                      <a:pt x="310" y="0"/>
                    </a:cubicBezTo>
                    <a:lnTo>
                      <a:pt x="114" y="10"/>
                    </a:ln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3" name="Freeform 23"/>
              <p:cNvSpPr>
                <a:spLocks/>
              </p:cNvSpPr>
              <p:nvPr/>
            </p:nvSpPr>
            <p:spPr bwMode="auto">
              <a:xfrm>
                <a:off x="3667130" y="2243141"/>
                <a:ext cx="414338" cy="271463"/>
              </a:xfrm>
              <a:custGeom>
                <a:avLst/>
                <a:gdLst>
                  <a:gd name="T0" fmla="*/ 40 w 110"/>
                  <a:gd name="T1" fmla="*/ 3 h 72"/>
                  <a:gd name="T2" fmla="*/ 4 w 110"/>
                  <a:gd name="T3" fmla="*/ 58 h 72"/>
                  <a:gd name="T4" fmla="*/ 14 w 110"/>
                  <a:gd name="T5" fmla="*/ 67 h 72"/>
                  <a:gd name="T6" fmla="*/ 90 w 110"/>
                  <a:gd name="T7" fmla="*/ 53 h 72"/>
                  <a:gd name="T8" fmla="*/ 109 w 110"/>
                  <a:gd name="T9" fmla="*/ 0 h 72"/>
                  <a:gd name="T10" fmla="*/ 110 w 110"/>
                  <a:gd name="T11" fmla="*/ 0 h 72"/>
                  <a:gd name="T12" fmla="*/ 110 w 110"/>
                  <a:gd name="T13" fmla="*/ 0 h 72"/>
                  <a:gd name="T14" fmla="*/ 40 w 110"/>
                  <a:gd name="T15" fmla="*/ 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72">
                    <a:moveTo>
                      <a:pt x="40" y="3"/>
                    </a:moveTo>
                    <a:cubicBezTo>
                      <a:pt x="13" y="26"/>
                      <a:pt x="0" y="47"/>
                      <a:pt x="4" y="58"/>
                    </a:cubicBezTo>
                    <a:cubicBezTo>
                      <a:pt x="6" y="62"/>
                      <a:pt x="9" y="65"/>
                      <a:pt x="14" y="67"/>
                    </a:cubicBezTo>
                    <a:cubicBezTo>
                      <a:pt x="30" y="72"/>
                      <a:pt x="58" y="66"/>
                      <a:pt x="90" y="53"/>
                    </a:cubicBezTo>
                    <a:cubicBezTo>
                      <a:pt x="109" y="0"/>
                      <a:pt x="109" y="0"/>
                      <a:pt x="109" y="0"/>
                    </a:cubicBezTo>
                    <a:cubicBezTo>
                      <a:pt x="110" y="0"/>
                      <a:pt x="110" y="0"/>
                      <a:pt x="110" y="0"/>
                    </a:cubicBezTo>
                    <a:cubicBezTo>
                      <a:pt x="110" y="0"/>
                      <a:pt x="110" y="0"/>
                      <a:pt x="110" y="0"/>
                    </a:cubicBezTo>
                    <a:lnTo>
                      <a:pt x="40" y="3"/>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4" name="Freeform 24"/>
              <p:cNvSpPr>
                <a:spLocks/>
              </p:cNvSpPr>
              <p:nvPr/>
            </p:nvSpPr>
            <p:spPr bwMode="auto">
              <a:xfrm>
                <a:off x="4259268" y="2462216"/>
                <a:ext cx="692151" cy="1014414"/>
              </a:xfrm>
              <a:custGeom>
                <a:avLst/>
                <a:gdLst>
                  <a:gd name="T0" fmla="*/ 0 w 436"/>
                  <a:gd name="T1" fmla="*/ 64 h 639"/>
                  <a:gd name="T2" fmla="*/ 322 w 436"/>
                  <a:gd name="T3" fmla="*/ 639 h 639"/>
                  <a:gd name="T4" fmla="*/ 436 w 436"/>
                  <a:gd name="T5" fmla="*/ 578 h 639"/>
                  <a:gd name="T6" fmla="*/ 116 w 436"/>
                  <a:gd name="T7" fmla="*/ 0 h 639"/>
                  <a:gd name="T8" fmla="*/ 0 w 436"/>
                  <a:gd name="T9" fmla="*/ 64 h 639"/>
                </a:gdLst>
                <a:ahLst/>
                <a:cxnLst>
                  <a:cxn ang="0">
                    <a:pos x="T0" y="T1"/>
                  </a:cxn>
                  <a:cxn ang="0">
                    <a:pos x="T2" y="T3"/>
                  </a:cxn>
                  <a:cxn ang="0">
                    <a:pos x="T4" y="T5"/>
                  </a:cxn>
                  <a:cxn ang="0">
                    <a:pos x="T6" y="T7"/>
                  </a:cxn>
                  <a:cxn ang="0">
                    <a:pos x="T8" y="T9"/>
                  </a:cxn>
                </a:cxnLst>
                <a:rect l="0" t="0" r="r" b="b"/>
                <a:pathLst>
                  <a:path w="436" h="639">
                    <a:moveTo>
                      <a:pt x="0" y="64"/>
                    </a:moveTo>
                    <a:lnTo>
                      <a:pt x="322" y="639"/>
                    </a:lnTo>
                    <a:lnTo>
                      <a:pt x="436" y="578"/>
                    </a:lnTo>
                    <a:lnTo>
                      <a:pt x="116" y="0"/>
                    </a:lnTo>
                    <a:lnTo>
                      <a:pt x="0" y="64"/>
                    </a:lnTo>
                    <a:close/>
                  </a:path>
                </a:pathLst>
              </a:custGeom>
              <a:solidFill>
                <a:srgbClr val="E2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5" name="Freeform 25"/>
              <p:cNvSpPr>
                <a:spLocks/>
              </p:cNvSpPr>
              <p:nvPr/>
            </p:nvSpPr>
            <p:spPr bwMode="auto">
              <a:xfrm>
                <a:off x="4551368" y="2105028"/>
                <a:ext cx="1042989" cy="1209676"/>
              </a:xfrm>
              <a:custGeom>
                <a:avLst/>
                <a:gdLst>
                  <a:gd name="T0" fmla="*/ 337 w 657"/>
                  <a:gd name="T1" fmla="*/ 0 h 762"/>
                  <a:gd name="T2" fmla="*/ 0 w 657"/>
                  <a:gd name="T3" fmla="*/ 187 h 762"/>
                  <a:gd name="T4" fmla="*/ 323 w 657"/>
                  <a:gd name="T5" fmla="*/ 762 h 762"/>
                  <a:gd name="T6" fmla="*/ 657 w 657"/>
                  <a:gd name="T7" fmla="*/ 575 h 762"/>
                  <a:gd name="T8" fmla="*/ 337 w 657"/>
                  <a:gd name="T9" fmla="*/ 0 h 762"/>
                </a:gdLst>
                <a:ahLst/>
                <a:cxnLst>
                  <a:cxn ang="0">
                    <a:pos x="T0" y="T1"/>
                  </a:cxn>
                  <a:cxn ang="0">
                    <a:pos x="T2" y="T3"/>
                  </a:cxn>
                  <a:cxn ang="0">
                    <a:pos x="T4" y="T5"/>
                  </a:cxn>
                  <a:cxn ang="0">
                    <a:pos x="T6" y="T7"/>
                  </a:cxn>
                  <a:cxn ang="0">
                    <a:pos x="T8" y="T9"/>
                  </a:cxn>
                </a:cxnLst>
                <a:rect l="0" t="0" r="r" b="b"/>
                <a:pathLst>
                  <a:path w="657" h="762">
                    <a:moveTo>
                      <a:pt x="337" y="0"/>
                    </a:moveTo>
                    <a:lnTo>
                      <a:pt x="0" y="187"/>
                    </a:lnTo>
                    <a:lnTo>
                      <a:pt x="323" y="762"/>
                    </a:lnTo>
                    <a:lnTo>
                      <a:pt x="657" y="575"/>
                    </a:lnTo>
                    <a:lnTo>
                      <a:pt x="337" y="0"/>
                    </a:lnTo>
                    <a:close/>
                  </a:path>
                </a:pathLst>
              </a:custGeom>
              <a:solidFill>
                <a:srgbClr val="DDA0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6" name="Freeform 26"/>
              <p:cNvSpPr>
                <a:spLocks/>
              </p:cNvSpPr>
              <p:nvPr/>
            </p:nvSpPr>
            <p:spPr bwMode="auto">
              <a:xfrm>
                <a:off x="2971804" y="2803529"/>
                <a:ext cx="1963740" cy="2136778"/>
              </a:xfrm>
              <a:custGeom>
                <a:avLst/>
                <a:gdLst>
                  <a:gd name="T0" fmla="*/ 27 w 522"/>
                  <a:gd name="T1" fmla="*/ 40 h 568"/>
                  <a:gd name="T2" fmla="*/ 0 w 522"/>
                  <a:gd name="T3" fmla="*/ 18 h 568"/>
                  <a:gd name="T4" fmla="*/ 288 w 522"/>
                  <a:gd name="T5" fmla="*/ 535 h 568"/>
                  <a:gd name="T6" fmla="*/ 314 w 522"/>
                  <a:gd name="T7" fmla="*/ 554 h 568"/>
                  <a:gd name="T8" fmla="*/ 522 w 522"/>
                  <a:gd name="T9" fmla="*/ 517 h 568"/>
                  <a:gd name="T10" fmla="*/ 234 w 522"/>
                  <a:gd name="T11" fmla="*/ 0 h 568"/>
                  <a:gd name="T12" fmla="*/ 27 w 522"/>
                  <a:gd name="T13" fmla="*/ 40 h 568"/>
                </a:gdLst>
                <a:ahLst/>
                <a:cxnLst>
                  <a:cxn ang="0">
                    <a:pos x="T0" y="T1"/>
                  </a:cxn>
                  <a:cxn ang="0">
                    <a:pos x="T2" y="T3"/>
                  </a:cxn>
                  <a:cxn ang="0">
                    <a:pos x="T4" y="T5"/>
                  </a:cxn>
                  <a:cxn ang="0">
                    <a:pos x="T6" y="T7"/>
                  </a:cxn>
                  <a:cxn ang="0">
                    <a:pos x="T8" y="T9"/>
                  </a:cxn>
                  <a:cxn ang="0">
                    <a:pos x="T10" y="T11"/>
                  </a:cxn>
                  <a:cxn ang="0">
                    <a:pos x="T12" y="T13"/>
                  </a:cxn>
                </a:cxnLst>
                <a:rect l="0" t="0" r="r" b="b"/>
                <a:pathLst>
                  <a:path w="522" h="568">
                    <a:moveTo>
                      <a:pt x="27" y="40"/>
                    </a:moveTo>
                    <a:cubicBezTo>
                      <a:pt x="14" y="36"/>
                      <a:pt x="4" y="27"/>
                      <a:pt x="0" y="18"/>
                    </a:cubicBezTo>
                    <a:cubicBezTo>
                      <a:pt x="288" y="535"/>
                      <a:pt x="288" y="535"/>
                      <a:pt x="288" y="535"/>
                    </a:cubicBezTo>
                    <a:cubicBezTo>
                      <a:pt x="292" y="543"/>
                      <a:pt x="301" y="550"/>
                      <a:pt x="314" y="554"/>
                    </a:cubicBezTo>
                    <a:cubicBezTo>
                      <a:pt x="356" y="568"/>
                      <a:pt x="435" y="552"/>
                      <a:pt x="522" y="517"/>
                    </a:cubicBezTo>
                    <a:cubicBezTo>
                      <a:pt x="234" y="0"/>
                      <a:pt x="234" y="0"/>
                      <a:pt x="234" y="0"/>
                    </a:cubicBezTo>
                    <a:cubicBezTo>
                      <a:pt x="147" y="36"/>
                      <a:pt x="70" y="54"/>
                      <a:pt x="27" y="40"/>
                    </a:cubicBez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7" name="Freeform 27"/>
              <p:cNvSpPr>
                <a:spLocks/>
              </p:cNvSpPr>
              <p:nvPr/>
            </p:nvSpPr>
            <p:spPr bwMode="auto">
              <a:xfrm>
                <a:off x="4205293" y="2909892"/>
                <a:ext cx="1644652" cy="1838327"/>
              </a:xfrm>
              <a:custGeom>
                <a:avLst/>
                <a:gdLst>
                  <a:gd name="T0" fmla="*/ 190 w 437"/>
                  <a:gd name="T1" fmla="*/ 39 h 489"/>
                  <a:gd name="T2" fmla="*/ 0 w 437"/>
                  <a:gd name="T3" fmla="*/ 141 h 489"/>
                  <a:gd name="T4" fmla="*/ 194 w 437"/>
                  <a:gd name="T5" fmla="*/ 489 h 489"/>
                  <a:gd name="T6" fmla="*/ 384 w 437"/>
                  <a:gd name="T7" fmla="*/ 386 h 489"/>
                  <a:gd name="T8" fmla="*/ 437 w 437"/>
                  <a:gd name="T9" fmla="*/ 347 h 489"/>
                  <a:gd name="T10" fmla="*/ 243 w 437"/>
                  <a:gd name="T11" fmla="*/ 0 h 489"/>
                  <a:gd name="T12" fmla="*/ 190 w 437"/>
                  <a:gd name="T13" fmla="*/ 39 h 489"/>
                </a:gdLst>
                <a:ahLst/>
                <a:cxnLst>
                  <a:cxn ang="0">
                    <a:pos x="T0" y="T1"/>
                  </a:cxn>
                  <a:cxn ang="0">
                    <a:pos x="T2" y="T3"/>
                  </a:cxn>
                  <a:cxn ang="0">
                    <a:pos x="T4" y="T5"/>
                  </a:cxn>
                  <a:cxn ang="0">
                    <a:pos x="T6" y="T7"/>
                  </a:cxn>
                  <a:cxn ang="0">
                    <a:pos x="T8" y="T9"/>
                  </a:cxn>
                  <a:cxn ang="0">
                    <a:pos x="T10" y="T11"/>
                  </a:cxn>
                  <a:cxn ang="0">
                    <a:pos x="T12" y="T13"/>
                  </a:cxn>
                </a:cxnLst>
                <a:rect l="0" t="0" r="r" b="b"/>
                <a:pathLst>
                  <a:path w="437" h="489">
                    <a:moveTo>
                      <a:pt x="190" y="39"/>
                    </a:moveTo>
                    <a:cubicBezTo>
                      <a:pt x="129" y="81"/>
                      <a:pt x="62" y="116"/>
                      <a:pt x="0" y="141"/>
                    </a:cubicBezTo>
                    <a:cubicBezTo>
                      <a:pt x="194" y="489"/>
                      <a:pt x="194" y="489"/>
                      <a:pt x="194" y="489"/>
                    </a:cubicBezTo>
                    <a:cubicBezTo>
                      <a:pt x="256" y="463"/>
                      <a:pt x="323" y="428"/>
                      <a:pt x="384" y="386"/>
                    </a:cubicBezTo>
                    <a:cubicBezTo>
                      <a:pt x="403" y="373"/>
                      <a:pt x="420" y="360"/>
                      <a:pt x="437" y="347"/>
                    </a:cubicBezTo>
                    <a:cubicBezTo>
                      <a:pt x="243" y="0"/>
                      <a:pt x="243" y="0"/>
                      <a:pt x="243" y="0"/>
                    </a:cubicBezTo>
                    <a:cubicBezTo>
                      <a:pt x="227" y="13"/>
                      <a:pt x="209" y="26"/>
                      <a:pt x="190" y="39"/>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8" name="Freeform 28"/>
              <p:cNvSpPr>
                <a:spLocks/>
              </p:cNvSpPr>
              <p:nvPr/>
            </p:nvSpPr>
            <p:spPr bwMode="auto">
              <a:xfrm>
                <a:off x="4940306" y="1973266"/>
                <a:ext cx="1358902" cy="2239965"/>
              </a:xfrm>
              <a:custGeom>
                <a:avLst/>
                <a:gdLst>
                  <a:gd name="T0" fmla="*/ 109 w 361"/>
                  <a:gd name="T1" fmla="*/ 0 h 596"/>
                  <a:gd name="T2" fmla="*/ 69 w 361"/>
                  <a:gd name="T3" fmla="*/ 103 h 596"/>
                  <a:gd name="T4" fmla="*/ 69 w 361"/>
                  <a:gd name="T5" fmla="*/ 103 h 596"/>
                  <a:gd name="T6" fmla="*/ 0 w 361"/>
                  <a:gd name="T7" fmla="*/ 167 h 596"/>
                  <a:gd name="T8" fmla="*/ 240 w 361"/>
                  <a:gd name="T9" fmla="*/ 596 h 596"/>
                  <a:gd name="T10" fmla="*/ 308 w 361"/>
                  <a:gd name="T11" fmla="*/ 532 h 596"/>
                  <a:gd name="T12" fmla="*/ 348 w 361"/>
                  <a:gd name="T13" fmla="*/ 429 h 596"/>
                  <a:gd name="T14" fmla="*/ 109 w 361"/>
                  <a:gd name="T15" fmla="*/ 0 h 5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596">
                    <a:moveTo>
                      <a:pt x="109" y="0"/>
                    </a:moveTo>
                    <a:cubicBezTo>
                      <a:pt x="122" y="23"/>
                      <a:pt x="107" y="60"/>
                      <a:pt x="69" y="103"/>
                    </a:cubicBezTo>
                    <a:cubicBezTo>
                      <a:pt x="69" y="103"/>
                      <a:pt x="69" y="103"/>
                      <a:pt x="69" y="103"/>
                    </a:cubicBezTo>
                    <a:cubicBezTo>
                      <a:pt x="51" y="123"/>
                      <a:pt x="28" y="145"/>
                      <a:pt x="0" y="167"/>
                    </a:cubicBezTo>
                    <a:cubicBezTo>
                      <a:pt x="240" y="596"/>
                      <a:pt x="240" y="596"/>
                      <a:pt x="240" y="596"/>
                    </a:cubicBezTo>
                    <a:cubicBezTo>
                      <a:pt x="267" y="574"/>
                      <a:pt x="290" y="552"/>
                      <a:pt x="308" y="532"/>
                    </a:cubicBezTo>
                    <a:cubicBezTo>
                      <a:pt x="346" y="489"/>
                      <a:pt x="361" y="452"/>
                      <a:pt x="348" y="429"/>
                    </a:cubicBezTo>
                    <a:lnTo>
                      <a:pt x="109" y="0"/>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9" name="Freeform 29"/>
              <p:cNvSpPr>
                <a:spLocks/>
              </p:cNvSpPr>
              <p:nvPr/>
            </p:nvSpPr>
            <p:spPr bwMode="auto">
              <a:xfrm>
                <a:off x="4262443" y="1855791"/>
                <a:ext cx="1150939" cy="755651"/>
              </a:xfrm>
              <a:custGeom>
                <a:avLst/>
                <a:gdLst>
                  <a:gd name="T0" fmla="*/ 290 w 306"/>
                  <a:gd name="T1" fmla="*/ 29 h 201"/>
                  <a:gd name="T2" fmla="*/ 266 w 306"/>
                  <a:gd name="T3" fmla="*/ 13 h 201"/>
                  <a:gd name="T4" fmla="*/ 76 w 306"/>
                  <a:gd name="T5" fmla="*/ 43 h 201"/>
                  <a:gd name="T6" fmla="*/ 0 w 306"/>
                  <a:gd name="T7" fmla="*/ 189 h 201"/>
                  <a:gd name="T8" fmla="*/ 13 w 306"/>
                  <a:gd name="T9" fmla="*/ 186 h 201"/>
                  <a:gd name="T10" fmla="*/ 91 w 306"/>
                  <a:gd name="T11" fmla="*/ 169 h 201"/>
                  <a:gd name="T12" fmla="*/ 65 w 306"/>
                  <a:gd name="T13" fmla="*/ 193 h 201"/>
                  <a:gd name="T14" fmla="*/ 179 w 306"/>
                  <a:gd name="T15" fmla="*/ 201 h 201"/>
                  <a:gd name="T16" fmla="*/ 251 w 306"/>
                  <a:gd name="T17" fmla="*/ 134 h 201"/>
                  <a:gd name="T18" fmla="*/ 248 w 306"/>
                  <a:gd name="T19" fmla="*/ 134 h 201"/>
                  <a:gd name="T20" fmla="*/ 253 w 306"/>
                  <a:gd name="T21" fmla="*/ 133 h 201"/>
                  <a:gd name="T22" fmla="*/ 290 w 306"/>
                  <a:gd name="T23" fmla="*/ 2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6" h="201">
                    <a:moveTo>
                      <a:pt x="290" y="29"/>
                    </a:moveTo>
                    <a:cubicBezTo>
                      <a:pt x="284" y="22"/>
                      <a:pt x="277" y="17"/>
                      <a:pt x="266" y="13"/>
                    </a:cubicBezTo>
                    <a:cubicBezTo>
                      <a:pt x="226" y="0"/>
                      <a:pt x="156" y="13"/>
                      <a:pt x="76" y="43"/>
                    </a:cubicBezTo>
                    <a:cubicBezTo>
                      <a:pt x="0" y="189"/>
                      <a:pt x="0" y="189"/>
                      <a:pt x="0" y="189"/>
                    </a:cubicBezTo>
                    <a:cubicBezTo>
                      <a:pt x="13" y="186"/>
                      <a:pt x="13" y="186"/>
                      <a:pt x="13" y="186"/>
                    </a:cubicBezTo>
                    <a:cubicBezTo>
                      <a:pt x="91" y="169"/>
                      <a:pt x="91" y="169"/>
                      <a:pt x="91" y="169"/>
                    </a:cubicBezTo>
                    <a:cubicBezTo>
                      <a:pt x="84" y="177"/>
                      <a:pt x="76" y="185"/>
                      <a:pt x="65" y="193"/>
                    </a:cubicBezTo>
                    <a:cubicBezTo>
                      <a:pt x="179" y="201"/>
                      <a:pt x="179" y="201"/>
                      <a:pt x="179" y="201"/>
                    </a:cubicBezTo>
                    <a:cubicBezTo>
                      <a:pt x="208" y="178"/>
                      <a:pt x="233" y="155"/>
                      <a:pt x="251" y="134"/>
                    </a:cubicBezTo>
                    <a:cubicBezTo>
                      <a:pt x="248" y="134"/>
                      <a:pt x="248" y="134"/>
                      <a:pt x="248" y="134"/>
                    </a:cubicBezTo>
                    <a:cubicBezTo>
                      <a:pt x="253" y="133"/>
                      <a:pt x="253" y="133"/>
                      <a:pt x="253" y="133"/>
                    </a:cubicBezTo>
                    <a:cubicBezTo>
                      <a:pt x="292" y="89"/>
                      <a:pt x="306" y="51"/>
                      <a:pt x="290" y="29"/>
                    </a:cubicBezTo>
                    <a:close/>
                  </a:path>
                </a:pathLst>
              </a:custGeom>
              <a:solidFill>
                <a:srgbClr val="FCDB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0" name="Rectangle 30"/>
              <p:cNvSpPr>
                <a:spLocks noChangeArrowheads="1"/>
              </p:cNvSpPr>
              <p:nvPr/>
            </p:nvSpPr>
            <p:spPr bwMode="auto">
              <a:xfrm>
                <a:off x="4341818" y="2701929"/>
                <a:ext cx="1588" cy="4763"/>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1" name="Rectangle 31"/>
              <p:cNvSpPr>
                <a:spLocks noChangeArrowheads="1"/>
              </p:cNvSpPr>
              <p:nvPr/>
            </p:nvSpPr>
            <p:spPr bwMode="auto">
              <a:xfrm>
                <a:off x="4337056" y="2706692"/>
                <a:ext cx="4763" cy="1588"/>
              </a:xfrm>
              <a:prstGeom prst="rect">
                <a:avLst/>
              </a:prstGeom>
              <a:solidFill>
                <a:srgbClr val="427D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2" name="Freeform 32"/>
              <p:cNvSpPr>
                <a:spLocks/>
              </p:cNvSpPr>
              <p:nvPr/>
            </p:nvSpPr>
            <p:spPr bwMode="auto">
              <a:xfrm>
                <a:off x="4210056" y="2871792"/>
                <a:ext cx="898526" cy="568326"/>
              </a:xfrm>
              <a:custGeom>
                <a:avLst/>
                <a:gdLst>
                  <a:gd name="T0" fmla="*/ 106 w 239"/>
                  <a:gd name="T1" fmla="*/ 19 h 151"/>
                  <a:gd name="T2" fmla="*/ 79 w 239"/>
                  <a:gd name="T3" fmla="*/ 36 h 151"/>
                  <a:gd name="T4" fmla="*/ 39 w 239"/>
                  <a:gd name="T5" fmla="*/ 53 h 151"/>
                  <a:gd name="T6" fmla="*/ 59 w 239"/>
                  <a:gd name="T7" fmla="*/ 0 h 151"/>
                  <a:gd name="T8" fmla="*/ 59 w 239"/>
                  <a:gd name="T9" fmla="*/ 0 h 151"/>
                  <a:gd name="T10" fmla="*/ 0 w 239"/>
                  <a:gd name="T11" fmla="*/ 151 h 151"/>
                  <a:gd name="T12" fmla="*/ 111 w 239"/>
                  <a:gd name="T13" fmla="*/ 98 h 151"/>
                  <a:gd name="T14" fmla="*/ 187 w 239"/>
                  <a:gd name="T15" fmla="*/ 51 h 151"/>
                  <a:gd name="T16" fmla="*/ 239 w 239"/>
                  <a:gd name="T17" fmla="*/ 13 h 151"/>
                  <a:gd name="T18" fmla="*/ 125 w 239"/>
                  <a:gd name="T19" fmla="*/ 5 h 151"/>
                  <a:gd name="T20" fmla="*/ 106 w 239"/>
                  <a:gd name="T21" fmla="*/ 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151">
                    <a:moveTo>
                      <a:pt x="106" y="19"/>
                    </a:moveTo>
                    <a:cubicBezTo>
                      <a:pt x="97" y="25"/>
                      <a:pt x="88" y="30"/>
                      <a:pt x="79" y="36"/>
                    </a:cubicBezTo>
                    <a:cubicBezTo>
                      <a:pt x="66" y="43"/>
                      <a:pt x="51" y="48"/>
                      <a:pt x="39" y="53"/>
                    </a:cubicBezTo>
                    <a:cubicBezTo>
                      <a:pt x="59" y="0"/>
                      <a:pt x="59" y="0"/>
                      <a:pt x="59" y="0"/>
                    </a:cubicBezTo>
                    <a:cubicBezTo>
                      <a:pt x="59" y="0"/>
                      <a:pt x="59" y="0"/>
                      <a:pt x="59" y="0"/>
                    </a:cubicBezTo>
                    <a:cubicBezTo>
                      <a:pt x="0" y="151"/>
                      <a:pt x="0" y="151"/>
                      <a:pt x="0" y="151"/>
                    </a:cubicBezTo>
                    <a:cubicBezTo>
                      <a:pt x="36" y="136"/>
                      <a:pt x="74" y="118"/>
                      <a:pt x="111" y="98"/>
                    </a:cubicBezTo>
                    <a:cubicBezTo>
                      <a:pt x="137" y="83"/>
                      <a:pt x="162" y="68"/>
                      <a:pt x="187" y="51"/>
                    </a:cubicBezTo>
                    <a:cubicBezTo>
                      <a:pt x="206" y="38"/>
                      <a:pt x="223" y="25"/>
                      <a:pt x="239" y="13"/>
                    </a:cubicBezTo>
                    <a:cubicBezTo>
                      <a:pt x="125" y="5"/>
                      <a:pt x="125" y="5"/>
                      <a:pt x="125" y="5"/>
                    </a:cubicBezTo>
                    <a:cubicBezTo>
                      <a:pt x="119" y="9"/>
                      <a:pt x="113" y="14"/>
                      <a:pt x="106" y="19"/>
                    </a:cubicBezTo>
                    <a:close/>
                  </a:path>
                </a:pathLst>
              </a:custGeom>
              <a:solidFill>
                <a:srgbClr val="FFD3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3" name="Freeform 33"/>
              <p:cNvSpPr>
                <a:spLocks/>
              </p:cNvSpPr>
              <p:nvPr/>
            </p:nvSpPr>
            <p:spPr bwMode="auto">
              <a:xfrm>
                <a:off x="4356106" y="2878142"/>
                <a:ext cx="323850" cy="198438"/>
              </a:xfrm>
              <a:custGeom>
                <a:avLst/>
                <a:gdLst>
                  <a:gd name="T0" fmla="*/ 40 w 86"/>
                  <a:gd name="T1" fmla="*/ 36 h 53"/>
                  <a:gd name="T2" fmla="*/ 67 w 86"/>
                  <a:gd name="T3" fmla="*/ 19 h 53"/>
                  <a:gd name="T4" fmla="*/ 86 w 86"/>
                  <a:gd name="T5" fmla="*/ 5 h 53"/>
                  <a:gd name="T6" fmla="*/ 21 w 86"/>
                  <a:gd name="T7" fmla="*/ 0 h 53"/>
                  <a:gd name="T8" fmla="*/ 20 w 86"/>
                  <a:gd name="T9" fmla="*/ 0 h 53"/>
                  <a:gd name="T10" fmla="*/ 0 w 86"/>
                  <a:gd name="T11" fmla="*/ 53 h 53"/>
                  <a:gd name="T12" fmla="*/ 40 w 86"/>
                  <a:gd name="T13" fmla="*/ 36 h 53"/>
                </a:gdLst>
                <a:ahLst/>
                <a:cxnLst>
                  <a:cxn ang="0">
                    <a:pos x="T0" y="T1"/>
                  </a:cxn>
                  <a:cxn ang="0">
                    <a:pos x="T2" y="T3"/>
                  </a:cxn>
                  <a:cxn ang="0">
                    <a:pos x="T4" y="T5"/>
                  </a:cxn>
                  <a:cxn ang="0">
                    <a:pos x="T6" y="T7"/>
                  </a:cxn>
                  <a:cxn ang="0">
                    <a:pos x="T8" y="T9"/>
                  </a:cxn>
                  <a:cxn ang="0">
                    <a:pos x="T10" y="T11"/>
                  </a:cxn>
                  <a:cxn ang="0">
                    <a:pos x="T12" y="T13"/>
                  </a:cxn>
                </a:cxnLst>
                <a:rect l="0" t="0" r="r" b="b"/>
                <a:pathLst>
                  <a:path w="86" h="53">
                    <a:moveTo>
                      <a:pt x="40" y="36"/>
                    </a:moveTo>
                    <a:cubicBezTo>
                      <a:pt x="49" y="30"/>
                      <a:pt x="58" y="25"/>
                      <a:pt x="67" y="19"/>
                    </a:cubicBezTo>
                    <a:cubicBezTo>
                      <a:pt x="74" y="14"/>
                      <a:pt x="80" y="9"/>
                      <a:pt x="86" y="5"/>
                    </a:cubicBezTo>
                    <a:cubicBezTo>
                      <a:pt x="21" y="0"/>
                      <a:pt x="21" y="0"/>
                      <a:pt x="21" y="0"/>
                    </a:cubicBezTo>
                    <a:cubicBezTo>
                      <a:pt x="20" y="0"/>
                      <a:pt x="20" y="0"/>
                      <a:pt x="20" y="0"/>
                    </a:cubicBezTo>
                    <a:cubicBezTo>
                      <a:pt x="0" y="53"/>
                      <a:pt x="0" y="53"/>
                      <a:pt x="0" y="53"/>
                    </a:cubicBezTo>
                    <a:cubicBezTo>
                      <a:pt x="12" y="48"/>
                      <a:pt x="27" y="43"/>
                      <a:pt x="40" y="36"/>
                    </a:cubicBezTo>
                    <a:close/>
                  </a:path>
                </a:pathLst>
              </a:custGeom>
              <a:solidFill>
                <a:srgbClr val="FFA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4" name="Freeform 34"/>
              <p:cNvSpPr>
                <a:spLocks/>
              </p:cNvSpPr>
              <p:nvPr/>
            </p:nvSpPr>
            <p:spPr bwMode="auto">
              <a:xfrm>
                <a:off x="4262443" y="2314579"/>
                <a:ext cx="420688" cy="266700"/>
              </a:xfrm>
              <a:custGeom>
                <a:avLst/>
                <a:gdLst>
                  <a:gd name="T0" fmla="*/ 95 w 112"/>
                  <a:gd name="T1" fmla="*/ 4 h 71"/>
                  <a:gd name="T2" fmla="*/ 27 w 112"/>
                  <a:gd name="T3" fmla="*/ 15 h 71"/>
                  <a:gd name="T4" fmla="*/ 0 w 112"/>
                  <a:gd name="T5" fmla="*/ 66 h 71"/>
                  <a:gd name="T6" fmla="*/ 0 w 112"/>
                  <a:gd name="T7" fmla="*/ 66 h 71"/>
                  <a:gd name="T8" fmla="*/ 65 w 112"/>
                  <a:gd name="T9" fmla="*/ 71 h 71"/>
                  <a:gd name="T10" fmla="*/ 91 w 112"/>
                  <a:gd name="T11" fmla="*/ 47 h 71"/>
                  <a:gd name="T12" fmla="*/ 104 w 112"/>
                  <a:gd name="T13" fmla="*/ 10 h 71"/>
                  <a:gd name="T14" fmla="*/ 95 w 112"/>
                  <a:gd name="T15" fmla="*/ 4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71">
                    <a:moveTo>
                      <a:pt x="95" y="4"/>
                    </a:moveTo>
                    <a:cubicBezTo>
                      <a:pt x="81" y="0"/>
                      <a:pt x="56" y="4"/>
                      <a:pt x="27" y="15"/>
                    </a:cubicBezTo>
                    <a:cubicBezTo>
                      <a:pt x="0" y="66"/>
                      <a:pt x="0" y="66"/>
                      <a:pt x="0" y="66"/>
                    </a:cubicBezTo>
                    <a:cubicBezTo>
                      <a:pt x="0" y="66"/>
                      <a:pt x="0" y="66"/>
                      <a:pt x="0" y="66"/>
                    </a:cubicBezTo>
                    <a:cubicBezTo>
                      <a:pt x="65" y="71"/>
                      <a:pt x="65" y="71"/>
                      <a:pt x="65" y="71"/>
                    </a:cubicBezTo>
                    <a:cubicBezTo>
                      <a:pt x="76" y="63"/>
                      <a:pt x="84" y="55"/>
                      <a:pt x="91" y="47"/>
                    </a:cubicBezTo>
                    <a:cubicBezTo>
                      <a:pt x="91" y="47"/>
                      <a:pt x="112" y="19"/>
                      <a:pt x="104" y="10"/>
                    </a:cubicBezTo>
                    <a:cubicBezTo>
                      <a:pt x="102" y="8"/>
                      <a:pt x="99" y="6"/>
                      <a:pt x="95" y="4"/>
                    </a:cubicBez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75" name="Group 37"/>
            <p:cNvGrpSpPr>
              <a:grpSpLocks noChangeAspect="1"/>
            </p:cNvGrpSpPr>
            <p:nvPr/>
          </p:nvGrpSpPr>
          <p:grpSpPr bwMode="auto">
            <a:xfrm>
              <a:off x="5756275" y="5329238"/>
              <a:ext cx="2290763" cy="134937"/>
              <a:chOff x="3634" y="3365"/>
              <a:chExt cx="1443" cy="85"/>
            </a:xfrm>
          </p:grpSpPr>
          <p:sp>
            <p:nvSpPr>
              <p:cNvPr id="76" name="AutoShape 36"/>
              <p:cNvSpPr>
                <a:spLocks noChangeAspect="1" noChangeArrowheads="1" noTextEdit="1"/>
              </p:cNvSpPr>
              <p:nvPr/>
            </p:nvSpPr>
            <p:spPr bwMode="auto">
              <a:xfrm>
                <a:off x="3636" y="3365"/>
                <a:ext cx="143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7" name="Freeform 38"/>
              <p:cNvSpPr>
                <a:spLocks/>
              </p:cNvSpPr>
              <p:nvPr/>
            </p:nvSpPr>
            <p:spPr bwMode="auto">
              <a:xfrm>
                <a:off x="5072" y="3414"/>
                <a:ext cx="5" cy="3"/>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0" y="0"/>
                      <a:pt x="1"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8" name="Freeform 39"/>
              <p:cNvSpPr>
                <a:spLocks/>
              </p:cNvSpPr>
              <p:nvPr/>
            </p:nvSpPr>
            <p:spPr bwMode="auto">
              <a:xfrm>
                <a:off x="5030" y="3422"/>
                <a:ext cx="5" cy="2"/>
              </a:xfrm>
              <a:custGeom>
                <a:avLst/>
                <a:gdLst>
                  <a:gd name="T0" fmla="*/ 5 w 5"/>
                  <a:gd name="T1" fmla="*/ 0 h 2"/>
                  <a:gd name="T2" fmla="*/ 5 w 5"/>
                  <a:gd name="T3" fmla="*/ 0 h 2"/>
                  <a:gd name="T4" fmla="*/ 0 w 5"/>
                  <a:gd name="T5" fmla="*/ 2 h 2"/>
                  <a:gd name="T6" fmla="*/ 5 w 5"/>
                  <a:gd name="T7" fmla="*/ 0 h 2"/>
                </a:gdLst>
                <a:ahLst/>
                <a:cxnLst>
                  <a:cxn ang="0">
                    <a:pos x="T0" y="T1"/>
                  </a:cxn>
                  <a:cxn ang="0">
                    <a:pos x="T2" y="T3"/>
                  </a:cxn>
                  <a:cxn ang="0">
                    <a:pos x="T4" y="T5"/>
                  </a:cxn>
                  <a:cxn ang="0">
                    <a:pos x="T6" y="T7"/>
                  </a:cxn>
                </a:cxnLst>
                <a:rect l="0" t="0" r="r" b="b"/>
                <a:pathLst>
                  <a:path w="5" h="2">
                    <a:moveTo>
                      <a:pt x="5" y="0"/>
                    </a:moveTo>
                    <a:lnTo>
                      <a:pt x="5" y="0"/>
                    </a:lnTo>
                    <a:lnTo>
                      <a:pt x="0" y="2"/>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9" name="Freeform 40"/>
              <p:cNvSpPr>
                <a:spLocks/>
              </p:cNvSpPr>
              <p:nvPr/>
            </p:nvSpPr>
            <p:spPr bwMode="auto">
              <a:xfrm>
                <a:off x="4997" y="3422"/>
                <a:ext cx="26" cy="5"/>
              </a:xfrm>
              <a:custGeom>
                <a:avLst/>
                <a:gdLst>
                  <a:gd name="T0" fmla="*/ 0 w 11"/>
                  <a:gd name="T1" fmla="*/ 1 h 2"/>
                  <a:gd name="T2" fmla="*/ 9 w 11"/>
                  <a:gd name="T3" fmla="*/ 1 h 2"/>
                  <a:gd name="T4" fmla="*/ 9 w 11"/>
                  <a:gd name="T5" fmla="*/ 1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cubicBezTo>
                      <a:pt x="2" y="2"/>
                      <a:pt x="6" y="0"/>
                      <a:pt x="9" y="1"/>
                    </a:cubicBezTo>
                    <a:cubicBezTo>
                      <a:pt x="9" y="1"/>
                      <a:pt x="9" y="1"/>
                      <a:pt x="9" y="1"/>
                    </a:cubicBezTo>
                    <a:cubicBezTo>
                      <a:pt x="11" y="0"/>
                      <a:pt x="11" y="0"/>
                      <a:pt x="11" y="0"/>
                    </a:cubicBezTo>
                    <a:cubicBezTo>
                      <a:pt x="7" y="0"/>
                      <a:pt x="3"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0" name="Freeform 41"/>
              <p:cNvSpPr>
                <a:spLocks/>
              </p:cNvSpPr>
              <p:nvPr/>
            </p:nvSpPr>
            <p:spPr bwMode="auto">
              <a:xfrm>
                <a:off x="4973" y="3417"/>
                <a:ext cx="9" cy="0"/>
              </a:xfrm>
              <a:custGeom>
                <a:avLst/>
                <a:gdLst>
                  <a:gd name="T0" fmla="*/ 4 w 4"/>
                  <a:gd name="T1" fmla="*/ 3 w 4"/>
                  <a:gd name="T2" fmla="*/ 2 w 4"/>
                  <a:gd name="T3" fmla="*/ 4 w 4"/>
                </a:gdLst>
                <a:ahLst/>
                <a:cxnLst>
                  <a:cxn ang="0">
                    <a:pos x="T0" y="0"/>
                  </a:cxn>
                  <a:cxn ang="0">
                    <a:pos x="T1" y="0"/>
                  </a:cxn>
                  <a:cxn ang="0">
                    <a:pos x="T2" y="0"/>
                  </a:cxn>
                  <a:cxn ang="0">
                    <a:pos x="T3" y="0"/>
                  </a:cxn>
                </a:cxnLst>
                <a:rect l="0" t="0" r="r" b="b"/>
                <a:pathLst>
                  <a:path w="4">
                    <a:moveTo>
                      <a:pt x="4" y="0"/>
                    </a:moveTo>
                    <a:cubicBezTo>
                      <a:pt x="4" y="0"/>
                      <a:pt x="4" y="0"/>
                      <a:pt x="3" y="0"/>
                    </a:cubicBezTo>
                    <a:cubicBezTo>
                      <a:pt x="3" y="0"/>
                      <a:pt x="3" y="0"/>
                      <a:pt x="2" y="0"/>
                    </a:cubicBezTo>
                    <a:cubicBezTo>
                      <a:pt x="2" y="0"/>
                      <a:pt x="0"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1" name="Freeform 42"/>
              <p:cNvSpPr>
                <a:spLocks/>
              </p:cNvSpPr>
              <p:nvPr/>
            </p:nvSpPr>
            <p:spPr bwMode="auto">
              <a:xfrm>
                <a:off x="4978" y="3414"/>
                <a:ext cx="7" cy="3"/>
              </a:xfrm>
              <a:custGeom>
                <a:avLst/>
                <a:gdLst>
                  <a:gd name="T0" fmla="*/ 1 w 3"/>
                  <a:gd name="T1" fmla="*/ 1 h 1"/>
                  <a:gd name="T2" fmla="*/ 1 w 3"/>
                  <a:gd name="T3" fmla="*/ 1 h 1"/>
                </a:gdLst>
                <a:ahLst/>
                <a:cxnLst>
                  <a:cxn ang="0">
                    <a:pos x="T0" y="T1"/>
                  </a:cxn>
                  <a:cxn ang="0">
                    <a:pos x="T2" y="T3"/>
                  </a:cxn>
                </a:cxnLst>
                <a:rect l="0" t="0" r="r" b="b"/>
                <a:pathLst>
                  <a:path w="3" h="1">
                    <a:moveTo>
                      <a:pt x="1" y="1"/>
                    </a:moveTo>
                    <a:cubicBezTo>
                      <a:pt x="3" y="1"/>
                      <a:pt x="0" y="0"/>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2" name="Freeform 43"/>
              <p:cNvSpPr>
                <a:spLocks/>
              </p:cNvSpPr>
              <p:nvPr/>
            </p:nvSpPr>
            <p:spPr bwMode="auto">
              <a:xfrm>
                <a:off x="4959" y="3414"/>
                <a:ext cx="9" cy="3"/>
              </a:xfrm>
              <a:custGeom>
                <a:avLst/>
                <a:gdLst>
                  <a:gd name="T0" fmla="*/ 2 w 4"/>
                  <a:gd name="T1" fmla="*/ 0 h 1"/>
                  <a:gd name="T2" fmla="*/ 2 w 4"/>
                  <a:gd name="T3" fmla="*/ 1 h 1"/>
                  <a:gd name="T4" fmla="*/ 4 w 4"/>
                  <a:gd name="T5" fmla="*/ 1 h 1"/>
                  <a:gd name="T6" fmla="*/ 2 w 4"/>
                  <a:gd name="T7" fmla="*/ 0 h 1"/>
                </a:gdLst>
                <a:ahLst/>
                <a:cxnLst>
                  <a:cxn ang="0">
                    <a:pos x="T0" y="T1"/>
                  </a:cxn>
                  <a:cxn ang="0">
                    <a:pos x="T2" y="T3"/>
                  </a:cxn>
                  <a:cxn ang="0">
                    <a:pos x="T4" y="T5"/>
                  </a:cxn>
                  <a:cxn ang="0">
                    <a:pos x="T6" y="T7"/>
                  </a:cxn>
                </a:cxnLst>
                <a:rect l="0" t="0" r="r" b="b"/>
                <a:pathLst>
                  <a:path w="4" h="1">
                    <a:moveTo>
                      <a:pt x="2" y="0"/>
                    </a:moveTo>
                    <a:cubicBezTo>
                      <a:pt x="0" y="0"/>
                      <a:pt x="0" y="1"/>
                      <a:pt x="2" y="1"/>
                    </a:cubicBezTo>
                    <a:cubicBezTo>
                      <a:pt x="4" y="1"/>
                      <a:pt x="4" y="1"/>
                      <a:pt x="4" y="1"/>
                    </a:cubicBezTo>
                    <a:cubicBezTo>
                      <a:pt x="3"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3" name="Freeform 44"/>
              <p:cNvSpPr>
                <a:spLocks/>
              </p:cNvSpPr>
              <p:nvPr/>
            </p:nvSpPr>
            <p:spPr bwMode="auto">
              <a:xfrm>
                <a:off x="4959" y="3419"/>
                <a:ext cx="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4" name="Freeform 45"/>
              <p:cNvSpPr>
                <a:spLocks/>
              </p:cNvSpPr>
              <p:nvPr/>
            </p:nvSpPr>
            <p:spPr bwMode="auto">
              <a:xfrm>
                <a:off x="4961" y="3419"/>
                <a:ext cx="5" cy="3"/>
              </a:xfrm>
              <a:custGeom>
                <a:avLst/>
                <a:gdLst>
                  <a:gd name="T0" fmla="*/ 1 w 2"/>
                  <a:gd name="T1" fmla="*/ 0 h 1"/>
                  <a:gd name="T2" fmla="*/ 2 w 2"/>
                  <a:gd name="T3" fmla="*/ 0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2" y="0"/>
                    </a:cubicBezTo>
                    <a:cubicBezTo>
                      <a:pt x="0" y="0"/>
                      <a:pt x="0" y="0"/>
                      <a:pt x="0" y="0"/>
                    </a:cubicBezTo>
                    <a:cubicBezTo>
                      <a:pt x="0" y="0"/>
                      <a:pt x="0"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5" name="Freeform 46"/>
              <p:cNvSpPr>
                <a:spLocks/>
              </p:cNvSpPr>
              <p:nvPr/>
            </p:nvSpPr>
            <p:spPr bwMode="auto">
              <a:xfrm>
                <a:off x="4970" y="3419"/>
                <a:ext cx="10" cy="3"/>
              </a:xfrm>
              <a:custGeom>
                <a:avLst/>
                <a:gdLst>
                  <a:gd name="T0" fmla="*/ 0 w 4"/>
                  <a:gd name="T1" fmla="*/ 0 h 1"/>
                  <a:gd name="T2" fmla="*/ 0 w 4"/>
                  <a:gd name="T3" fmla="*/ 1 h 1"/>
                  <a:gd name="T4" fmla="*/ 0 w 4"/>
                  <a:gd name="T5" fmla="*/ 0 h 1"/>
                </a:gdLst>
                <a:ahLst/>
                <a:cxnLst>
                  <a:cxn ang="0">
                    <a:pos x="T0" y="T1"/>
                  </a:cxn>
                  <a:cxn ang="0">
                    <a:pos x="T2" y="T3"/>
                  </a:cxn>
                  <a:cxn ang="0">
                    <a:pos x="T4" y="T5"/>
                  </a:cxn>
                </a:cxnLst>
                <a:rect l="0" t="0" r="r" b="b"/>
                <a:pathLst>
                  <a:path w="4" h="1">
                    <a:moveTo>
                      <a:pt x="0" y="0"/>
                    </a:moveTo>
                    <a:cubicBezTo>
                      <a:pt x="1" y="0"/>
                      <a:pt x="2" y="0"/>
                      <a:pt x="0" y="1"/>
                    </a:cubicBezTo>
                    <a:cubicBezTo>
                      <a:pt x="4" y="1"/>
                      <a:pt x="4"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6" name="Freeform 47"/>
              <p:cNvSpPr>
                <a:spLocks/>
              </p:cNvSpPr>
              <p:nvPr/>
            </p:nvSpPr>
            <p:spPr bwMode="auto">
              <a:xfrm>
                <a:off x="4994" y="3427"/>
                <a:ext cx="10" cy="2"/>
              </a:xfrm>
              <a:custGeom>
                <a:avLst/>
                <a:gdLst>
                  <a:gd name="T0" fmla="*/ 1 w 4"/>
                  <a:gd name="T1" fmla="*/ 0 h 1"/>
                  <a:gd name="T2" fmla="*/ 2 w 4"/>
                  <a:gd name="T3" fmla="*/ 1 h 1"/>
                  <a:gd name="T4" fmla="*/ 4 w 4"/>
                  <a:gd name="T5" fmla="*/ 0 h 1"/>
                  <a:gd name="T6" fmla="*/ 1 w 4"/>
                  <a:gd name="T7" fmla="*/ 0 h 1"/>
                </a:gdLst>
                <a:ahLst/>
                <a:cxnLst>
                  <a:cxn ang="0">
                    <a:pos x="T0" y="T1"/>
                  </a:cxn>
                  <a:cxn ang="0">
                    <a:pos x="T2" y="T3"/>
                  </a:cxn>
                  <a:cxn ang="0">
                    <a:pos x="T4" y="T5"/>
                  </a:cxn>
                  <a:cxn ang="0">
                    <a:pos x="T6" y="T7"/>
                  </a:cxn>
                </a:cxnLst>
                <a:rect l="0" t="0" r="r" b="b"/>
                <a:pathLst>
                  <a:path w="4" h="1">
                    <a:moveTo>
                      <a:pt x="1" y="0"/>
                    </a:moveTo>
                    <a:cubicBezTo>
                      <a:pt x="2" y="1"/>
                      <a:pt x="2" y="1"/>
                      <a:pt x="2" y="1"/>
                    </a:cubicBezTo>
                    <a:cubicBezTo>
                      <a:pt x="4" y="0"/>
                      <a:pt x="4" y="0"/>
                      <a:pt x="4" y="0"/>
                    </a:cubicBezTo>
                    <a:cubicBezTo>
                      <a:pt x="3"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7" name="Freeform 48"/>
              <p:cNvSpPr>
                <a:spLocks/>
              </p:cNvSpPr>
              <p:nvPr/>
            </p:nvSpPr>
            <p:spPr bwMode="auto">
              <a:xfrm>
                <a:off x="4930" y="3417"/>
                <a:ext cx="7" cy="2"/>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cubicBezTo>
                      <a:pt x="0" y="0"/>
                      <a:pt x="1" y="1"/>
                      <a:pt x="1" y="1"/>
                    </a:cubicBezTo>
                    <a:cubicBezTo>
                      <a:pt x="3" y="1"/>
                      <a:pt x="3" y="1"/>
                      <a:pt x="3" y="1"/>
                    </a:cubicBezTo>
                    <a:cubicBezTo>
                      <a:pt x="2" y="1"/>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8" name="Freeform 49"/>
              <p:cNvSpPr>
                <a:spLocks/>
              </p:cNvSpPr>
              <p:nvPr/>
            </p:nvSpPr>
            <p:spPr bwMode="auto">
              <a:xfrm>
                <a:off x="4928" y="3419"/>
                <a:ext cx="4" cy="3"/>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9" name="Freeform 50"/>
              <p:cNvSpPr>
                <a:spLocks/>
              </p:cNvSpPr>
              <p:nvPr/>
            </p:nvSpPr>
            <p:spPr bwMode="auto">
              <a:xfrm>
                <a:off x="4956" y="3422"/>
                <a:ext cx="10" cy="2"/>
              </a:xfrm>
              <a:custGeom>
                <a:avLst/>
                <a:gdLst>
                  <a:gd name="T0" fmla="*/ 0 w 10"/>
                  <a:gd name="T1" fmla="*/ 2 h 2"/>
                  <a:gd name="T2" fmla="*/ 10 w 10"/>
                  <a:gd name="T3" fmla="*/ 0 h 2"/>
                  <a:gd name="T4" fmla="*/ 0 w 10"/>
                  <a:gd name="T5" fmla="*/ 2 h 2"/>
                  <a:gd name="T6" fmla="*/ 0 w 10"/>
                  <a:gd name="T7" fmla="*/ 2 h 2"/>
                </a:gdLst>
                <a:ahLst/>
                <a:cxnLst>
                  <a:cxn ang="0">
                    <a:pos x="T0" y="T1"/>
                  </a:cxn>
                  <a:cxn ang="0">
                    <a:pos x="T2" y="T3"/>
                  </a:cxn>
                  <a:cxn ang="0">
                    <a:pos x="T4" y="T5"/>
                  </a:cxn>
                  <a:cxn ang="0">
                    <a:pos x="T6" y="T7"/>
                  </a:cxn>
                </a:cxnLst>
                <a:rect l="0" t="0" r="r" b="b"/>
                <a:pathLst>
                  <a:path w="10" h="2">
                    <a:moveTo>
                      <a:pt x="0" y="2"/>
                    </a:moveTo>
                    <a:lnTo>
                      <a:pt x="10" y="0"/>
                    </a:lnTo>
                    <a:lnTo>
                      <a:pt x="0" y="2"/>
                    </a:lnTo>
                    <a:lnTo>
                      <a:pt x="0" y="2"/>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0" name="Freeform 51"/>
              <p:cNvSpPr>
                <a:spLocks/>
              </p:cNvSpPr>
              <p:nvPr/>
            </p:nvSpPr>
            <p:spPr bwMode="auto">
              <a:xfrm>
                <a:off x="4906" y="3414"/>
                <a:ext cx="5" cy="3"/>
              </a:xfrm>
              <a:custGeom>
                <a:avLst/>
                <a:gdLst>
                  <a:gd name="T0" fmla="*/ 0 w 5"/>
                  <a:gd name="T1" fmla="*/ 3 h 3"/>
                  <a:gd name="T2" fmla="*/ 3 w 5"/>
                  <a:gd name="T3" fmla="*/ 3 h 3"/>
                  <a:gd name="T4" fmla="*/ 5 w 5"/>
                  <a:gd name="T5" fmla="*/ 0 h 3"/>
                  <a:gd name="T6" fmla="*/ 0 w 5"/>
                  <a:gd name="T7" fmla="*/ 3 h 3"/>
                </a:gdLst>
                <a:ahLst/>
                <a:cxnLst>
                  <a:cxn ang="0">
                    <a:pos x="T0" y="T1"/>
                  </a:cxn>
                  <a:cxn ang="0">
                    <a:pos x="T2" y="T3"/>
                  </a:cxn>
                  <a:cxn ang="0">
                    <a:pos x="T4" y="T5"/>
                  </a:cxn>
                  <a:cxn ang="0">
                    <a:pos x="T6" y="T7"/>
                  </a:cxn>
                </a:cxnLst>
                <a:rect l="0" t="0" r="r" b="b"/>
                <a:pathLst>
                  <a:path w="5" h="3">
                    <a:moveTo>
                      <a:pt x="0" y="3"/>
                    </a:moveTo>
                    <a:lnTo>
                      <a:pt x="3" y="3"/>
                    </a:lnTo>
                    <a:lnTo>
                      <a:pt x="5"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1" name="Freeform 52"/>
              <p:cNvSpPr>
                <a:spLocks/>
              </p:cNvSpPr>
              <p:nvPr/>
            </p:nvSpPr>
            <p:spPr bwMode="auto">
              <a:xfrm>
                <a:off x="4883" y="3414"/>
                <a:ext cx="14" cy="3"/>
              </a:xfrm>
              <a:custGeom>
                <a:avLst/>
                <a:gdLst>
                  <a:gd name="T0" fmla="*/ 5 w 6"/>
                  <a:gd name="T1" fmla="*/ 1 h 1"/>
                  <a:gd name="T2" fmla="*/ 4 w 6"/>
                  <a:gd name="T3" fmla="*/ 0 h 1"/>
                  <a:gd name="T4" fmla="*/ 0 w 6"/>
                  <a:gd name="T5" fmla="*/ 1 h 1"/>
                  <a:gd name="T6" fmla="*/ 5 w 6"/>
                  <a:gd name="T7" fmla="*/ 1 h 1"/>
                </a:gdLst>
                <a:ahLst/>
                <a:cxnLst>
                  <a:cxn ang="0">
                    <a:pos x="T0" y="T1"/>
                  </a:cxn>
                  <a:cxn ang="0">
                    <a:pos x="T2" y="T3"/>
                  </a:cxn>
                  <a:cxn ang="0">
                    <a:pos x="T4" y="T5"/>
                  </a:cxn>
                  <a:cxn ang="0">
                    <a:pos x="T6" y="T7"/>
                  </a:cxn>
                </a:cxnLst>
                <a:rect l="0" t="0" r="r" b="b"/>
                <a:pathLst>
                  <a:path w="6" h="1">
                    <a:moveTo>
                      <a:pt x="5" y="1"/>
                    </a:moveTo>
                    <a:cubicBezTo>
                      <a:pt x="6" y="1"/>
                      <a:pt x="3" y="0"/>
                      <a:pt x="4" y="0"/>
                    </a:cubicBezTo>
                    <a:cubicBezTo>
                      <a:pt x="3" y="0"/>
                      <a:pt x="1" y="1"/>
                      <a:pt x="0" y="1"/>
                    </a:cubicBezTo>
                    <a:cubicBezTo>
                      <a:pt x="1" y="1"/>
                      <a:pt x="3"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2" name="Freeform 53"/>
              <p:cNvSpPr>
                <a:spLocks/>
              </p:cNvSpPr>
              <p:nvPr/>
            </p:nvSpPr>
            <p:spPr bwMode="auto">
              <a:xfrm>
                <a:off x="4911" y="3419"/>
                <a:ext cx="5" cy="3"/>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1" y="1"/>
                    </a:cubicBezTo>
                    <a:cubicBezTo>
                      <a:pt x="2" y="1"/>
                      <a:pt x="2" y="1"/>
                      <a:pt x="2" y="1"/>
                    </a:cubicBezTo>
                    <a:cubicBezTo>
                      <a:pt x="2"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3" name="Freeform 54"/>
              <p:cNvSpPr>
                <a:spLocks/>
              </p:cNvSpPr>
              <p:nvPr/>
            </p:nvSpPr>
            <p:spPr bwMode="auto">
              <a:xfrm>
                <a:off x="4909" y="3422"/>
                <a:ext cx="4"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cubicBezTo>
                      <a:pt x="2" y="0"/>
                      <a:pt x="2" y="0"/>
                      <a:pt x="2" y="0"/>
                    </a:cubicBezTo>
                    <a:cubicBezTo>
                      <a:pt x="1" y="0"/>
                      <a:pt x="1"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4" name="Freeform 55"/>
              <p:cNvSpPr>
                <a:spLocks/>
              </p:cNvSpPr>
              <p:nvPr/>
            </p:nvSpPr>
            <p:spPr bwMode="auto">
              <a:xfrm>
                <a:off x="4932" y="3422"/>
                <a:ext cx="10" cy="5"/>
              </a:xfrm>
              <a:custGeom>
                <a:avLst/>
                <a:gdLst>
                  <a:gd name="T0" fmla="*/ 2 w 4"/>
                  <a:gd name="T1" fmla="*/ 2 h 2"/>
                  <a:gd name="T2" fmla="*/ 4 w 4"/>
                  <a:gd name="T3" fmla="*/ 0 h 2"/>
                  <a:gd name="T4" fmla="*/ 2 w 4"/>
                  <a:gd name="T5" fmla="*/ 2 h 2"/>
                </a:gdLst>
                <a:ahLst/>
                <a:cxnLst>
                  <a:cxn ang="0">
                    <a:pos x="T0" y="T1"/>
                  </a:cxn>
                  <a:cxn ang="0">
                    <a:pos x="T2" y="T3"/>
                  </a:cxn>
                  <a:cxn ang="0">
                    <a:pos x="T4" y="T5"/>
                  </a:cxn>
                </a:cxnLst>
                <a:rect l="0" t="0" r="r" b="b"/>
                <a:pathLst>
                  <a:path w="4" h="2">
                    <a:moveTo>
                      <a:pt x="2" y="2"/>
                    </a:moveTo>
                    <a:cubicBezTo>
                      <a:pt x="3" y="2"/>
                      <a:pt x="2" y="1"/>
                      <a:pt x="4" y="0"/>
                    </a:cubicBezTo>
                    <a:cubicBezTo>
                      <a:pt x="3" y="1"/>
                      <a:pt x="0" y="1"/>
                      <a:pt x="2"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5" name="Freeform 56"/>
              <p:cNvSpPr>
                <a:spLocks/>
              </p:cNvSpPr>
              <p:nvPr/>
            </p:nvSpPr>
            <p:spPr bwMode="auto">
              <a:xfrm>
                <a:off x="4921" y="3422"/>
                <a:ext cx="7" cy="2"/>
              </a:xfrm>
              <a:custGeom>
                <a:avLst/>
                <a:gdLst>
                  <a:gd name="T0" fmla="*/ 3 w 3"/>
                  <a:gd name="T1" fmla="*/ 0 h 1"/>
                  <a:gd name="T2" fmla="*/ 0 w 3"/>
                  <a:gd name="T3" fmla="*/ 1 h 1"/>
                  <a:gd name="T4" fmla="*/ 2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0" y="1"/>
                      <a:pt x="0" y="1"/>
                      <a:pt x="0" y="1"/>
                    </a:cubicBezTo>
                    <a:cubicBezTo>
                      <a:pt x="2" y="1"/>
                      <a:pt x="2" y="1"/>
                      <a:pt x="2" y="1"/>
                    </a:cubicBezTo>
                    <a:cubicBezTo>
                      <a:pt x="2" y="1"/>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6" name="Freeform 57"/>
              <p:cNvSpPr>
                <a:spLocks/>
              </p:cNvSpPr>
              <p:nvPr/>
            </p:nvSpPr>
            <p:spPr bwMode="auto">
              <a:xfrm>
                <a:off x="4918" y="3424"/>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7" name="Freeform 58"/>
              <p:cNvSpPr>
                <a:spLocks/>
              </p:cNvSpPr>
              <p:nvPr/>
            </p:nvSpPr>
            <p:spPr bwMode="auto">
              <a:xfrm>
                <a:off x="4878" y="3422"/>
                <a:ext cx="14" cy="0"/>
              </a:xfrm>
              <a:custGeom>
                <a:avLst/>
                <a:gdLst>
                  <a:gd name="T0" fmla="*/ 4 w 6"/>
                  <a:gd name="T1" fmla="*/ 0 w 6"/>
                  <a:gd name="T2" fmla="*/ 5 w 6"/>
                  <a:gd name="T3" fmla="*/ 4 w 6"/>
                </a:gdLst>
                <a:ahLst/>
                <a:cxnLst>
                  <a:cxn ang="0">
                    <a:pos x="T0" y="0"/>
                  </a:cxn>
                  <a:cxn ang="0">
                    <a:pos x="T1" y="0"/>
                  </a:cxn>
                  <a:cxn ang="0">
                    <a:pos x="T2" y="0"/>
                  </a:cxn>
                  <a:cxn ang="0">
                    <a:pos x="T3" y="0"/>
                  </a:cxn>
                </a:cxnLst>
                <a:rect l="0" t="0" r="r" b="b"/>
                <a:pathLst>
                  <a:path w="6">
                    <a:moveTo>
                      <a:pt x="4" y="0"/>
                    </a:moveTo>
                    <a:cubicBezTo>
                      <a:pt x="3" y="0"/>
                      <a:pt x="2" y="0"/>
                      <a:pt x="0" y="0"/>
                    </a:cubicBezTo>
                    <a:cubicBezTo>
                      <a:pt x="2" y="0"/>
                      <a:pt x="4" y="0"/>
                      <a:pt x="5" y="0"/>
                    </a:cubicBezTo>
                    <a:cubicBezTo>
                      <a:pt x="5" y="0"/>
                      <a:pt x="6" y="0"/>
                      <a:pt x="4"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8" name="Rectangle 59"/>
              <p:cNvSpPr>
                <a:spLocks noChangeArrowheads="1"/>
              </p:cNvSpPr>
              <p:nvPr/>
            </p:nvSpPr>
            <p:spPr bwMode="auto">
              <a:xfrm>
                <a:off x="4847" y="3422"/>
                <a:ext cx="1" cy="1"/>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9" name="Freeform 60"/>
              <p:cNvSpPr>
                <a:spLocks/>
              </p:cNvSpPr>
              <p:nvPr/>
            </p:nvSpPr>
            <p:spPr bwMode="auto">
              <a:xfrm>
                <a:off x="4890" y="3422"/>
                <a:ext cx="7" cy="2"/>
              </a:xfrm>
              <a:custGeom>
                <a:avLst/>
                <a:gdLst>
                  <a:gd name="T0" fmla="*/ 0 w 3"/>
                  <a:gd name="T1" fmla="*/ 0 h 1"/>
                  <a:gd name="T2" fmla="*/ 3 w 3"/>
                  <a:gd name="T3" fmla="*/ 0 h 1"/>
                  <a:gd name="T4" fmla="*/ 0 w 3"/>
                  <a:gd name="T5" fmla="*/ 0 h 1"/>
                  <a:gd name="T6" fmla="*/ 0 w 3"/>
                  <a:gd name="T7" fmla="*/ 0 h 1"/>
                </a:gdLst>
                <a:ahLst/>
                <a:cxnLst>
                  <a:cxn ang="0">
                    <a:pos x="T0" y="T1"/>
                  </a:cxn>
                  <a:cxn ang="0">
                    <a:pos x="T2" y="T3"/>
                  </a:cxn>
                  <a:cxn ang="0">
                    <a:pos x="T4" y="T5"/>
                  </a:cxn>
                  <a:cxn ang="0">
                    <a:pos x="T6" y="T7"/>
                  </a:cxn>
                </a:cxnLst>
                <a:rect l="0" t="0" r="r" b="b"/>
                <a:pathLst>
                  <a:path w="3" h="1">
                    <a:moveTo>
                      <a:pt x="0" y="0"/>
                    </a:moveTo>
                    <a:cubicBezTo>
                      <a:pt x="1" y="1"/>
                      <a:pt x="2" y="0"/>
                      <a:pt x="3" y="0"/>
                    </a:cubicBezTo>
                    <a:cubicBezTo>
                      <a:pt x="2" y="0"/>
                      <a:pt x="1" y="0"/>
                      <a:pt x="0" y="0"/>
                    </a:cubicBezTo>
                    <a:cubicBezTo>
                      <a:pt x="0" y="0"/>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0" name="Freeform 61"/>
              <p:cNvSpPr>
                <a:spLocks/>
              </p:cNvSpPr>
              <p:nvPr/>
            </p:nvSpPr>
            <p:spPr bwMode="auto">
              <a:xfrm>
                <a:off x="4868" y="3419"/>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0"/>
                      <a:pt x="0" y="0"/>
                      <a:pt x="0" y="0"/>
                    </a:cubicBezTo>
                    <a:cubicBezTo>
                      <a:pt x="1" y="0"/>
                      <a:pt x="1"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1" name="Freeform 62"/>
              <p:cNvSpPr>
                <a:spLocks/>
              </p:cNvSpPr>
              <p:nvPr/>
            </p:nvSpPr>
            <p:spPr bwMode="auto">
              <a:xfrm>
                <a:off x="4899" y="3419"/>
                <a:ext cx="0" cy="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2" name="Freeform 63"/>
              <p:cNvSpPr>
                <a:spLocks/>
              </p:cNvSpPr>
              <p:nvPr/>
            </p:nvSpPr>
            <p:spPr bwMode="auto">
              <a:xfrm>
                <a:off x="4897" y="3422"/>
                <a:ext cx="2"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3" name="Freeform 64"/>
              <p:cNvSpPr>
                <a:spLocks/>
              </p:cNvSpPr>
              <p:nvPr/>
            </p:nvSpPr>
            <p:spPr bwMode="auto">
              <a:xfrm>
                <a:off x="4828" y="3422"/>
                <a:ext cx="28" cy="15"/>
              </a:xfrm>
              <a:custGeom>
                <a:avLst/>
                <a:gdLst>
                  <a:gd name="T0" fmla="*/ 5 w 12"/>
                  <a:gd name="T1" fmla="*/ 1 h 6"/>
                  <a:gd name="T2" fmla="*/ 9 w 12"/>
                  <a:gd name="T3" fmla="*/ 3 h 6"/>
                  <a:gd name="T4" fmla="*/ 5 w 12"/>
                  <a:gd name="T5" fmla="*/ 2 h 6"/>
                  <a:gd name="T6" fmla="*/ 1 w 12"/>
                  <a:gd name="T7" fmla="*/ 5 h 6"/>
                  <a:gd name="T8" fmla="*/ 4 w 12"/>
                  <a:gd name="T9" fmla="*/ 5 h 6"/>
                  <a:gd name="T10" fmla="*/ 4 w 12"/>
                  <a:gd name="T11" fmla="*/ 6 h 6"/>
                  <a:gd name="T12" fmla="*/ 9 w 12"/>
                  <a:gd name="T13" fmla="*/ 5 h 6"/>
                  <a:gd name="T14" fmla="*/ 8 w 12"/>
                  <a:gd name="T15" fmla="*/ 0 h 6"/>
                  <a:gd name="T16" fmla="*/ 5 w 12"/>
                  <a:gd name="T17"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5" y="1"/>
                    </a:moveTo>
                    <a:cubicBezTo>
                      <a:pt x="6" y="2"/>
                      <a:pt x="11" y="2"/>
                      <a:pt x="9" y="3"/>
                    </a:cubicBezTo>
                    <a:cubicBezTo>
                      <a:pt x="6" y="3"/>
                      <a:pt x="6" y="3"/>
                      <a:pt x="5" y="2"/>
                    </a:cubicBezTo>
                    <a:cubicBezTo>
                      <a:pt x="6" y="3"/>
                      <a:pt x="0" y="4"/>
                      <a:pt x="1" y="5"/>
                    </a:cubicBezTo>
                    <a:cubicBezTo>
                      <a:pt x="4" y="5"/>
                      <a:pt x="4" y="5"/>
                      <a:pt x="4" y="5"/>
                    </a:cubicBezTo>
                    <a:cubicBezTo>
                      <a:pt x="4" y="5"/>
                      <a:pt x="3" y="5"/>
                      <a:pt x="4" y="6"/>
                    </a:cubicBezTo>
                    <a:cubicBezTo>
                      <a:pt x="4" y="5"/>
                      <a:pt x="7" y="4"/>
                      <a:pt x="9" y="5"/>
                    </a:cubicBezTo>
                    <a:cubicBezTo>
                      <a:pt x="12" y="4"/>
                      <a:pt x="10" y="2"/>
                      <a:pt x="8" y="0"/>
                    </a:cubicBezTo>
                    <a:cubicBezTo>
                      <a:pt x="8" y="1"/>
                      <a:pt x="8"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4" name="Freeform 65"/>
              <p:cNvSpPr>
                <a:spLocks/>
              </p:cNvSpPr>
              <p:nvPr/>
            </p:nvSpPr>
            <p:spPr bwMode="auto">
              <a:xfrm>
                <a:off x="4847" y="3419"/>
                <a:ext cx="14" cy="3"/>
              </a:xfrm>
              <a:custGeom>
                <a:avLst/>
                <a:gdLst>
                  <a:gd name="T0" fmla="*/ 0 w 6"/>
                  <a:gd name="T1" fmla="*/ 1 h 1"/>
                  <a:gd name="T2" fmla="*/ 5 w 6"/>
                  <a:gd name="T3" fmla="*/ 1 h 1"/>
                  <a:gd name="T4" fmla="*/ 5 w 6"/>
                  <a:gd name="T5" fmla="*/ 1 h 1"/>
                  <a:gd name="T6" fmla="*/ 6 w 6"/>
                  <a:gd name="T7" fmla="*/ 1 h 1"/>
                  <a:gd name="T8" fmla="*/ 2 w 6"/>
                  <a:gd name="T9" fmla="*/ 0 h 1"/>
                  <a:gd name="T10" fmla="*/ 0 w 6"/>
                  <a:gd name="T11" fmla="*/ 1 h 1"/>
                </a:gdLst>
                <a:ahLst/>
                <a:cxnLst>
                  <a:cxn ang="0">
                    <a:pos x="T0" y="T1"/>
                  </a:cxn>
                  <a:cxn ang="0">
                    <a:pos x="T2" y="T3"/>
                  </a:cxn>
                  <a:cxn ang="0">
                    <a:pos x="T4" y="T5"/>
                  </a:cxn>
                  <a:cxn ang="0">
                    <a:pos x="T6" y="T7"/>
                  </a:cxn>
                  <a:cxn ang="0">
                    <a:pos x="T8" y="T9"/>
                  </a:cxn>
                  <a:cxn ang="0">
                    <a:pos x="T10" y="T11"/>
                  </a:cxn>
                </a:cxnLst>
                <a:rect l="0" t="0" r="r" b="b"/>
                <a:pathLst>
                  <a:path w="6" h="1">
                    <a:moveTo>
                      <a:pt x="0" y="1"/>
                    </a:moveTo>
                    <a:cubicBezTo>
                      <a:pt x="5" y="1"/>
                      <a:pt x="5" y="1"/>
                      <a:pt x="5" y="1"/>
                    </a:cubicBezTo>
                    <a:cubicBezTo>
                      <a:pt x="5" y="1"/>
                      <a:pt x="5" y="1"/>
                      <a:pt x="5" y="1"/>
                    </a:cubicBezTo>
                    <a:cubicBezTo>
                      <a:pt x="6" y="1"/>
                      <a:pt x="6" y="1"/>
                      <a:pt x="6" y="1"/>
                    </a:cubicBezTo>
                    <a:cubicBezTo>
                      <a:pt x="5" y="1"/>
                      <a:pt x="4" y="1"/>
                      <a:pt x="2" y="0"/>
                    </a:cubicBezTo>
                    <a:cubicBezTo>
                      <a:pt x="1"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5" name="Freeform 66"/>
              <p:cNvSpPr>
                <a:spLocks/>
              </p:cNvSpPr>
              <p:nvPr/>
            </p:nvSpPr>
            <p:spPr bwMode="auto">
              <a:xfrm>
                <a:off x="4861" y="3422"/>
                <a:ext cx="19" cy="5"/>
              </a:xfrm>
              <a:custGeom>
                <a:avLst/>
                <a:gdLst>
                  <a:gd name="T0" fmla="*/ 5 w 8"/>
                  <a:gd name="T1" fmla="*/ 0 h 2"/>
                  <a:gd name="T2" fmla="*/ 5 w 8"/>
                  <a:gd name="T3" fmla="*/ 0 h 2"/>
                  <a:gd name="T4" fmla="*/ 5 w 8"/>
                  <a:gd name="T5" fmla="*/ 0 h 2"/>
                  <a:gd name="T6" fmla="*/ 5 w 8"/>
                  <a:gd name="T7" fmla="*/ 0 h 2"/>
                  <a:gd name="T8" fmla="*/ 5 w 8"/>
                  <a:gd name="T9" fmla="*/ 0 h 2"/>
                  <a:gd name="T10" fmla="*/ 5 w 8"/>
                  <a:gd name="T11" fmla="*/ 0 h 2"/>
                  <a:gd name="T12" fmla="*/ 5 w 8"/>
                  <a:gd name="T13" fmla="*/ 0 h 2"/>
                  <a:gd name="T14" fmla="*/ 5 w 8"/>
                  <a:gd name="T15" fmla="*/ 0 h 2"/>
                  <a:gd name="T16" fmla="*/ 5 w 8"/>
                  <a:gd name="T17" fmla="*/ 0 h 2"/>
                  <a:gd name="T18" fmla="*/ 0 w 8"/>
                  <a:gd name="T19" fmla="*/ 0 h 2"/>
                  <a:gd name="T20" fmla="*/ 5 w 8"/>
                  <a:gd name="T21" fmla="*/ 0 h 2"/>
                  <a:gd name="T22" fmla="*/ 3 w 8"/>
                  <a:gd name="T23" fmla="*/ 2 h 2"/>
                  <a:gd name="T24" fmla="*/ 7 w 8"/>
                  <a:gd name="T25" fmla="*/ 1 h 2"/>
                  <a:gd name="T26" fmla="*/ 5 w 8"/>
                  <a:gd name="T27" fmla="*/ 0 h 2"/>
                  <a:gd name="T28" fmla="*/ 7 w 8"/>
                  <a:gd name="T29" fmla="*/ 0 h 2"/>
                  <a:gd name="T30" fmla="*/ 5 w 8"/>
                  <a:gd name="T3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2">
                    <a:moveTo>
                      <a:pt x="5" y="0"/>
                    </a:move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3" y="0"/>
                      <a:pt x="5" y="0"/>
                      <a:pt x="5" y="0"/>
                    </a:cubicBezTo>
                    <a:cubicBezTo>
                      <a:pt x="5" y="0"/>
                      <a:pt x="5" y="0"/>
                      <a:pt x="5" y="0"/>
                    </a:cubicBezTo>
                    <a:cubicBezTo>
                      <a:pt x="5" y="0"/>
                      <a:pt x="5" y="0"/>
                      <a:pt x="5" y="0"/>
                    </a:cubicBezTo>
                    <a:cubicBezTo>
                      <a:pt x="0" y="0"/>
                      <a:pt x="0" y="0"/>
                      <a:pt x="0" y="0"/>
                    </a:cubicBezTo>
                    <a:cubicBezTo>
                      <a:pt x="1" y="0"/>
                      <a:pt x="2" y="0"/>
                      <a:pt x="5" y="0"/>
                    </a:cubicBezTo>
                    <a:cubicBezTo>
                      <a:pt x="4" y="1"/>
                      <a:pt x="1" y="1"/>
                      <a:pt x="3" y="2"/>
                    </a:cubicBezTo>
                    <a:cubicBezTo>
                      <a:pt x="6" y="2"/>
                      <a:pt x="5" y="2"/>
                      <a:pt x="7" y="1"/>
                    </a:cubicBezTo>
                    <a:cubicBezTo>
                      <a:pt x="2" y="1"/>
                      <a:pt x="8" y="1"/>
                      <a:pt x="5" y="0"/>
                    </a:cubicBezTo>
                    <a:cubicBezTo>
                      <a:pt x="6" y="0"/>
                      <a:pt x="7" y="0"/>
                      <a:pt x="7" y="0"/>
                    </a:cubicBezTo>
                    <a:cubicBezTo>
                      <a:pt x="7" y="0"/>
                      <a:pt x="6" y="0"/>
                      <a:pt x="5"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6" name="Freeform 67"/>
              <p:cNvSpPr>
                <a:spLocks/>
              </p:cNvSpPr>
              <p:nvPr/>
            </p:nvSpPr>
            <p:spPr bwMode="auto">
              <a:xfrm>
                <a:off x="4930" y="3432"/>
                <a:ext cx="2"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7" name="Freeform 68"/>
              <p:cNvSpPr>
                <a:spLocks/>
              </p:cNvSpPr>
              <p:nvPr/>
            </p:nvSpPr>
            <p:spPr bwMode="auto">
              <a:xfrm>
                <a:off x="4921" y="3427"/>
                <a:ext cx="16" cy="5"/>
              </a:xfrm>
              <a:custGeom>
                <a:avLst/>
                <a:gdLst>
                  <a:gd name="T0" fmla="*/ 5 w 7"/>
                  <a:gd name="T1" fmla="*/ 1 h 2"/>
                  <a:gd name="T2" fmla="*/ 0 w 7"/>
                  <a:gd name="T3" fmla="*/ 0 h 2"/>
                  <a:gd name="T4" fmla="*/ 3 w 7"/>
                  <a:gd name="T5" fmla="*/ 2 h 2"/>
                  <a:gd name="T6" fmla="*/ 5 w 7"/>
                  <a:gd name="T7" fmla="*/ 1 h 2"/>
                  <a:gd name="T8" fmla="*/ 5 w 7"/>
                  <a:gd name="T9" fmla="*/ 2 h 2"/>
                  <a:gd name="T10" fmla="*/ 5 w 7"/>
                  <a:gd name="T11" fmla="*/ 1 h 2"/>
                </a:gdLst>
                <a:ahLst/>
                <a:cxnLst>
                  <a:cxn ang="0">
                    <a:pos x="T0" y="T1"/>
                  </a:cxn>
                  <a:cxn ang="0">
                    <a:pos x="T2" y="T3"/>
                  </a:cxn>
                  <a:cxn ang="0">
                    <a:pos x="T4" y="T5"/>
                  </a:cxn>
                  <a:cxn ang="0">
                    <a:pos x="T6" y="T7"/>
                  </a:cxn>
                  <a:cxn ang="0">
                    <a:pos x="T8" y="T9"/>
                  </a:cxn>
                  <a:cxn ang="0">
                    <a:pos x="T10" y="T11"/>
                  </a:cxn>
                </a:cxnLst>
                <a:rect l="0" t="0" r="r" b="b"/>
                <a:pathLst>
                  <a:path w="7" h="2">
                    <a:moveTo>
                      <a:pt x="5" y="1"/>
                    </a:moveTo>
                    <a:cubicBezTo>
                      <a:pt x="3" y="1"/>
                      <a:pt x="0" y="0"/>
                      <a:pt x="0" y="0"/>
                    </a:cubicBezTo>
                    <a:cubicBezTo>
                      <a:pt x="1" y="0"/>
                      <a:pt x="1" y="1"/>
                      <a:pt x="3" y="2"/>
                    </a:cubicBezTo>
                    <a:cubicBezTo>
                      <a:pt x="3" y="1"/>
                      <a:pt x="3" y="1"/>
                      <a:pt x="5" y="1"/>
                    </a:cubicBezTo>
                    <a:cubicBezTo>
                      <a:pt x="6" y="1"/>
                      <a:pt x="5" y="2"/>
                      <a:pt x="5" y="2"/>
                    </a:cubicBezTo>
                    <a:cubicBezTo>
                      <a:pt x="5" y="2"/>
                      <a:pt x="7" y="1"/>
                      <a:pt x="5"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8" name="Freeform 69"/>
              <p:cNvSpPr>
                <a:spLocks/>
              </p:cNvSpPr>
              <p:nvPr/>
            </p:nvSpPr>
            <p:spPr bwMode="auto">
              <a:xfrm>
                <a:off x="4890" y="3427"/>
                <a:ext cx="9" cy="2"/>
              </a:xfrm>
              <a:custGeom>
                <a:avLst/>
                <a:gdLst>
                  <a:gd name="T0" fmla="*/ 2 w 4"/>
                  <a:gd name="T1" fmla="*/ 1 h 1"/>
                  <a:gd name="T2" fmla="*/ 2 w 4"/>
                  <a:gd name="T3" fmla="*/ 1 h 1"/>
                  <a:gd name="T4" fmla="*/ 4 w 4"/>
                  <a:gd name="T5" fmla="*/ 0 h 1"/>
                  <a:gd name="T6" fmla="*/ 0 w 4"/>
                  <a:gd name="T7" fmla="*/ 1 h 1"/>
                  <a:gd name="T8" fmla="*/ 2 w 4"/>
                  <a:gd name="T9" fmla="*/ 1 h 1"/>
                </a:gdLst>
                <a:ahLst/>
                <a:cxnLst>
                  <a:cxn ang="0">
                    <a:pos x="T0" y="T1"/>
                  </a:cxn>
                  <a:cxn ang="0">
                    <a:pos x="T2" y="T3"/>
                  </a:cxn>
                  <a:cxn ang="0">
                    <a:pos x="T4" y="T5"/>
                  </a:cxn>
                  <a:cxn ang="0">
                    <a:pos x="T6" y="T7"/>
                  </a:cxn>
                  <a:cxn ang="0">
                    <a:pos x="T8" y="T9"/>
                  </a:cxn>
                </a:cxnLst>
                <a:rect l="0" t="0" r="r" b="b"/>
                <a:pathLst>
                  <a:path w="4" h="1">
                    <a:moveTo>
                      <a:pt x="2" y="1"/>
                    </a:moveTo>
                    <a:cubicBezTo>
                      <a:pt x="2" y="1"/>
                      <a:pt x="2" y="1"/>
                      <a:pt x="2" y="1"/>
                    </a:cubicBezTo>
                    <a:cubicBezTo>
                      <a:pt x="4" y="1"/>
                      <a:pt x="4" y="1"/>
                      <a:pt x="4" y="0"/>
                    </a:cubicBezTo>
                    <a:cubicBezTo>
                      <a:pt x="0" y="1"/>
                      <a:pt x="0" y="1"/>
                      <a:pt x="0" y="1"/>
                    </a:cubicBezTo>
                    <a:lnTo>
                      <a:pt x="2"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9" name="Freeform 70"/>
              <p:cNvSpPr>
                <a:spLocks/>
              </p:cNvSpPr>
              <p:nvPr/>
            </p:nvSpPr>
            <p:spPr bwMode="auto">
              <a:xfrm>
                <a:off x="4842" y="3419"/>
                <a:ext cx="5" cy="3"/>
              </a:xfrm>
              <a:custGeom>
                <a:avLst/>
                <a:gdLst>
                  <a:gd name="T0" fmla="*/ 5 w 5"/>
                  <a:gd name="T1" fmla="*/ 0 h 3"/>
                  <a:gd name="T2" fmla="*/ 0 w 5"/>
                  <a:gd name="T3" fmla="*/ 3 h 3"/>
                  <a:gd name="T4" fmla="*/ 3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3"/>
                    </a:lnTo>
                    <a:lnTo>
                      <a:pt x="3" y="3"/>
                    </a:lnTo>
                    <a:lnTo>
                      <a:pt x="5"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0" name="Freeform 71"/>
              <p:cNvSpPr>
                <a:spLocks/>
              </p:cNvSpPr>
              <p:nvPr/>
            </p:nvSpPr>
            <p:spPr bwMode="auto">
              <a:xfrm>
                <a:off x="4830" y="3419"/>
                <a:ext cx="3" cy="3"/>
              </a:xfrm>
              <a:custGeom>
                <a:avLst/>
                <a:gdLst>
                  <a:gd name="T0" fmla="*/ 3 w 3"/>
                  <a:gd name="T1" fmla="*/ 0 h 3"/>
                  <a:gd name="T2" fmla="*/ 0 w 3"/>
                  <a:gd name="T3" fmla="*/ 0 h 3"/>
                  <a:gd name="T4" fmla="*/ 3 w 3"/>
                  <a:gd name="T5" fmla="*/ 3 h 3"/>
                  <a:gd name="T6" fmla="*/ 3 w 3"/>
                  <a:gd name="T7" fmla="*/ 0 h 3"/>
                </a:gdLst>
                <a:ahLst/>
                <a:cxnLst>
                  <a:cxn ang="0">
                    <a:pos x="T0" y="T1"/>
                  </a:cxn>
                  <a:cxn ang="0">
                    <a:pos x="T2" y="T3"/>
                  </a:cxn>
                  <a:cxn ang="0">
                    <a:pos x="T4" y="T5"/>
                  </a:cxn>
                  <a:cxn ang="0">
                    <a:pos x="T6" y="T7"/>
                  </a:cxn>
                </a:cxnLst>
                <a:rect l="0" t="0" r="r" b="b"/>
                <a:pathLst>
                  <a:path w="3" h="3">
                    <a:moveTo>
                      <a:pt x="3" y="0"/>
                    </a:moveTo>
                    <a:lnTo>
                      <a:pt x="0" y="0"/>
                    </a:lnTo>
                    <a:lnTo>
                      <a:pt x="3" y="3"/>
                    </a:lnTo>
                    <a:lnTo>
                      <a:pt x="3"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1" name="Freeform 72"/>
              <p:cNvSpPr>
                <a:spLocks/>
              </p:cNvSpPr>
              <p:nvPr/>
            </p:nvSpPr>
            <p:spPr bwMode="auto">
              <a:xfrm>
                <a:off x="4127"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2" name="Freeform 73"/>
              <p:cNvSpPr>
                <a:spLocks/>
              </p:cNvSpPr>
              <p:nvPr/>
            </p:nvSpPr>
            <p:spPr bwMode="auto">
              <a:xfrm>
                <a:off x="4510" y="3414"/>
                <a:ext cx="7" cy="5"/>
              </a:xfrm>
              <a:custGeom>
                <a:avLst/>
                <a:gdLst>
                  <a:gd name="T0" fmla="*/ 0 w 3"/>
                  <a:gd name="T1" fmla="*/ 1 h 2"/>
                  <a:gd name="T2" fmla="*/ 0 w 3"/>
                  <a:gd name="T3" fmla="*/ 2 h 2"/>
                  <a:gd name="T4" fmla="*/ 3 w 3"/>
                  <a:gd name="T5" fmla="*/ 2 h 2"/>
                  <a:gd name="T6" fmla="*/ 0 w 3"/>
                  <a:gd name="T7" fmla="*/ 1 h 2"/>
                </a:gdLst>
                <a:ahLst/>
                <a:cxnLst>
                  <a:cxn ang="0">
                    <a:pos x="T0" y="T1"/>
                  </a:cxn>
                  <a:cxn ang="0">
                    <a:pos x="T2" y="T3"/>
                  </a:cxn>
                  <a:cxn ang="0">
                    <a:pos x="T4" y="T5"/>
                  </a:cxn>
                  <a:cxn ang="0">
                    <a:pos x="T6" y="T7"/>
                  </a:cxn>
                </a:cxnLst>
                <a:rect l="0" t="0" r="r" b="b"/>
                <a:pathLst>
                  <a:path w="3" h="2">
                    <a:moveTo>
                      <a:pt x="0" y="1"/>
                    </a:moveTo>
                    <a:cubicBezTo>
                      <a:pt x="0" y="2"/>
                      <a:pt x="0" y="2"/>
                      <a:pt x="0" y="2"/>
                    </a:cubicBezTo>
                    <a:cubicBezTo>
                      <a:pt x="2" y="1"/>
                      <a:pt x="3" y="2"/>
                      <a:pt x="3" y="2"/>
                    </a:cubicBezTo>
                    <a:cubicBezTo>
                      <a:pt x="2" y="1"/>
                      <a:pt x="0" y="0"/>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3" name="Freeform 74"/>
              <p:cNvSpPr>
                <a:spLocks/>
              </p:cNvSpPr>
              <p:nvPr/>
            </p:nvSpPr>
            <p:spPr bwMode="auto">
              <a:xfrm>
                <a:off x="4303" y="3427"/>
                <a:ext cx="3" cy="2"/>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0" y="1"/>
                      <a:pt x="0" y="1"/>
                    </a:cubicBezTo>
                    <a:cubicBezTo>
                      <a:pt x="0" y="1"/>
                      <a:pt x="1" y="1"/>
                      <a:pt x="1" y="0"/>
                    </a:cubicBezTo>
                    <a:cubicBezTo>
                      <a:pt x="1" y="1"/>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4" name="Freeform 75"/>
              <p:cNvSpPr>
                <a:spLocks/>
              </p:cNvSpPr>
              <p:nvPr/>
            </p:nvSpPr>
            <p:spPr bwMode="auto">
              <a:xfrm>
                <a:off x="4294" y="3437"/>
                <a:ext cx="4"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5" name="Freeform 76"/>
              <p:cNvSpPr>
                <a:spLocks/>
              </p:cNvSpPr>
              <p:nvPr/>
            </p:nvSpPr>
            <p:spPr bwMode="auto">
              <a:xfrm>
                <a:off x="4014" y="3432"/>
                <a:ext cx="4" cy="3"/>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2" y="1"/>
                      <a:pt x="2"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6" name="Freeform 77"/>
              <p:cNvSpPr>
                <a:spLocks/>
              </p:cNvSpPr>
              <p:nvPr/>
            </p:nvSpPr>
            <p:spPr bwMode="auto">
              <a:xfrm>
                <a:off x="4693" y="3419"/>
                <a:ext cx="9" cy="5"/>
              </a:xfrm>
              <a:custGeom>
                <a:avLst/>
                <a:gdLst>
                  <a:gd name="T0" fmla="*/ 4 w 4"/>
                  <a:gd name="T1" fmla="*/ 1 h 2"/>
                  <a:gd name="T2" fmla="*/ 0 w 4"/>
                  <a:gd name="T3" fmla="*/ 0 h 2"/>
                  <a:gd name="T4" fmla="*/ 4 w 4"/>
                  <a:gd name="T5" fmla="*/ 1 h 2"/>
                </a:gdLst>
                <a:ahLst/>
                <a:cxnLst>
                  <a:cxn ang="0">
                    <a:pos x="T0" y="T1"/>
                  </a:cxn>
                  <a:cxn ang="0">
                    <a:pos x="T2" y="T3"/>
                  </a:cxn>
                  <a:cxn ang="0">
                    <a:pos x="T4" y="T5"/>
                  </a:cxn>
                </a:cxnLst>
                <a:rect l="0" t="0" r="r" b="b"/>
                <a:pathLst>
                  <a:path w="4" h="2">
                    <a:moveTo>
                      <a:pt x="4" y="1"/>
                    </a:moveTo>
                    <a:cubicBezTo>
                      <a:pt x="2" y="0"/>
                      <a:pt x="1" y="0"/>
                      <a:pt x="0" y="0"/>
                    </a:cubicBezTo>
                    <a:cubicBezTo>
                      <a:pt x="2" y="1"/>
                      <a:pt x="3" y="2"/>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7" name="Freeform 78"/>
              <p:cNvSpPr>
                <a:spLocks/>
              </p:cNvSpPr>
              <p:nvPr/>
            </p:nvSpPr>
            <p:spPr bwMode="auto">
              <a:xfrm>
                <a:off x="4120" y="3404"/>
                <a:ext cx="3" cy="2"/>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1" y="1"/>
                      <a:pt x="1" y="1"/>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8" name="Freeform 79"/>
              <p:cNvSpPr>
                <a:spLocks/>
              </p:cNvSpPr>
              <p:nvPr/>
            </p:nvSpPr>
            <p:spPr bwMode="auto">
              <a:xfrm>
                <a:off x="4681" y="3419"/>
                <a:ext cx="12" cy="0"/>
              </a:xfrm>
              <a:custGeom>
                <a:avLst/>
                <a:gdLst>
                  <a:gd name="T0" fmla="*/ 0 w 5"/>
                  <a:gd name="T1" fmla="*/ 1 w 5"/>
                  <a:gd name="T2" fmla="*/ 5 w 5"/>
                  <a:gd name="T3" fmla="*/ 0 w 5"/>
                </a:gdLst>
                <a:ahLst/>
                <a:cxnLst>
                  <a:cxn ang="0">
                    <a:pos x="T0" y="0"/>
                  </a:cxn>
                  <a:cxn ang="0">
                    <a:pos x="T1" y="0"/>
                  </a:cxn>
                  <a:cxn ang="0">
                    <a:pos x="T2" y="0"/>
                  </a:cxn>
                  <a:cxn ang="0">
                    <a:pos x="T3" y="0"/>
                  </a:cxn>
                </a:cxnLst>
                <a:rect l="0" t="0" r="r" b="b"/>
                <a:pathLst>
                  <a:path w="5">
                    <a:moveTo>
                      <a:pt x="0" y="0"/>
                    </a:moveTo>
                    <a:cubicBezTo>
                      <a:pt x="1" y="0"/>
                      <a:pt x="1" y="0"/>
                      <a:pt x="1" y="0"/>
                    </a:cubicBezTo>
                    <a:cubicBezTo>
                      <a:pt x="2" y="0"/>
                      <a:pt x="4" y="0"/>
                      <a:pt x="5" y="0"/>
                    </a:cubicBezTo>
                    <a:cubicBezTo>
                      <a:pt x="4" y="0"/>
                      <a:pt x="2"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9" name="Freeform 80"/>
              <p:cNvSpPr>
                <a:spLocks/>
              </p:cNvSpPr>
              <p:nvPr/>
            </p:nvSpPr>
            <p:spPr bwMode="auto">
              <a:xfrm>
                <a:off x="3664" y="3406"/>
                <a:ext cx="5" cy="3"/>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2" y="0"/>
                      <a:pt x="1" y="0"/>
                      <a:pt x="0" y="0"/>
                    </a:cubicBezTo>
                    <a:cubicBezTo>
                      <a:pt x="1" y="0"/>
                      <a:pt x="1" y="0"/>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0" name="Freeform 81"/>
              <p:cNvSpPr>
                <a:spLocks/>
              </p:cNvSpPr>
              <p:nvPr/>
            </p:nvSpPr>
            <p:spPr bwMode="auto">
              <a:xfrm>
                <a:off x="4780" y="3419"/>
                <a:ext cx="3" cy="0"/>
              </a:xfrm>
              <a:custGeom>
                <a:avLst/>
                <a:gdLst>
                  <a:gd name="T0" fmla="*/ 0 w 1"/>
                  <a:gd name="T1" fmla="*/ 0 w 1"/>
                </a:gdLst>
                <a:ahLst/>
                <a:cxnLst>
                  <a:cxn ang="0">
                    <a:pos x="T0" y="0"/>
                  </a:cxn>
                  <a:cxn ang="0">
                    <a:pos x="T1" y="0"/>
                  </a:cxn>
                </a:cxnLst>
                <a:rect l="0" t="0" r="r" b="b"/>
                <a:pathLst>
                  <a:path w="1">
                    <a:moveTo>
                      <a:pt x="0" y="0"/>
                    </a:moveTo>
                    <a:cubicBezTo>
                      <a:pt x="1"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1" name="Freeform 82"/>
              <p:cNvSpPr>
                <a:spLocks/>
              </p:cNvSpPr>
              <p:nvPr/>
            </p:nvSpPr>
            <p:spPr bwMode="auto">
              <a:xfrm>
                <a:off x="4655" y="343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2" name="Freeform 83"/>
              <p:cNvSpPr>
                <a:spLocks/>
              </p:cNvSpPr>
              <p:nvPr/>
            </p:nvSpPr>
            <p:spPr bwMode="auto">
              <a:xfrm>
                <a:off x="4783" y="3419"/>
                <a:ext cx="2" cy="3"/>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0" y="0"/>
                      <a:pt x="0" y="0"/>
                    </a:cubicBezTo>
                    <a:cubicBezTo>
                      <a:pt x="0" y="0"/>
                      <a:pt x="0" y="1"/>
                      <a:pt x="1"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3" name="Freeform 84"/>
              <p:cNvSpPr>
                <a:spLocks/>
              </p:cNvSpPr>
              <p:nvPr/>
            </p:nvSpPr>
            <p:spPr bwMode="auto">
              <a:xfrm>
                <a:off x="4785" y="3419"/>
                <a:ext cx="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4" name="Freeform 85"/>
              <p:cNvSpPr>
                <a:spLocks/>
              </p:cNvSpPr>
              <p:nvPr/>
            </p:nvSpPr>
            <p:spPr bwMode="auto">
              <a:xfrm>
                <a:off x="4778" y="3419"/>
                <a:ext cx="5"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0" y="0"/>
                      <a:pt x="1" y="0"/>
                      <a:pt x="2" y="0"/>
                    </a:cubicBezTo>
                    <a:cubicBezTo>
                      <a:pt x="1" y="0"/>
                      <a:pt x="1" y="0"/>
                      <a:pt x="1" y="0"/>
                    </a:cubicBezTo>
                    <a:cubicBezTo>
                      <a:pt x="1"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5" name="Freeform 86"/>
              <p:cNvSpPr>
                <a:spLocks/>
              </p:cNvSpPr>
              <p:nvPr/>
            </p:nvSpPr>
            <p:spPr bwMode="auto">
              <a:xfrm>
                <a:off x="3854" y="3414"/>
                <a:ext cx="5" cy="0"/>
              </a:xfrm>
              <a:custGeom>
                <a:avLst/>
                <a:gdLst>
                  <a:gd name="T0" fmla="*/ 2 w 2"/>
                  <a:gd name="T1" fmla="*/ 2 w 2"/>
                  <a:gd name="T2" fmla="*/ 2 w 2"/>
                </a:gdLst>
                <a:ahLst/>
                <a:cxnLst>
                  <a:cxn ang="0">
                    <a:pos x="T0" y="0"/>
                  </a:cxn>
                  <a:cxn ang="0">
                    <a:pos x="T1" y="0"/>
                  </a:cxn>
                  <a:cxn ang="0">
                    <a:pos x="T2" y="0"/>
                  </a:cxn>
                </a:cxnLst>
                <a:rect l="0" t="0" r="r" b="b"/>
                <a:pathLst>
                  <a:path w="2">
                    <a:moveTo>
                      <a:pt x="2" y="0"/>
                    </a:moveTo>
                    <a:cubicBezTo>
                      <a:pt x="2" y="0"/>
                      <a:pt x="2" y="0"/>
                      <a:pt x="2" y="0"/>
                    </a:cubicBezTo>
                    <a:cubicBezTo>
                      <a:pt x="0"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6" name="Freeform 87"/>
              <p:cNvSpPr>
                <a:spLocks/>
              </p:cNvSpPr>
              <p:nvPr/>
            </p:nvSpPr>
            <p:spPr bwMode="auto">
              <a:xfrm>
                <a:off x="4446" y="3440"/>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7" name="Freeform 88"/>
              <p:cNvSpPr>
                <a:spLocks/>
              </p:cNvSpPr>
              <p:nvPr/>
            </p:nvSpPr>
            <p:spPr bwMode="auto">
              <a:xfrm>
                <a:off x="4436" y="3435"/>
                <a:ext cx="10" cy="7"/>
              </a:xfrm>
              <a:custGeom>
                <a:avLst/>
                <a:gdLst>
                  <a:gd name="T0" fmla="*/ 0 w 4"/>
                  <a:gd name="T1" fmla="*/ 3 h 3"/>
                  <a:gd name="T2" fmla="*/ 4 w 4"/>
                  <a:gd name="T3" fmla="*/ 2 h 3"/>
                  <a:gd name="T4" fmla="*/ 3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2" y="2"/>
                      <a:pt x="3" y="2"/>
                      <a:pt x="4" y="2"/>
                    </a:cubicBezTo>
                    <a:cubicBezTo>
                      <a:pt x="3" y="0"/>
                      <a:pt x="3" y="0"/>
                      <a:pt x="3" y="0"/>
                    </a:cubicBez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8" name="Freeform 89"/>
              <p:cNvSpPr>
                <a:spLocks/>
              </p:cNvSpPr>
              <p:nvPr/>
            </p:nvSpPr>
            <p:spPr bwMode="auto">
              <a:xfrm>
                <a:off x="4068" y="3409"/>
                <a:ext cx="0" cy="2"/>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9" name="Freeform 90"/>
              <p:cNvSpPr>
                <a:spLocks noEditPoints="1"/>
              </p:cNvSpPr>
              <p:nvPr/>
            </p:nvSpPr>
            <p:spPr bwMode="auto">
              <a:xfrm>
                <a:off x="3636" y="3367"/>
                <a:ext cx="1190" cy="80"/>
              </a:xfrm>
              <a:custGeom>
                <a:avLst/>
                <a:gdLst>
                  <a:gd name="T0" fmla="*/ 484 w 501"/>
                  <a:gd name="T1" fmla="*/ 21 h 31"/>
                  <a:gd name="T2" fmla="*/ 476 w 501"/>
                  <a:gd name="T3" fmla="*/ 20 h 31"/>
                  <a:gd name="T4" fmla="*/ 435 w 501"/>
                  <a:gd name="T5" fmla="*/ 21 h 31"/>
                  <a:gd name="T6" fmla="*/ 391 w 501"/>
                  <a:gd name="T7" fmla="*/ 21 h 31"/>
                  <a:gd name="T8" fmla="*/ 373 w 501"/>
                  <a:gd name="T9" fmla="*/ 20 h 31"/>
                  <a:gd name="T10" fmla="*/ 353 w 501"/>
                  <a:gd name="T11" fmla="*/ 22 h 31"/>
                  <a:gd name="T12" fmla="*/ 335 w 501"/>
                  <a:gd name="T13" fmla="*/ 21 h 31"/>
                  <a:gd name="T14" fmla="*/ 288 w 501"/>
                  <a:gd name="T15" fmla="*/ 19 h 31"/>
                  <a:gd name="T16" fmla="*/ 259 w 501"/>
                  <a:gd name="T17" fmla="*/ 21 h 31"/>
                  <a:gd name="T18" fmla="*/ 237 w 501"/>
                  <a:gd name="T19" fmla="*/ 22 h 31"/>
                  <a:gd name="T20" fmla="*/ 204 w 501"/>
                  <a:gd name="T21" fmla="*/ 15 h 31"/>
                  <a:gd name="T22" fmla="*/ 174 w 501"/>
                  <a:gd name="T23" fmla="*/ 12 h 31"/>
                  <a:gd name="T24" fmla="*/ 170 w 501"/>
                  <a:gd name="T25" fmla="*/ 17 h 31"/>
                  <a:gd name="T26" fmla="*/ 127 w 501"/>
                  <a:gd name="T27" fmla="*/ 7 h 31"/>
                  <a:gd name="T28" fmla="*/ 99 w 501"/>
                  <a:gd name="T29" fmla="*/ 2 h 31"/>
                  <a:gd name="T30" fmla="*/ 97 w 501"/>
                  <a:gd name="T31" fmla="*/ 13 h 31"/>
                  <a:gd name="T32" fmla="*/ 91 w 501"/>
                  <a:gd name="T33" fmla="*/ 10 h 31"/>
                  <a:gd name="T34" fmla="*/ 57 w 501"/>
                  <a:gd name="T35" fmla="*/ 3 h 31"/>
                  <a:gd name="T36" fmla="*/ 43 w 501"/>
                  <a:gd name="T37" fmla="*/ 9 h 31"/>
                  <a:gd name="T38" fmla="*/ 18 w 501"/>
                  <a:gd name="T39" fmla="*/ 6 h 31"/>
                  <a:gd name="T40" fmla="*/ 14 w 501"/>
                  <a:gd name="T41" fmla="*/ 16 h 31"/>
                  <a:gd name="T42" fmla="*/ 18 w 501"/>
                  <a:gd name="T43" fmla="*/ 23 h 31"/>
                  <a:gd name="T44" fmla="*/ 28 w 501"/>
                  <a:gd name="T45" fmla="*/ 13 h 31"/>
                  <a:gd name="T46" fmla="*/ 38 w 501"/>
                  <a:gd name="T47" fmla="*/ 16 h 31"/>
                  <a:gd name="T48" fmla="*/ 76 w 501"/>
                  <a:gd name="T49" fmla="*/ 25 h 31"/>
                  <a:gd name="T50" fmla="*/ 60 w 501"/>
                  <a:gd name="T51" fmla="*/ 10 h 31"/>
                  <a:gd name="T52" fmla="*/ 91 w 501"/>
                  <a:gd name="T53" fmla="*/ 17 h 31"/>
                  <a:gd name="T54" fmla="*/ 92 w 501"/>
                  <a:gd name="T55" fmla="*/ 20 h 31"/>
                  <a:gd name="T56" fmla="*/ 108 w 501"/>
                  <a:gd name="T57" fmla="*/ 23 h 31"/>
                  <a:gd name="T58" fmla="*/ 112 w 501"/>
                  <a:gd name="T59" fmla="*/ 11 h 31"/>
                  <a:gd name="T60" fmla="*/ 130 w 501"/>
                  <a:gd name="T61" fmla="*/ 16 h 31"/>
                  <a:gd name="T62" fmla="*/ 142 w 501"/>
                  <a:gd name="T63" fmla="*/ 18 h 31"/>
                  <a:gd name="T64" fmla="*/ 163 w 501"/>
                  <a:gd name="T65" fmla="*/ 24 h 31"/>
                  <a:gd name="T66" fmla="*/ 182 w 501"/>
                  <a:gd name="T67" fmla="*/ 25 h 31"/>
                  <a:gd name="T68" fmla="*/ 182 w 501"/>
                  <a:gd name="T69" fmla="*/ 17 h 31"/>
                  <a:gd name="T70" fmla="*/ 189 w 501"/>
                  <a:gd name="T71" fmla="*/ 17 h 31"/>
                  <a:gd name="T72" fmla="*/ 207 w 501"/>
                  <a:gd name="T73" fmla="*/ 25 h 31"/>
                  <a:gd name="T74" fmla="*/ 216 w 501"/>
                  <a:gd name="T75" fmla="*/ 28 h 31"/>
                  <a:gd name="T76" fmla="*/ 237 w 501"/>
                  <a:gd name="T77" fmla="*/ 30 h 31"/>
                  <a:gd name="T78" fmla="*/ 265 w 501"/>
                  <a:gd name="T79" fmla="*/ 27 h 31"/>
                  <a:gd name="T80" fmla="*/ 282 w 501"/>
                  <a:gd name="T81" fmla="*/ 23 h 31"/>
                  <a:gd name="T82" fmla="*/ 282 w 501"/>
                  <a:gd name="T83" fmla="*/ 26 h 31"/>
                  <a:gd name="T84" fmla="*/ 295 w 501"/>
                  <a:gd name="T85" fmla="*/ 28 h 31"/>
                  <a:gd name="T86" fmla="*/ 320 w 501"/>
                  <a:gd name="T87" fmla="*/ 27 h 31"/>
                  <a:gd name="T88" fmla="*/ 346 w 501"/>
                  <a:gd name="T89" fmla="*/ 26 h 31"/>
                  <a:gd name="T90" fmla="*/ 363 w 501"/>
                  <a:gd name="T91" fmla="*/ 28 h 31"/>
                  <a:gd name="T92" fmla="*/ 381 w 501"/>
                  <a:gd name="T93" fmla="*/ 29 h 31"/>
                  <a:gd name="T94" fmla="*/ 397 w 501"/>
                  <a:gd name="T95" fmla="*/ 29 h 31"/>
                  <a:gd name="T96" fmla="*/ 414 w 501"/>
                  <a:gd name="T97" fmla="*/ 28 h 31"/>
                  <a:gd name="T98" fmla="*/ 444 w 501"/>
                  <a:gd name="T99" fmla="*/ 28 h 31"/>
                  <a:gd name="T100" fmla="*/ 470 w 501"/>
                  <a:gd name="T101" fmla="*/ 22 h 31"/>
                  <a:gd name="T102" fmla="*/ 480 w 501"/>
                  <a:gd name="T103" fmla="*/ 25 h 31"/>
                  <a:gd name="T104" fmla="*/ 501 w 501"/>
                  <a:gd name="T105" fmla="*/ 21 h 31"/>
                  <a:gd name="T106" fmla="*/ 83 w 501"/>
                  <a:gd name="T107" fmla="*/ 8 h 31"/>
                  <a:gd name="T108" fmla="*/ 106 w 501"/>
                  <a:gd name="T109" fmla="*/ 11 h 31"/>
                  <a:gd name="T110" fmla="*/ 284 w 501"/>
                  <a:gd name="T111"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1" h="31">
                    <a:moveTo>
                      <a:pt x="501" y="21"/>
                    </a:moveTo>
                    <a:cubicBezTo>
                      <a:pt x="500" y="20"/>
                      <a:pt x="501" y="22"/>
                      <a:pt x="498" y="20"/>
                    </a:cubicBezTo>
                    <a:cubicBezTo>
                      <a:pt x="500" y="22"/>
                      <a:pt x="490" y="20"/>
                      <a:pt x="493" y="22"/>
                    </a:cubicBezTo>
                    <a:cubicBezTo>
                      <a:pt x="491" y="20"/>
                      <a:pt x="489" y="21"/>
                      <a:pt x="486" y="20"/>
                    </a:cubicBezTo>
                    <a:cubicBezTo>
                      <a:pt x="486" y="20"/>
                      <a:pt x="487" y="21"/>
                      <a:pt x="485" y="20"/>
                    </a:cubicBezTo>
                    <a:cubicBezTo>
                      <a:pt x="485" y="20"/>
                      <a:pt x="484" y="21"/>
                      <a:pt x="484" y="21"/>
                    </a:cubicBezTo>
                    <a:cubicBezTo>
                      <a:pt x="484" y="21"/>
                      <a:pt x="484" y="21"/>
                      <a:pt x="484" y="21"/>
                    </a:cubicBezTo>
                    <a:cubicBezTo>
                      <a:pt x="484" y="21"/>
                      <a:pt x="484" y="21"/>
                      <a:pt x="484" y="21"/>
                    </a:cubicBezTo>
                    <a:cubicBezTo>
                      <a:pt x="484" y="21"/>
                      <a:pt x="484" y="21"/>
                      <a:pt x="484" y="21"/>
                    </a:cubicBezTo>
                    <a:cubicBezTo>
                      <a:pt x="485" y="21"/>
                      <a:pt x="485" y="21"/>
                      <a:pt x="486" y="21"/>
                    </a:cubicBezTo>
                    <a:cubicBezTo>
                      <a:pt x="484" y="22"/>
                      <a:pt x="480" y="22"/>
                      <a:pt x="479" y="23"/>
                    </a:cubicBezTo>
                    <a:cubicBezTo>
                      <a:pt x="477" y="22"/>
                      <a:pt x="479" y="22"/>
                      <a:pt x="478" y="22"/>
                    </a:cubicBezTo>
                    <a:cubicBezTo>
                      <a:pt x="476" y="22"/>
                      <a:pt x="476" y="22"/>
                      <a:pt x="476" y="22"/>
                    </a:cubicBezTo>
                    <a:cubicBezTo>
                      <a:pt x="476" y="22"/>
                      <a:pt x="472" y="21"/>
                      <a:pt x="476" y="20"/>
                    </a:cubicBezTo>
                    <a:cubicBezTo>
                      <a:pt x="472" y="20"/>
                      <a:pt x="472" y="20"/>
                      <a:pt x="472" y="20"/>
                    </a:cubicBezTo>
                    <a:cubicBezTo>
                      <a:pt x="470" y="20"/>
                      <a:pt x="468" y="20"/>
                      <a:pt x="466" y="20"/>
                    </a:cubicBezTo>
                    <a:cubicBezTo>
                      <a:pt x="464" y="20"/>
                      <a:pt x="462" y="21"/>
                      <a:pt x="463" y="20"/>
                    </a:cubicBezTo>
                    <a:cubicBezTo>
                      <a:pt x="458" y="21"/>
                      <a:pt x="458" y="21"/>
                      <a:pt x="458" y="21"/>
                    </a:cubicBezTo>
                    <a:cubicBezTo>
                      <a:pt x="458" y="21"/>
                      <a:pt x="458" y="21"/>
                      <a:pt x="458" y="21"/>
                    </a:cubicBezTo>
                    <a:cubicBezTo>
                      <a:pt x="453" y="21"/>
                      <a:pt x="447" y="22"/>
                      <a:pt x="441" y="20"/>
                    </a:cubicBezTo>
                    <a:cubicBezTo>
                      <a:pt x="440" y="21"/>
                      <a:pt x="438" y="21"/>
                      <a:pt x="435" y="21"/>
                    </a:cubicBezTo>
                    <a:cubicBezTo>
                      <a:pt x="434" y="20"/>
                      <a:pt x="434" y="20"/>
                      <a:pt x="434" y="20"/>
                    </a:cubicBezTo>
                    <a:cubicBezTo>
                      <a:pt x="432" y="20"/>
                      <a:pt x="427" y="19"/>
                      <a:pt x="426" y="20"/>
                    </a:cubicBezTo>
                    <a:cubicBezTo>
                      <a:pt x="424" y="18"/>
                      <a:pt x="416" y="19"/>
                      <a:pt x="412" y="19"/>
                    </a:cubicBezTo>
                    <a:cubicBezTo>
                      <a:pt x="411" y="20"/>
                      <a:pt x="411" y="20"/>
                      <a:pt x="411" y="20"/>
                    </a:cubicBezTo>
                    <a:cubicBezTo>
                      <a:pt x="409" y="20"/>
                      <a:pt x="406" y="20"/>
                      <a:pt x="403" y="20"/>
                    </a:cubicBezTo>
                    <a:cubicBezTo>
                      <a:pt x="403" y="21"/>
                      <a:pt x="403" y="21"/>
                      <a:pt x="403" y="21"/>
                    </a:cubicBezTo>
                    <a:cubicBezTo>
                      <a:pt x="400" y="22"/>
                      <a:pt x="395" y="21"/>
                      <a:pt x="391" y="21"/>
                    </a:cubicBezTo>
                    <a:cubicBezTo>
                      <a:pt x="391" y="20"/>
                      <a:pt x="392" y="20"/>
                      <a:pt x="393" y="21"/>
                    </a:cubicBezTo>
                    <a:cubicBezTo>
                      <a:pt x="388" y="19"/>
                      <a:pt x="381" y="22"/>
                      <a:pt x="376" y="20"/>
                    </a:cubicBezTo>
                    <a:cubicBezTo>
                      <a:pt x="375" y="21"/>
                      <a:pt x="374" y="21"/>
                      <a:pt x="373" y="20"/>
                    </a:cubicBezTo>
                    <a:cubicBezTo>
                      <a:pt x="373" y="20"/>
                      <a:pt x="374" y="20"/>
                      <a:pt x="374" y="20"/>
                    </a:cubicBezTo>
                    <a:cubicBezTo>
                      <a:pt x="374" y="20"/>
                      <a:pt x="373" y="20"/>
                      <a:pt x="373" y="20"/>
                    </a:cubicBezTo>
                    <a:cubicBezTo>
                      <a:pt x="373" y="20"/>
                      <a:pt x="372" y="20"/>
                      <a:pt x="371" y="20"/>
                    </a:cubicBezTo>
                    <a:cubicBezTo>
                      <a:pt x="372" y="20"/>
                      <a:pt x="372" y="20"/>
                      <a:pt x="373" y="20"/>
                    </a:cubicBezTo>
                    <a:cubicBezTo>
                      <a:pt x="372" y="20"/>
                      <a:pt x="370" y="20"/>
                      <a:pt x="369" y="21"/>
                    </a:cubicBezTo>
                    <a:cubicBezTo>
                      <a:pt x="368" y="20"/>
                      <a:pt x="368" y="20"/>
                      <a:pt x="368" y="20"/>
                    </a:cubicBezTo>
                    <a:cubicBezTo>
                      <a:pt x="368" y="20"/>
                      <a:pt x="368" y="20"/>
                      <a:pt x="368" y="20"/>
                    </a:cubicBezTo>
                    <a:cubicBezTo>
                      <a:pt x="367" y="19"/>
                      <a:pt x="367" y="20"/>
                      <a:pt x="368" y="21"/>
                    </a:cubicBezTo>
                    <a:cubicBezTo>
                      <a:pt x="367" y="21"/>
                      <a:pt x="366" y="21"/>
                      <a:pt x="366" y="21"/>
                    </a:cubicBezTo>
                    <a:cubicBezTo>
                      <a:pt x="365" y="20"/>
                      <a:pt x="362" y="22"/>
                      <a:pt x="361" y="20"/>
                    </a:cubicBezTo>
                    <a:cubicBezTo>
                      <a:pt x="360" y="21"/>
                      <a:pt x="353" y="21"/>
                      <a:pt x="353" y="22"/>
                    </a:cubicBezTo>
                    <a:cubicBezTo>
                      <a:pt x="352" y="22"/>
                      <a:pt x="352" y="22"/>
                      <a:pt x="353" y="22"/>
                    </a:cubicBezTo>
                    <a:cubicBezTo>
                      <a:pt x="351" y="22"/>
                      <a:pt x="350" y="22"/>
                      <a:pt x="348" y="22"/>
                    </a:cubicBezTo>
                    <a:cubicBezTo>
                      <a:pt x="348" y="21"/>
                      <a:pt x="348" y="21"/>
                      <a:pt x="348" y="21"/>
                    </a:cubicBezTo>
                    <a:cubicBezTo>
                      <a:pt x="344" y="22"/>
                      <a:pt x="344" y="22"/>
                      <a:pt x="344" y="22"/>
                    </a:cubicBezTo>
                    <a:cubicBezTo>
                      <a:pt x="342" y="22"/>
                      <a:pt x="341" y="21"/>
                      <a:pt x="343" y="20"/>
                    </a:cubicBezTo>
                    <a:cubicBezTo>
                      <a:pt x="338" y="22"/>
                      <a:pt x="339" y="21"/>
                      <a:pt x="335" y="22"/>
                    </a:cubicBezTo>
                    <a:cubicBezTo>
                      <a:pt x="335" y="21"/>
                      <a:pt x="335" y="21"/>
                      <a:pt x="335" y="21"/>
                    </a:cubicBezTo>
                    <a:cubicBezTo>
                      <a:pt x="333" y="21"/>
                      <a:pt x="331" y="22"/>
                      <a:pt x="330" y="22"/>
                    </a:cubicBezTo>
                    <a:cubicBezTo>
                      <a:pt x="327" y="20"/>
                      <a:pt x="313" y="21"/>
                      <a:pt x="304" y="20"/>
                    </a:cubicBezTo>
                    <a:cubicBezTo>
                      <a:pt x="306" y="22"/>
                      <a:pt x="300" y="19"/>
                      <a:pt x="300" y="21"/>
                    </a:cubicBezTo>
                    <a:cubicBezTo>
                      <a:pt x="299" y="20"/>
                      <a:pt x="298" y="20"/>
                      <a:pt x="299" y="19"/>
                    </a:cubicBezTo>
                    <a:cubicBezTo>
                      <a:pt x="295" y="20"/>
                      <a:pt x="292" y="18"/>
                      <a:pt x="289" y="20"/>
                    </a:cubicBezTo>
                    <a:cubicBezTo>
                      <a:pt x="289" y="19"/>
                      <a:pt x="290" y="19"/>
                      <a:pt x="290" y="19"/>
                    </a:cubicBezTo>
                    <a:cubicBezTo>
                      <a:pt x="290" y="19"/>
                      <a:pt x="288" y="19"/>
                      <a:pt x="288" y="19"/>
                    </a:cubicBezTo>
                    <a:cubicBezTo>
                      <a:pt x="288" y="18"/>
                      <a:pt x="289" y="18"/>
                      <a:pt x="289" y="18"/>
                    </a:cubicBezTo>
                    <a:cubicBezTo>
                      <a:pt x="285" y="18"/>
                      <a:pt x="284" y="20"/>
                      <a:pt x="284" y="21"/>
                    </a:cubicBezTo>
                    <a:cubicBezTo>
                      <a:pt x="282" y="21"/>
                      <a:pt x="280" y="21"/>
                      <a:pt x="279" y="22"/>
                    </a:cubicBezTo>
                    <a:cubicBezTo>
                      <a:pt x="278" y="21"/>
                      <a:pt x="277" y="21"/>
                      <a:pt x="279" y="21"/>
                    </a:cubicBezTo>
                    <a:cubicBezTo>
                      <a:pt x="278" y="20"/>
                      <a:pt x="270" y="20"/>
                      <a:pt x="269" y="21"/>
                    </a:cubicBezTo>
                    <a:cubicBezTo>
                      <a:pt x="269" y="21"/>
                      <a:pt x="267" y="21"/>
                      <a:pt x="267" y="21"/>
                    </a:cubicBezTo>
                    <a:cubicBezTo>
                      <a:pt x="263" y="21"/>
                      <a:pt x="263" y="21"/>
                      <a:pt x="259" y="21"/>
                    </a:cubicBezTo>
                    <a:cubicBezTo>
                      <a:pt x="260" y="21"/>
                      <a:pt x="260" y="21"/>
                      <a:pt x="260" y="21"/>
                    </a:cubicBezTo>
                    <a:cubicBezTo>
                      <a:pt x="259" y="23"/>
                      <a:pt x="257" y="21"/>
                      <a:pt x="254" y="22"/>
                    </a:cubicBezTo>
                    <a:cubicBezTo>
                      <a:pt x="254" y="21"/>
                      <a:pt x="254" y="21"/>
                      <a:pt x="254" y="21"/>
                    </a:cubicBezTo>
                    <a:cubicBezTo>
                      <a:pt x="248" y="20"/>
                      <a:pt x="252" y="22"/>
                      <a:pt x="245" y="21"/>
                    </a:cubicBezTo>
                    <a:cubicBezTo>
                      <a:pt x="245" y="22"/>
                      <a:pt x="245" y="22"/>
                      <a:pt x="245" y="22"/>
                    </a:cubicBezTo>
                    <a:cubicBezTo>
                      <a:pt x="245" y="24"/>
                      <a:pt x="240" y="20"/>
                      <a:pt x="236" y="21"/>
                    </a:cubicBezTo>
                    <a:cubicBezTo>
                      <a:pt x="237" y="22"/>
                      <a:pt x="237" y="22"/>
                      <a:pt x="237" y="22"/>
                    </a:cubicBezTo>
                    <a:cubicBezTo>
                      <a:pt x="235" y="22"/>
                      <a:pt x="232" y="19"/>
                      <a:pt x="230" y="18"/>
                    </a:cubicBezTo>
                    <a:cubicBezTo>
                      <a:pt x="229" y="18"/>
                      <a:pt x="230" y="18"/>
                      <a:pt x="231" y="18"/>
                    </a:cubicBezTo>
                    <a:cubicBezTo>
                      <a:pt x="226" y="17"/>
                      <a:pt x="230" y="19"/>
                      <a:pt x="226" y="19"/>
                    </a:cubicBezTo>
                    <a:cubicBezTo>
                      <a:pt x="226" y="19"/>
                      <a:pt x="227" y="18"/>
                      <a:pt x="225" y="18"/>
                    </a:cubicBezTo>
                    <a:cubicBezTo>
                      <a:pt x="223" y="17"/>
                      <a:pt x="217" y="19"/>
                      <a:pt x="214" y="17"/>
                    </a:cubicBezTo>
                    <a:cubicBezTo>
                      <a:pt x="214" y="18"/>
                      <a:pt x="215" y="19"/>
                      <a:pt x="213" y="18"/>
                    </a:cubicBezTo>
                    <a:cubicBezTo>
                      <a:pt x="211" y="18"/>
                      <a:pt x="207" y="15"/>
                      <a:pt x="204" y="15"/>
                    </a:cubicBezTo>
                    <a:cubicBezTo>
                      <a:pt x="204" y="15"/>
                      <a:pt x="204" y="15"/>
                      <a:pt x="204" y="15"/>
                    </a:cubicBezTo>
                    <a:cubicBezTo>
                      <a:pt x="202" y="14"/>
                      <a:pt x="198" y="12"/>
                      <a:pt x="196" y="12"/>
                    </a:cubicBezTo>
                    <a:cubicBezTo>
                      <a:pt x="196" y="10"/>
                      <a:pt x="193" y="9"/>
                      <a:pt x="189" y="8"/>
                    </a:cubicBezTo>
                    <a:cubicBezTo>
                      <a:pt x="185" y="7"/>
                      <a:pt x="182" y="8"/>
                      <a:pt x="182" y="6"/>
                    </a:cubicBezTo>
                    <a:cubicBezTo>
                      <a:pt x="182" y="6"/>
                      <a:pt x="179" y="7"/>
                      <a:pt x="177" y="8"/>
                    </a:cubicBezTo>
                    <a:cubicBezTo>
                      <a:pt x="176" y="9"/>
                      <a:pt x="175" y="10"/>
                      <a:pt x="174" y="11"/>
                    </a:cubicBezTo>
                    <a:cubicBezTo>
                      <a:pt x="174" y="12"/>
                      <a:pt x="174" y="12"/>
                      <a:pt x="174" y="12"/>
                    </a:cubicBezTo>
                    <a:cubicBezTo>
                      <a:pt x="173" y="12"/>
                      <a:pt x="173" y="12"/>
                      <a:pt x="173" y="12"/>
                    </a:cubicBezTo>
                    <a:cubicBezTo>
                      <a:pt x="173" y="14"/>
                      <a:pt x="173" y="14"/>
                      <a:pt x="173" y="14"/>
                    </a:cubicBezTo>
                    <a:cubicBezTo>
                      <a:pt x="173" y="15"/>
                      <a:pt x="173" y="15"/>
                      <a:pt x="173" y="15"/>
                    </a:cubicBezTo>
                    <a:cubicBezTo>
                      <a:pt x="173" y="16"/>
                      <a:pt x="173" y="17"/>
                      <a:pt x="174" y="17"/>
                    </a:cubicBezTo>
                    <a:cubicBezTo>
                      <a:pt x="174" y="18"/>
                      <a:pt x="174" y="18"/>
                      <a:pt x="174" y="18"/>
                    </a:cubicBezTo>
                    <a:cubicBezTo>
                      <a:pt x="173" y="18"/>
                      <a:pt x="173" y="18"/>
                      <a:pt x="173" y="18"/>
                    </a:cubicBezTo>
                    <a:cubicBezTo>
                      <a:pt x="171" y="17"/>
                      <a:pt x="170" y="17"/>
                      <a:pt x="170" y="17"/>
                    </a:cubicBezTo>
                    <a:cubicBezTo>
                      <a:pt x="169" y="17"/>
                      <a:pt x="169" y="17"/>
                      <a:pt x="168" y="17"/>
                    </a:cubicBezTo>
                    <a:cubicBezTo>
                      <a:pt x="167" y="17"/>
                      <a:pt x="166" y="17"/>
                      <a:pt x="165" y="17"/>
                    </a:cubicBezTo>
                    <a:cubicBezTo>
                      <a:pt x="164" y="16"/>
                      <a:pt x="164" y="16"/>
                      <a:pt x="164" y="16"/>
                    </a:cubicBezTo>
                    <a:cubicBezTo>
                      <a:pt x="163" y="17"/>
                      <a:pt x="156" y="13"/>
                      <a:pt x="150" y="12"/>
                    </a:cubicBezTo>
                    <a:cubicBezTo>
                      <a:pt x="150" y="12"/>
                      <a:pt x="150" y="12"/>
                      <a:pt x="151" y="12"/>
                    </a:cubicBezTo>
                    <a:cubicBezTo>
                      <a:pt x="144" y="11"/>
                      <a:pt x="135" y="5"/>
                      <a:pt x="132" y="8"/>
                    </a:cubicBezTo>
                    <a:cubicBezTo>
                      <a:pt x="127" y="7"/>
                      <a:pt x="127" y="7"/>
                      <a:pt x="127" y="7"/>
                    </a:cubicBezTo>
                    <a:cubicBezTo>
                      <a:pt x="133" y="9"/>
                      <a:pt x="126" y="9"/>
                      <a:pt x="128" y="10"/>
                    </a:cubicBezTo>
                    <a:cubicBezTo>
                      <a:pt x="126" y="10"/>
                      <a:pt x="123" y="7"/>
                      <a:pt x="126" y="8"/>
                    </a:cubicBezTo>
                    <a:cubicBezTo>
                      <a:pt x="126" y="8"/>
                      <a:pt x="126" y="8"/>
                      <a:pt x="126" y="8"/>
                    </a:cubicBezTo>
                    <a:cubicBezTo>
                      <a:pt x="127" y="7"/>
                      <a:pt x="119" y="6"/>
                      <a:pt x="119" y="5"/>
                    </a:cubicBezTo>
                    <a:cubicBezTo>
                      <a:pt x="116" y="4"/>
                      <a:pt x="114" y="4"/>
                      <a:pt x="111" y="3"/>
                    </a:cubicBezTo>
                    <a:cubicBezTo>
                      <a:pt x="108" y="3"/>
                      <a:pt x="105" y="3"/>
                      <a:pt x="102" y="3"/>
                    </a:cubicBezTo>
                    <a:cubicBezTo>
                      <a:pt x="99" y="2"/>
                      <a:pt x="99" y="2"/>
                      <a:pt x="99" y="2"/>
                    </a:cubicBezTo>
                    <a:cubicBezTo>
                      <a:pt x="99" y="6"/>
                      <a:pt x="99" y="6"/>
                      <a:pt x="99" y="6"/>
                    </a:cubicBezTo>
                    <a:cubicBezTo>
                      <a:pt x="98" y="9"/>
                      <a:pt x="98" y="9"/>
                      <a:pt x="98" y="9"/>
                    </a:cubicBezTo>
                    <a:cubicBezTo>
                      <a:pt x="98" y="10"/>
                      <a:pt x="99" y="11"/>
                      <a:pt x="99" y="11"/>
                    </a:cubicBezTo>
                    <a:cubicBezTo>
                      <a:pt x="99" y="12"/>
                      <a:pt x="98" y="12"/>
                      <a:pt x="98" y="12"/>
                    </a:cubicBezTo>
                    <a:cubicBezTo>
                      <a:pt x="97" y="11"/>
                      <a:pt x="97" y="11"/>
                      <a:pt x="97" y="11"/>
                    </a:cubicBezTo>
                    <a:cubicBezTo>
                      <a:pt x="97" y="11"/>
                      <a:pt x="96" y="11"/>
                      <a:pt x="95" y="11"/>
                    </a:cubicBezTo>
                    <a:cubicBezTo>
                      <a:pt x="95" y="11"/>
                      <a:pt x="96" y="13"/>
                      <a:pt x="97" y="13"/>
                    </a:cubicBezTo>
                    <a:cubicBezTo>
                      <a:pt x="94" y="12"/>
                      <a:pt x="94" y="12"/>
                      <a:pt x="94" y="12"/>
                    </a:cubicBezTo>
                    <a:cubicBezTo>
                      <a:pt x="93" y="12"/>
                      <a:pt x="93" y="11"/>
                      <a:pt x="95" y="11"/>
                    </a:cubicBezTo>
                    <a:cubicBezTo>
                      <a:pt x="94" y="11"/>
                      <a:pt x="94" y="11"/>
                      <a:pt x="93" y="11"/>
                    </a:cubicBezTo>
                    <a:cubicBezTo>
                      <a:pt x="92" y="11"/>
                      <a:pt x="91" y="11"/>
                      <a:pt x="91" y="11"/>
                    </a:cubicBezTo>
                    <a:cubicBezTo>
                      <a:pt x="86" y="10"/>
                      <a:pt x="94" y="10"/>
                      <a:pt x="92" y="10"/>
                    </a:cubicBezTo>
                    <a:cubicBezTo>
                      <a:pt x="90" y="9"/>
                      <a:pt x="90" y="9"/>
                      <a:pt x="90" y="9"/>
                    </a:cubicBezTo>
                    <a:cubicBezTo>
                      <a:pt x="91" y="10"/>
                      <a:pt x="91" y="10"/>
                      <a:pt x="91" y="10"/>
                    </a:cubicBezTo>
                    <a:cubicBezTo>
                      <a:pt x="89" y="10"/>
                      <a:pt x="88" y="10"/>
                      <a:pt x="85" y="9"/>
                    </a:cubicBezTo>
                    <a:cubicBezTo>
                      <a:pt x="83" y="9"/>
                      <a:pt x="85" y="8"/>
                      <a:pt x="84" y="8"/>
                    </a:cubicBezTo>
                    <a:cubicBezTo>
                      <a:pt x="84" y="8"/>
                      <a:pt x="84" y="8"/>
                      <a:pt x="83" y="8"/>
                    </a:cubicBezTo>
                    <a:cubicBezTo>
                      <a:pt x="78" y="6"/>
                      <a:pt x="78" y="6"/>
                      <a:pt x="78" y="6"/>
                    </a:cubicBezTo>
                    <a:cubicBezTo>
                      <a:pt x="79" y="8"/>
                      <a:pt x="79" y="8"/>
                      <a:pt x="79" y="8"/>
                    </a:cubicBezTo>
                    <a:cubicBezTo>
                      <a:pt x="77" y="8"/>
                      <a:pt x="75" y="7"/>
                      <a:pt x="77" y="8"/>
                    </a:cubicBezTo>
                    <a:cubicBezTo>
                      <a:pt x="74" y="5"/>
                      <a:pt x="59" y="3"/>
                      <a:pt x="57" y="3"/>
                    </a:cubicBezTo>
                    <a:cubicBezTo>
                      <a:pt x="56" y="3"/>
                      <a:pt x="55" y="3"/>
                      <a:pt x="53" y="4"/>
                    </a:cubicBezTo>
                    <a:cubicBezTo>
                      <a:pt x="48" y="4"/>
                      <a:pt x="48" y="4"/>
                      <a:pt x="48" y="4"/>
                    </a:cubicBezTo>
                    <a:cubicBezTo>
                      <a:pt x="51" y="7"/>
                      <a:pt x="51" y="7"/>
                      <a:pt x="51" y="7"/>
                    </a:cubicBezTo>
                    <a:cubicBezTo>
                      <a:pt x="52" y="9"/>
                      <a:pt x="53" y="11"/>
                      <a:pt x="55" y="13"/>
                    </a:cubicBezTo>
                    <a:cubicBezTo>
                      <a:pt x="54" y="12"/>
                      <a:pt x="55" y="11"/>
                      <a:pt x="57" y="13"/>
                    </a:cubicBezTo>
                    <a:cubicBezTo>
                      <a:pt x="57" y="14"/>
                      <a:pt x="56" y="14"/>
                      <a:pt x="56" y="14"/>
                    </a:cubicBezTo>
                    <a:cubicBezTo>
                      <a:pt x="52" y="13"/>
                      <a:pt x="48" y="10"/>
                      <a:pt x="43" y="9"/>
                    </a:cubicBezTo>
                    <a:cubicBezTo>
                      <a:pt x="42" y="9"/>
                      <a:pt x="43" y="10"/>
                      <a:pt x="42" y="10"/>
                    </a:cubicBezTo>
                    <a:cubicBezTo>
                      <a:pt x="38" y="7"/>
                      <a:pt x="38" y="7"/>
                      <a:pt x="38" y="7"/>
                    </a:cubicBezTo>
                    <a:cubicBezTo>
                      <a:pt x="37" y="6"/>
                      <a:pt x="36" y="8"/>
                      <a:pt x="34" y="6"/>
                    </a:cubicBezTo>
                    <a:cubicBezTo>
                      <a:pt x="35" y="6"/>
                      <a:pt x="35" y="7"/>
                      <a:pt x="34" y="7"/>
                    </a:cubicBezTo>
                    <a:cubicBezTo>
                      <a:pt x="30" y="5"/>
                      <a:pt x="26" y="3"/>
                      <a:pt x="22" y="2"/>
                    </a:cubicBezTo>
                    <a:cubicBezTo>
                      <a:pt x="17" y="0"/>
                      <a:pt x="17" y="0"/>
                      <a:pt x="17" y="0"/>
                    </a:cubicBezTo>
                    <a:cubicBezTo>
                      <a:pt x="18" y="6"/>
                      <a:pt x="18" y="6"/>
                      <a:pt x="18" y="6"/>
                    </a:cubicBezTo>
                    <a:cubicBezTo>
                      <a:pt x="19" y="10"/>
                      <a:pt x="19" y="10"/>
                      <a:pt x="19" y="10"/>
                    </a:cubicBezTo>
                    <a:cubicBezTo>
                      <a:pt x="20" y="12"/>
                      <a:pt x="20" y="12"/>
                      <a:pt x="20" y="13"/>
                    </a:cubicBezTo>
                    <a:cubicBezTo>
                      <a:pt x="23" y="18"/>
                      <a:pt x="23" y="18"/>
                      <a:pt x="23" y="18"/>
                    </a:cubicBezTo>
                    <a:cubicBezTo>
                      <a:pt x="24" y="19"/>
                      <a:pt x="22" y="18"/>
                      <a:pt x="21" y="18"/>
                    </a:cubicBezTo>
                    <a:cubicBezTo>
                      <a:pt x="20" y="18"/>
                      <a:pt x="19" y="18"/>
                      <a:pt x="19" y="17"/>
                    </a:cubicBezTo>
                    <a:cubicBezTo>
                      <a:pt x="17" y="17"/>
                      <a:pt x="15" y="16"/>
                      <a:pt x="15" y="15"/>
                    </a:cubicBezTo>
                    <a:cubicBezTo>
                      <a:pt x="15" y="16"/>
                      <a:pt x="15" y="16"/>
                      <a:pt x="14" y="16"/>
                    </a:cubicBezTo>
                    <a:cubicBezTo>
                      <a:pt x="14" y="16"/>
                      <a:pt x="14" y="16"/>
                      <a:pt x="14" y="17"/>
                    </a:cubicBezTo>
                    <a:cubicBezTo>
                      <a:pt x="9" y="13"/>
                      <a:pt x="9" y="13"/>
                      <a:pt x="9" y="13"/>
                    </a:cubicBezTo>
                    <a:cubicBezTo>
                      <a:pt x="7" y="14"/>
                      <a:pt x="2" y="11"/>
                      <a:pt x="1" y="11"/>
                    </a:cubicBezTo>
                    <a:cubicBezTo>
                      <a:pt x="3" y="12"/>
                      <a:pt x="3" y="12"/>
                      <a:pt x="3" y="12"/>
                    </a:cubicBezTo>
                    <a:cubicBezTo>
                      <a:pt x="0" y="12"/>
                      <a:pt x="5" y="17"/>
                      <a:pt x="4" y="18"/>
                    </a:cubicBezTo>
                    <a:cubicBezTo>
                      <a:pt x="6" y="18"/>
                      <a:pt x="7" y="19"/>
                      <a:pt x="9" y="21"/>
                    </a:cubicBezTo>
                    <a:cubicBezTo>
                      <a:pt x="11" y="22"/>
                      <a:pt x="15" y="24"/>
                      <a:pt x="18" y="23"/>
                    </a:cubicBezTo>
                    <a:cubicBezTo>
                      <a:pt x="19" y="24"/>
                      <a:pt x="17" y="24"/>
                      <a:pt x="17" y="24"/>
                    </a:cubicBezTo>
                    <a:cubicBezTo>
                      <a:pt x="19" y="24"/>
                      <a:pt x="21" y="24"/>
                      <a:pt x="25" y="25"/>
                    </a:cubicBezTo>
                    <a:cubicBezTo>
                      <a:pt x="24" y="26"/>
                      <a:pt x="24" y="26"/>
                      <a:pt x="24" y="26"/>
                    </a:cubicBezTo>
                    <a:cubicBezTo>
                      <a:pt x="26" y="26"/>
                      <a:pt x="28" y="26"/>
                      <a:pt x="30" y="27"/>
                    </a:cubicBezTo>
                    <a:cubicBezTo>
                      <a:pt x="32" y="27"/>
                      <a:pt x="34" y="27"/>
                      <a:pt x="34" y="27"/>
                    </a:cubicBezTo>
                    <a:cubicBezTo>
                      <a:pt x="32" y="23"/>
                      <a:pt x="31" y="19"/>
                      <a:pt x="28" y="12"/>
                    </a:cubicBezTo>
                    <a:cubicBezTo>
                      <a:pt x="28" y="12"/>
                      <a:pt x="28" y="12"/>
                      <a:pt x="28" y="13"/>
                    </a:cubicBezTo>
                    <a:cubicBezTo>
                      <a:pt x="31" y="13"/>
                      <a:pt x="28" y="11"/>
                      <a:pt x="31" y="12"/>
                    </a:cubicBezTo>
                    <a:cubicBezTo>
                      <a:pt x="31" y="13"/>
                      <a:pt x="31" y="13"/>
                      <a:pt x="31" y="13"/>
                    </a:cubicBezTo>
                    <a:cubicBezTo>
                      <a:pt x="32" y="13"/>
                      <a:pt x="32" y="13"/>
                      <a:pt x="32" y="13"/>
                    </a:cubicBezTo>
                    <a:cubicBezTo>
                      <a:pt x="34" y="13"/>
                      <a:pt x="35" y="14"/>
                      <a:pt x="34" y="15"/>
                    </a:cubicBezTo>
                    <a:cubicBezTo>
                      <a:pt x="34" y="15"/>
                      <a:pt x="33" y="15"/>
                      <a:pt x="33" y="14"/>
                    </a:cubicBezTo>
                    <a:cubicBezTo>
                      <a:pt x="35" y="16"/>
                      <a:pt x="39" y="17"/>
                      <a:pt x="40" y="17"/>
                    </a:cubicBezTo>
                    <a:cubicBezTo>
                      <a:pt x="38" y="16"/>
                      <a:pt x="38" y="16"/>
                      <a:pt x="38" y="16"/>
                    </a:cubicBezTo>
                    <a:cubicBezTo>
                      <a:pt x="45" y="18"/>
                      <a:pt x="55" y="23"/>
                      <a:pt x="63" y="23"/>
                    </a:cubicBezTo>
                    <a:cubicBezTo>
                      <a:pt x="62" y="23"/>
                      <a:pt x="62" y="23"/>
                      <a:pt x="62" y="23"/>
                    </a:cubicBezTo>
                    <a:cubicBezTo>
                      <a:pt x="63" y="23"/>
                      <a:pt x="63" y="23"/>
                      <a:pt x="64" y="23"/>
                    </a:cubicBezTo>
                    <a:cubicBezTo>
                      <a:pt x="64" y="23"/>
                      <a:pt x="64" y="23"/>
                      <a:pt x="64" y="23"/>
                    </a:cubicBezTo>
                    <a:cubicBezTo>
                      <a:pt x="64" y="23"/>
                      <a:pt x="64" y="23"/>
                      <a:pt x="64" y="23"/>
                    </a:cubicBezTo>
                    <a:cubicBezTo>
                      <a:pt x="65" y="23"/>
                      <a:pt x="65" y="23"/>
                      <a:pt x="66" y="23"/>
                    </a:cubicBezTo>
                    <a:cubicBezTo>
                      <a:pt x="76" y="25"/>
                      <a:pt x="76" y="25"/>
                      <a:pt x="76" y="25"/>
                    </a:cubicBezTo>
                    <a:cubicBezTo>
                      <a:pt x="68" y="18"/>
                      <a:pt x="68" y="18"/>
                      <a:pt x="68" y="18"/>
                    </a:cubicBezTo>
                    <a:cubicBezTo>
                      <a:pt x="66" y="16"/>
                      <a:pt x="66" y="16"/>
                      <a:pt x="62" y="12"/>
                    </a:cubicBezTo>
                    <a:cubicBezTo>
                      <a:pt x="63" y="13"/>
                      <a:pt x="63" y="13"/>
                      <a:pt x="63" y="13"/>
                    </a:cubicBezTo>
                    <a:cubicBezTo>
                      <a:pt x="61" y="12"/>
                      <a:pt x="60" y="11"/>
                      <a:pt x="59" y="10"/>
                    </a:cubicBezTo>
                    <a:cubicBezTo>
                      <a:pt x="60" y="10"/>
                      <a:pt x="59" y="9"/>
                      <a:pt x="59" y="8"/>
                    </a:cubicBezTo>
                    <a:cubicBezTo>
                      <a:pt x="60" y="8"/>
                      <a:pt x="60" y="8"/>
                      <a:pt x="61" y="8"/>
                    </a:cubicBezTo>
                    <a:cubicBezTo>
                      <a:pt x="58" y="9"/>
                      <a:pt x="63" y="10"/>
                      <a:pt x="60" y="10"/>
                    </a:cubicBezTo>
                    <a:cubicBezTo>
                      <a:pt x="66" y="13"/>
                      <a:pt x="70" y="11"/>
                      <a:pt x="72" y="14"/>
                    </a:cubicBezTo>
                    <a:cubicBezTo>
                      <a:pt x="76" y="12"/>
                      <a:pt x="67" y="11"/>
                      <a:pt x="69" y="11"/>
                    </a:cubicBezTo>
                    <a:cubicBezTo>
                      <a:pt x="68" y="10"/>
                      <a:pt x="72" y="10"/>
                      <a:pt x="74" y="11"/>
                    </a:cubicBezTo>
                    <a:cubicBezTo>
                      <a:pt x="76" y="12"/>
                      <a:pt x="76" y="14"/>
                      <a:pt x="82" y="16"/>
                    </a:cubicBezTo>
                    <a:cubicBezTo>
                      <a:pt x="81" y="16"/>
                      <a:pt x="81" y="16"/>
                      <a:pt x="81" y="16"/>
                    </a:cubicBezTo>
                    <a:cubicBezTo>
                      <a:pt x="83" y="17"/>
                      <a:pt x="85" y="16"/>
                      <a:pt x="87" y="18"/>
                    </a:cubicBezTo>
                    <a:cubicBezTo>
                      <a:pt x="89" y="17"/>
                      <a:pt x="90" y="19"/>
                      <a:pt x="91" y="17"/>
                    </a:cubicBezTo>
                    <a:cubicBezTo>
                      <a:pt x="86" y="16"/>
                      <a:pt x="86" y="16"/>
                      <a:pt x="86" y="16"/>
                    </a:cubicBezTo>
                    <a:cubicBezTo>
                      <a:pt x="89" y="17"/>
                      <a:pt x="92" y="15"/>
                      <a:pt x="97" y="17"/>
                    </a:cubicBezTo>
                    <a:cubicBezTo>
                      <a:pt x="97" y="18"/>
                      <a:pt x="95" y="18"/>
                      <a:pt x="94" y="18"/>
                    </a:cubicBezTo>
                    <a:cubicBezTo>
                      <a:pt x="96" y="19"/>
                      <a:pt x="97" y="18"/>
                      <a:pt x="99" y="19"/>
                    </a:cubicBezTo>
                    <a:cubicBezTo>
                      <a:pt x="99" y="21"/>
                      <a:pt x="90" y="18"/>
                      <a:pt x="88" y="18"/>
                    </a:cubicBezTo>
                    <a:cubicBezTo>
                      <a:pt x="89" y="19"/>
                      <a:pt x="90" y="19"/>
                      <a:pt x="91" y="19"/>
                    </a:cubicBezTo>
                    <a:cubicBezTo>
                      <a:pt x="93" y="19"/>
                      <a:pt x="94" y="19"/>
                      <a:pt x="92" y="20"/>
                    </a:cubicBezTo>
                    <a:cubicBezTo>
                      <a:pt x="94" y="19"/>
                      <a:pt x="96" y="19"/>
                      <a:pt x="98" y="20"/>
                    </a:cubicBezTo>
                    <a:cubicBezTo>
                      <a:pt x="100" y="21"/>
                      <a:pt x="103" y="21"/>
                      <a:pt x="105" y="21"/>
                    </a:cubicBezTo>
                    <a:cubicBezTo>
                      <a:pt x="106" y="22"/>
                      <a:pt x="106" y="22"/>
                      <a:pt x="106" y="22"/>
                    </a:cubicBezTo>
                    <a:cubicBezTo>
                      <a:pt x="106" y="22"/>
                      <a:pt x="108" y="22"/>
                      <a:pt x="108" y="21"/>
                    </a:cubicBezTo>
                    <a:cubicBezTo>
                      <a:pt x="108" y="21"/>
                      <a:pt x="108" y="20"/>
                      <a:pt x="108" y="20"/>
                    </a:cubicBezTo>
                    <a:cubicBezTo>
                      <a:pt x="108" y="20"/>
                      <a:pt x="108" y="21"/>
                      <a:pt x="108" y="21"/>
                    </a:cubicBezTo>
                    <a:cubicBezTo>
                      <a:pt x="108" y="22"/>
                      <a:pt x="108" y="22"/>
                      <a:pt x="108" y="23"/>
                    </a:cubicBezTo>
                    <a:cubicBezTo>
                      <a:pt x="108" y="23"/>
                      <a:pt x="109" y="22"/>
                      <a:pt x="109" y="22"/>
                    </a:cubicBezTo>
                    <a:cubicBezTo>
                      <a:pt x="108" y="19"/>
                      <a:pt x="108" y="16"/>
                      <a:pt x="108" y="12"/>
                    </a:cubicBezTo>
                    <a:cubicBezTo>
                      <a:pt x="108" y="12"/>
                      <a:pt x="108" y="12"/>
                      <a:pt x="108" y="12"/>
                    </a:cubicBezTo>
                    <a:cubicBezTo>
                      <a:pt x="108" y="12"/>
                      <a:pt x="108" y="12"/>
                      <a:pt x="108" y="12"/>
                    </a:cubicBezTo>
                    <a:cubicBezTo>
                      <a:pt x="108" y="12"/>
                      <a:pt x="108" y="11"/>
                      <a:pt x="108" y="11"/>
                    </a:cubicBezTo>
                    <a:cubicBezTo>
                      <a:pt x="109" y="11"/>
                      <a:pt x="110" y="12"/>
                      <a:pt x="110" y="12"/>
                    </a:cubicBezTo>
                    <a:cubicBezTo>
                      <a:pt x="115" y="13"/>
                      <a:pt x="109" y="11"/>
                      <a:pt x="112" y="11"/>
                    </a:cubicBezTo>
                    <a:cubicBezTo>
                      <a:pt x="113" y="12"/>
                      <a:pt x="114" y="11"/>
                      <a:pt x="117" y="11"/>
                    </a:cubicBezTo>
                    <a:cubicBezTo>
                      <a:pt x="117" y="12"/>
                      <a:pt x="117" y="12"/>
                      <a:pt x="117" y="12"/>
                    </a:cubicBezTo>
                    <a:cubicBezTo>
                      <a:pt x="122" y="14"/>
                      <a:pt x="119" y="10"/>
                      <a:pt x="124" y="12"/>
                    </a:cubicBezTo>
                    <a:cubicBezTo>
                      <a:pt x="121" y="13"/>
                      <a:pt x="121" y="13"/>
                      <a:pt x="121" y="13"/>
                    </a:cubicBezTo>
                    <a:cubicBezTo>
                      <a:pt x="124" y="13"/>
                      <a:pt x="124" y="13"/>
                      <a:pt x="124" y="13"/>
                    </a:cubicBezTo>
                    <a:cubicBezTo>
                      <a:pt x="123" y="14"/>
                      <a:pt x="123" y="14"/>
                      <a:pt x="123" y="14"/>
                    </a:cubicBezTo>
                    <a:cubicBezTo>
                      <a:pt x="127" y="14"/>
                      <a:pt x="127" y="14"/>
                      <a:pt x="130" y="16"/>
                    </a:cubicBezTo>
                    <a:cubicBezTo>
                      <a:pt x="130" y="15"/>
                      <a:pt x="131" y="14"/>
                      <a:pt x="134" y="15"/>
                    </a:cubicBezTo>
                    <a:cubicBezTo>
                      <a:pt x="136" y="16"/>
                      <a:pt x="133" y="15"/>
                      <a:pt x="136" y="16"/>
                    </a:cubicBezTo>
                    <a:cubicBezTo>
                      <a:pt x="135" y="17"/>
                      <a:pt x="134" y="17"/>
                      <a:pt x="133" y="16"/>
                    </a:cubicBezTo>
                    <a:cubicBezTo>
                      <a:pt x="133" y="16"/>
                      <a:pt x="132" y="16"/>
                      <a:pt x="132" y="16"/>
                    </a:cubicBezTo>
                    <a:cubicBezTo>
                      <a:pt x="133" y="18"/>
                      <a:pt x="137" y="18"/>
                      <a:pt x="138" y="18"/>
                    </a:cubicBezTo>
                    <a:cubicBezTo>
                      <a:pt x="137" y="18"/>
                      <a:pt x="137" y="18"/>
                      <a:pt x="136" y="18"/>
                    </a:cubicBezTo>
                    <a:cubicBezTo>
                      <a:pt x="142" y="18"/>
                      <a:pt x="142" y="18"/>
                      <a:pt x="142" y="18"/>
                    </a:cubicBezTo>
                    <a:cubicBezTo>
                      <a:pt x="143" y="19"/>
                      <a:pt x="142" y="19"/>
                      <a:pt x="142" y="19"/>
                    </a:cubicBezTo>
                    <a:cubicBezTo>
                      <a:pt x="143" y="19"/>
                      <a:pt x="144" y="19"/>
                      <a:pt x="145" y="19"/>
                    </a:cubicBezTo>
                    <a:cubicBezTo>
                      <a:pt x="145" y="20"/>
                      <a:pt x="145" y="21"/>
                      <a:pt x="142" y="20"/>
                    </a:cubicBezTo>
                    <a:cubicBezTo>
                      <a:pt x="148" y="21"/>
                      <a:pt x="148" y="21"/>
                      <a:pt x="148" y="21"/>
                    </a:cubicBezTo>
                    <a:cubicBezTo>
                      <a:pt x="148" y="21"/>
                      <a:pt x="150" y="23"/>
                      <a:pt x="149" y="23"/>
                    </a:cubicBezTo>
                    <a:cubicBezTo>
                      <a:pt x="152" y="24"/>
                      <a:pt x="157" y="23"/>
                      <a:pt x="161" y="25"/>
                    </a:cubicBezTo>
                    <a:cubicBezTo>
                      <a:pt x="161" y="24"/>
                      <a:pt x="162" y="24"/>
                      <a:pt x="163" y="24"/>
                    </a:cubicBezTo>
                    <a:cubicBezTo>
                      <a:pt x="163" y="25"/>
                      <a:pt x="164" y="25"/>
                      <a:pt x="165" y="25"/>
                    </a:cubicBezTo>
                    <a:cubicBezTo>
                      <a:pt x="167" y="26"/>
                      <a:pt x="167" y="26"/>
                      <a:pt x="167" y="26"/>
                    </a:cubicBezTo>
                    <a:cubicBezTo>
                      <a:pt x="169" y="26"/>
                      <a:pt x="169" y="26"/>
                      <a:pt x="169" y="26"/>
                    </a:cubicBezTo>
                    <a:cubicBezTo>
                      <a:pt x="172" y="27"/>
                      <a:pt x="176" y="27"/>
                      <a:pt x="179" y="26"/>
                    </a:cubicBezTo>
                    <a:cubicBezTo>
                      <a:pt x="180" y="27"/>
                      <a:pt x="182" y="27"/>
                      <a:pt x="183" y="27"/>
                    </a:cubicBezTo>
                    <a:cubicBezTo>
                      <a:pt x="184" y="27"/>
                      <a:pt x="184" y="27"/>
                      <a:pt x="184" y="27"/>
                    </a:cubicBezTo>
                    <a:cubicBezTo>
                      <a:pt x="183" y="24"/>
                      <a:pt x="183" y="25"/>
                      <a:pt x="182" y="25"/>
                    </a:cubicBezTo>
                    <a:cubicBezTo>
                      <a:pt x="182" y="26"/>
                      <a:pt x="181" y="26"/>
                      <a:pt x="181" y="21"/>
                    </a:cubicBezTo>
                    <a:cubicBezTo>
                      <a:pt x="180" y="14"/>
                      <a:pt x="182" y="19"/>
                      <a:pt x="182" y="16"/>
                    </a:cubicBezTo>
                    <a:cubicBezTo>
                      <a:pt x="182" y="16"/>
                      <a:pt x="182" y="15"/>
                      <a:pt x="182" y="15"/>
                    </a:cubicBezTo>
                    <a:cubicBezTo>
                      <a:pt x="181" y="15"/>
                      <a:pt x="182" y="14"/>
                      <a:pt x="184" y="15"/>
                    </a:cubicBezTo>
                    <a:cubicBezTo>
                      <a:pt x="183" y="15"/>
                      <a:pt x="182" y="15"/>
                      <a:pt x="182" y="15"/>
                    </a:cubicBezTo>
                    <a:cubicBezTo>
                      <a:pt x="183" y="16"/>
                      <a:pt x="183" y="16"/>
                      <a:pt x="183" y="16"/>
                    </a:cubicBezTo>
                    <a:cubicBezTo>
                      <a:pt x="183" y="16"/>
                      <a:pt x="182" y="17"/>
                      <a:pt x="182" y="17"/>
                    </a:cubicBezTo>
                    <a:cubicBezTo>
                      <a:pt x="182" y="17"/>
                      <a:pt x="183" y="17"/>
                      <a:pt x="183" y="17"/>
                    </a:cubicBezTo>
                    <a:cubicBezTo>
                      <a:pt x="183" y="17"/>
                      <a:pt x="182" y="17"/>
                      <a:pt x="183" y="17"/>
                    </a:cubicBezTo>
                    <a:cubicBezTo>
                      <a:pt x="183" y="17"/>
                      <a:pt x="183" y="17"/>
                      <a:pt x="183" y="17"/>
                    </a:cubicBezTo>
                    <a:cubicBezTo>
                      <a:pt x="183" y="17"/>
                      <a:pt x="184" y="17"/>
                      <a:pt x="184" y="17"/>
                    </a:cubicBezTo>
                    <a:cubicBezTo>
                      <a:pt x="184" y="17"/>
                      <a:pt x="183" y="17"/>
                      <a:pt x="183" y="17"/>
                    </a:cubicBezTo>
                    <a:cubicBezTo>
                      <a:pt x="184" y="16"/>
                      <a:pt x="184" y="16"/>
                      <a:pt x="185" y="17"/>
                    </a:cubicBezTo>
                    <a:cubicBezTo>
                      <a:pt x="186" y="17"/>
                      <a:pt x="189" y="18"/>
                      <a:pt x="189" y="17"/>
                    </a:cubicBezTo>
                    <a:cubicBezTo>
                      <a:pt x="191" y="18"/>
                      <a:pt x="191" y="18"/>
                      <a:pt x="191" y="18"/>
                    </a:cubicBezTo>
                    <a:cubicBezTo>
                      <a:pt x="190" y="18"/>
                      <a:pt x="190" y="18"/>
                      <a:pt x="190" y="18"/>
                    </a:cubicBezTo>
                    <a:cubicBezTo>
                      <a:pt x="192" y="20"/>
                      <a:pt x="193" y="17"/>
                      <a:pt x="197" y="20"/>
                    </a:cubicBezTo>
                    <a:cubicBezTo>
                      <a:pt x="198" y="21"/>
                      <a:pt x="199" y="22"/>
                      <a:pt x="198" y="21"/>
                    </a:cubicBezTo>
                    <a:cubicBezTo>
                      <a:pt x="202" y="22"/>
                      <a:pt x="202" y="22"/>
                      <a:pt x="202" y="22"/>
                    </a:cubicBezTo>
                    <a:cubicBezTo>
                      <a:pt x="203" y="23"/>
                      <a:pt x="203" y="23"/>
                      <a:pt x="202" y="23"/>
                    </a:cubicBezTo>
                    <a:cubicBezTo>
                      <a:pt x="201" y="23"/>
                      <a:pt x="207" y="25"/>
                      <a:pt x="207" y="25"/>
                    </a:cubicBezTo>
                    <a:cubicBezTo>
                      <a:pt x="207" y="25"/>
                      <a:pt x="207" y="25"/>
                      <a:pt x="207" y="25"/>
                    </a:cubicBezTo>
                    <a:cubicBezTo>
                      <a:pt x="208" y="24"/>
                      <a:pt x="210" y="24"/>
                      <a:pt x="211" y="24"/>
                    </a:cubicBezTo>
                    <a:cubicBezTo>
                      <a:pt x="213" y="25"/>
                      <a:pt x="210" y="24"/>
                      <a:pt x="211" y="25"/>
                    </a:cubicBezTo>
                    <a:cubicBezTo>
                      <a:pt x="214" y="25"/>
                      <a:pt x="214" y="25"/>
                      <a:pt x="214" y="25"/>
                    </a:cubicBezTo>
                    <a:cubicBezTo>
                      <a:pt x="215" y="26"/>
                      <a:pt x="212" y="26"/>
                      <a:pt x="210" y="25"/>
                    </a:cubicBezTo>
                    <a:cubicBezTo>
                      <a:pt x="213" y="29"/>
                      <a:pt x="213" y="26"/>
                      <a:pt x="219" y="28"/>
                    </a:cubicBezTo>
                    <a:cubicBezTo>
                      <a:pt x="216" y="28"/>
                      <a:pt x="216" y="28"/>
                      <a:pt x="216" y="28"/>
                    </a:cubicBezTo>
                    <a:cubicBezTo>
                      <a:pt x="218" y="30"/>
                      <a:pt x="221" y="29"/>
                      <a:pt x="224" y="31"/>
                    </a:cubicBezTo>
                    <a:cubicBezTo>
                      <a:pt x="223" y="30"/>
                      <a:pt x="217" y="27"/>
                      <a:pt x="221" y="27"/>
                    </a:cubicBezTo>
                    <a:cubicBezTo>
                      <a:pt x="222" y="27"/>
                      <a:pt x="223" y="28"/>
                      <a:pt x="225" y="27"/>
                    </a:cubicBezTo>
                    <a:cubicBezTo>
                      <a:pt x="225" y="28"/>
                      <a:pt x="227" y="28"/>
                      <a:pt x="229" y="28"/>
                    </a:cubicBezTo>
                    <a:cubicBezTo>
                      <a:pt x="229" y="29"/>
                      <a:pt x="229" y="29"/>
                      <a:pt x="229" y="29"/>
                    </a:cubicBezTo>
                    <a:cubicBezTo>
                      <a:pt x="232" y="29"/>
                      <a:pt x="231" y="28"/>
                      <a:pt x="233" y="28"/>
                    </a:cubicBezTo>
                    <a:cubicBezTo>
                      <a:pt x="236" y="28"/>
                      <a:pt x="236" y="29"/>
                      <a:pt x="237" y="30"/>
                    </a:cubicBezTo>
                    <a:cubicBezTo>
                      <a:pt x="241" y="30"/>
                      <a:pt x="234" y="28"/>
                      <a:pt x="239" y="28"/>
                    </a:cubicBezTo>
                    <a:cubicBezTo>
                      <a:pt x="243" y="28"/>
                      <a:pt x="245" y="28"/>
                      <a:pt x="249" y="27"/>
                    </a:cubicBezTo>
                    <a:cubicBezTo>
                      <a:pt x="252" y="28"/>
                      <a:pt x="249" y="28"/>
                      <a:pt x="250" y="28"/>
                    </a:cubicBezTo>
                    <a:cubicBezTo>
                      <a:pt x="252" y="27"/>
                      <a:pt x="252" y="27"/>
                      <a:pt x="252" y="27"/>
                    </a:cubicBezTo>
                    <a:cubicBezTo>
                      <a:pt x="253" y="27"/>
                      <a:pt x="252" y="28"/>
                      <a:pt x="252" y="28"/>
                    </a:cubicBezTo>
                    <a:cubicBezTo>
                      <a:pt x="254" y="28"/>
                      <a:pt x="252" y="27"/>
                      <a:pt x="255" y="26"/>
                    </a:cubicBezTo>
                    <a:cubicBezTo>
                      <a:pt x="256" y="25"/>
                      <a:pt x="261" y="28"/>
                      <a:pt x="265" y="27"/>
                    </a:cubicBezTo>
                    <a:cubicBezTo>
                      <a:pt x="266" y="27"/>
                      <a:pt x="265" y="28"/>
                      <a:pt x="265" y="28"/>
                    </a:cubicBezTo>
                    <a:cubicBezTo>
                      <a:pt x="270" y="27"/>
                      <a:pt x="269" y="27"/>
                      <a:pt x="273" y="26"/>
                    </a:cubicBezTo>
                    <a:cubicBezTo>
                      <a:pt x="277" y="27"/>
                      <a:pt x="277" y="27"/>
                      <a:pt x="277" y="27"/>
                    </a:cubicBezTo>
                    <a:cubicBezTo>
                      <a:pt x="274" y="26"/>
                      <a:pt x="278" y="25"/>
                      <a:pt x="281" y="24"/>
                    </a:cubicBezTo>
                    <a:cubicBezTo>
                      <a:pt x="280" y="23"/>
                      <a:pt x="279" y="23"/>
                      <a:pt x="278" y="23"/>
                    </a:cubicBezTo>
                    <a:cubicBezTo>
                      <a:pt x="283" y="22"/>
                      <a:pt x="283" y="22"/>
                      <a:pt x="283" y="22"/>
                    </a:cubicBezTo>
                    <a:cubicBezTo>
                      <a:pt x="283" y="22"/>
                      <a:pt x="283" y="23"/>
                      <a:pt x="282" y="23"/>
                    </a:cubicBezTo>
                    <a:cubicBezTo>
                      <a:pt x="283" y="23"/>
                      <a:pt x="283" y="23"/>
                      <a:pt x="283" y="23"/>
                    </a:cubicBezTo>
                    <a:cubicBezTo>
                      <a:pt x="285" y="24"/>
                      <a:pt x="284" y="24"/>
                      <a:pt x="283" y="25"/>
                    </a:cubicBezTo>
                    <a:cubicBezTo>
                      <a:pt x="282" y="25"/>
                      <a:pt x="282" y="24"/>
                      <a:pt x="281" y="24"/>
                    </a:cubicBezTo>
                    <a:cubicBezTo>
                      <a:pt x="280" y="25"/>
                      <a:pt x="279" y="26"/>
                      <a:pt x="279" y="27"/>
                    </a:cubicBezTo>
                    <a:cubicBezTo>
                      <a:pt x="279" y="26"/>
                      <a:pt x="280" y="26"/>
                      <a:pt x="281" y="26"/>
                    </a:cubicBezTo>
                    <a:cubicBezTo>
                      <a:pt x="280" y="26"/>
                      <a:pt x="280" y="27"/>
                      <a:pt x="280" y="27"/>
                    </a:cubicBezTo>
                    <a:cubicBezTo>
                      <a:pt x="280" y="27"/>
                      <a:pt x="281" y="27"/>
                      <a:pt x="282" y="26"/>
                    </a:cubicBezTo>
                    <a:cubicBezTo>
                      <a:pt x="283" y="28"/>
                      <a:pt x="283" y="28"/>
                      <a:pt x="283" y="28"/>
                    </a:cubicBezTo>
                    <a:cubicBezTo>
                      <a:pt x="283" y="27"/>
                      <a:pt x="283" y="27"/>
                      <a:pt x="283" y="27"/>
                    </a:cubicBezTo>
                    <a:cubicBezTo>
                      <a:pt x="289" y="28"/>
                      <a:pt x="289" y="28"/>
                      <a:pt x="289" y="28"/>
                    </a:cubicBezTo>
                    <a:cubicBezTo>
                      <a:pt x="293" y="27"/>
                      <a:pt x="297" y="25"/>
                      <a:pt x="304" y="24"/>
                    </a:cubicBezTo>
                    <a:cubicBezTo>
                      <a:pt x="302" y="25"/>
                      <a:pt x="303" y="26"/>
                      <a:pt x="303" y="27"/>
                    </a:cubicBezTo>
                    <a:cubicBezTo>
                      <a:pt x="302" y="26"/>
                      <a:pt x="298" y="28"/>
                      <a:pt x="295" y="27"/>
                    </a:cubicBezTo>
                    <a:cubicBezTo>
                      <a:pt x="296" y="27"/>
                      <a:pt x="296" y="28"/>
                      <a:pt x="295" y="28"/>
                    </a:cubicBezTo>
                    <a:cubicBezTo>
                      <a:pt x="302" y="27"/>
                      <a:pt x="302" y="27"/>
                      <a:pt x="302" y="27"/>
                    </a:cubicBezTo>
                    <a:cubicBezTo>
                      <a:pt x="302" y="28"/>
                      <a:pt x="303" y="28"/>
                      <a:pt x="305" y="28"/>
                    </a:cubicBezTo>
                    <a:cubicBezTo>
                      <a:pt x="304" y="26"/>
                      <a:pt x="310" y="27"/>
                      <a:pt x="312" y="26"/>
                    </a:cubicBezTo>
                    <a:cubicBezTo>
                      <a:pt x="312" y="27"/>
                      <a:pt x="312" y="28"/>
                      <a:pt x="308" y="28"/>
                    </a:cubicBezTo>
                    <a:cubicBezTo>
                      <a:pt x="312" y="29"/>
                      <a:pt x="313" y="25"/>
                      <a:pt x="316" y="27"/>
                    </a:cubicBezTo>
                    <a:cubicBezTo>
                      <a:pt x="316" y="27"/>
                      <a:pt x="315" y="26"/>
                      <a:pt x="315" y="27"/>
                    </a:cubicBezTo>
                    <a:cubicBezTo>
                      <a:pt x="317" y="26"/>
                      <a:pt x="321" y="27"/>
                      <a:pt x="320" y="27"/>
                    </a:cubicBezTo>
                    <a:cubicBezTo>
                      <a:pt x="319" y="27"/>
                      <a:pt x="319" y="27"/>
                      <a:pt x="319" y="27"/>
                    </a:cubicBezTo>
                    <a:cubicBezTo>
                      <a:pt x="324" y="28"/>
                      <a:pt x="335" y="28"/>
                      <a:pt x="336" y="26"/>
                    </a:cubicBezTo>
                    <a:cubicBezTo>
                      <a:pt x="336" y="26"/>
                      <a:pt x="335" y="28"/>
                      <a:pt x="335" y="28"/>
                    </a:cubicBezTo>
                    <a:cubicBezTo>
                      <a:pt x="344" y="23"/>
                      <a:pt x="344" y="23"/>
                      <a:pt x="344" y="23"/>
                    </a:cubicBezTo>
                    <a:cubicBezTo>
                      <a:pt x="343" y="24"/>
                      <a:pt x="346" y="28"/>
                      <a:pt x="342" y="28"/>
                    </a:cubicBezTo>
                    <a:cubicBezTo>
                      <a:pt x="343" y="29"/>
                      <a:pt x="344" y="29"/>
                      <a:pt x="347" y="28"/>
                    </a:cubicBezTo>
                    <a:cubicBezTo>
                      <a:pt x="346" y="28"/>
                      <a:pt x="345" y="26"/>
                      <a:pt x="346" y="26"/>
                    </a:cubicBezTo>
                    <a:cubicBezTo>
                      <a:pt x="349" y="28"/>
                      <a:pt x="348" y="27"/>
                      <a:pt x="352" y="28"/>
                    </a:cubicBezTo>
                    <a:cubicBezTo>
                      <a:pt x="351" y="28"/>
                      <a:pt x="352" y="26"/>
                      <a:pt x="354" y="26"/>
                    </a:cubicBezTo>
                    <a:cubicBezTo>
                      <a:pt x="354" y="26"/>
                      <a:pt x="354" y="28"/>
                      <a:pt x="353" y="28"/>
                    </a:cubicBezTo>
                    <a:cubicBezTo>
                      <a:pt x="358" y="26"/>
                      <a:pt x="358" y="26"/>
                      <a:pt x="358" y="26"/>
                    </a:cubicBezTo>
                    <a:cubicBezTo>
                      <a:pt x="357" y="27"/>
                      <a:pt x="358" y="28"/>
                      <a:pt x="359" y="29"/>
                    </a:cubicBezTo>
                    <a:cubicBezTo>
                      <a:pt x="359" y="28"/>
                      <a:pt x="363" y="29"/>
                      <a:pt x="365" y="29"/>
                    </a:cubicBezTo>
                    <a:cubicBezTo>
                      <a:pt x="363" y="28"/>
                      <a:pt x="363" y="28"/>
                      <a:pt x="363" y="28"/>
                    </a:cubicBezTo>
                    <a:cubicBezTo>
                      <a:pt x="368" y="29"/>
                      <a:pt x="368" y="25"/>
                      <a:pt x="374" y="25"/>
                    </a:cubicBezTo>
                    <a:cubicBezTo>
                      <a:pt x="373" y="26"/>
                      <a:pt x="372" y="28"/>
                      <a:pt x="375" y="28"/>
                    </a:cubicBezTo>
                    <a:cubicBezTo>
                      <a:pt x="376" y="27"/>
                      <a:pt x="380" y="23"/>
                      <a:pt x="385" y="22"/>
                    </a:cubicBezTo>
                    <a:cubicBezTo>
                      <a:pt x="386" y="23"/>
                      <a:pt x="386" y="23"/>
                      <a:pt x="386" y="23"/>
                    </a:cubicBezTo>
                    <a:cubicBezTo>
                      <a:pt x="390" y="22"/>
                      <a:pt x="390" y="22"/>
                      <a:pt x="390" y="22"/>
                    </a:cubicBezTo>
                    <a:cubicBezTo>
                      <a:pt x="388" y="24"/>
                      <a:pt x="381" y="27"/>
                      <a:pt x="377" y="29"/>
                    </a:cubicBezTo>
                    <a:cubicBezTo>
                      <a:pt x="380" y="29"/>
                      <a:pt x="378" y="30"/>
                      <a:pt x="381" y="29"/>
                    </a:cubicBezTo>
                    <a:cubicBezTo>
                      <a:pt x="382" y="30"/>
                      <a:pt x="379" y="30"/>
                      <a:pt x="379" y="30"/>
                    </a:cubicBezTo>
                    <a:cubicBezTo>
                      <a:pt x="386" y="31"/>
                      <a:pt x="386" y="31"/>
                      <a:pt x="386" y="31"/>
                    </a:cubicBezTo>
                    <a:cubicBezTo>
                      <a:pt x="385" y="30"/>
                      <a:pt x="391" y="30"/>
                      <a:pt x="391" y="29"/>
                    </a:cubicBezTo>
                    <a:cubicBezTo>
                      <a:pt x="383" y="30"/>
                      <a:pt x="383" y="30"/>
                      <a:pt x="383" y="30"/>
                    </a:cubicBezTo>
                    <a:cubicBezTo>
                      <a:pt x="383" y="28"/>
                      <a:pt x="388" y="26"/>
                      <a:pt x="393" y="26"/>
                    </a:cubicBezTo>
                    <a:cubicBezTo>
                      <a:pt x="394" y="27"/>
                      <a:pt x="392" y="29"/>
                      <a:pt x="392" y="29"/>
                    </a:cubicBezTo>
                    <a:cubicBezTo>
                      <a:pt x="393" y="29"/>
                      <a:pt x="397" y="28"/>
                      <a:pt x="397" y="29"/>
                    </a:cubicBezTo>
                    <a:cubicBezTo>
                      <a:pt x="395" y="29"/>
                      <a:pt x="395" y="29"/>
                      <a:pt x="395" y="29"/>
                    </a:cubicBezTo>
                    <a:cubicBezTo>
                      <a:pt x="398" y="30"/>
                      <a:pt x="400" y="28"/>
                      <a:pt x="403" y="29"/>
                    </a:cubicBezTo>
                    <a:cubicBezTo>
                      <a:pt x="404" y="29"/>
                      <a:pt x="407" y="31"/>
                      <a:pt x="407" y="30"/>
                    </a:cubicBezTo>
                    <a:cubicBezTo>
                      <a:pt x="405" y="28"/>
                      <a:pt x="405" y="24"/>
                      <a:pt x="406" y="23"/>
                    </a:cubicBezTo>
                    <a:cubicBezTo>
                      <a:pt x="406" y="23"/>
                      <a:pt x="412" y="24"/>
                      <a:pt x="413" y="25"/>
                    </a:cubicBezTo>
                    <a:cubicBezTo>
                      <a:pt x="415" y="26"/>
                      <a:pt x="410" y="28"/>
                      <a:pt x="412" y="29"/>
                    </a:cubicBezTo>
                    <a:cubicBezTo>
                      <a:pt x="412" y="28"/>
                      <a:pt x="413" y="28"/>
                      <a:pt x="414" y="28"/>
                    </a:cubicBezTo>
                    <a:cubicBezTo>
                      <a:pt x="415" y="28"/>
                      <a:pt x="413" y="29"/>
                      <a:pt x="416" y="29"/>
                    </a:cubicBezTo>
                    <a:cubicBezTo>
                      <a:pt x="416" y="27"/>
                      <a:pt x="421" y="29"/>
                      <a:pt x="417" y="28"/>
                    </a:cubicBezTo>
                    <a:cubicBezTo>
                      <a:pt x="420" y="27"/>
                      <a:pt x="420" y="28"/>
                      <a:pt x="423" y="28"/>
                    </a:cubicBezTo>
                    <a:cubicBezTo>
                      <a:pt x="422" y="27"/>
                      <a:pt x="426" y="25"/>
                      <a:pt x="428" y="25"/>
                    </a:cubicBezTo>
                    <a:cubicBezTo>
                      <a:pt x="428" y="25"/>
                      <a:pt x="429" y="25"/>
                      <a:pt x="429" y="26"/>
                    </a:cubicBezTo>
                    <a:cubicBezTo>
                      <a:pt x="434" y="26"/>
                      <a:pt x="437" y="26"/>
                      <a:pt x="442" y="26"/>
                    </a:cubicBezTo>
                    <a:cubicBezTo>
                      <a:pt x="443" y="27"/>
                      <a:pt x="445" y="27"/>
                      <a:pt x="444" y="28"/>
                    </a:cubicBezTo>
                    <a:cubicBezTo>
                      <a:pt x="445" y="27"/>
                      <a:pt x="446" y="27"/>
                      <a:pt x="447" y="27"/>
                    </a:cubicBezTo>
                    <a:cubicBezTo>
                      <a:pt x="450" y="28"/>
                      <a:pt x="444" y="27"/>
                      <a:pt x="446" y="29"/>
                    </a:cubicBezTo>
                    <a:cubicBezTo>
                      <a:pt x="446" y="28"/>
                      <a:pt x="450" y="28"/>
                      <a:pt x="452" y="27"/>
                    </a:cubicBezTo>
                    <a:cubicBezTo>
                      <a:pt x="451" y="26"/>
                      <a:pt x="447" y="27"/>
                      <a:pt x="445" y="27"/>
                    </a:cubicBezTo>
                    <a:cubicBezTo>
                      <a:pt x="445" y="26"/>
                      <a:pt x="449" y="24"/>
                      <a:pt x="454" y="23"/>
                    </a:cubicBezTo>
                    <a:cubicBezTo>
                      <a:pt x="458" y="23"/>
                      <a:pt x="456" y="24"/>
                      <a:pt x="456" y="24"/>
                    </a:cubicBezTo>
                    <a:cubicBezTo>
                      <a:pt x="464" y="24"/>
                      <a:pt x="463" y="21"/>
                      <a:pt x="470" y="22"/>
                    </a:cubicBezTo>
                    <a:cubicBezTo>
                      <a:pt x="472" y="23"/>
                      <a:pt x="470" y="24"/>
                      <a:pt x="470" y="25"/>
                    </a:cubicBezTo>
                    <a:cubicBezTo>
                      <a:pt x="467" y="26"/>
                      <a:pt x="465" y="24"/>
                      <a:pt x="463" y="24"/>
                    </a:cubicBezTo>
                    <a:cubicBezTo>
                      <a:pt x="466" y="25"/>
                      <a:pt x="466" y="25"/>
                      <a:pt x="466" y="25"/>
                    </a:cubicBezTo>
                    <a:cubicBezTo>
                      <a:pt x="465" y="25"/>
                      <a:pt x="462" y="26"/>
                      <a:pt x="461" y="25"/>
                    </a:cubicBezTo>
                    <a:cubicBezTo>
                      <a:pt x="463" y="26"/>
                      <a:pt x="474" y="26"/>
                      <a:pt x="480" y="26"/>
                    </a:cubicBezTo>
                    <a:cubicBezTo>
                      <a:pt x="481" y="26"/>
                      <a:pt x="483" y="26"/>
                      <a:pt x="482" y="25"/>
                    </a:cubicBezTo>
                    <a:cubicBezTo>
                      <a:pt x="480" y="25"/>
                      <a:pt x="480" y="25"/>
                      <a:pt x="480" y="25"/>
                    </a:cubicBezTo>
                    <a:cubicBezTo>
                      <a:pt x="479" y="25"/>
                      <a:pt x="484" y="24"/>
                      <a:pt x="482" y="24"/>
                    </a:cubicBezTo>
                    <a:cubicBezTo>
                      <a:pt x="484" y="23"/>
                      <a:pt x="487" y="22"/>
                      <a:pt x="491" y="23"/>
                    </a:cubicBezTo>
                    <a:cubicBezTo>
                      <a:pt x="491" y="24"/>
                      <a:pt x="491" y="24"/>
                      <a:pt x="491" y="24"/>
                    </a:cubicBezTo>
                    <a:cubicBezTo>
                      <a:pt x="491" y="24"/>
                      <a:pt x="489" y="23"/>
                      <a:pt x="488" y="24"/>
                    </a:cubicBezTo>
                    <a:cubicBezTo>
                      <a:pt x="489" y="23"/>
                      <a:pt x="493" y="25"/>
                      <a:pt x="495" y="24"/>
                    </a:cubicBezTo>
                    <a:cubicBezTo>
                      <a:pt x="493" y="23"/>
                      <a:pt x="493" y="23"/>
                      <a:pt x="493" y="23"/>
                    </a:cubicBezTo>
                    <a:cubicBezTo>
                      <a:pt x="495" y="22"/>
                      <a:pt x="498" y="21"/>
                      <a:pt x="501" y="21"/>
                    </a:cubicBezTo>
                    <a:close/>
                    <a:moveTo>
                      <a:pt x="26" y="11"/>
                    </a:moveTo>
                    <a:cubicBezTo>
                      <a:pt x="26" y="11"/>
                      <a:pt x="26" y="11"/>
                      <a:pt x="26" y="10"/>
                    </a:cubicBezTo>
                    <a:cubicBezTo>
                      <a:pt x="26" y="11"/>
                      <a:pt x="26" y="11"/>
                      <a:pt x="26" y="11"/>
                    </a:cubicBezTo>
                    <a:cubicBezTo>
                      <a:pt x="26" y="11"/>
                      <a:pt x="26" y="12"/>
                      <a:pt x="26" y="11"/>
                    </a:cubicBezTo>
                    <a:close/>
                    <a:moveTo>
                      <a:pt x="83" y="8"/>
                    </a:moveTo>
                    <a:cubicBezTo>
                      <a:pt x="84" y="9"/>
                      <a:pt x="84" y="9"/>
                      <a:pt x="84" y="9"/>
                    </a:cubicBezTo>
                    <a:cubicBezTo>
                      <a:pt x="82" y="9"/>
                      <a:pt x="83" y="8"/>
                      <a:pt x="83" y="8"/>
                    </a:cubicBezTo>
                    <a:close/>
                    <a:moveTo>
                      <a:pt x="107" y="15"/>
                    </a:moveTo>
                    <a:cubicBezTo>
                      <a:pt x="106" y="14"/>
                      <a:pt x="106" y="13"/>
                      <a:pt x="106" y="12"/>
                    </a:cubicBezTo>
                    <a:cubicBezTo>
                      <a:pt x="107" y="12"/>
                      <a:pt x="107" y="12"/>
                      <a:pt x="108" y="12"/>
                    </a:cubicBezTo>
                    <a:cubicBezTo>
                      <a:pt x="109" y="19"/>
                      <a:pt x="107" y="12"/>
                      <a:pt x="107" y="15"/>
                    </a:cubicBezTo>
                    <a:close/>
                    <a:moveTo>
                      <a:pt x="108" y="12"/>
                    </a:moveTo>
                    <a:cubicBezTo>
                      <a:pt x="107" y="12"/>
                      <a:pt x="106" y="12"/>
                      <a:pt x="106" y="11"/>
                    </a:cubicBezTo>
                    <a:cubicBezTo>
                      <a:pt x="106" y="11"/>
                      <a:pt x="106" y="11"/>
                      <a:pt x="106" y="11"/>
                    </a:cubicBezTo>
                    <a:cubicBezTo>
                      <a:pt x="106" y="11"/>
                      <a:pt x="106" y="11"/>
                      <a:pt x="106" y="11"/>
                    </a:cubicBezTo>
                    <a:cubicBezTo>
                      <a:pt x="107" y="11"/>
                      <a:pt x="107" y="11"/>
                      <a:pt x="108" y="11"/>
                    </a:cubicBezTo>
                    <a:cubicBezTo>
                      <a:pt x="108" y="11"/>
                      <a:pt x="108" y="12"/>
                      <a:pt x="108" y="12"/>
                    </a:cubicBezTo>
                    <a:close/>
                    <a:moveTo>
                      <a:pt x="218" y="27"/>
                    </a:moveTo>
                    <a:cubicBezTo>
                      <a:pt x="219" y="26"/>
                      <a:pt x="219" y="27"/>
                      <a:pt x="221" y="27"/>
                    </a:cubicBezTo>
                    <a:cubicBezTo>
                      <a:pt x="220" y="27"/>
                      <a:pt x="218" y="28"/>
                      <a:pt x="218" y="27"/>
                    </a:cubicBezTo>
                    <a:close/>
                    <a:moveTo>
                      <a:pt x="284" y="26"/>
                    </a:moveTo>
                    <a:cubicBezTo>
                      <a:pt x="285" y="26"/>
                      <a:pt x="286" y="26"/>
                      <a:pt x="287" y="26"/>
                    </a:cubicBezTo>
                    <a:cubicBezTo>
                      <a:pt x="286" y="26"/>
                      <a:pt x="285" y="26"/>
                      <a:pt x="284" y="26"/>
                    </a:cubicBezTo>
                    <a:close/>
                    <a:moveTo>
                      <a:pt x="470" y="21"/>
                    </a:moveTo>
                    <a:cubicBezTo>
                      <a:pt x="468" y="21"/>
                      <a:pt x="468" y="21"/>
                      <a:pt x="470" y="2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0" name="Freeform 91"/>
              <p:cNvSpPr>
                <a:spLocks/>
              </p:cNvSpPr>
              <p:nvPr/>
            </p:nvSpPr>
            <p:spPr bwMode="auto">
              <a:xfrm>
                <a:off x="4068" y="34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1" name="Freeform 92"/>
              <p:cNvSpPr>
                <a:spLocks/>
              </p:cNvSpPr>
              <p:nvPr/>
            </p:nvSpPr>
            <p:spPr bwMode="auto">
              <a:xfrm>
                <a:off x="4298" y="34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2" name="Freeform 93"/>
              <p:cNvSpPr>
                <a:spLocks/>
              </p:cNvSpPr>
              <p:nvPr/>
            </p:nvSpPr>
            <p:spPr bwMode="auto">
              <a:xfrm>
                <a:off x="4018" y="34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3" name="Freeform 94"/>
              <p:cNvSpPr>
                <a:spLocks/>
              </p:cNvSpPr>
              <p:nvPr/>
            </p:nvSpPr>
            <p:spPr bwMode="auto">
              <a:xfrm>
                <a:off x="4614" y="3442"/>
                <a:ext cx="5"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0"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4" name="Freeform 95"/>
              <p:cNvSpPr>
                <a:spLocks/>
              </p:cNvSpPr>
              <p:nvPr/>
            </p:nvSpPr>
            <p:spPr bwMode="auto">
              <a:xfrm>
                <a:off x="4804" y="3419"/>
                <a:ext cx="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0" y="0"/>
                      <a:pt x="0" y="0"/>
                      <a:pt x="0" y="0"/>
                    </a:cubicBezTo>
                    <a:cubicBezTo>
                      <a:pt x="1" y="0"/>
                      <a:pt x="1" y="0"/>
                      <a:pt x="2" y="0"/>
                    </a:cubicBezTo>
                    <a:cubicBezTo>
                      <a:pt x="2"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5" name="Freeform 96"/>
              <p:cNvSpPr>
                <a:spLocks/>
              </p:cNvSpPr>
              <p:nvPr/>
            </p:nvSpPr>
            <p:spPr bwMode="auto">
              <a:xfrm>
                <a:off x="4856" y="3432"/>
                <a:ext cx="8" cy="3"/>
              </a:xfrm>
              <a:custGeom>
                <a:avLst/>
                <a:gdLst>
                  <a:gd name="T0" fmla="*/ 2 w 3"/>
                  <a:gd name="T1" fmla="*/ 1 h 1"/>
                  <a:gd name="T2" fmla="*/ 3 w 3"/>
                  <a:gd name="T3" fmla="*/ 1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2" y="1"/>
                      <a:pt x="2" y="1"/>
                      <a:pt x="3" y="1"/>
                    </a:cubicBezTo>
                    <a:cubicBezTo>
                      <a:pt x="3" y="0"/>
                      <a:pt x="3" y="0"/>
                      <a:pt x="3" y="0"/>
                    </a:cubicBezTo>
                    <a:cubicBezTo>
                      <a:pt x="1" y="0"/>
                      <a:pt x="0"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6" name="Freeform 97"/>
              <p:cNvSpPr>
                <a:spLocks/>
              </p:cNvSpPr>
              <p:nvPr/>
            </p:nvSpPr>
            <p:spPr bwMode="auto">
              <a:xfrm>
                <a:off x="4814" y="3424"/>
                <a:ext cx="9" cy="5"/>
              </a:xfrm>
              <a:custGeom>
                <a:avLst/>
                <a:gdLst>
                  <a:gd name="T0" fmla="*/ 0 w 4"/>
                  <a:gd name="T1" fmla="*/ 1 h 2"/>
                  <a:gd name="T2" fmla="*/ 4 w 4"/>
                  <a:gd name="T3" fmla="*/ 1 h 2"/>
                  <a:gd name="T4" fmla="*/ 4 w 4"/>
                  <a:gd name="T5" fmla="*/ 1 h 2"/>
                  <a:gd name="T6" fmla="*/ 0 w 4"/>
                  <a:gd name="T7" fmla="*/ 1 h 2"/>
                </a:gdLst>
                <a:ahLst/>
                <a:cxnLst>
                  <a:cxn ang="0">
                    <a:pos x="T0" y="T1"/>
                  </a:cxn>
                  <a:cxn ang="0">
                    <a:pos x="T2" y="T3"/>
                  </a:cxn>
                  <a:cxn ang="0">
                    <a:pos x="T4" y="T5"/>
                  </a:cxn>
                  <a:cxn ang="0">
                    <a:pos x="T6" y="T7"/>
                  </a:cxn>
                </a:cxnLst>
                <a:rect l="0" t="0" r="r" b="b"/>
                <a:pathLst>
                  <a:path w="4" h="2">
                    <a:moveTo>
                      <a:pt x="0" y="1"/>
                    </a:moveTo>
                    <a:cubicBezTo>
                      <a:pt x="1" y="2"/>
                      <a:pt x="2" y="2"/>
                      <a:pt x="4" y="1"/>
                    </a:cubicBezTo>
                    <a:cubicBezTo>
                      <a:pt x="4" y="1"/>
                      <a:pt x="4" y="1"/>
                      <a:pt x="4" y="1"/>
                    </a:cubicBezTo>
                    <a:cubicBezTo>
                      <a:pt x="4" y="0"/>
                      <a:pt x="2"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7" name="Freeform 98"/>
              <p:cNvSpPr>
                <a:spLocks/>
              </p:cNvSpPr>
              <p:nvPr/>
            </p:nvSpPr>
            <p:spPr bwMode="auto">
              <a:xfrm>
                <a:off x="4823" y="3427"/>
                <a:ext cx="5"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2" y="0"/>
                      <a:pt x="1"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8" name="Freeform 99"/>
              <p:cNvSpPr>
                <a:spLocks/>
              </p:cNvSpPr>
              <p:nvPr/>
            </p:nvSpPr>
            <p:spPr bwMode="auto">
              <a:xfrm>
                <a:off x="4761" y="3417"/>
                <a:ext cx="15" cy="5"/>
              </a:xfrm>
              <a:custGeom>
                <a:avLst/>
                <a:gdLst>
                  <a:gd name="T0" fmla="*/ 5 w 6"/>
                  <a:gd name="T1" fmla="*/ 2 h 2"/>
                  <a:gd name="T2" fmla="*/ 6 w 6"/>
                  <a:gd name="T3" fmla="*/ 1 h 2"/>
                  <a:gd name="T4" fmla="*/ 5 w 6"/>
                  <a:gd name="T5" fmla="*/ 2 h 2"/>
                </a:gdLst>
                <a:ahLst/>
                <a:cxnLst>
                  <a:cxn ang="0">
                    <a:pos x="T0" y="T1"/>
                  </a:cxn>
                  <a:cxn ang="0">
                    <a:pos x="T2" y="T3"/>
                  </a:cxn>
                  <a:cxn ang="0">
                    <a:pos x="T4" y="T5"/>
                  </a:cxn>
                </a:cxnLst>
                <a:rect l="0" t="0" r="r" b="b"/>
                <a:pathLst>
                  <a:path w="6" h="2">
                    <a:moveTo>
                      <a:pt x="5" y="2"/>
                    </a:moveTo>
                    <a:cubicBezTo>
                      <a:pt x="5" y="2"/>
                      <a:pt x="5" y="1"/>
                      <a:pt x="6" y="1"/>
                    </a:cubicBezTo>
                    <a:cubicBezTo>
                      <a:pt x="6" y="0"/>
                      <a:pt x="0" y="2"/>
                      <a:pt x="5" y="2"/>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39" name="Freeform 100"/>
              <p:cNvSpPr>
                <a:spLocks/>
              </p:cNvSpPr>
              <p:nvPr/>
            </p:nvSpPr>
            <p:spPr bwMode="auto">
              <a:xfrm>
                <a:off x="4814" y="3432"/>
                <a:ext cx="4" cy="3"/>
              </a:xfrm>
              <a:custGeom>
                <a:avLst/>
                <a:gdLst>
                  <a:gd name="T0" fmla="*/ 0 w 4"/>
                  <a:gd name="T1" fmla="*/ 3 h 3"/>
                  <a:gd name="T2" fmla="*/ 4 w 4"/>
                  <a:gd name="T3" fmla="*/ 3 h 3"/>
                  <a:gd name="T4" fmla="*/ 2 w 4"/>
                  <a:gd name="T5" fmla="*/ 0 h 3"/>
                  <a:gd name="T6" fmla="*/ 0 w 4"/>
                  <a:gd name="T7" fmla="*/ 3 h 3"/>
                </a:gdLst>
                <a:ahLst/>
                <a:cxnLst>
                  <a:cxn ang="0">
                    <a:pos x="T0" y="T1"/>
                  </a:cxn>
                  <a:cxn ang="0">
                    <a:pos x="T2" y="T3"/>
                  </a:cxn>
                  <a:cxn ang="0">
                    <a:pos x="T4" y="T5"/>
                  </a:cxn>
                  <a:cxn ang="0">
                    <a:pos x="T6" y="T7"/>
                  </a:cxn>
                </a:cxnLst>
                <a:rect l="0" t="0" r="r" b="b"/>
                <a:pathLst>
                  <a:path w="4" h="3">
                    <a:moveTo>
                      <a:pt x="0" y="3"/>
                    </a:moveTo>
                    <a:lnTo>
                      <a:pt x="4" y="3"/>
                    </a:lnTo>
                    <a:lnTo>
                      <a:pt x="2"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0" name="Freeform 101"/>
              <p:cNvSpPr>
                <a:spLocks/>
              </p:cNvSpPr>
              <p:nvPr/>
            </p:nvSpPr>
            <p:spPr bwMode="auto">
              <a:xfrm>
                <a:off x="4785" y="3432"/>
                <a:ext cx="10" cy="0"/>
              </a:xfrm>
              <a:custGeom>
                <a:avLst/>
                <a:gdLst>
                  <a:gd name="T0" fmla="*/ 0 w 4"/>
                  <a:gd name="T1" fmla="*/ 3 w 4"/>
                  <a:gd name="T2" fmla="*/ 4 w 4"/>
                  <a:gd name="T3" fmla="*/ 0 w 4"/>
                </a:gdLst>
                <a:ahLst/>
                <a:cxnLst>
                  <a:cxn ang="0">
                    <a:pos x="T0" y="0"/>
                  </a:cxn>
                  <a:cxn ang="0">
                    <a:pos x="T1" y="0"/>
                  </a:cxn>
                  <a:cxn ang="0">
                    <a:pos x="T2" y="0"/>
                  </a:cxn>
                  <a:cxn ang="0">
                    <a:pos x="T3" y="0"/>
                  </a:cxn>
                </a:cxnLst>
                <a:rect l="0" t="0" r="r" b="b"/>
                <a:pathLst>
                  <a:path w="4">
                    <a:moveTo>
                      <a:pt x="0" y="0"/>
                    </a:moveTo>
                    <a:cubicBezTo>
                      <a:pt x="3" y="0"/>
                      <a:pt x="3" y="0"/>
                      <a:pt x="3" y="0"/>
                    </a:cubicBezTo>
                    <a:cubicBezTo>
                      <a:pt x="3" y="0"/>
                      <a:pt x="3" y="0"/>
                      <a:pt x="4" y="0"/>
                    </a:cubicBezTo>
                    <a:cubicBezTo>
                      <a:pt x="2"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1" name="Freeform 102"/>
              <p:cNvSpPr>
                <a:spLocks/>
              </p:cNvSpPr>
              <p:nvPr/>
            </p:nvSpPr>
            <p:spPr bwMode="auto">
              <a:xfrm>
                <a:off x="4795" y="3432"/>
                <a:ext cx="4"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1" y="0"/>
                      <a:pt x="2"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2" name="Freeform 103"/>
              <p:cNvSpPr>
                <a:spLocks/>
              </p:cNvSpPr>
              <p:nvPr/>
            </p:nvSpPr>
            <p:spPr bwMode="auto">
              <a:xfrm>
                <a:off x="4802" y="3435"/>
                <a:ext cx="7" cy="0"/>
              </a:xfrm>
              <a:custGeom>
                <a:avLst/>
                <a:gdLst>
                  <a:gd name="T0" fmla="*/ 0 w 7"/>
                  <a:gd name="T1" fmla="*/ 7 w 7"/>
                  <a:gd name="T2" fmla="*/ 5 w 7"/>
                  <a:gd name="T3" fmla="*/ 0 w 7"/>
                </a:gdLst>
                <a:ahLst/>
                <a:cxnLst>
                  <a:cxn ang="0">
                    <a:pos x="T0" y="0"/>
                  </a:cxn>
                  <a:cxn ang="0">
                    <a:pos x="T1" y="0"/>
                  </a:cxn>
                  <a:cxn ang="0">
                    <a:pos x="T2" y="0"/>
                  </a:cxn>
                  <a:cxn ang="0">
                    <a:pos x="T3" y="0"/>
                  </a:cxn>
                </a:cxnLst>
                <a:rect l="0" t="0" r="r" b="b"/>
                <a:pathLst>
                  <a:path w="7">
                    <a:moveTo>
                      <a:pt x="0" y="0"/>
                    </a:moveTo>
                    <a:lnTo>
                      <a:pt x="7" y="0"/>
                    </a:lnTo>
                    <a:lnTo>
                      <a:pt x="5" y="0"/>
                    </a:lnTo>
                    <a:lnTo>
                      <a:pt x="0" y="0"/>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3" name="Freeform 104"/>
              <p:cNvSpPr>
                <a:spLocks/>
              </p:cNvSpPr>
              <p:nvPr/>
            </p:nvSpPr>
            <p:spPr bwMode="auto">
              <a:xfrm>
                <a:off x="4707" y="3432"/>
                <a:ext cx="9" cy="0"/>
              </a:xfrm>
              <a:custGeom>
                <a:avLst/>
                <a:gdLst>
                  <a:gd name="T0" fmla="*/ 3 w 4"/>
                  <a:gd name="T1" fmla="*/ 0 w 4"/>
                  <a:gd name="T2" fmla="*/ 2 w 4"/>
                  <a:gd name="T3" fmla="*/ 3 w 4"/>
                </a:gdLst>
                <a:ahLst/>
                <a:cxnLst>
                  <a:cxn ang="0">
                    <a:pos x="T0" y="0"/>
                  </a:cxn>
                  <a:cxn ang="0">
                    <a:pos x="T1" y="0"/>
                  </a:cxn>
                  <a:cxn ang="0">
                    <a:pos x="T2" y="0"/>
                  </a:cxn>
                  <a:cxn ang="0">
                    <a:pos x="T3" y="0"/>
                  </a:cxn>
                </a:cxnLst>
                <a:rect l="0" t="0" r="r" b="b"/>
                <a:pathLst>
                  <a:path w="4">
                    <a:moveTo>
                      <a:pt x="3" y="0"/>
                    </a:moveTo>
                    <a:cubicBezTo>
                      <a:pt x="0" y="0"/>
                      <a:pt x="0" y="0"/>
                      <a:pt x="0" y="0"/>
                    </a:cubicBezTo>
                    <a:cubicBezTo>
                      <a:pt x="0" y="0"/>
                      <a:pt x="1" y="0"/>
                      <a:pt x="2" y="0"/>
                    </a:cubicBezTo>
                    <a:cubicBezTo>
                      <a:pt x="3" y="0"/>
                      <a:pt x="4"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4" name="Freeform 105"/>
              <p:cNvSpPr>
                <a:spLocks/>
              </p:cNvSpPr>
              <p:nvPr/>
            </p:nvSpPr>
            <p:spPr bwMode="auto">
              <a:xfrm>
                <a:off x="4733" y="3437"/>
                <a:ext cx="2" cy="3"/>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1" y="0"/>
                      <a:pt x="1" y="0"/>
                      <a:pt x="0" y="0"/>
                    </a:cubicBezTo>
                    <a:lnTo>
                      <a:pt x="0"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5" name="Freeform 106"/>
              <p:cNvSpPr>
                <a:spLocks/>
              </p:cNvSpPr>
              <p:nvPr/>
            </p:nvSpPr>
            <p:spPr bwMode="auto">
              <a:xfrm>
                <a:off x="4704" y="3440"/>
                <a:ext cx="17" cy="2"/>
              </a:xfrm>
              <a:custGeom>
                <a:avLst/>
                <a:gdLst>
                  <a:gd name="T0" fmla="*/ 4 w 7"/>
                  <a:gd name="T1" fmla="*/ 1 h 1"/>
                  <a:gd name="T2" fmla="*/ 5 w 7"/>
                  <a:gd name="T3" fmla="*/ 0 h 1"/>
                  <a:gd name="T4" fmla="*/ 4 w 7"/>
                  <a:gd name="T5" fmla="*/ 1 h 1"/>
                </a:gdLst>
                <a:ahLst/>
                <a:cxnLst>
                  <a:cxn ang="0">
                    <a:pos x="T0" y="T1"/>
                  </a:cxn>
                  <a:cxn ang="0">
                    <a:pos x="T2" y="T3"/>
                  </a:cxn>
                  <a:cxn ang="0">
                    <a:pos x="T4" y="T5"/>
                  </a:cxn>
                </a:cxnLst>
                <a:rect l="0" t="0" r="r" b="b"/>
                <a:pathLst>
                  <a:path w="7" h="1">
                    <a:moveTo>
                      <a:pt x="4" y="1"/>
                    </a:moveTo>
                    <a:cubicBezTo>
                      <a:pt x="4" y="0"/>
                      <a:pt x="7" y="0"/>
                      <a:pt x="5" y="0"/>
                    </a:cubicBezTo>
                    <a:cubicBezTo>
                      <a:pt x="4" y="0"/>
                      <a:pt x="0" y="1"/>
                      <a:pt x="4"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6" name="Freeform 107"/>
              <p:cNvSpPr>
                <a:spLocks/>
              </p:cNvSpPr>
              <p:nvPr/>
            </p:nvSpPr>
            <p:spPr bwMode="auto">
              <a:xfrm>
                <a:off x="4607" y="3429"/>
                <a:ext cx="2" cy="6"/>
              </a:xfrm>
              <a:custGeom>
                <a:avLst/>
                <a:gdLst>
                  <a:gd name="T0" fmla="*/ 0 w 2"/>
                  <a:gd name="T1" fmla="*/ 6 h 6"/>
                  <a:gd name="T2" fmla="*/ 2 w 2"/>
                  <a:gd name="T3" fmla="*/ 6 h 6"/>
                  <a:gd name="T4" fmla="*/ 2 w 2"/>
                  <a:gd name="T5" fmla="*/ 0 h 6"/>
                  <a:gd name="T6" fmla="*/ 0 w 2"/>
                  <a:gd name="T7" fmla="*/ 6 h 6"/>
                </a:gdLst>
                <a:ahLst/>
                <a:cxnLst>
                  <a:cxn ang="0">
                    <a:pos x="T0" y="T1"/>
                  </a:cxn>
                  <a:cxn ang="0">
                    <a:pos x="T2" y="T3"/>
                  </a:cxn>
                  <a:cxn ang="0">
                    <a:pos x="T4" y="T5"/>
                  </a:cxn>
                  <a:cxn ang="0">
                    <a:pos x="T6" y="T7"/>
                  </a:cxn>
                </a:cxnLst>
                <a:rect l="0" t="0" r="r" b="b"/>
                <a:pathLst>
                  <a:path w="2" h="6">
                    <a:moveTo>
                      <a:pt x="0" y="6"/>
                    </a:moveTo>
                    <a:lnTo>
                      <a:pt x="2" y="6"/>
                    </a:lnTo>
                    <a:lnTo>
                      <a:pt x="2" y="0"/>
                    </a:lnTo>
                    <a:lnTo>
                      <a:pt x="0" y="6"/>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7" name="Freeform 108"/>
              <p:cNvSpPr>
                <a:spLocks/>
              </p:cNvSpPr>
              <p:nvPr/>
            </p:nvSpPr>
            <p:spPr bwMode="auto">
              <a:xfrm>
                <a:off x="4510" y="3442"/>
                <a:ext cx="14" cy="5"/>
              </a:xfrm>
              <a:custGeom>
                <a:avLst/>
                <a:gdLst>
                  <a:gd name="T0" fmla="*/ 3 w 6"/>
                  <a:gd name="T1" fmla="*/ 0 h 2"/>
                  <a:gd name="T2" fmla="*/ 1 w 6"/>
                  <a:gd name="T3" fmla="*/ 1 h 2"/>
                  <a:gd name="T4" fmla="*/ 5 w 6"/>
                  <a:gd name="T5" fmla="*/ 1 h 2"/>
                  <a:gd name="T6" fmla="*/ 3 w 6"/>
                  <a:gd name="T7" fmla="*/ 0 h 2"/>
                </a:gdLst>
                <a:ahLst/>
                <a:cxnLst>
                  <a:cxn ang="0">
                    <a:pos x="T0" y="T1"/>
                  </a:cxn>
                  <a:cxn ang="0">
                    <a:pos x="T2" y="T3"/>
                  </a:cxn>
                  <a:cxn ang="0">
                    <a:pos x="T4" y="T5"/>
                  </a:cxn>
                  <a:cxn ang="0">
                    <a:pos x="T6" y="T7"/>
                  </a:cxn>
                </a:cxnLst>
                <a:rect l="0" t="0" r="r" b="b"/>
                <a:pathLst>
                  <a:path w="6" h="2">
                    <a:moveTo>
                      <a:pt x="3" y="0"/>
                    </a:moveTo>
                    <a:cubicBezTo>
                      <a:pt x="1" y="0"/>
                      <a:pt x="0" y="0"/>
                      <a:pt x="1" y="1"/>
                    </a:cubicBezTo>
                    <a:cubicBezTo>
                      <a:pt x="4" y="2"/>
                      <a:pt x="1" y="0"/>
                      <a:pt x="5" y="1"/>
                    </a:cubicBezTo>
                    <a:cubicBezTo>
                      <a:pt x="6" y="0"/>
                      <a:pt x="2" y="0"/>
                      <a:pt x="3"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8" name="Freeform 109"/>
              <p:cNvSpPr>
                <a:spLocks/>
              </p:cNvSpPr>
              <p:nvPr/>
            </p:nvSpPr>
            <p:spPr bwMode="auto">
              <a:xfrm>
                <a:off x="4517" y="3440"/>
                <a:ext cx="2" cy="2"/>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0" y="0"/>
                      <a:pt x="0" y="1"/>
                      <a:pt x="0"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49" name="Freeform 110"/>
              <p:cNvSpPr>
                <a:spLocks/>
              </p:cNvSpPr>
              <p:nvPr/>
            </p:nvSpPr>
            <p:spPr bwMode="auto">
              <a:xfrm>
                <a:off x="3643" y="3391"/>
                <a:ext cx="5" cy="5"/>
              </a:xfrm>
              <a:custGeom>
                <a:avLst/>
                <a:gdLst>
                  <a:gd name="T0" fmla="*/ 5 w 5"/>
                  <a:gd name="T1" fmla="*/ 5 h 5"/>
                  <a:gd name="T2" fmla="*/ 0 w 5"/>
                  <a:gd name="T3" fmla="*/ 0 h 5"/>
                  <a:gd name="T4" fmla="*/ 2 w 5"/>
                  <a:gd name="T5" fmla="*/ 2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2" y="2"/>
                    </a:lnTo>
                    <a:lnTo>
                      <a:pt x="5" y="5"/>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0" name="Freeform 111"/>
              <p:cNvSpPr>
                <a:spLocks/>
              </p:cNvSpPr>
              <p:nvPr/>
            </p:nvSpPr>
            <p:spPr bwMode="auto">
              <a:xfrm>
                <a:off x="3634" y="3391"/>
                <a:ext cx="4" cy="2"/>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1" y="0"/>
                      <a:pt x="2" y="1"/>
                      <a:pt x="2" y="1"/>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1" name="Freeform 112"/>
              <p:cNvSpPr>
                <a:spLocks/>
              </p:cNvSpPr>
              <p:nvPr/>
            </p:nvSpPr>
            <p:spPr bwMode="auto">
              <a:xfrm>
                <a:off x="4173" y="3442"/>
                <a:ext cx="4" cy="3"/>
              </a:xfrm>
              <a:custGeom>
                <a:avLst/>
                <a:gdLst>
                  <a:gd name="T0" fmla="*/ 1 w 2"/>
                  <a:gd name="T1" fmla="*/ 1 h 1"/>
                  <a:gd name="T2" fmla="*/ 2 w 2"/>
                  <a:gd name="T3" fmla="*/ 1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1" y="1"/>
                      <a:pt x="1" y="0"/>
                      <a:pt x="0" y="0"/>
                    </a:cubicBezTo>
                    <a:lnTo>
                      <a:pt x="1" y="1"/>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2" name="Freeform 113"/>
              <p:cNvSpPr>
                <a:spLocks/>
              </p:cNvSpPr>
              <p:nvPr/>
            </p:nvSpPr>
            <p:spPr bwMode="auto">
              <a:xfrm>
                <a:off x="4099" y="3419"/>
                <a:ext cx="0" cy="3"/>
              </a:xfrm>
              <a:custGeom>
                <a:avLst/>
                <a:gdLst>
                  <a:gd name="T0" fmla="*/ 3 h 3"/>
                  <a:gd name="T1" fmla="*/ 3 h 3"/>
                  <a:gd name="T2" fmla="*/ 0 h 3"/>
                  <a:gd name="T3" fmla="*/ 3 h 3"/>
                </a:gdLst>
                <a:ahLst/>
                <a:cxnLst>
                  <a:cxn ang="0">
                    <a:pos x="0" y="T0"/>
                  </a:cxn>
                  <a:cxn ang="0">
                    <a:pos x="0" y="T1"/>
                  </a:cxn>
                  <a:cxn ang="0">
                    <a:pos x="0" y="T2"/>
                  </a:cxn>
                  <a:cxn ang="0">
                    <a:pos x="0" y="T3"/>
                  </a:cxn>
                </a:cxnLst>
                <a:rect l="0" t="0" r="r" b="b"/>
                <a:pathLst>
                  <a:path h="3">
                    <a:moveTo>
                      <a:pt x="0" y="3"/>
                    </a:moveTo>
                    <a:lnTo>
                      <a:pt x="0" y="3"/>
                    </a:lnTo>
                    <a:lnTo>
                      <a:pt x="0" y="0"/>
                    </a:lnTo>
                    <a:lnTo>
                      <a:pt x="0" y="3"/>
                    </a:ln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3" name="Freeform 114"/>
              <p:cNvSpPr>
                <a:spLocks/>
              </p:cNvSpPr>
              <p:nvPr/>
            </p:nvSpPr>
            <p:spPr bwMode="auto">
              <a:xfrm>
                <a:off x="4070" y="3411"/>
                <a:ext cx="3" cy="11"/>
              </a:xfrm>
              <a:custGeom>
                <a:avLst/>
                <a:gdLst>
                  <a:gd name="T0" fmla="*/ 1 w 1"/>
                  <a:gd name="T1" fmla="*/ 0 h 4"/>
                  <a:gd name="T2" fmla="*/ 0 w 1"/>
                  <a:gd name="T3" fmla="*/ 2 h 4"/>
                  <a:gd name="T4" fmla="*/ 1 w 1"/>
                  <a:gd name="T5" fmla="*/ 4 h 4"/>
                  <a:gd name="T6" fmla="*/ 1 w 1"/>
                  <a:gd name="T7" fmla="*/ 0 h 4"/>
                  <a:gd name="T8" fmla="*/ 1 w 1"/>
                  <a:gd name="T9" fmla="*/ 0 h 4"/>
                  <a:gd name="T10" fmla="*/ 1 w 1"/>
                  <a:gd name="T11" fmla="*/ 0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cubicBezTo>
                      <a:pt x="0" y="1"/>
                      <a:pt x="0" y="2"/>
                      <a:pt x="0" y="2"/>
                    </a:cubicBezTo>
                    <a:cubicBezTo>
                      <a:pt x="0" y="3"/>
                      <a:pt x="0" y="4"/>
                      <a:pt x="1" y="4"/>
                    </a:cubicBezTo>
                    <a:cubicBezTo>
                      <a:pt x="1" y="3"/>
                      <a:pt x="1" y="2"/>
                      <a:pt x="1" y="0"/>
                    </a:cubicBezTo>
                    <a:cubicBezTo>
                      <a:pt x="1" y="0"/>
                      <a:pt x="1" y="0"/>
                      <a:pt x="1" y="0"/>
                    </a:cubicBezTo>
                    <a:cubicBezTo>
                      <a:pt x="1" y="0"/>
                      <a:pt x="1" y="0"/>
                      <a:pt x="1" y="0"/>
                    </a:cubicBezTo>
                    <a:cubicBezTo>
                      <a:pt x="1" y="0"/>
                      <a:pt x="1" y="0"/>
                      <a:pt x="1"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4" name="Freeform 115"/>
              <p:cNvSpPr>
                <a:spLocks/>
              </p:cNvSpPr>
              <p:nvPr/>
            </p:nvSpPr>
            <p:spPr bwMode="auto">
              <a:xfrm>
                <a:off x="4073" y="341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8383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sp>
        <p:nvSpPr>
          <p:cNvPr id="185" name="TextBox 184"/>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241732002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wipe(left)">
                                      <p:cBhvr>
                                        <p:cTn id="7" dur="500"/>
                                        <p:tgtEl>
                                          <p:spTgt spid="18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750" fill="hold"/>
                                        <p:tgtEl>
                                          <p:spTgt spid="69"/>
                                        </p:tgtEl>
                                        <p:attrNameLst>
                                          <p:attrName>ppt_x</p:attrName>
                                        </p:attrNameLst>
                                      </p:cBhvr>
                                      <p:tavLst>
                                        <p:tav tm="0">
                                          <p:val>
                                            <p:strVal val="0-#ppt_w/2"/>
                                          </p:val>
                                        </p:tav>
                                        <p:tav tm="100000">
                                          <p:val>
                                            <p:strVal val="#ppt_x"/>
                                          </p:val>
                                        </p:tav>
                                      </p:tavLst>
                                    </p:anim>
                                    <p:anim calcmode="lin" valueType="num">
                                      <p:cBhvr additive="base">
                                        <p:cTn id="12" dur="750" fill="hold"/>
                                        <p:tgtEl>
                                          <p:spTgt spid="69"/>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childTnLst>
                          </p:cTn>
                        </p:par>
                        <p:par>
                          <p:cTn id="17" fill="hold">
                            <p:stCondLst>
                              <p:cond delay="2700"/>
                            </p:stCondLst>
                            <p:childTnLst>
                              <p:par>
                                <p:cTn id="18" presetID="2" presetClass="entr" presetSubtype="9" fill="hold" nodeType="after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additive="base">
                                        <p:cTn id="20" dur="750" fill="hold"/>
                                        <p:tgtEl>
                                          <p:spTgt spid="73"/>
                                        </p:tgtEl>
                                        <p:attrNameLst>
                                          <p:attrName>ppt_x</p:attrName>
                                        </p:attrNameLst>
                                      </p:cBhvr>
                                      <p:tavLst>
                                        <p:tav tm="0">
                                          <p:val>
                                            <p:strVal val="0-#ppt_w/2"/>
                                          </p:val>
                                        </p:tav>
                                        <p:tav tm="100000">
                                          <p:val>
                                            <p:strVal val="#ppt_x"/>
                                          </p:val>
                                        </p:tav>
                                      </p:tavLst>
                                    </p:anim>
                                    <p:anim calcmode="lin" valueType="num">
                                      <p:cBhvr additive="base">
                                        <p:cTn id="21" dur="750" fill="hold"/>
                                        <p:tgtEl>
                                          <p:spTgt spid="73"/>
                                        </p:tgtEl>
                                        <p:attrNameLst>
                                          <p:attrName>ppt_y</p:attrName>
                                        </p:attrNameLst>
                                      </p:cBhvr>
                                      <p:tavLst>
                                        <p:tav tm="0">
                                          <p:val>
                                            <p:strVal val="0-#ppt_h/2"/>
                                          </p:val>
                                        </p:tav>
                                        <p:tav tm="100000">
                                          <p:val>
                                            <p:strVal val="#ppt_y"/>
                                          </p:val>
                                        </p:tav>
                                      </p:tavLst>
                                    </p:anim>
                                  </p:childTnLst>
                                </p:cTn>
                              </p:par>
                            </p:childTnLst>
                          </p:cTn>
                        </p:par>
                        <p:par>
                          <p:cTn id="22" fill="hold">
                            <p:stCondLst>
                              <p:cond delay="3450"/>
                            </p:stCondLst>
                            <p:childTnLst>
                              <p:par>
                                <p:cTn id="23" presetID="22" presetClass="entr" presetSubtype="8"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600"/>
                                        <p:tgtEl>
                                          <p:spTgt spid="26"/>
                                        </p:tgtEl>
                                      </p:cBhvr>
                                    </p:animEffect>
                                  </p:childTnLst>
                                </p:cTn>
                              </p:par>
                            </p:childTnLst>
                          </p:cTn>
                        </p:par>
                        <p:par>
                          <p:cTn id="26" fill="hold">
                            <p:stCondLst>
                              <p:cond delay="405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600"/>
                                        <p:tgtEl>
                                          <p:spTgt spid="22"/>
                                        </p:tgtEl>
                                      </p:cBhvr>
                                    </p:animEffect>
                                  </p:childTnLst>
                                </p:cTn>
                              </p:par>
                            </p:childTnLst>
                          </p:cTn>
                        </p:par>
                        <p:par>
                          <p:cTn id="30" fill="hold">
                            <p:stCondLst>
                              <p:cond delay="4650"/>
                            </p:stCondLst>
                            <p:childTnLst>
                              <p:par>
                                <p:cTn id="31" presetID="22" presetClass="entr" presetSubtype="8"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600"/>
                                        <p:tgtEl>
                                          <p:spTgt spid="32"/>
                                        </p:tgtEl>
                                      </p:cBhvr>
                                    </p:animEffect>
                                  </p:childTnLst>
                                </p:cTn>
                              </p:par>
                            </p:childTnLst>
                          </p:cTn>
                        </p:par>
                        <p:par>
                          <p:cTn id="34" fill="hold">
                            <p:stCondLst>
                              <p:cond delay="525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600"/>
                                        <p:tgtEl>
                                          <p:spTgt spid="16"/>
                                        </p:tgtEl>
                                      </p:cBhvr>
                                    </p:animEffect>
                                  </p:childTnLst>
                                </p:cTn>
                              </p:par>
                            </p:childTnLst>
                          </p:cTn>
                        </p:par>
                        <p:par>
                          <p:cTn id="38" fill="hold">
                            <p:stCondLst>
                              <p:cond delay="5850"/>
                            </p:stCondLst>
                            <p:childTnLst>
                              <p:par>
                                <p:cTn id="39" presetID="23" presetClass="entr" presetSubtype="16"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ppt_w</p:attrName>
                                        </p:attrNameLst>
                                      </p:cBhvr>
                                      <p:tavLst>
                                        <p:tav tm="0">
                                          <p:val>
                                            <p:fltVal val="0"/>
                                          </p:val>
                                        </p:tav>
                                        <p:tav tm="100000">
                                          <p:val>
                                            <p:strVal val="#ppt_w"/>
                                          </p:val>
                                        </p:tav>
                                      </p:tavLst>
                                    </p:anim>
                                    <p:anim calcmode="lin" valueType="num">
                                      <p:cBhvr>
                                        <p:cTn id="42" dur="500" fill="hold"/>
                                        <p:tgtEl>
                                          <p:spTgt spid="38"/>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p:cTn id="49" dur="500" fill="hold"/>
                                        <p:tgtEl>
                                          <p:spTgt spid="49"/>
                                        </p:tgtEl>
                                        <p:attrNameLst>
                                          <p:attrName>ppt_w</p:attrName>
                                        </p:attrNameLst>
                                      </p:cBhvr>
                                      <p:tavLst>
                                        <p:tav tm="0">
                                          <p:val>
                                            <p:fltVal val="0"/>
                                          </p:val>
                                        </p:tav>
                                        <p:tav tm="100000">
                                          <p:val>
                                            <p:strVal val="#ppt_w"/>
                                          </p:val>
                                        </p:tav>
                                      </p:tavLst>
                                    </p:anim>
                                    <p:anim calcmode="lin" valueType="num">
                                      <p:cBhvr>
                                        <p:cTn id="50" dur="500" fill="hold"/>
                                        <p:tgtEl>
                                          <p:spTgt spid="49"/>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childTnLst>
                                </p:cTn>
                              </p:par>
                            </p:childTnLst>
                          </p:cTn>
                        </p:par>
                        <p:par>
                          <p:cTn id="55" fill="hold">
                            <p:stCondLst>
                              <p:cond delay="6350"/>
                            </p:stCondLst>
                            <p:childTnLst>
                              <p:par>
                                <p:cTn id="56" presetID="14" presetClass="entr" presetSubtype="10" fill="hold"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randombar(horizontal)">
                                      <p:cBhvr>
                                        <p:cTn id="58" dur="750"/>
                                        <p:tgtEl>
                                          <p:spTgt spid="57"/>
                                        </p:tgtEl>
                                      </p:cBhvr>
                                    </p:animEffect>
                                  </p:childTnLst>
                                </p:cTn>
                              </p:par>
                              <p:par>
                                <p:cTn id="59" presetID="14" presetClass="entr" presetSubtype="1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randombar(horizontal)">
                                      <p:cBhvr>
                                        <p:cTn id="61" dur="750"/>
                                        <p:tgtEl>
                                          <p:spTgt spid="60"/>
                                        </p:tgtEl>
                                      </p:cBhvr>
                                    </p:animEffect>
                                  </p:childTnLst>
                                </p:cTn>
                              </p:par>
                              <p:par>
                                <p:cTn id="62" presetID="14" presetClass="entr" presetSubtype="10" fill="hold"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randombar(horizontal)">
                                      <p:cBhvr>
                                        <p:cTn id="64" dur="750"/>
                                        <p:tgtEl>
                                          <p:spTgt spid="63"/>
                                        </p:tgtEl>
                                      </p:cBhvr>
                                    </p:animEffect>
                                  </p:childTnLst>
                                </p:cTn>
                              </p:par>
                              <p:par>
                                <p:cTn id="65" presetID="14" presetClass="entr" presetSubtype="1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randombar(horizontal)">
                                      <p:cBhvr>
                                        <p:cTn id="67" dur="7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8888210" y="764704"/>
            <a:ext cx="2797864" cy="2799883"/>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3" y="760413"/>
              <a:ext cx="3825874" cy="382587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圆角矩形 40"/>
          <p:cNvSpPr/>
          <p:nvPr/>
        </p:nvSpPr>
        <p:spPr bwMode="auto">
          <a:xfrm>
            <a:off x="838622" y="4491291"/>
            <a:ext cx="4940946" cy="1604069"/>
          </a:xfrm>
          <a:prstGeom prst="round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lIns="162535" tIns="81269" rIns="162535" bIns="81269" anchor="ctr">
            <a:sp3d/>
          </a:bodyPr>
          <a:lstStyle/>
          <a:p>
            <a:pPr marL="0" lvl="2" algn="ctr" eaLnBrk="0" fontAlgn="ctr" hangingPunct="0">
              <a:buClr>
                <a:srgbClr val="FF0000"/>
              </a:buClr>
              <a:buSzPct val="70000"/>
              <a:buFont typeface="Wingdings" pitchFamily="2" charset="2"/>
              <a:buChar char="n"/>
              <a:tabLst>
                <a:tab pos="242670" algn="l"/>
              </a:tabLst>
              <a:defRPr/>
            </a:pPr>
            <a:endParaRPr lang="zh-CN" altLang="en-US" sz="2500" dirty="0">
              <a:solidFill>
                <a:schemeClr val="accent2"/>
              </a:solidFill>
              <a:latin typeface="微软雅黑" pitchFamily="34" charset="-122"/>
              <a:ea typeface="微软雅黑" pitchFamily="34" charset="-122"/>
            </a:endParaRPr>
          </a:p>
        </p:txBody>
      </p:sp>
      <p:sp>
        <p:nvSpPr>
          <p:cNvPr id="42" name="矩形 87"/>
          <p:cNvSpPr>
            <a:spLocks noChangeArrowheads="1"/>
          </p:cNvSpPr>
          <p:nvPr/>
        </p:nvSpPr>
        <p:spPr bwMode="auto">
          <a:xfrm>
            <a:off x="953081" y="5091893"/>
            <a:ext cx="4856894" cy="828923"/>
          </a:xfrm>
          <a:prstGeom prst="rect">
            <a:avLst/>
          </a:prstGeom>
          <a:noFill/>
          <a:ln w="9525">
            <a:noFill/>
            <a:miter lim="800000"/>
            <a:headEnd/>
            <a:tailEnd/>
          </a:ln>
        </p:spPr>
        <p:txBody>
          <a:bodyPr wrap="square" lIns="162535" tIns="81269" rIns="162535" bIns="81269">
            <a:spAutoFit/>
          </a:bodyPr>
          <a:lstStyle/>
          <a:p>
            <a:pPr fontAlgn="base">
              <a:lnSpc>
                <a:spcPct val="120000"/>
              </a:lnSpc>
              <a:spcBef>
                <a:spcPct val="0"/>
              </a:spcBef>
              <a:spcAft>
                <a:spcPct val="0"/>
              </a:spcAft>
            </a:pPr>
            <a:r>
              <a:rPr lang="zh-CN" altLang="en-US" dirty="0">
                <a:solidFill>
                  <a:schemeClr val="tx1">
                    <a:lumMod val="65000"/>
                    <a:lumOff val="35000"/>
                  </a:schemeClr>
                </a:solidFill>
                <a:latin typeface="微软雅黑" pitchFamily="34" charset="-122"/>
              </a:rPr>
              <a:t>致力于教学课件、教学设计、</a:t>
            </a:r>
            <a:r>
              <a:rPr lang="en-US" altLang="zh-CN" dirty="0">
                <a:solidFill>
                  <a:schemeClr val="tx1">
                    <a:lumMod val="65000"/>
                    <a:lumOff val="35000"/>
                  </a:schemeClr>
                </a:solidFill>
                <a:latin typeface="微软雅黑" pitchFamily="34" charset="-122"/>
              </a:rPr>
              <a:t>PPT</a:t>
            </a:r>
            <a:r>
              <a:rPr lang="zh-CN" altLang="en-US" dirty="0">
                <a:solidFill>
                  <a:schemeClr val="tx1">
                    <a:lumMod val="65000"/>
                    <a:lumOff val="35000"/>
                  </a:schemeClr>
                </a:solidFill>
                <a:latin typeface="微软雅黑" pitchFamily="34" charset="-122"/>
              </a:rPr>
              <a:t>及相册</a:t>
            </a:r>
            <a:r>
              <a:rPr lang="en-US" altLang="zh-CN" dirty="0">
                <a:solidFill>
                  <a:schemeClr val="tx1">
                    <a:lumMod val="65000"/>
                    <a:lumOff val="35000"/>
                  </a:schemeClr>
                </a:solidFill>
                <a:latin typeface="微软雅黑" pitchFamily="34" charset="-122"/>
              </a:rPr>
              <a:t>PPT</a:t>
            </a:r>
            <a:r>
              <a:rPr lang="zh-CN" altLang="en-US" dirty="0">
                <a:solidFill>
                  <a:schemeClr val="tx1">
                    <a:lumMod val="65000"/>
                    <a:lumOff val="35000"/>
                  </a:schemeClr>
                </a:solidFill>
                <a:latin typeface="微软雅黑" pitchFamily="34" charset="-122"/>
              </a:rPr>
              <a:t>的发布与美化。</a:t>
            </a:r>
          </a:p>
        </p:txBody>
      </p:sp>
      <p:sp>
        <p:nvSpPr>
          <p:cNvPr id="43" name="圆角矩形 42"/>
          <p:cNvSpPr/>
          <p:nvPr/>
        </p:nvSpPr>
        <p:spPr bwMode="auto">
          <a:xfrm>
            <a:off x="838624" y="1926494"/>
            <a:ext cx="4940946" cy="1369720"/>
          </a:xfrm>
          <a:prstGeom prst="roundRect">
            <a:avLst/>
          </a:prstGeom>
          <a:noFill/>
          <a:ln>
            <a:solidFill>
              <a:schemeClr val="accent2"/>
            </a:solidFill>
          </a:ln>
        </p:spPr>
        <p:style>
          <a:lnRef idx="2">
            <a:schemeClr val="accent3"/>
          </a:lnRef>
          <a:fillRef idx="1">
            <a:schemeClr val="lt1"/>
          </a:fillRef>
          <a:effectRef idx="0">
            <a:schemeClr val="accent3"/>
          </a:effectRef>
          <a:fontRef idx="minor">
            <a:schemeClr val="dk1"/>
          </a:fontRef>
        </p:style>
        <p:txBody>
          <a:bodyPr lIns="162535" tIns="81269" rIns="162535" bIns="81269" anchor="ctr">
            <a:sp3d/>
          </a:bodyPr>
          <a:lstStyle/>
          <a:p>
            <a:pPr marL="0" lvl="2" algn="ctr" eaLnBrk="0" fontAlgn="ctr" hangingPunct="0">
              <a:buClr>
                <a:srgbClr val="FF0000"/>
              </a:buClr>
              <a:buSzPct val="70000"/>
              <a:buFont typeface="Wingdings" pitchFamily="2" charset="2"/>
              <a:buChar char="n"/>
              <a:tabLst>
                <a:tab pos="242670" algn="l"/>
              </a:tabLst>
              <a:defRPr/>
            </a:pPr>
            <a:endParaRPr lang="zh-CN" altLang="en-US" sz="2500" dirty="0">
              <a:solidFill>
                <a:schemeClr val="tx1"/>
              </a:solidFill>
              <a:latin typeface="微软雅黑" pitchFamily="34" charset="-122"/>
              <a:ea typeface="微软雅黑" pitchFamily="34" charset="-122"/>
            </a:endParaRPr>
          </a:p>
        </p:txBody>
      </p:sp>
      <p:sp>
        <p:nvSpPr>
          <p:cNvPr id="44" name="矩形 87"/>
          <p:cNvSpPr>
            <a:spLocks noChangeArrowheads="1"/>
          </p:cNvSpPr>
          <p:nvPr/>
        </p:nvSpPr>
        <p:spPr bwMode="auto">
          <a:xfrm>
            <a:off x="987415" y="2106751"/>
            <a:ext cx="4799091" cy="828923"/>
          </a:xfrm>
          <a:prstGeom prst="rect">
            <a:avLst/>
          </a:prstGeom>
          <a:noFill/>
          <a:ln w="9525">
            <a:noFill/>
            <a:miter lim="800000"/>
            <a:headEnd/>
            <a:tailEnd/>
          </a:ln>
        </p:spPr>
        <p:txBody>
          <a:bodyPr wrap="square" lIns="162535" tIns="81269" rIns="162535" bIns="81269">
            <a:spAutoFit/>
          </a:bodyPr>
          <a:lstStyle/>
          <a:p>
            <a:pPr fontAlgn="base">
              <a:lnSpc>
                <a:spcPct val="120000"/>
              </a:lnSpc>
              <a:spcBef>
                <a:spcPct val="0"/>
              </a:spcBef>
              <a:spcAft>
                <a:spcPct val="0"/>
              </a:spcAft>
            </a:pPr>
            <a:r>
              <a:rPr lang="zh-CN" altLang="en-US" dirty="0">
                <a:solidFill>
                  <a:schemeClr val="tx1">
                    <a:lumMod val="65000"/>
                    <a:lumOff val="35000"/>
                  </a:schemeClr>
                </a:solidFill>
                <a:latin typeface="微软雅黑" pitchFamily="34" charset="-122"/>
              </a:rPr>
              <a:t>致力于教学课件、教学设计、</a:t>
            </a:r>
            <a:r>
              <a:rPr lang="en-US" altLang="zh-CN" dirty="0">
                <a:solidFill>
                  <a:schemeClr val="tx1">
                    <a:lumMod val="65000"/>
                    <a:lumOff val="35000"/>
                  </a:schemeClr>
                </a:solidFill>
                <a:latin typeface="微软雅黑" pitchFamily="34" charset="-122"/>
              </a:rPr>
              <a:t>PPT</a:t>
            </a:r>
            <a:r>
              <a:rPr lang="zh-CN" altLang="en-US" dirty="0">
                <a:solidFill>
                  <a:schemeClr val="tx1">
                    <a:lumMod val="65000"/>
                    <a:lumOff val="35000"/>
                  </a:schemeClr>
                </a:solidFill>
                <a:latin typeface="微软雅黑" pitchFamily="34" charset="-122"/>
              </a:rPr>
              <a:t>及相册</a:t>
            </a:r>
            <a:r>
              <a:rPr lang="en-US" altLang="zh-CN" dirty="0">
                <a:solidFill>
                  <a:schemeClr val="tx1">
                    <a:lumMod val="65000"/>
                    <a:lumOff val="35000"/>
                  </a:schemeClr>
                </a:solidFill>
                <a:latin typeface="微软雅黑" pitchFamily="34" charset="-122"/>
              </a:rPr>
              <a:t>PPT</a:t>
            </a:r>
            <a:r>
              <a:rPr lang="zh-CN" altLang="en-US" dirty="0">
                <a:solidFill>
                  <a:schemeClr val="tx1">
                    <a:lumMod val="65000"/>
                    <a:lumOff val="35000"/>
                  </a:schemeClr>
                </a:solidFill>
                <a:latin typeface="微软雅黑" pitchFamily="34" charset="-122"/>
              </a:rPr>
              <a:t>的发布与美化。</a:t>
            </a:r>
          </a:p>
        </p:txBody>
      </p:sp>
      <p:sp>
        <p:nvSpPr>
          <p:cNvPr id="45" name="Half Frame 12"/>
          <p:cNvSpPr/>
          <p:nvPr/>
        </p:nvSpPr>
        <p:spPr>
          <a:xfrm rot="8097294">
            <a:off x="5662209" y="3516244"/>
            <a:ext cx="889370" cy="976644"/>
          </a:xfrm>
          <a:prstGeom prst="halfFrame">
            <a:avLst/>
          </a:prstGeom>
          <a:solidFill>
            <a:schemeClr val="tx1">
              <a:lumMod val="65000"/>
              <a:lumOff val="35000"/>
            </a:schemeClr>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46" name="组合 45"/>
          <p:cNvGrpSpPr/>
          <p:nvPr/>
        </p:nvGrpSpPr>
        <p:grpSpPr>
          <a:xfrm>
            <a:off x="1640915" y="3099401"/>
            <a:ext cx="3199522" cy="755562"/>
            <a:chOff x="814328" y="3219334"/>
            <a:chExt cx="1356392" cy="432536"/>
          </a:xfrm>
        </p:grpSpPr>
        <p:grpSp>
          <p:nvGrpSpPr>
            <p:cNvPr id="47" name="组合 46"/>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49" name="圆角矩形 4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0" name="圆角矩形 49"/>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48" name="TextBox 47"/>
            <p:cNvSpPr txBox="1"/>
            <p:nvPr/>
          </p:nvSpPr>
          <p:spPr>
            <a:xfrm>
              <a:off x="1086473" y="3321052"/>
              <a:ext cx="888427" cy="2819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3200" dirty="0">
                  <a:solidFill>
                    <a:schemeClr val="accent1"/>
                  </a:solidFill>
                  <a:cs typeface="宋体" pitchFamily="2" charset="-122"/>
                </a:rPr>
                <a:t>添加关键字</a:t>
              </a:r>
              <a:endParaRPr lang="zh-CN" altLang="zh-CN" sz="3200" dirty="0">
                <a:solidFill>
                  <a:schemeClr val="accent1"/>
                </a:solidFill>
                <a:cs typeface="宋体" pitchFamily="2" charset="-122"/>
              </a:endParaRPr>
            </a:p>
          </p:txBody>
        </p:sp>
      </p:grpSp>
      <p:grpSp>
        <p:nvGrpSpPr>
          <p:cNvPr id="51" name="组合 50"/>
          <p:cNvGrpSpPr/>
          <p:nvPr/>
        </p:nvGrpSpPr>
        <p:grpSpPr>
          <a:xfrm>
            <a:off x="1640915" y="4246240"/>
            <a:ext cx="3199522" cy="755562"/>
            <a:chOff x="814328" y="3219334"/>
            <a:chExt cx="1356392" cy="432536"/>
          </a:xfrm>
        </p:grpSpPr>
        <p:grpSp>
          <p:nvGrpSpPr>
            <p:cNvPr id="52" name="组合 51"/>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54" name="圆角矩形 5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5" name="圆角矩形 54"/>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53" name="TextBox 52"/>
            <p:cNvSpPr txBox="1"/>
            <p:nvPr/>
          </p:nvSpPr>
          <p:spPr>
            <a:xfrm>
              <a:off x="1091456" y="3317693"/>
              <a:ext cx="888427" cy="2819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3200" dirty="0">
                  <a:solidFill>
                    <a:schemeClr val="accent3"/>
                  </a:solidFill>
                  <a:cs typeface="宋体" pitchFamily="2" charset="-122"/>
                </a:rPr>
                <a:t>添加关键字</a:t>
              </a:r>
              <a:endParaRPr lang="zh-CN" altLang="zh-CN" sz="3200" dirty="0">
                <a:solidFill>
                  <a:schemeClr val="accent3"/>
                </a:solidFill>
                <a:cs typeface="宋体" pitchFamily="2" charset="-122"/>
              </a:endParaRPr>
            </a:p>
          </p:txBody>
        </p:sp>
      </p:grpSp>
      <p:grpSp>
        <p:nvGrpSpPr>
          <p:cNvPr id="56" name="组合 55"/>
          <p:cNvGrpSpPr/>
          <p:nvPr/>
        </p:nvGrpSpPr>
        <p:grpSpPr>
          <a:xfrm>
            <a:off x="7244710" y="2834885"/>
            <a:ext cx="3394511" cy="3396962"/>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椭圆 57"/>
            <p:cNvSpPr/>
            <p:nvPr/>
          </p:nvSpPr>
          <p:spPr>
            <a:xfrm>
              <a:off x="392113" y="760413"/>
              <a:ext cx="3825874" cy="382587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9" name="组合 58"/>
          <p:cNvGrpSpPr/>
          <p:nvPr/>
        </p:nvGrpSpPr>
        <p:grpSpPr>
          <a:xfrm>
            <a:off x="10804071" y="3768402"/>
            <a:ext cx="820938" cy="821531"/>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1" name="椭圆 6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2" name="组合 61"/>
          <p:cNvGrpSpPr/>
          <p:nvPr/>
        </p:nvGrpSpPr>
        <p:grpSpPr>
          <a:xfrm>
            <a:off x="7424603" y="5904713"/>
            <a:ext cx="626732" cy="627185"/>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7685988" y="2399923"/>
            <a:ext cx="434647" cy="434962"/>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椭圆 6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8292499" y="1654253"/>
            <a:ext cx="452981" cy="453308"/>
            <a:chOff x="304800" y="673100"/>
            <a:chExt cx="4000500" cy="4000500"/>
          </a:xfrm>
          <a:solidFill>
            <a:schemeClr val="accent2"/>
          </a:solidFill>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0" name="椭圆 69"/>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9888151" y="6000136"/>
            <a:ext cx="463088" cy="463422"/>
            <a:chOff x="304800" y="673100"/>
            <a:chExt cx="4000500" cy="4000500"/>
          </a:xfrm>
          <a:solidFill>
            <a:schemeClr val="accent1"/>
          </a:solidFill>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椭圆 72"/>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 name="TextBox 73"/>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96983786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750"/>
                                        <p:tgtEl>
                                          <p:spTgt spid="43"/>
                                        </p:tgtEl>
                                        <p:attrNameLst>
                                          <p:attrName>ppt_y</p:attrName>
                                        </p:attrNameLst>
                                      </p:cBhvr>
                                      <p:tavLst>
                                        <p:tav tm="0">
                                          <p:val>
                                            <p:strVal val="#ppt_y+#ppt_h*1.125000"/>
                                          </p:val>
                                        </p:tav>
                                        <p:tav tm="100000">
                                          <p:val>
                                            <p:strVal val="#ppt_y"/>
                                          </p:val>
                                        </p:tav>
                                      </p:tavLst>
                                    </p:anim>
                                    <p:animEffect transition="in" filter="wipe(up)">
                                      <p:cBhvr>
                                        <p:cTn id="24" dur="750"/>
                                        <p:tgtEl>
                                          <p:spTgt spid="43"/>
                                        </p:tgtEl>
                                      </p:cBhvr>
                                    </p:animEffect>
                                  </p:childTnLst>
                                </p:cTn>
                              </p:par>
                              <p:par>
                                <p:cTn id="25" presetID="12" presetClass="entr" presetSubtype="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750"/>
                                        <p:tgtEl>
                                          <p:spTgt spid="41"/>
                                        </p:tgtEl>
                                        <p:attrNameLst>
                                          <p:attrName>ppt_y</p:attrName>
                                        </p:attrNameLst>
                                      </p:cBhvr>
                                      <p:tavLst>
                                        <p:tav tm="0">
                                          <p:val>
                                            <p:strVal val="#ppt_y-#ppt_h*1.125000"/>
                                          </p:val>
                                        </p:tav>
                                        <p:tav tm="100000">
                                          <p:val>
                                            <p:strVal val="#ppt_y"/>
                                          </p:val>
                                        </p:tav>
                                      </p:tavLst>
                                    </p:anim>
                                    <p:animEffect transition="in" filter="wipe(down)">
                                      <p:cBhvr>
                                        <p:cTn id="28" dur="750"/>
                                        <p:tgtEl>
                                          <p:spTgt spid="41"/>
                                        </p:tgtEl>
                                      </p:cBhvr>
                                    </p:animEffect>
                                  </p:childTnLst>
                                </p:cTn>
                              </p:par>
                            </p:childTnLst>
                          </p:cTn>
                        </p:par>
                        <p:par>
                          <p:cTn id="29" fill="hold">
                            <p:stCondLst>
                              <p:cond delay="2250"/>
                            </p:stCondLst>
                            <p:childTnLst>
                              <p:par>
                                <p:cTn id="30" presetID="12" presetClass="entr" presetSubtype="4" fill="hold" grpId="0" nodeType="afterEffect">
                                  <p:stCondLst>
                                    <p:cond delay="0"/>
                                  </p:stCondLst>
                                  <p:iterate type="lt">
                                    <p:tmPct val="10000"/>
                                  </p:iterate>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p:tgtEl>
                                          <p:spTgt spid="44"/>
                                        </p:tgtEl>
                                        <p:attrNameLst>
                                          <p:attrName>ppt_y</p:attrName>
                                        </p:attrNameLst>
                                      </p:cBhvr>
                                      <p:tavLst>
                                        <p:tav tm="0">
                                          <p:val>
                                            <p:strVal val="#ppt_y+#ppt_h*1.125000"/>
                                          </p:val>
                                        </p:tav>
                                        <p:tav tm="100000">
                                          <p:val>
                                            <p:strVal val="#ppt_y"/>
                                          </p:val>
                                        </p:tav>
                                      </p:tavLst>
                                    </p:anim>
                                    <p:animEffect transition="in" filter="wipe(up)">
                                      <p:cBhvr>
                                        <p:cTn id="33" dur="500"/>
                                        <p:tgtEl>
                                          <p:spTgt spid="44"/>
                                        </p:tgtEl>
                                      </p:cBhvr>
                                    </p:animEffect>
                                  </p:childTnLst>
                                </p:cTn>
                              </p:par>
                              <p:par>
                                <p:cTn id="34" presetID="12" presetClass="entr" presetSubtype="4" fill="hold" grpId="0" nodeType="withEffect">
                                  <p:stCondLst>
                                    <p:cond delay="0"/>
                                  </p:stCondLst>
                                  <p:iterate type="lt">
                                    <p:tmPct val="10000"/>
                                  </p:iterate>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p:tgtEl>
                                          <p:spTgt spid="42"/>
                                        </p:tgtEl>
                                        <p:attrNameLst>
                                          <p:attrName>ppt_y</p:attrName>
                                        </p:attrNameLst>
                                      </p:cBhvr>
                                      <p:tavLst>
                                        <p:tav tm="0">
                                          <p:val>
                                            <p:strVal val="#ppt_y+#ppt_h*1.125000"/>
                                          </p:val>
                                        </p:tav>
                                        <p:tav tm="100000">
                                          <p:val>
                                            <p:strVal val="#ppt_y"/>
                                          </p:val>
                                        </p:tav>
                                      </p:tavLst>
                                    </p:anim>
                                    <p:animEffect transition="in" filter="wipe(up)">
                                      <p:cBhvr>
                                        <p:cTn id="37" dur="500"/>
                                        <p:tgtEl>
                                          <p:spTgt spid="42"/>
                                        </p:tgtEl>
                                      </p:cBhvr>
                                    </p:animEffect>
                                  </p:childTnLst>
                                </p:cTn>
                              </p:par>
                            </p:childTnLst>
                          </p:cTn>
                        </p:par>
                        <p:par>
                          <p:cTn id="38" fill="hold">
                            <p:stCondLst>
                              <p:cond delay="4150"/>
                            </p:stCondLst>
                            <p:childTnLst>
                              <p:par>
                                <p:cTn id="39" presetID="22" presetClass="entr" presetSubtype="8"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par>
                          <p:cTn id="42" fill="hold">
                            <p:stCondLst>
                              <p:cond delay="4650"/>
                            </p:stCondLst>
                            <p:childTnLst>
                              <p:par>
                                <p:cTn id="43" presetID="53" presetClass="entr" presetSubtype="528" fill="hold" nodeType="after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500" fill="hold"/>
                                        <p:tgtEl>
                                          <p:spTgt spid="56"/>
                                        </p:tgtEl>
                                        <p:attrNameLst>
                                          <p:attrName>ppt_w</p:attrName>
                                        </p:attrNameLst>
                                      </p:cBhvr>
                                      <p:tavLst>
                                        <p:tav tm="0">
                                          <p:val>
                                            <p:fltVal val="0"/>
                                          </p:val>
                                        </p:tav>
                                        <p:tav tm="100000">
                                          <p:val>
                                            <p:strVal val="#ppt_w"/>
                                          </p:val>
                                        </p:tav>
                                      </p:tavLst>
                                    </p:anim>
                                    <p:anim calcmode="lin" valueType="num">
                                      <p:cBhvr>
                                        <p:cTn id="46" dur="500" fill="hold"/>
                                        <p:tgtEl>
                                          <p:spTgt spid="56"/>
                                        </p:tgtEl>
                                        <p:attrNameLst>
                                          <p:attrName>ppt_h</p:attrName>
                                        </p:attrNameLst>
                                      </p:cBhvr>
                                      <p:tavLst>
                                        <p:tav tm="0">
                                          <p:val>
                                            <p:fltVal val="0"/>
                                          </p:val>
                                        </p:tav>
                                        <p:tav tm="100000">
                                          <p:val>
                                            <p:strVal val="#ppt_h"/>
                                          </p:val>
                                        </p:tav>
                                      </p:tavLst>
                                    </p:anim>
                                    <p:animEffect transition="in" filter="fade">
                                      <p:cBhvr>
                                        <p:cTn id="47" dur="500"/>
                                        <p:tgtEl>
                                          <p:spTgt spid="56"/>
                                        </p:tgtEl>
                                      </p:cBhvr>
                                    </p:animEffect>
                                    <p:anim calcmode="lin" valueType="num">
                                      <p:cBhvr>
                                        <p:cTn id="48" dur="500" fill="hold"/>
                                        <p:tgtEl>
                                          <p:spTgt spid="56"/>
                                        </p:tgtEl>
                                        <p:attrNameLst>
                                          <p:attrName>ppt_x</p:attrName>
                                        </p:attrNameLst>
                                      </p:cBhvr>
                                      <p:tavLst>
                                        <p:tav tm="0">
                                          <p:val>
                                            <p:fltVal val="0.5"/>
                                          </p:val>
                                        </p:tav>
                                        <p:tav tm="100000">
                                          <p:val>
                                            <p:strVal val="#ppt_x"/>
                                          </p:val>
                                        </p:tav>
                                      </p:tavLst>
                                    </p:anim>
                                    <p:anim calcmode="lin" valueType="num">
                                      <p:cBhvr>
                                        <p:cTn id="49" dur="500" fill="hold"/>
                                        <p:tgtEl>
                                          <p:spTgt spid="56"/>
                                        </p:tgtEl>
                                        <p:attrNameLst>
                                          <p:attrName>ppt_y</p:attrName>
                                        </p:attrNameLst>
                                      </p:cBhvr>
                                      <p:tavLst>
                                        <p:tav tm="0">
                                          <p:val>
                                            <p:fltVal val="0.5"/>
                                          </p:val>
                                        </p:tav>
                                        <p:tav tm="100000">
                                          <p:val>
                                            <p:strVal val="#ppt_y"/>
                                          </p:val>
                                        </p:tav>
                                      </p:tavLst>
                                    </p:anim>
                                  </p:childTnLst>
                                </p:cTn>
                              </p:par>
                            </p:childTnLst>
                          </p:cTn>
                        </p:par>
                        <p:par>
                          <p:cTn id="50" fill="hold">
                            <p:stCondLst>
                              <p:cond delay="5150"/>
                            </p:stCondLst>
                            <p:childTnLst>
                              <p:par>
                                <p:cTn id="51" presetID="53" presetClass="entr" presetSubtype="528" fill="hold" nodeType="after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p:cTn id="53" dur="500" fill="hold"/>
                                        <p:tgtEl>
                                          <p:spTgt spid="59"/>
                                        </p:tgtEl>
                                        <p:attrNameLst>
                                          <p:attrName>ppt_w</p:attrName>
                                        </p:attrNameLst>
                                      </p:cBhvr>
                                      <p:tavLst>
                                        <p:tav tm="0">
                                          <p:val>
                                            <p:fltVal val="0"/>
                                          </p:val>
                                        </p:tav>
                                        <p:tav tm="100000">
                                          <p:val>
                                            <p:strVal val="#ppt_w"/>
                                          </p:val>
                                        </p:tav>
                                      </p:tavLst>
                                    </p:anim>
                                    <p:anim calcmode="lin" valueType="num">
                                      <p:cBhvr>
                                        <p:cTn id="54" dur="500" fill="hold"/>
                                        <p:tgtEl>
                                          <p:spTgt spid="59"/>
                                        </p:tgtEl>
                                        <p:attrNameLst>
                                          <p:attrName>ppt_h</p:attrName>
                                        </p:attrNameLst>
                                      </p:cBhvr>
                                      <p:tavLst>
                                        <p:tav tm="0">
                                          <p:val>
                                            <p:fltVal val="0"/>
                                          </p:val>
                                        </p:tav>
                                        <p:tav tm="100000">
                                          <p:val>
                                            <p:strVal val="#ppt_h"/>
                                          </p:val>
                                        </p:tav>
                                      </p:tavLst>
                                    </p:anim>
                                    <p:animEffect transition="in" filter="fade">
                                      <p:cBhvr>
                                        <p:cTn id="55" dur="500"/>
                                        <p:tgtEl>
                                          <p:spTgt spid="59"/>
                                        </p:tgtEl>
                                      </p:cBhvr>
                                    </p:animEffect>
                                    <p:anim calcmode="lin" valueType="num">
                                      <p:cBhvr>
                                        <p:cTn id="56" dur="500" fill="hold"/>
                                        <p:tgtEl>
                                          <p:spTgt spid="59"/>
                                        </p:tgtEl>
                                        <p:attrNameLst>
                                          <p:attrName>ppt_x</p:attrName>
                                        </p:attrNameLst>
                                      </p:cBhvr>
                                      <p:tavLst>
                                        <p:tav tm="0">
                                          <p:val>
                                            <p:fltVal val="0.5"/>
                                          </p:val>
                                        </p:tav>
                                        <p:tav tm="100000">
                                          <p:val>
                                            <p:strVal val="#ppt_x"/>
                                          </p:val>
                                        </p:tav>
                                      </p:tavLst>
                                    </p:anim>
                                    <p:anim calcmode="lin" valueType="num">
                                      <p:cBhvr>
                                        <p:cTn id="57" dur="500" fill="hold"/>
                                        <p:tgtEl>
                                          <p:spTgt spid="59"/>
                                        </p:tgtEl>
                                        <p:attrNameLst>
                                          <p:attrName>ppt_y</p:attrName>
                                        </p:attrNameLst>
                                      </p:cBhvr>
                                      <p:tavLst>
                                        <p:tav tm="0">
                                          <p:val>
                                            <p:fltVal val="0.5"/>
                                          </p:val>
                                        </p:tav>
                                        <p:tav tm="100000">
                                          <p:val>
                                            <p:strVal val="#ppt_y"/>
                                          </p:val>
                                        </p:tav>
                                      </p:tavLst>
                                    </p:anim>
                                  </p:childTnLst>
                                </p:cTn>
                              </p:par>
                            </p:childTnLst>
                          </p:cTn>
                        </p:par>
                        <p:par>
                          <p:cTn id="58" fill="hold">
                            <p:stCondLst>
                              <p:cond delay="5650"/>
                            </p:stCondLst>
                            <p:childTnLst>
                              <p:par>
                                <p:cTn id="59" presetID="53" presetClass="entr" presetSubtype="528"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p:cTn id="61" dur="500" fill="hold"/>
                                        <p:tgtEl>
                                          <p:spTgt spid="38"/>
                                        </p:tgtEl>
                                        <p:attrNameLst>
                                          <p:attrName>ppt_w</p:attrName>
                                        </p:attrNameLst>
                                      </p:cBhvr>
                                      <p:tavLst>
                                        <p:tav tm="0">
                                          <p:val>
                                            <p:fltVal val="0"/>
                                          </p:val>
                                        </p:tav>
                                        <p:tav tm="100000">
                                          <p:val>
                                            <p:strVal val="#ppt_w"/>
                                          </p:val>
                                        </p:tav>
                                      </p:tavLst>
                                    </p:anim>
                                    <p:anim calcmode="lin" valueType="num">
                                      <p:cBhvr>
                                        <p:cTn id="62" dur="500" fill="hold"/>
                                        <p:tgtEl>
                                          <p:spTgt spid="38"/>
                                        </p:tgtEl>
                                        <p:attrNameLst>
                                          <p:attrName>ppt_h</p:attrName>
                                        </p:attrNameLst>
                                      </p:cBhvr>
                                      <p:tavLst>
                                        <p:tav tm="0">
                                          <p:val>
                                            <p:fltVal val="0"/>
                                          </p:val>
                                        </p:tav>
                                        <p:tav tm="100000">
                                          <p:val>
                                            <p:strVal val="#ppt_h"/>
                                          </p:val>
                                        </p:tav>
                                      </p:tavLst>
                                    </p:anim>
                                    <p:animEffect transition="in" filter="fade">
                                      <p:cBhvr>
                                        <p:cTn id="63" dur="500"/>
                                        <p:tgtEl>
                                          <p:spTgt spid="38"/>
                                        </p:tgtEl>
                                      </p:cBhvr>
                                    </p:animEffect>
                                    <p:anim calcmode="lin" valueType="num">
                                      <p:cBhvr>
                                        <p:cTn id="64" dur="500" fill="hold"/>
                                        <p:tgtEl>
                                          <p:spTgt spid="38"/>
                                        </p:tgtEl>
                                        <p:attrNameLst>
                                          <p:attrName>ppt_x</p:attrName>
                                        </p:attrNameLst>
                                      </p:cBhvr>
                                      <p:tavLst>
                                        <p:tav tm="0">
                                          <p:val>
                                            <p:fltVal val="0.5"/>
                                          </p:val>
                                        </p:tav>
                                        <p:tav tm="100000">
                                          <p:val>
                                            <p:strVal val="#ppt_x"/>
                                          </p:val>
                                        </p:tav>
                                      </p:tavLst>
                                    </p:anim>
                                    <p:anim calcmode="lin" valueType="num">
                                      <p:cBhvr>
                                        <p:cTn id="65" dur="500" fill="hold"/>
                                        <p:tgtEl>
                                          <p:spTgt spid="38"/>
                                        </p:tgtEl>
                                        <p:attrNameLst>
                                          <p:attrName>ppt_y</p:attrName>
                                        </p:attrNameLst>
                                      </p:cBhvr>
                                      <p:tavLst>
                                        <p:tav tm="0">
                                          <p:val>
                                            <p:fltVal val="0.5"/>
                                          </p:val>
                                        </p:tav>
                                        <p:tav tm="100000">
                                          <p:val>
                                            <p:strVal val="#ppt_y"/>
                                          </p:val>
                                        </p:tav>
                                      </p:tavLst>
                                    </p:anim>
                                  </p:childTnLst>
                                </p:cTn>
                              </p:par>
                            </p:childTnLst>
                          </p:cTn>
                        </p:par>
                        <p:par>
                          <p:cTn id="66" fill="hold">
                            <p:stCondLst>
                              <p:cond delay="6150"/>
                            </p:stCondLst>
                            <p:childTnLst>
                              <p:par>
                                <p:cTn id="67" presetID="53" presetClass="entr" presetSubtype="528"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p:cTn id="69" dur="500" fill="hold"/>
                                        <p:tgtEl>
                                          <p:spTgt spid="62"/>
                                        </p:tgtEl>
                                        <p:attrNameLst>
                                          <p:attrName>ppt_w</p:attrName>
                                        </p:attrNameLst>
                                      </p:cBhvr>
                                      <p:tavLst>
                                        <p:tav tm="0">
                                          <p:val>
                                            <p:fltVal val="0"/>
                                          </p:val>
                                        </p:tav>
                                        <p:tav tm="100000">
                                          <p:val>
                                            <p:strVal val="#ppt_w"/>
                                          </p:val>
                                        </p:tav>
                                      </p:tavLst>
                                    </p:anim>
                                    <p:anim calcmode="lin" valueType="num">
                                      <p:cBhvr>
                                        <p:cTn id="70" dur="500" fill="hold"/>
                                        <p:tgtEl>
                                          <p:spTgt spid="62"/>
                                        </p:tgtEl>
                                        <p:attrNameLst>
                                          <p:attrName>ppt_h</p:attrName>
                                        </p:attrNameLst>
                                      </p:cBhvr>
                                      <p:tavLst>
                                        <p:tav tm="0">
                                          <p:val>
                                            <p:fltVal val="0"/>
                                          </p:val>
                                        </p:tav>
                                        <p:tav tm="100000">
                                          <p:val>
                                            <p:strVal val="#ppt_h"/>
                                          </p:val>
                                        </p:tav>
                                      </p:tavLst>
                                    </p:anim>
                                    <p:animEffect transition="in" filter="fade">
                                      <p:cBhvr>
                                        <p:cTn id="71" dur="500"/>
                                        <p:tgtEl>
                                          <p:spTgt spid="62"/>
                                        </p:tgtEl>
                                      </p:cBhvr>
                                    </p:animEffect>
                                    <p:anim calcmode="lin" valueType="num">
                                      <p:cBhvr>
                                        <p:cTn id="72" dur="500" fill="hold"/>
                                        <p:tgtEl>
                                          <p:spTgt spid="62"/>
                                        </p:tgtEl>
                                        <p:attrNameLst>
                                          <p:attrName>ppt_x</p:attrName>
                                        </p:attrNameLst>
                                      </p:cBhvr>
                                      <p:tavLst>
                                        <p:tav tm="0">
                                          <p:val>
                                            <p:fltVal val="0.5"/>
                                          </p:val>
                                        </p:tav>
                                        <p:tav tm="100000">
                                          <p:val>
                                            <p:strVal val="#ppt_x"/>
                                          </p:val>
                                        </p:tav>
                                      </p:tavLst>
                                    </p:anim>
                                    <p:anim calcmode="lin" valueType="num">
                                      <p:cBhvr>
                                        <p:cTn id="73" dur="500" fill="hold"/>
                                        <p:tgtEl>
                                          <p:spTgt spid="62"/>
                                        </p:tgtEl>
                                        <p:attrNameLst>
                                          <p:attrName>ppt_y</p:attrName>
                                        </p:attrNameLst>
                                      </p:cBhvr>
                                      <p:tavLst>
                                        <p:tav tm="0">
                                          <p:val>
                                            <p:fltVal val="0.5"/>
                                          </p:val>
                                        </p:tav>
                                        <p:tav tm="100000">
                                          <p:val>
                                            <p:strVal val="#ppt_y"/>
                                          </p:val>
                                        </p:tav>
                                      </p:tavLst>
                                    </p:anim>
                                  </p:childTnLst>
                                </p:cTn>
                              </p:par>
                            </p:childTnLst>
                          </p:cTn>
                        </p:par>
                        <p:par>
                          <p:cTn id="74" fill="hold">
                            <p:stCondLst>
                              <p:cond delay="6650"/>
                            </p:stCondLst>
                            <p:childTnLst>
                              <p:par>
                                <p:cTn id="75" presetID="53" presetClass="entr" presetSubtype="528" fill="hold" nodeType="afterEffect">
                                  <p:stCondLst>
                                    <p:cond delay="0"/>
                                  </p:stCondLst>
                                  <p:childTnLst>
                                    <p:set>
                                      <p:cBhvr>
                                        <p:cTn id="76" dur="1" fill="hold">
                                          <p:stCondLst>
                                            <p:cond delay="0"/>
                                          </p:stCondLst>
                                        </p:cTn>
                                        <p:tgtEl>
                                          <p:spTgt spid="65"/>
                                        </p:tgtEl>
                                        <p:attrNameLst>
                                          <p:attrName>style.visibility</p:attrName>
                                        </p:attrNameLst>
                                      </p:cBhvr>
                                      <p:to>
                                        <p:strVal val="visible"/>
                                      </p:to>
                                    </p:set>
                                    <p:anim calcmode="lin" valueType="num">
                                      <p:cBhvr>
                                        <p:cTn id="77" dur="500" fill="hold"/>
                                        <p:tgtEl>
                                          <p:spTgt spid="65"/>
                                        </p:tgtEl>
                                        <p:attrNameLst>
                                          <p:attrName>ppt_w</p:attrName>
                                        </p:attrNameLst>
                                      </p:cBhvr>
                                      <p:tavLst>
                                        <p:tav tm="0">
                                          <p:val>
                                            <p:fltVal val="0"/>
                                          </p:val>
                                        </p:tav>
                                        <p:tav tm="100000">
                                          <p:val>
                                            <p:strVal val="#ppt_w"/>
                                          </p:val>
                                        </p:tav>
                                      </p:tavLst>
                                    </p:anim>
                                    <p:anim calcmode="lin" valueType="num">
                                      <p:cBhvr>
                                        <p:cTn id="78" dur="500" fill="hold"/>
                                        <p:tgtEl>
                                          <p:spTgt spid="65"/>
                                        </p:tgtEl>
                                        <p:attrNameLst>
                                          <p:attrName>ppt_h</p:attrName>
                                        </p:attrNameLst>
                                      </p:cBhvr>
                                      <p:tavLst>
                                        <p:tav tm="0">
                                          <p:val>
                                            <p:fltVal val="0"/>
                                          </p:val>
                                        </p:tav>
                                        <p:tav tm="100000">
                                          <p:val>
                                            <p:strVal val="#ppt_h"/>
                                          </p:val>
                                        </p:tav>
                                      </p:tavLst>
                                    </p:anim>
                                    <p:animEffect transition="in" filter="fade">
                                      <p:cBhvr>
                                        <p:cTn id="79" dur="500"/>
                                        <p:tgtEl>
                                          <p:spTgt spid="65"/>
                                        </p:tgtEl>
                                      </p:cBhvr>
                                    </p:animEffect>
                                    <p:anim calcmode="lin" valueType="num">
                                      <p:cBhvr>
                                        <p:cTn id="80" dur="500" fill="hold"/>
                                        <p:tgtEl>
                                          <p:spTgt spid="65"/>
                                        </p:tgtEl>
                                        <p:attrNameLst>
                                          <p:attrName>ppt_x</p:attrName>
                                        </p:attrNameLst>
                                      </p:cBhvr>
                                      <p:tavLst>
                                        <p:tav tm="0">
                                          <p:val>
                                            <p:fltVal val="0.5"/>
                                          </p:val>
                                        </p:tav>
                                        <p:tav tm="100000">
                                          <p:val>
                                            <p:strVal val="#ppt_x"/>
                                          </p:val>
                                        </p:tav>
                                      </p:tavLst>
                                    </p:anim>
                                    <p:anim calcmode="lin" valueType="num">
                                      <p:cBhvr>
                                        <p:cTn id="81" dur="500" fill="hold"/>
                                        <p:tgtEl>
                                          <p:spTgt spid="65"/>
                                        </p:tgtEl>
                                        <p:attrNameLst>
                                          <p:attrName>ppt_y</p:attrName>
                                        </p:attrNameLst>
                                      </p:cBhvr>
                                      <p:tavLst>
                                        <p:tav tm="0">
                                          <p:val>
                                            <p:fltVal val="0.5"/>
                                          </p:val>
                                        </p:tav>
                                        <p:tav tm="100000">
                                          <p:val>
                                            <p:strVal val="#ppt_y"/>
                                          </p:val>
                                        </p:tav>
                                      </p:tavLst>
                                    </p:anim>
                                  </p:childTnLst>
                                </p:cTn>
                              </p:par>
                            </p:childTnLst>
                          </p:cTn>
                        </p:par>
                        <p:par>
                          <p:cTn id="82" fill="hold">
                            <p:stCondLst>
                              <p:cond delay="7150"/>
                            </p:stCondLst>
                            <p:childTnLst>
                              <p:par>
                                <p:cTn id="83" presetID="10" presetClass="entr" presetSubtype="0" fill="hold" nodeType="after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fade">
                                      <p:cBhvr>
                                        <p:cTn id="85" dur="500"/>
                                        <p:tgtEl>
                                          <p:spTgt spid="68"/>
                                        </p:tgtEl>
                                      </p:cBhvr>
                                    </p:animEffect>
                                  </p:childTnLst>
                                </p:cTn>
                              </p:par>
                              <p:par>
                                <p:cTn id="86" presetID="10" presetClass="entr" presetSubtype="0" fill="hold"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fade">
                                      <p:cBhvr>
                                        <p:cTn id="8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animBg="1"/>
      <p:bldP spid="44" grpId="0"/>
      <p:bldP spid="7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
        <p:nvSpPr>
          <p:cNvPr id="21" name="MH_SubTitle_1"/>
          <p:cNvSpPr/>
          <p:nvPr>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1600" dirty="0">
              <a:solidFill>
                <a:srgbClr val="333333"/>
              </a:solidFill>
              <a:latin typeface="+mn-lt"/>
              <a:ea typeface="+mn-ea"/>
            </a:endParaRPr>
          </a:p>
        </p:txBody>
      </p:sp>
      <p:sp>
        <p:nvSpPr>
          <p:cNvPr id="22" name="MH_Other_1"/>
          <p:cNvSpPr/>
          <p:nvPr>
            <p:custDataLst>
              <p:tags r:id="rId2"/>
            </p:custDataLst>
          </p:nvPr>
        </p:nvSpPr>
        <p:spPr>
          <a:xfrm flipH="1">
            <a:off x="1152884" y="1619137"/>
            <a:ext cx="1671518"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A</a:t>
            </a:r>
            <a:endParaRPr lang="zh-CN" altLang="en-US" sz="4000" b="1" dirty="0" err="1">
              <a:solidFill>
                <a:srgbClr val="FFFFFF"/>
              </a:solidFill>
              <a:latin typeface="+mn-lt"/>
              <a:ea typeface="+mn-ea"/>
            </a:endParaRPr>
          </a:p>
        </p:txBody>
      </p:sp>
      <p:sp>
        <p:nvSpPr>
          <p:cNvPr id="23" name="MH_SubTitle_2"/>
          <p:cNvSpPr/>
          <p:nvPr>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24" name="MH_Other_2"/>
          <p:cNvSpPr/>
          <p:nvPr>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B</a:t>
            </a:r>
            <a:endParaRPr lang="zh-CN" altLang="en-US" sz="4000" b="1" dirty="0" err="1">
              <a:solidFill>
                <a:srgbClr val="FFFFFF"/>
              </a:solidFill>
              <a:latin typeface="+mn-lt"/>
              <a:ea typeface="+mn-ea"/>
            </a:endParaRPr>
          </a:p>
        </p:txBody>
      </p:sp>
      <p:sp>
        <p:nvSpPr>
          <p:cNvPr id="25" name="MH_SubTitle_4"/>
          <p:cNvSpPr/>
          <p:nvPr>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26" name="MH_Other_3"/>
          <p:cNvSpPr/>
          <p:nvPr>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D</a:t>
            </a:r>
            <a:endParaRPr lang="zh-CN" altLang="en-US" sz="4000" b="1" dirty="0" err="1">
              <a:solidFill>
                <a:srgbClr val="FFFFFF"/>
              </a:solidFill>
              <a:latin typeface="+mn-lt"/>
              <a:ea typeface="+mn-ea"/>
            </a:endParaRPr>
          </a:p>
        </p:txBody>
      </p:sp>
      <p:sp>
        <p:nvSpPr>
          <p:cNvPr id="27" name="MH_SubTitle_3"/>
          <p:cNvSpPr/>
          <p:nvPr>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1600" dirty="0">
              <a:solidFill>
                <a:srgbClr val="333333"/>
              </a:solidFill>
            </a:endParaRPr>
          </a:p>
        </p:txBody>
      </p:sp>
      <p:sp>
        <p:nvSpPr>
          <p:cNvPr id="28" name="MH_Other_4"/>
          <p:cNvSpPr/>
          <p:nvPr>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4000" b="1" dirty="0">
                <a:solidFill>
                  <a:srgbClr val="FFFFFF"/>
                </a:solidFill>
                <a:latin typeface="+mn-lt"/>
                <a:ea typeface="+mn-ea"/>
              </a:rPr>
              <a:t>C</a:t>
            </a:r>
            <a:endParaRPr lang="zh-CN" altLang="en-US" sz="4000" b="1" dirty="0" err="1">
              <a:solidFill>
                <a:srgbClr val="FFFFFF"/>
              </a:solidFill>
              <a:latin typeface="+mn-lt"/>
              <a:ea typeface="+mn-ea"/>
            </a:endParaRPr>
          </a:p>
        </p:txBody>
      </p:sp>
      <p:pic>
        <p:nvPicPr>
          <p:cNvPr id="29" name="图片 2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sp>
        <p:nvSpPr>
          <p:cNvPr id="35" name="MH_Text_1"/>
          <p:cNvSpPr txBox="1">
            <a:spLocks noChangeArrowheads="1"/>
          </p:cNvSpPr>
          <p:nvPr>
            <p:custDataLst>
              <p:tags r:id="rId9"/>
            </p:custDataLst>
          </p:nvPr>
        </p:nvSpPr>
        <p:spPr bwMode="auto">
          <a:xfrm>
            <a:off x="2824402" y="1936100"/>
            <a:ext cx="2736304" cy="9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r>
              <a:rPr lang="zh-CN" altLang="en-US" dirty="0">
                <a:solidFill>
                  <a:srgbClr val="525252"/>
                </a:solidFill>
                <a:latin typeface="+mn-lt"/>
                <a:ea typeface="+mn-ea"/>
              </a:rPr>
              <a:t>点击添加文字说明或复制文本粘贴自此内容要言简意赅点击添加文字说明</a:t>
            </a:r>
          </a:p>
        </p:txBody>
      </p:sp>
      <p:sp>
        <p:nvSpPr>
          <p:cNvPr id="36" name="MH_Text_1"/>
          <p:cNvSpPr txBox="1">
            <a:spLocks noChangeArrowheads="1"/>
          </p:cNvSpPr>
          <p:nvPr>
            <p:custDataLst>
              <p:tags r:id="rId10"/>
            </p:custDataLst>
          </p:nvPr>
        </p:nvSpPr>
        <p:spPr bwMode="auto">
          <a:xfrm>
            <a:off x="6413682" y="1930656"/>
            <a:ext cx="2736304" cy="9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r"/>
            <a:r>
              <a:rPr lang="zh-CN" altLang="en-US" dirty="0">
                <a:solidFill>
                  <a:srgbClr val="525252"/>
                </a:solidFill>
                <a:latin typeface="+mn-lt"/>
                <a:ea typeface="+mn-ea"/>
              </a:rPr>
              <a:t>点击添加文字说明或复制文本粘贴自此内容要言简意赅点击添加文字说明</a:t>
            </a:r>
          </a:p>
        </p:txBody>
      </p:sp>
      <p:sp>
        <p:nvSpPr>
          <p:cNvPr id="37" name="MH_Text_1"/>
          <p:cNvSpPr txBox="1">
            <a:spLocks noChangeArrowheads="1"/>
          </p:cNvSpPr>
          <p:nvPr>
            <p:custDataLst>
              <p:tags r:id="rId11"/>
            </p:custDataLst>
          </p:nvPr>
        </p:nvSpPr>
        <p:spPr bwMode="auto">
          <a:xfrm>
            <a:off x="2824402" y="4422367"/>
            <a:ext cx="2736304" cy="9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r>
              <a:rPr lang="zh-CN" altLang="en-US" dirty="0">
                <a:solidFill>
                  <a:srgbClr val="525252"/>
                </a:solidFill>
                <a:latin typeface="+mn-lt"/>
                <a:ea typeface="+mn-ea"/>
              </a:rPr>
              <a:t>点击添加文字说明或复制文本粘贴自此内容要言简意赅点击添加文字说明</a:t>
            </a:r>
          </a:p>
        </p:txBody>
      </p:sp>
      <p:sp>
        <p:nvSpPr>
          <p:cNvPr id="38" name="MH_Text_1"/>
          <p:cNvSpPr txBox="1">
            <a:spLocks noChangeArrowheads="1"/>
          </p:cNvSpPr>
          <p:nvPr>
            <p:custDataLst>
              <p:tags r:id="rId12"/>
            </p:custDataLst>
          </p:nvPr>
        </p:nvSpPr>
        <p:spPr bwMode="auto">
          <a:xfrm>
            <a:off x="6413682" y="4416923"/>
            <a:ext cx="2736304" cy="9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r"/>
            <a:r>
              <a:rPr lang="zh-CN" altLang="en-US" dirty="0">
                <a:solidFill>
                  <a:srgbClr val="525252"/>
                </a:solidFill>
                <a:latin typeface="+mn-lt"/>
                <a:ea typeface="+mn-ea"/>
              </a:rPr>
              <a:t>点击添加文字说明或复制文本粘贴自此内容要言简意赅点击添加文字说明</a:t>
            </a:r>
          </a:p>
        </p:txBody>
      </p:sp>
    </p:spTree>
    <p:extLst>
      <p:ext uri="{BB962C8B-B14F-4D97-AF65-F5344CB8AC3E}">
        <p14:creationId xmlns:p14="http://schemas.microsoft.com/office/powerpoint/2010/main" val="1106183901"/>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nodeType="afterEffect" p14:presetBounceEnd="58667">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8667">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58667">
                                          <p:cBhvr additive="base">
                                            <p:cTn id="12" dur="75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p:tgtEl>
                                              <p:spTgt spid="21"/>
                                            </p:tgtEl>
                                            <p:attrNameLst>
                                              <p:attrName>ppt_x</p:attrName>
                                            </p:attrNameLst>
                                          </p:cBhvr>
                                          <p:tavLst>
                                            <p:tav tm="0">
                                              <p:val>
                                                <p:strVal val="#ppt_x-#ppt_w*1.125000"/>
                                              </p:val>
                                            </p:tav>
                                            <p:tav tm="100000">
                                              <p:val>
                                                <p:strVal val="#ppt_x"/>
                                              </p:val>
                                            </p:tav>
                                          </p:tavLst>
                                        </p:anim>
                                        <p:animEffect transition="in" filter="wipe(right)">
                                          <p:cBhvr>
                                            <p:cTn id="17" dur="500"/>
                                            <p:tgtEl>
                                              <p:spTgt spid="21"/>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p:tgtEl>
                                              <p:spTgt spid="22"/>
                                            </p:tgtEl>
                                            <p:attrNameLst>
                                              <p:attrName>ppt_x</p:attrName>
                                            </p:attrNameLst>
                                          </p:cBhvr>
                                          <p:tavLst>
                                            <p:tav tm="0">
                                              <p:val>
                                                <p:strVal val="#ppt_x+#ppt_w*1.125000"/>
                                              </p:val>
                                            </p:tav>
                                            <p:tav tm="100000">
                                              <p:val>
                                                <p:strVal val="#ppt_x"/>
                                              </p:val>
                                            </p:tav>
                                          </p:tavLst>
                                        </p:anim>
                                        <p:animEffect transition="in" filter="wipe(left)">
                                          <p:cBhvr>
                                            <p:cTn id="21" dur="500"/>
                                            <p:tgtEl>
                                              <p:spTgt spid="22"/>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p:tgtEl>
                                              <p:spTgt spid="23"/>
                                            </p:tgtEl>
                                            <p:attrNameLst>
                                              <p:attrName>ppt_x</p:attrName>
                                            </p:attrNameLst>
                                          </p:cBhvr>
                                          <p:tavLst>
                                            <p:tav tm="0">
                                              <p:val>
                                                <p:strVal val="#ppt_x+#ppt_w*1.125000"/>
                                              </p:val>
                                            </p:tav>
                                            <p:tav tm="100000">
                                              <p:val>
                                                <p:strVal val="#ppt_x"/>
                                              </p:val>
                                            </p:tav>
                                          </p:tavLst>
                                        </p:anim>
                                        <p:animEffect transition="in" filter="wipe(left)">
                                          <p:cBhvr>
                                            <p:cTn id="25" dur="500"/>
                                            <p:tgtEl>
                                              <p:spTgt spid="2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ppt_x</p:attrName>
                                            </p:attrNameLst>
                                          </p:cBhvr>
                                          <p:tavLst>
                                            <p:tav tm="0">
                                              <p:val>
                                                <p:strVal val="#ppt_x-#ppt_w*1.125000"/>
                                              </p:val>
                                            </p:tav>
                                            <p:tav tm="100000">
                                              <p:val>
                                                <p:strVal val="#ppt_x"/>
                                              </p:val>
                                            </p:tav>
                                          </p:tavLst>
                                        </p:anim>
                                        <p:animEffect transition="in" filter="wipe(right)">
                                          <p:cBhvr>
                                            <p:cTn id="29" dur="500"/>
                                            <p:tgtEl>
                                              <p:spTgt spid="24"/>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p:tgtEl>
                                              <p:spTgt spid="25"/>
                                            </p:tgtEl>
                                            <p:attrNameLst>
                                              <p:attrName>ppt_x</p:attrName>
                                            </p:attrNameLst>
                                          </p:cBhvr>
                                          <p:tavLst>
                                            <p:tav tm="0">
                                              <p:val>
                                                <p:strVal val="#ppt_x-#ppt_w*1.125000"/>
                                              </p:val>
                                            </p:tav>
                                            <p:tav tm="100000">
                                              <p:val>
                                                <p:strVal val="#ppt_x"/>
                                              </p:val>
                                            </p:tav>
                                          </p:tavLst>
                                        </p:anim>
                                        <p:animEffect transition="in" filter="wipe(right)">
                                          <p:cBhvr>
                                            <p:cTn id="33" dur="500"/>
                                            <p:tgtEl>
                                              <p:spTgt spid="25"/>
                                            </p:tgtEl>
                                          </p:cBhvr>
                                        </p:animEffect>
                                      </p:childTnLst>
                                    </p:cTn>
                                  </p:par>
                                  <p:par>
                                    <p:cTn id="34" presetID="12" presetClass="entr" presetSubtype="2"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p:tgtEl>
                                              <p:spTgt spid="26"/>
                                            </p:tgtEl>
                                            <p:attrNameLst>
                                              <p:attrName>ppt_x</p:attrName>
                                            </p:attrNameLst>
                                          </p:cBhvr>
                                          <p:tavLst>
                                            <p:tav tm="0">
                                              <p:val>
                                                <p:strVal val="#ppt_x+#ppt_w*1.125000"/>
                                              </p:val>
                                            </p:tav>
                                            <p:tav tm="100000">
                                              <p:val>
                                                <p:strVal val="#ppt_x"/>
                                              </p:val>
                                            </p:tav>
                                          </p:tavLst>
                                        </p:anim>
                                        <p:animEffect transition="in" filter="wipe(left)">
                                          <p:cBhvr>
                                            <p:cTn id="37" dur="500"/>
                                            <p:tgtEl>
                                              <p:spTgt spid="26"/>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p:tgtEl>
                                              <p:spTgt spid="27"/>
                                            </p:tgtEl>
                                            <p:attrNameLst>
                                              <p:attrName>ppt_x</p:attrName>
                                            </p:attrNameLst>
                                          </p:cBhvr>
                                          <p:tavLst>
                                            <p:tav tm="0">
                                              <p:val>
                                                <p:strVal val="#ppt_x+#ppt_w*1.125000"/>
                                              </p:val>
                                            </p:tav>
                                            <p:tav tm="100000">
                                              <p:val>
                                                <p:strVal val="#ppt_x"/>
                                              </p:val>
                                            </p:tav>
                                          </p:tavLst>
                                        </p:anim>
                                        <p:animEffect transition="in" filter="wipe(left)">
                                          <p:cBhvr>
                                            <p:cTn id="41" dur="500"/>
                                            <p:tgtEl>
                                              <p:spTgt spid="27"/>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p:tgtEl>
                                              <p:spTgt spid="28"/>
                                            </p:tgtEl>
                                            <p:attrNameLst>
                                              <p:attrName>ppt_x</p:attrName>
                                            </p:attrNameLst>
                                          </p:cBhvr>
                                          <p:tavLst>
                                            <p:tav tm="0">
                                              <p:val>
                                                <p:strVal val="#ppt_x-#ppt_w*1.125000"/>
                                              </p:val>
                                            </p:tav>
                                            <p:tav tm="100000">
                                              <p:val>
                                                <p:strVal val="#ppt_x"/>
                                              </p:val>
                                            </p:tav>
                                          </p:tavLst>
                                        </p:anim>
                                        <p:animEffect transition="in" filter="wipe(right)">
                                          <p:cBhvr>
                                            <p:cTn id="45" dur="500"/>
                                            <p:tgtEl>
                                              <p:spTgt spid="28"/>
                                            </p:tgtEl>
                                          </p:cBhvr>
                                        </p:animEffect>
                                      </p:childTnLst>
                                    </p:cTn>
                                  </p:par>
                                </p:childTnLst>
                              </p:cTn>
                            </p:par>
                            <p:par>
                              <p:cTn id="46" fill="hold">
                                <p:stCondLst>
                                  <p:cond delay="1750"/>
                                </p:stCondLst>
                                <p:childTnLst>
                                  <p:par>
                                    <p:cTn id="47" presetID="14" presetClass="entr" presetSubtype="1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horizontal)">
                                          <p:cBhvr>
                                            <p:cTn id="49" dur="750"/>
                                            <p:tgtEl>
                                              <p:spTgt spid="35"/>
                                            </p:tgtEl>
                                          </p:cBhvr>
                                        </p:animEffect>
                                      </p:childTnLst>
                                    </p:cTn>
                                  </p:par>
                                </p:childTnLst>
                              </p:cTn>
                            </p:par>
                            <p:par>
                              <p:cTn id="50" fill="hold">
                                <p:stCondLst>
                                  <p:cond delay="2500"/>
                                </p:stCondLst>
                                <p:childTnLst>
                                  <p:par>
                                    <p:cTn id="51" presetID="14" presetClass="entr" presetSubtype="1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750"/>
                                            <p:tgtEl>
                                              <p:spTgt spid="36"/>
                                            </p:tgtEl>
                                          </p:cBhvr>
                                        </p:animEffect>
                                      </p:childTnLst>
                                    </p:cTn>
                                  </p:par>
                                </p:childTnLst>
                              </p:cTn>
                            </p:par>
                            <p:par>
                              <p:cTn id="54" fill="hold">
                                <p:stCondLst>
                                  <p:cond delay="3250"/>
                                </p:stCondLst>
                                <p:childTnLst>
                                  <p:par>
                                    <p:cTn id="55" presetID="14" presetClass="entr" presetSubtype="1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randombar(horizontal)">
                                          <p:cBhvr>
                                            <p:cTn id="57" dur="750"/>
                                            <p:tgtEl>
                                              <p:spTgt spid="37"/>
                                            </p:tgtEl>
                                          </p:cBhvr>
                                        </p:animEffect>
                                      </p:childTnLst>
                                    </p:cTn>
                                  </p:par>
                                </p:childTnLst>
                              </p:cTn>
                            </p:par>
                            <p:par>
                              <p:cTn id="58" fill="hold">
                                <p:stCondLst>
                                  <p:cond delay="4000"/>
                                </p:stCondLst>
                                <p:childTnLst>
                                  <p:par>
                                    <p:cTn id="59" presetID="14" presetClass="entr" presetSubtype="10"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randombar(horizontal)">
                                          <p:cBhvr>
                                            <p:cTn id="61"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22" grpId="0" animBg="1"/>
          <p:bldP spid="23" grpId="0" animBg="1"/>
          <p:bldP spid="24" grpId="0" animBg="1"/>
          <p:bldP spid="25" grpId="0" animBg="1"/>
          <p:bldP spid="26" grpId="0" animBg="1"/>
          <p:bldP spid="27" grpId="0" animBg="1"/>
          <p:bldP spid="28" grpId="0" animBg="1"/>
          <p:bldP spid="35" grpId="0"/>
          <p:bldP spid="36" grpId="0"/>
          <p:bldP spid="37"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12" presetClass="entr" presetSubtype="8"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p:tgtEl>
                                              <p:spTgt spid="21"/>
                                            </p:tgtEl>
                                            <p:attrNameLst>
                                              <p:attrName>ppt_x</p:attrName>
                                            </p:attrNameLst>
                                          </p:cBhvr>
                                          <p:tavLst>
                                            <p:tav tm="0">
                                              <p:val>
                                                <p:strVal val="#ppt_x-#ppt_w*1.125000"/>
                                              </p:val>
                                            </p:tav>
                                            <p:tav tm="100000">
                                              <p:val>
                                                <p:strVal val="#ppt_x"/>
                                              </p:val>
                                            </p:tav>
                                          </p:tavLst>
                                        </p:anim>
                                        <p:animEffect transition="in" filter="wipe(right)">
                                          <p:cBhvr>
                                            <p:cTn id="17" dur="500"/>
                                            <p:tgtEl>
                                              <p:spTgt spid="21"/>
                                            </p:tgtEl>
                                          </p:cBhvr>
                                        </p:animEffect>
                                      </p:childTnLst>
                                    </p:cTn>
                                  </p:par>
                                  <p:par>
                                    <p:cTn id="18" presetID="12" presetClass="entr" presetSubtype="2"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p:tgtEl>
                                              <p:spTgt spid="22"/>
                                            </p:tgtEl>
                                            <p:attrNameLst>
                                              <p:attrName>ppt_x</p:attrName>
                                            </p:attrNameLst>
                                          </p:cBhvr>
                                          <p:tavLst>
                                            <p:tav tm="0">
                                              <p:val>
                                                <p:strVal val="#ppt_x+#ppt_w*1.125000"/>
                                              </p:val>
                                            </p:tav>
                                            <p:tav tm="100000">
                                              <p:val>
                                                <p:strVal val="#ppt_x"/>
                                              </p:val>
                                            </p:tav>
                                          </p:tavLst>
                                        </p:anim>
                                        <p:animEffect transition="in" filter="wipe(left)">
                                          <p:cBhvr>
                                            <p:cTn id="21" dur="500"/>
                                            <p:tgtEl>
                                              <p:spTgt spid="22"/>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p:tgtEl>
                                              <p:spTgt spid="23"/>
                                            </p:tgtEl>
                                            <p:attrNameLst>
                                              <p:attrName>ppt_x</p:attrName>
                                            </p:attrNameLst>
                                          </p:cBhvr>
                                          <p:tavLst>
                                            <p:tav tm="0">
                                              <p:val>
                                                <p:strVal val="#ppt_x+#ppt_w*1.125000"/>
                                              </p:val>
                                            </p:tav>
                                            <p:tav tm="100000">
                                              <p:val>
                                                <p:strVal val="#ppt_x"/>
                                              </p:val>
                                            </p:tav>
                                          </p:tavLst>
                                        </p:anim>
                                        <p:animEffect transition="in" filter="wipe(left)">
                                          <p:cBhvr>
                                            <p:cTn id="25" dur="500"/>
                                            <p:tgtEl>
                                              <p:spTgt spid="2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p:tgtEl>
                                              <p:spTgt spid="24"/>
                                            </p:tgtEl>
                                            <p:attrNameLst>
                                              <p:attrName>ppt_x</p:attrName>
                                            </p:attrNameLst>
                                          </p:cBhvr>
                                          <p:tavLst>
                                            <p:tav tm="0">
                                              <p:val>
                                                <p:strVal val="#ppt_x-#ppt_w*1.125000"/>
                                              </p:val>
                                            </p:tav>
                                            <p:tav tm="100000">
                                              <p:val>
                                                <p:strVal val="#ppt_x"/>
                                              </p:val>
                                            </p:tav>
                                          </p:tavLst>
                                        </p:anim>
                                        <p:animEffect transition="in" filter="wipe(right)">
                                          <p:cBhvr>
                                            <p:cTn id="29" dur="500"/>
                                            <p:tgtEl>
                                              <p:spTgt spid="24"/>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p:tgtEl>
                                              <p:spTgt spid="25"/>
                                            </p:tgtEl>
                                            <p:attrNameLst>
                                              <p:attrName>ppt_x</p:attrName>
                                            </p:attrNameLst>
                                          </p:cBhvr>
                                          <p:tavLst>
                                            <p:tav tm="0">
                                              <p:val>
                                                <p:strVal val="#ppt_x-#ppt_w*1.125000"/>
                                              </p:val>
                                            </p:tav>
                                            <p:tav tm="100000">
                                              <p:val>
                                                <p:strVal val="#ppt_x"/>
                                              </p:val>
                                            </p:tav>
                                          </p:tavLst>
                                        </p:anim>
                                        <p:animEffect transition="in" filter="wipe(right)">
                                          <p:cBhvr>
                                            <p:cTn id="33" dur="500"/>
                                            <p:tgtEl>
                                              <p:spTgt spid="25"/>
                                            </p:tgtEl>
                                          </p:cBhvr>
                                        </p:animEffect>
                                      </p:childTnLst>
                                    </p:cTn>
                                  </p:par>
                                  <p:par>
                                    <p:cTn id="34" presetID="12" presetClass="entr" presetSubtype="2"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p:tgtEl>
                                              <p:spTgt spid="26"/>
                                            </p:tgtEl>
                                            <p:attrNameLst>
                                              <p:attrName>ppt_x</p:attrName>
                                            </p:attrNameLst>
                                          </p:cBhvr>
                                          <p:tavLst>
                                            <p:tav tm="0">
                                              <p:val>
                                                <p:strVal val="#ppt_x+#ppt_w*1.125000"/>
                                              </p:val>
                                            </p:tav>
                                            <p:tav tm="100000">
                                              <p:val>
                                                <p:strVal val="#ppt_x"/>
                                              </p:val>
                                            </p:tav>
                                          </p:tavLst>
                                        </p:anim>
                                        <p:animEffect transition="in" filter="wipe(left)">
                                          <p:cBhvr>
                                            <p:cTn id="37" dur="500"/>
                                            <p:tgtEl>
                                              <p:spTgt spid="26"/>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p:tgtEl>
                                              <p:spTgt spid="27"/>
                                            </p:tgtEl>
                                            <p:attrNameLst>
                                              <p:attrName>ppt_x</p:attrName>
                                            </p:attrNameLst>
                                          </p:cBhvr>
                                          <p:tavLst>
                                            <p:tav tm="0">
                                              <p:val>
                                                <p:strVal val="#ppt_x+#ppt_w*1.125000"/>
                                              </p:val>
                                            </p:tav>
                                            <p:tav tm="100000">
                                              <p:val>
                                                <p:strVal val="#ppt_x"/>
                                              </p:val>
                                            </p:tav>
                                          </p:tavLst>
                                        </p:anim>
                                        <p:animEffect transition="in" filter="wipe(left)">
                                          <p:cBhvr>
                                            <p:cTn id="41" dur="500"/>
                                            <p:tgtEl>
                                              <p:spTgt spid="27"/>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p:tgtEl>
                                              <p:spTgt spid="28"/>
                                            </p:tgtEl>
                                            <p:attrNameLst>
                                              <p:attrName>ppt_x</p:attrName>
                                            </p:attrNameLst>
                                          </p:cBhvr>
                                          <p:tavLst>
                                            <p:tav tm="0">
                                              <p:val>
                                                <p:strVal val="#ppt_x-#ppt_w*1.125000"/>
                                              </p:val>
                                            </p:tav>
                                            <p:tav tm="100000">
                                              <p:val>
                                                <p:strVal val="#ppt_x"/>
                                              </p:val>
                                            </p:tav>
                                          </p:tavLst>
                                        </p:anim>
                                        <p:animEffect transition="in" filter="wipe(right)">
                                          <p:cBhvr>
                                            <p:cTn id="45" dur="500"/>
                                            <p:tgtEl>
                                              <p:spTgt spid="28"/>
                                            </p:tgtEl>
                                          </p:cBhvr>
                                        </p:animEffect>
                                      </p:childTnLst>
                                    </p:cTn>
                                  </p:par>
                                </p:childTnLst>
                              </p:cTn>
                            </p:par>
                            <p:par>
                              <p:cTn id="46" fill="hold">
                                <p:stCondLst>
                                  <p:cond delay="1750"/>
                                </p:stCondLst>
                                <p:childTnLst>
                                  <p:par>
                                    <p:cTn id="47" presetID="14" presetClass="entr" presetSubtype="1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randombar(horizontal)">
                                          <p:cBhvr>
                                            <p:cTn id="49" dur="750"/>
                                            <p:tgtEl>
                                              <p:spTgt spid="35"/>
                                            </p:tgtEl>
                                          </p:cBhvr>
                                        </p:animEffect>
                                      </p:childTnLst>
                                    </p:cTn>
                                  </p:par>
                                </p:childTnLst>
                              </p:cTn>
                            </p:par>
                            <p:par>
                              <p:cTn id="50" fill="hold">
                                <p:stCondLst>
                                  <p:cond delay="2500"/>
                                </p:stCondLst>
                                <p:childTnLst>
                                  <p:par>
                                    <p:cTn id="51" presetID="14" presetClass="entr" presetSubtype="1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randombar(horizontal)">
                                          <p:cBhvr>
                                            <p:cTn id="53" dur="750"/>
                                            <p:tgtEl>
                                              <p:spTgt spid="36"/>
                                            </p:tgtEl>
                                          </p:cBhvr>
                                        </p:animEffect>
                                      </p:childTnLst>
                                    </p:cTn>
                                  </p:par>
                                </p:childTnLst>
                              </p:cTn>
                            </p:par>
                            <p:par>
                              <p:cTn id="54" fill="hold">
                                <p:stCondLst>
                                  <p:cond delay="3250"/>
                                </p:stCondLst>
                                <p:childTnLst>
                                  <p:par>
                                    <p:cTn id="55" presetID="14" presetClass="entr" presetSubtype="1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randombar(horizontal)">
                                          <p:cBhvr>
                                            <p:cTn id="57" dur="750"/>
                                            <p:tgtEl>
                                              <p:spTgt spid="37"/>
                                            </p:tgtEl>
                                          </p:cBhvr>
                                        </p:animEffect>
                                      </p:childTnLst>
                                    </p:cTn>
                                  </p:par>
                                </p:childTnLst>
                              </p:cTn>
                            </p:par>
                            <p:par>
                              <p:cTn id="58" fill="hold">
                                <p:stCondLst>
                                  <p:cond delay="4000"/>
                                </p:stCondLst>
                                <p:childTnLst>
                                  <p:par>
                                    <p:cTn id="59" presetID="14" presetClass="entr" presetSubtype="10" fill="hold" grpId="0"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randombar(horizontal)">
                                          <p:cBhvr>
                                            <p:cTn id="61"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22" grpId="0" animBg="1"/>
          <p:bldP spid="23" grpId="0" animBg="1"/>
          <p:bldP spid="24" grpId="0" animBg="1"/>
          <p:bldP spid="25" grpId="0" animBg="1"/>
          <p:bldP spid="26" grpId="0" animBg="1"/>
          <p:bldP spid="27" grpId="0" animBg="1"/>
          <p:bldP spid="28" grpId="0" animBg="1"/>
          <p:bldP spid="35" grpId="0"/>
          <p:bldP spid="36" grpId="0"/>
          <p:bldP spid="37" grpId="0"/>
          <p:bldP spid="3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3943424" y="3345022"/>
            <a:ext cx="231378" cy="212976"/>
          </a:xfrm>
          <a:prstGeom prst="ellipse">
            <a:avLst/>
          </a:prstGeom>
          <a:ln/>
        </p:spPr>
        <p:style>
          <a:lnRef idx="0">
            <a:schemeClr val="accent3"/>
          </a:lnRef>
          <a:fillRef idx="3">
            <a:schemeClr val="accent3"/>
          </a:fillRef>
          <a:effectRef idx="3">
            <a:schemeClr val="accent3"/>
          </a:effectRef>
          <a:fontRef idx="minor">
            <a:schemeClr val="lt1"/>
          </a:fontRef>
        </p:style>
        <p:txBody>
          <a:bodyPr lIns="91438" tIns="45719" rIns="91438" bIns="45719" rtlCol="0" anchor="ctr"/>
          <a:lstStyle/>
          <a:p>
            <a:pPr algn="ctr"/>
            <a:endParaRPr lang="zh-CN" altLang="en-US" sz="3200">
              <a:latin typeface="Arial" panose="020B0604020202020204" pitchFamily="34" charset="0"/>
              <a:ea typeface="微软雅黑" panose="020B0503020204020204" pitchFamily="34" charset="-122"/>
            </a:endParaRPr>
          </a:p>
        </p:txBody>
      </p:sp>
      <p:grpSp>
        <p:nvGrpSpPr>
          <p:cNvPr id="21" name="组合 20"/>
          <p:cNvGrpSpPr/>
          <p:nvPr/>
        </p:nvGrpSpPr>
        <p:grpSpPr>
          <a:xfrm>
            <a:off x="1051564" y="4143097"/>
            <a:ext cx="2912969" cy="1295506"/>
            <a:chOff x="750851" y="3365358"/>
            <a:chExt cx="2149937" cy="1038771"/>
          </a:xfrm>
          <a:solidFill>
            <a:srgbClr val="058486"/>
          </a:solidFill>
        </p:grpSpPr>
        <p:sp>
          <p:nvSpPr>
            <p:cNvPr id="24" name="矩形标注 23"/>
            <p:cNvSpPr/>
            <p:nvPr/>
          </p:nvSpPr>
          <p:spPr>
            <a:xfrm>
              <a:off x="750851" y="3365358"/>
              <a:ext cx="2149937" cy="1038771"/>
            </a:xfrm>
            <a:prstGeom prst="wedgeRectCallout">
              <a:avLst>
                <a:gd name="adj1" fmla="val 48260"/>
                <a:gd name="adj2" fmla="val -94611"/>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sz="3200">
                <a:latin typeface="Arial" panose="020B0604020202020204" pitchFamily="34" charset="0"/>
                <a:ea typeface="微软雅黑" panose="020B0503020204020204" pitchFamily="34" charset="-122"/>
              </a:endParaRPr>
            </a:p>
          </p:txBody>
        </p:sp>
        <p:sp>
          <p:nvSpPr>
            <p:cNvPr id="23" name="矩形 22"/>
            <p:cNvSpPr>
              <a:spLocks noChangeArrowheads="1"/>
            </p:cNvSpPr>
            <p:nvPr/>
          </p:nvSpPr>
          <p:spPr bwMode="auto">
            <a:xfrm>
              <a:off x="833776" y="3450700"/>
              <a:ext cx="1984086" cy="91176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pPr>
              <a:r>
                <a:rPr lang="zh-CN" altLang="en-US" b="1" dirty="0">
                  <a:solidFill>
                    <a:schemeClr val="bg1"/>
                  </a:solidFill>
                  <a:latin typeface="Arial" panose="020B0604020202020204" pitchFamily="34" charset="0"/>
                  <a:ea typeface="微软雅黑" pitchFamily="34" charset="-122"/>
                </a:rPr>
                <a:t>点击添加文字点击添加文字点击添加文字点击添加文字</a:t>
              </a:r>
            </a:p>
          </p:txBody>
        </p:sp>
      </p:grpSp>
      <p:sp>
        <p:nvSpPr>
          <p:cNvPr id="26" name="椭圆 25"/>
          <p:cNvSpPr/>
          <p:nvPr/>
        </p:nvSpPr>
        <p:spPr>
          <a:xfrm>
            <a:off x="7646913" y="2594460"/>
            <a:ext cx="231378" cy="212976"/>
          </a:xfrm>
          <a:prstGeom prst="ellipse">
            <a:avLst/>
          </a:prstGeom>
          <a:ln/>
        </p:spPr>
        <p:style>
          <a:lnRef idx="0">
            <a:schemeClr val="accent1"/>
          </a:lnRef>
          <a:fillRef idx="3">
            <a:schemeClr val="accent1"/>
          </a:fillRef>
          <a:effectRef idx="3">
            <a:schemeClr val="accent1"/>
          </a:effectRef>
          <a:fontRef idx="minor">
            <a:schemeClr val="lt1"/>
          </a:fontRef>
        </p:style>
        <p:txBody>
          <a:bodyPr lIns="91438" tIns="45719" rIns="91438" bIns="45719" rtlCol="0" anchor="ctr"/>
          <a:lstStyle/>
          <a:p>
            <a:pPr algn="ctr"/>
            <a:endParaRPr lang="zh-CN" altLang="en-US" sz="3200">
              <a:latin typeface="Arial" panose="020B0604020202020204" pitchFamily="34" charset="0"/>
              <a:ea typeface="微软雅黑" panose="020B0503020204020204" pitchFamily="34" charset="-122"/>
            </a:endParaRPr>
          </a:p>
        </p:txBody>
      </p:sp>
      <p:grpSp>
        <p:nvGrpSpPr>
          <p:cNvPr id="27" name="组合 26"/>
          <p:cNvGrpSpPr/>
          <p:nvPr/>
        </p:nvGrpSpPr>
        <p:grpSpPr>
          <a:xfrm>
            <a:off x="7700454" y="784029"/>
            <a:ext cx="2912972" cy="1295508"/>
            <a:chOff x="1717701" y="3114024"/>
            <a:chExt cx="2149938" cy="1038771"/>
          </a:xfrm>
          <a:solidFill>
            <a:srgbClr val="384157"/>
          </a:solidFill>
        </p:grpSpPr>
        <p:sp>
          <p:nvSpPr>
            <p:cNvPr id="30" name="矩形标注 29"/>
            <p:cNvSpPr/>
            <p:nvPr/>
          </p:nvSpPr>
          <p:spPr>
            <a:xfrm>
              <a:off x="1717701" y="3114024"/>
              <a:ext cx="2149938" cy="1038771"/>
            </a:xfrm>
            <a:prstGeom prst="wedgeRectCallout">
              <a:avLst>
                <a:gd name="adj1" fmla="val -43871"/>
                <a:gd name="adj2" fmla="val 90843"/>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sz="3200">
                <a:latin typeface="Arial" panose="020B0604020202020204" pitchFamily="34" charset="0"/>
                <a:ea typeface="微软雅黑" panose="020B0503020204020204" pitchFamily="34" charset="-122"/>
              </a:endParaRPr>
            </a:p>
          </p:txBody>
        </p:sp>
        <p:sp>
          <p:nvSpPr>
            <p:cNvPr id="29" name="矩形 28"/>
            <p:cNvSpPr>
              <a:spLocks noChangeArrowheads="1"/>
            </p:cNvSpPr>
            <p:nvPr/>
          </p:nvSpPr>
          <p:spPr bwMode="auto">
            <a:xfrm>
              <a:off x="1804132" y="3202445"/>
              <a:ext cx="1977074" cy="9117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30000"/>
                </a:lnSpc>
              </a:pPr>
              <a:r>
                <a:rPr lang="zh-CN" altLang="en-US" b="1" dirty="0">
                  <a:solidFill>
                    <a:prstClr val="white"/>
                  </a:solidFill>
                  <a:latin typeface="Arial" panose="020B0604020202020204" pitchFamily="34" charset="0"/>
                  <a:ea typeface="微软雅黑" pitchFamily="34" charset="-122"/>
                </a:rPr>
                <a:t>点击添加文字点击添加文字点击添加文字点击添加文字</a:t>
              </a:r>
            </a:p>
          </p:txBody>
        </p:sp>
      </p:grpSp>
      <p:sp>
        <p:nvSpPr>
          <p:cNvPr id="32" name="椭圆 31"/>
          <p:cNvSpPr/>
          <p:nvPr/>
        </p:nvSpPr>
        <p:spPr>
          <a:xfrm>
            <a:off x="7578339" y="4285498"/>
            <a:ext cx="231378" cy="212976"/>
          </a:xfrm>
          <a:prstGeom prst="ellipse">
            <a:avLst/>
          </a:prstGeom>
          <a:ln/>
          <a:extLst/>
        </p:spPr>
        <p:style>
          <a:lnRef idx="0">
            <a:schemeClr val="accent6"/>
          </a:lnRef>
          <a:fillRef idx="3">
            <a:schemeClr val="accent6"/>
          </a:fillRef>
          <a:effectRef idx="3">
            <a:schemeClr val="accent6"/>
          </a:effectRef>
          <a:fontRef idx="minor">
            <a:schemeClr val="lt1"/>
          </a:fontRef>
        </p:style>
        <p:txBody>
          <a:bodyPr vert="horz" wrap="square" lIns="91438" tIns="45719" rIns="91438" bIns="45719" numCol="1" anchor="t" anchorCtr="0" compatLnSpc="1">
            <a:prstTxWarp prst="textNoShape">
              <a:avLst/>
            </a:prstTxWarp>
          </a:bodyPr>
          <a:lstStyle/>
          <a:p>
            <a:endParaRPr lang="zh-CN" altLang="en-US" sz="3200">
              <a:latin typeface="Arial" panose="020B0604020202020204" pitchFamily="34" charset="0"/>
              <a:ea typeface="微软雅黑" panose="020B0503020204020204" pitchFamily="34" charset="-122"/>
            </a:endParaRPr>
          </a:p>
        </p:txBody>
      </p:sp>
      <p:grpSp>
        <p:nvGrpSpPr>
          <p:cNvPr id="33" name="组合 32"/>
          <p:cNvGrpSpPr/>
          <p:nvPr/>
        </p:nvGrpSpPr>
        <p:grpSpPr>
          <a:xfrm>
            <a:off x="7535366" y="5157192"/>
            <a:ext cx="2912970" cy="1295508"/>
            <a:chOff x="1689230" y="3177529"/>
            <a:chExt cx="2149937" cy="1038771"/>
          </a:xfrm>
          <a:solidFill>
            <a:srgbClr val="E60000"/>
          </a:solidFill>
        </p:grpSpPr>
        <p:sp>
          <p:nvSpPr>
            <p:cNvPr id="36" name="矩形标注 35"/>
            <p:cNvSpPr/>
            <p:nvPr/>
          </p:nvSpPr>
          <p:spPr>
            <a:xfrm>
              <a:off x="1689230" y="3177529"/>
              <a:ext cx="2149937" cy="1038771"/>
            </a:xfrm>
            <a:prstGeom prst="wedgeRectCallout">
              <a:avLst>
                <a:gd name="adj1" fmla="val -40918"/>
                <a:gd name="adj2" fmla="val -96215"/>
              </a:avLst>
            </a:prstGeom>
            <a:ln/>
            <a:ex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zh-CN" altLang="en-US" sz="3200">
                <a:latin typeface="Arial" panose="020B0604020202020204" pitchFamily="34" charset="0"/>
                <a:ea typeface="微软雅黑" panose="020B0503020204020204" pitchFamily="34" charset="-122"/>
              </a:endParaRPr>
            </a:p>
          </p:txBody>
        </p:sp>
        <p:sp>
          <p:nvSpPr>
            <p:cNvPr id="35" name="矩形 34"/>
            <p:cNvSpPr>
              <a:spLocks noChangeArrowheads="1"/>
            </p:cNvSpPr>
            <p:nvPr/>
          </p:nvSpPr>
          <p:spPr bwMode="auto">
            <a:xfrm>
              <a:off x="1760270" y="3260863"/>
              <a:ext cx="1978745" cy="9117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a:lnSpc>
                  <a:spcPct val="130000"/>
                </a:lnSpc>
              </a:pPr>
              <a:r>
                <a:rPr lang="zh-CN" altLang="en-US" b="1" dirty="0">
                  <a:solidFill>
                    <a:prstClr val="white"/>
                  </a:solidFill>
                  <a:latin typeface="Arial" panose="020B0604020202020204" pitchFamily="34" charset="0"/>
                  <a:ea typeface="微软雅黑" pitchFamily="34" charset="-122"/>
                </a:rPr>
                <a:t>点击添加文字点击添加文字点击添加文字点击添加文字</a:t>
              </a:r>
            </a:p>
          </p:txBody>
        </p:sp>
      </p:grpSp>
      <p:sp>
        <p:nvSpPr>
          <p:cNvPr id="38" name="TextBox 37"/>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
        <p:nvSpPr>
          <p:cNvPr id="74" name="MH_Other_2"/>
          <p:cNvSpPr/>
          <p:nvPr>
            <p:custDataLst>
              <p:tags r:id="rId1"/>
            </p:custDataLst>
          </p:nvPr>
        </p:nvSpPr>
        <p:spPr>
          <a:xfrm>
            <a:off x="4391500" y="2121366"/>
            <a:ext cx="3180976" cy="3182127"/>
          </a:xfrm>
          <a:prstGeom prst="ellipse">
            <a:avLst/>
          </a:prstGeom>
          <a:gradFill flip="none" rotWithShape="1">
            <a:gsLst>
              <a:gs pos="100000">
                <a:schemeClr val="bg1"/>
              </a:gs>
              <a:gs pos="0">
                <a:srgbClr val="E0E0E0"/>
              </a:gs>
            </a:gsLst>
            <a:lin ang="8100000" scaled="0"/>
            <a:tileRect/>
          </a:gradFill>
          <a:ln w="63500">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endParaRPr lang="zh-CN" altLang="en-US">
              <a:solidFill>
                <a:prstClr val="white"/>
              </a:solidFill>
            </a:endParaRPr>
          </a:p>
        </p:txBody>
      </p:sp>
      <p:sp>
        <p:nvSpPr>
          <p:cNvPr id="75" name="MH_Title_1"/>
          <p:cNvSpPr/>
          <p:nvPr>
            <p:custDataLst>
              <p:tags r:id="rId2"/>
            </p:custDataLst>
          </p:nvPr>
        </p:nvSpPr>
        <p:spPr>
          <a:xfrm>
            <a:off x="4613482" y="2360034"/>
            <a:ext cx="2751761" cy="275027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innerShdw dist="76200" dir="13500000">
              <a:prstClr val="black">
                <a:alpha val="1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en-US" altLang="zh-CN" sz="3200" dirty="0">
              <a:latin typeface="Calibri" panose="020F0502020204030204" pitchFamily="34" charset="0"/>
              <a:ea typeface="微软雅黑" panose="020B0503020204020204" pitchFamily="34" charset="-122"/>
            </a:endParaRPr>
          </a:p>
        </p:txBody>
      </p:sp>
      <p:pic>
        <p:nvPicPr>
          <p:cNvPr id="76" name="图片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02938" y="1172483"/>
            <a:ext cx="2171739" cy="1528465"/>
          </a:xfrm>
          <a:prstGeom prst="rect">
            <a:avLst/>
          </a:prstGeom>
        </p:spPr>
      </p:pic>
    </p:spTree>
    <p:extLst>
      <p:ext uri="{BB962C8B-B14F-4D97-AF65-F5344CB8AC3E}">
        <p14:creationId xmlns:p14="http://schemas.microsoft.com/office/powerpoint/2010/main" val="9648741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0-#ppt_w/2"/>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30000">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14:bounceEnd="30000">
                                          <p:cBhvr additive="base">
                                            <p:cTn id="15" dur="750" fill="hold"/>
                                            <p:tgtEl>
                                              <p:spTgt spid="74"/>
                                            </p:tgtEl>
                                            <p:attrNameLst>
                                              <p:attrName>ppt_x</p:attrName>
                                            </p:attrNameLst>
                                          </p:cBhvr>
                                          <p:tavLst>
                                            <p:tav tm="0">
                                              <p:val>
                                                <p:strVal val="#ppt_x"/>
                                              </p:val>
                                            </p:tav>
                                            <p:tav tm="100000">
                                              <p:val>
                                                <p:strVal val="#ppt_x"/>
                                              </p:val>
                                            </p:tav>
                                          </p:tavLst>
                                        </p:anim>
                                        <p:anim calcmode="lin" valueType="num" p14:bounceEnd="30000">
                                          <p:cBhvr additive="base">
                                            <p:cTn id="16" dur="75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30000">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14:bounceEnd="30000">
                                          <p:cBhvr additive="base">
                                            <p:cTn id="19" dur="750" fill="hold"/>
                                            <p:tgtEl>
                                              <p:spTgt spid="75"/>
                                            </p:tgtEl>
                                            <p:attrNameLst>
                                              <p:attrName>ppt_x</p:attrName>
                                            </p:attrNameLst>
                                          </p:cBhvr>
                                          <p:tavLst>
                                            <p:tav tm="0">
                                              <p:val>
                                                <p:strVal val="#ppt_x"/>
                                              </p:val>
                                            </p:tav>
                                            <p:tav tm="100000">
                                              <p:val>
                                                <p:strVal val="#ppt_x"/>
                                              </p:val>
                                            </p:tav>
                                          </p:tavLst>
                                        </p:anim>
                                        <p:anim calcmode="lin" valueType="num" p14:bounceEnd="30000">
                                          <p:cBhvr additive="base">
                                            <p:cTn id="20" dur="750" fill="hold"/>
                                            <p:tgtEl>
                                              <p:spTgt spid="75"/>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8" presetClass="emph" presetSubtype="0" fill="hold" grpId="1" nodeType="afterEffect">
                                      <p:stCondLst>
                                        <p:cond delay="0"/>
                                      </p:stCondLst>
                                      <p:childTnLst>
                                        <p:animRot by="21600000">
                                          <p:cBhvr>
                                            <p:cTn id="23" dur="1500" fill="hold"/>
                                            <p:tgtEl>
                                              <p:spTgt spid="75"/>
                                            </p:tgtEl>
                                            <p:attrNameLst>
                                              <p:attrName>r</p:attrName>
                                            </p:attrNameLst>
                                          </p:cBhvr>
                                        </p:animRot>
                                      </p:childTnLst>
                                    </p:cTn>
                                  </p:par>
                                </p:childTnLst>
                              </p:cTn>
                            </p:par>
                            <p:par>
                              <p:cTn id="24" fill="hold">
                                <p:stCondLst>
                                  <p:cond delay="2750"/>
                                </p:stCondLst>
                                <p:childTnLst>
                                  <p:par>
                                    <p:cTn id="25" presetID="5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par>
                              <p:cTn id="30" fill="hold">
                                <p:stCondLst>
                                  <p:cond delay="3250"/>
                                </p:stCondLst>
                                <p:childTnLst>
                                  <p:par>
                                    <p:cTn id="31" presetID="42"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750"/>
                                            <p:tgtEl>
                                              <p:spTgt spid="21"/>
                                            </p:tgtEl>
                                          </p:cBhvr>
                                        </p:animEffect>
                                        <p:anim calcmode="lin" valueType="num">
                                          <p:cBhvr>
                                            <p:cTn id="34" dur="750" fill="hold"/>
                                            <p:tgtEl>
                                              <p:spTgt spid="21"/>
                                            </p:tgtEl>
                                            <p:attrNameLst>
                                              <p:attrName>ppt_x</p:attrName>
                                            </p:attrNameLst>
                                          </p:cBhvr>
                                          <p:tavLst>
                                            <p:tav tm="0">
                                              <p:val>
                                                <p:strVal val="#ppt_x"/>
                                              </p:val>
                                            </p:tav>
                                            <p:tav tm="100000">
                                              <p:val>
                                                <p:strVal val="#ppt_x"/>
                                              </p:val>
                                            </p:tav>
                                          </p:tavLst>
                                        </p:anim>
                                        <p:anim calcmode="lin" valueType="num">
                                          <p:cBhvr>
                                            <p:cTn id="35" dur="75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par>
                              <p:cTn id="42" fill="hold">
                                <p:stCondLst>
                                  <p:cond delay="4500"/>
                                </p:stCondLst>
                                <p:childTnLst>
                                  <p:par>
                                    <p:cTn id="43" presetID="47"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750"/>
                                            <p:tgtEl>
                                              <p:spTgt spid="27"/>
                                            </p:tgtEl>
                                          </p:cBhvr>
                                        </p:animEffect>
                                        <p:anim calcmode="lin" valueType="num">
                                          <p:cBhvr>
                                            <p:cTn id="46" dur="750" fill="hold"/>
                                            <p:tgtEl>
                                              <p:spTgt spid="27"/>
                                            </p:tgtEl>
                                            <p:attrNameLst>
                                              <p:attrName>ppt_x</p:attrName>
                                            </p:attrNameLst>
                                          </p:cBhvr>
                                          <p:tavLst>
                                            <p:tav tm="0">
                                              <p:val>
                                                <p:strVal val="#ppt_x"/>
                                              </p:val>
                                            </p:tav>
                                            <p:tav tm="100000">
                                              <p:val>
                                                <p:strVal val="#ppt_x"/>
                                              </p:val>
                                            </p:tav>
                                          </p:tavLst>
                                        </p:anim>
                                        <p:anim calcmode="lin" valueType="num">
                                          <p:cBhvr>
                                            <p:cTn id="47" dur="750" fill="hold"/>
                                            <p:tgtEl>
                                              <p:spTgt spid="27"/>
                                            </p:tgtEl>
                                            <p:attrNameLst>
                                              <p:attrName>ppt_y</p:attrName>
                                            </p:attrNameLst>
                                          </p:cBhvr>
                                          <p:tavLst>
                                            <p:tav tm="0">
                                              <p:val>
                                                <p:strVal val="#ppt_y-.1"/>
                                              </p:val>
                                            </p:tav>
                                            <p:tav tm="100000">
                                              <p:val>
                                                <p:strVal val="#ppt_y"/>
                                              </p:val>
                                            </p:tav>
                                          </p:tavLst>
                                        </p:anim>
                                      </p:childTnLst>
                                    </p:cTn>
                                  </p:par>
                                </p:childTnLst>
                              </p:cTn>
                            </p:par>
                            <p:par>
                              <p:cTn id="48" fill="hold">
                                <p:stCondLst>
                                  <p:cond delay="5250"/>
                                </p:stCondLst>
                                <p:childTnLst>
                                  <p:par>
                                    <p:cTn id="49" presetID="53" presetClass="entr" presetSubtype="16"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childTnLst>
                              </p:cTn>
                            </p:par>
                            <p:par>
                              <p:cTn id="54" fill="hold">
                                <p:stCondLst>
                                  <p:cond delay="5750"/>
                                </p:stCondLst>
                                <p:childTnLst>
                                  <p:par>
                                    <p:cTn id="55" presetID="42" presetClass="entr" presetSubtype="0" fill="hold"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750"/>
                                            <p:tgtEl>
                                              <p:spTgt spid="33"/>
                                            </p:tgtEl>
                                          </p:cBhvr>
                                        </p:animEffect>
                                        <p:anim calcmode="lin" valueType="num">
                                          <p:cBhvr>
                                            <p:cTn id="58" dur="750" fill="hold"/>
                                            <p:tgtEl>
                                              <p:spTgt spid="33"/>
                                            </p:tgtEl>
                                            <p:attrNameLst>
                                              <p:attrName>ppt_x</p:attrName>
                                            </p:attrNameLst>
                                          </p:cBhvr>
                                          <p:tavLst>
                                            <p:tav tm="0">
                                              <p:val>
                                                <p:strVal val="#ppt_x"/>
                                              </p:val>
                                            </p:tav>
                                            <p:tav tm="100000">
                                              <p:val>
                                                <p:strVal val="#ppt_x"/>
                                              </p:val>
                                            </p:tav>
                                          </p:tavLst>
                                        </p:anim>
                                        <p:anim calcmode="lin" valueType="num">
                                          <p:cBhvr>
                                            <p:cTn id="59"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2" grpId="0" animBg="1"/>
          <p:bldP spid="38" grpId="0"/>
          <p:bldP spid="74" grpId="0" animBg="1"/>
          <p:bldP spid="75" grpId="0" animBg="1"/>
          <p:bldP spid="7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0-#ppt_w/2"/>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750" fill="hold"/>
                                            <p:tgtEl>
                                              <p:spTgt spid="74"/>
                                            </p:tgtEl>
                                            <p:attrNameLst>
                                              <p:attrName>ppt_x</p:attrName>
                                            </p:attrNameLst>
                                          </p:cBhvr>
                                          <p:tavLst>
                                            <p:tav tm="0">
                                              <p:val>
                                                <p:strVal val="#ppt_x"/>
                                              </p:val>
                                            </p:tav>
                                            <p:tav tm="100000">
                                              <p:val>
                                                <p:strVal val="#ppt_x"/>
                                              </p:val>
                                            </p:tav>
                                          </p:tavLst>
                                        </p:anim>
                                        <p:anim calcmode="lin" valueType="num">
                                          <p:cBhvr additive="base">
                                            <p:cTn id="16" dur="75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750" fill="hold"/>
                                            <p:tgtEl>
                                              <p:spTgt spid="75"/>
                                            </p:tgtEl>
                                            <p:attrNameLst>
                                              <p:attrName>ppt_x</p:attrName>
                                            </p:attrNameLst>
                                          </p:cBhvr>
                                          <p:tavLst>
                                            <p:tav tm="0">
                                              <p:val>
                                                <p:strVal val="#ppt_x"/>
                                              </p:val>
                                            </p:tav>
                                            <p:tav tm="100000">
                                              <p:val>
                                                <p:strVal val="#ppt_x"/>
                                              </p:val>
                                            </p:tav>
                                          </p:tavLst>
                                        </p:anim>
                                        <p:anim calcmode="lin" valueType="num">
                                          <p:cBhvr additive="base">
                                            <p:cTn id="20" dur="750" fill="hold"/>
                                            <p:tgtEl>
                                              <p:spTgt spid="75"/>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8" presetClass="emph" presetSubtype="0" fill="hold" grpId="1" nodeType="afterEffect">
                                      <p:stCondLst>
                                        <p:cond delay="0"/>
                                      </p:stCondLst>
                                      <p:childTnLst>
                                        <p:animRot by="21600000">
                                          <p:cBhvr>
                                            <p:cTn id="23" dur="1500" fill="hold"/>
                                            <p:tgtEl>
                                              <p:spTgt spid="75"/>
                                            </p:tgtEl>
                                            <p:attrNameLst>
                                              <p:attrName>r</p:attrName>
                                            </p:attrNameLst>
                                          </p:cBhvr>
                                        </p:animRot>
                                      </p:childTnLst>
                                    </p:cTn>
                                  </p:par>
                                </p:childTnLst>
                              </p:cTn>
                            </p:par>
                            <p:par>
                              <p:cTn id="24" fill="hold">
                                <p:stCondLst>
                                  <p:cond delay="2750"/>
                                </p:stCondLst>
                                <p:childTnLst>
                                  <p:par>
                                    <p:cTn id="25" presetID="5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par>
                              <p:cTn id="30" fill="hold">
                                <p:stCondLst>
                                  <p:cond delay="3250"/>
                                </p:stCondLst>
                                <p:childTnLst>
                                  <p:par>
                                    <p:cTn id="31" presetID="42"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750"/>
                                            <p:tgtEl>
                                              <p:spTgt spid="21"/>
                                            </p:tgtEl>
                                          </p:cBhvr>
                                        </p:animEffect>
                                        <p:anim calcmode="lin" valueType="num">
                                          <p:cBhvr>
                                            <p:cTn id="34" dur="750" fill="hold"/>
                                            <p:tgtEl>
                                              <p:spTgt spid="21"/>
                                            </p:tgtEl>
                                            <p:attrNameLst>
                                              <p:attrName>ppt_x</p:attrName>
                                            </p:attrNameLst>
                                          </p:cBhvr>
                                          <p:tavLst>
                                            <p:tav tm="0">
                                              <p:val>
                                                <p:strVal val="#ppt_x"/>
                                              </p:val>
                                            </p:tav>
                                            <p:tav tm="100000">
                                              <p:val>
                                                <p:strVal val="#ppt_x"/>
                                              </p:val>
                                            </p:tav>
                                          </p:tavLst>
                                        </p:anim>
                                        <p:anim calcmode="lin" valueType="num">
                                          <p:cBhvr>
                                            <p:cTn id="35" dur="75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par>
                              <p:cTn id="42" fill="hold">
                                <p:stCondLst>
                                  <p:cond delay="4500"/>
                                </p:stCondLst>
                                <p:childTnLst>
                                  <p:par>
                                    <p:cTn id="43" presetID="47"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750"/>
                                            <p:tgtEl>
                                              <p:spTgt spid="27"/>
                                            </p:tgtEl>
                                          </p:cBhvr>
                                        </p:animEffect>
                                        <p:anim calcmode="lin" valueType="num">
                                          <p:cBhvr>
                                            <p:cTn id="46" dur="750" fill="hold"/>
                                            <p:tgtEl>
                                              <p:spTgt spid="27"/>
                                            </p:tgtEl>
                                            <p:attrNameLst>
                                              <p:attrName>ppt_x</p:attrName>
                                            </p:attrNameLst>
                                          </p:cBhvr>
                                          <p:tavLst>
                                            <p:tav tm="0">
                                              <p:val>
                                                <p:strVal val="#ppt_x"/>
                                              </p:val>
                                            </p:tav>
                                            <p:tav tm="100000">
                                              <p:val>
                                                <p:strVal val="#ppt_x"/>
                                              </p:val>
                                            </p:tav>
                                          </p:tavLst>
                                        </p:anim>
                                        <p:anim calcmode="lin" valueType="num">
                                          <p:cBhvr>
                                            <p:cTn id="47" dur="750" fill="hold"/>
                                            <p:tgtEl>
                                              <p:spTgt spid="27"/>
                                            </p:tgtEl>
                                            <p:attrNameLst>
                                              <p:attrName>ppt_y</p:attrName>
                                            </p:attrNameLst>
                                          </p:cBhvr>
                                          <p:tavLst>
                                            <p:tav tm="0">
                                              <p:val>
                                                <p:strVal val="#ppt_y-.1"/>
                                              </p:val>
                                            </p:tav>
                                            <p:tav tm="100000">
                                              <p:val>
                                                <p:strVal val="#ppt_y"/>
                                              </p:val>
                                            </p:tav>
                                          </p:tavLst>
                                        </p:anim>
                                      </p:childTnLst>
                                    </p:cTn>
                                  </p:par>
                                </p:childTnLst>
                              </p:cTn>
                            </p:par>
                            <p:par>
                              <p:cTn id="48" fill="hold">
                                <p:stCondLst>
                                  <p:cond delay="5250"/>
                                </p:stCondLst>
                                <p:childTnLst>
                                  <p:par>
                                    <p:cTn id="49" presetID="53" presetClass="entr" presetSubtype="16"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childTnLst>
                              </p:cTn>
                            </p:par>
                            <p:par>
                              <p:cTn id="54" fill="hold">
                                <p:stCondLst>
                                  <p:cond delay="5750"/>
                                </p:stCondLst>
                                <p:childTnLst>
                                  <p:par>
                                    <p:cTn id="55" presetID="42" presetClass="entr" presetSubtype="0" fill="hold"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750"/>
                                            <p:tgtEl>
                                              <p:spTgt spid="33"/>
                                            </p:tgtEl>
                                          </p:cBhvr>
                                        </p:animEffect>
                                        <p:anim calcmode="lin" valueType="num">
                                          <p:cBhvr>
                                            <p:cTn id="58" dur="750" fill="hold"/>
                                            <p:tgtEl>
                                              <p:spTgt spid="33"/>
                                            </p:tgtEl>
                                            <p:attrNameLst>
                                              <p:attrName>ppt_x</p:attrName>
                                            </p:attrNameLst>
                                          </p:cBhvr>
                                          <p:tavLst>
                                            <p:tav tm="0">
                                              <p:val>
                                                <p:strVal val="#ppt_x"/>
                                              </p:val>
                                            </p:tav>
                                            <p:tav tm="100000">
                                              <p:val>
                                                <p:strVal val="#ppt_x"/>
                                              </p:val>
                                            </p:tav>
                                          </p:tavLst>
                                        </p:anim>
                                        <p:anim calcmode="lin" valueType="num">
                                          <p:cBhvr>
                                            <p:cTn id="59"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2" grpId="0" animBg="1"/>
          <p:bldP spid="38" grpId="0"/>
          <p:bldP spid="74" grpId="0" animBg="1"/>
          <p:bldP spid="75" grpId="0" animBg="1"/>
          <p:bldP spid="75"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565"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8293"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5017624" y="3068960"/>
            <a:ext cx="5965095" cy="1107996"/>
          </a:xfrm>
          <a:prstGeom prst="rect">
            <a:avLst/>
          </a:prstGeom>
          <a:noFill/>
        </p:spPr>
        <p:txBody>
          <a:bodyPr wrap="none" rtlCol="0">
            <a:spAutoFit/>
          </a:bodyPr>
          <a:lstStyle/>
          <a:p>
            <a:r>
              <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添加目录标题</a:t>
            </a:r>
            <a:r>
              <a:rPr lang="en-US" altLang="zh-CN"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4</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516" y="4285261"/>
            <a:ext cx="1768962" cy="1768962"/>
          </a:xfrm>
          <a:prstGeom prst="rect">
            <a:avLst/>
          </a:prstGeom>
        </p:spPr>
      </p:pic>
    </p:spTree>
    <p:extLst>
      <p:ext uri="{BB962C8B-B14F-4D97-AF65-F5344CB8AC3E}">
        <p14:creationId xmlns:p14="http://schemas.microsoft.com/office/powerpoint/2010/main" val="223033093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1409423" y="2910386"/>
            <a:ext cx="1163638" cy="1747838"/>
            <a:chOff x="2052030" y="3002321"/>
            <a:chExt cx="1163638" cy="1747838"/>
          </a:xfrm>
          <a:solidFill>
            <a:schemeClr val="bg1"/>
          </a:solidFill>
        </p:grpSpPr>
        <p:sp>
          <p:nvSpPr>
            <p:cNvPr id="55" name="任意多边形 54"/>
            <p:cNvSpPr/>
            <p:nvPr/>
          </p:nvSpPr>
          <p:spPr>
            <a:xfrm rot="12966304">
              <a:off x="2052030" y="3718284"/>
              <a:ext cx="1163638" cy="1031875"/>
            </a:xfrm>
            <a:custGeom>
              <a:avLst/>
              <a:gdLst>
                <a:gd name="connsiteX0" fmla="*/ 1052874 w 1164173"/>
                <a:gd name="connsiteY0" fmla="*/ 962340 h 1031654"/>
                <a:gd name="connsiteX1" fmla="*/ 1069057 w 1164173"/>
                <a:gd name="connsiteY1" fmla="*/ 858943 h 1031654"/>
                <a:gd name="connsiteX2" fmla="*/ 965659 w 1164173"/>
                <a:gd name="connsiteY2" fmla="*/ 842761 h 1031654"/>
                <a:gd name="connsiteX3" fmla="*/ 949477 w 1164173"/>
                <a:gd name="connsiteY3" fmla="*/ 946158 h 1031654"/>
                <a:gd name="connsiteX4" fmla="*/ 1052874 w 1164173"/>
                <a:gd name="connsiteY4" fmla="*/ 962340 h 1031654"/>
                <a:gd name="connsiteX5" fmla="*/ 1135899 w 1164173"/>
                <a:gd name="connsiteY5" fmla="*/ 1003380 h 1031654"/>
                <a:gd name="connsiteX6" fmla="*/ 1067640 w 1164173"/>
                <a:gd name="connsiteY6" fmla="*/ 1031654 h 1031654"/>
                <a:gd name="connsiteX7" fmla="*/ 102307 w 1164173"/>
                <a:gd name="connsiteY7" fmla="*/ 1031654 h 1031654"/>
                <a:gd name="connsiteX8" fmla="*/ 64732 w 1164173"/>
                <a:gd name="connsiteY8" fmla="*/ 1024068 h 1031654"/>
                <a:gd name="connsiteX9" fmla="*/ 59198 w 1164173"/>
                <a:gd name="connsiteY9" fmla="*/ 1020337 h 1031654"/>
                <a:gd name="connsiteX10" fmla="*/ 48283 w 1164173"/>
                <a:gd name="connsiteY10" fmla="*/ 1015422 h 1031654"/>
                <a:gd name="connsiteX11" fmla="*/ 36524 w 1164173"/>
                <a:gd name="connsiteY11" fmla="*/ 1005050 h 1031654"/>
                <a:gd name="connsiteX12" fmla="*/ 34048 w 1164173"/>
                <a:gd name="connsiteY12" fmla="*/ 1003380 h 1031654"/>
                <a:gd name="connsiteX13" fmla="*/ 33191 w 1164173"/>
                <a:gd name="connsiteY13" fmla="*/ 1002110 h 1031654"/>
                <a:gd name="connsiteX14" fmla="*/ 19535 w 1164173"/>
                <a:gd name="connsiteY14" fmla="*/ 990064 h 1031654"/>
                <a:gd name="connsiteX15" fmla="*/ 12949 w 1164173"/>
                <a:gd name="connsiteY15" fmla="*/ 883555 h 1031654"/>
                <a:gd name="connsiteX16" fmla="*/ 495615 w 1164173"/>
                <a:gd name="connsiteY16" fmla="*/ 47552 h 1031654"/>
                <a:gd name="connsiteX17" fmla="*/ 520972 w 1164173"/>
                <a:gd name="connsiteY17" fmla="*/ 18805 h 1031654"/>
                <a:gd name="connsiteX18" fmla="*/ 534039 w 1164173"/>
                <a:gd name="connsiteY18" fmla="*/ 12428 h 1031654"/>
                <a:gd name="connsiteX19" fmla="*/ 534278 w 1164173"/>
                <a:gd name="connsiteY19" fmla="*/ 12218 h 1031654"/>
                <a:gd name="connsiteX20" fmla="*/ 536772 w 1164173"/>
                <a:gd name="connsiteY20" fmla="*/ 11095 h 1031654"/>
                <a:gd name="connsiteX21" fmla="*/ 554231 w 1164173"/>
                <a:gd name="connsiteY21" fmla="*/ 2574 h 1031654"/>
                <a:gd name="connsiteX22" fmla="*/ 561466 w 1164173"/>
                <a:gd name="connsiteY22" fmla="*/ 2070 h 1031654"/>
                <a:gd name="connsiteX23" fmla="*/ 570612 w 1164173"/>
                <a:gd name="connsiteY23" fmla="*/ 0 h 1031654"/>
                <a:gd name="connsiteX24" fmla="*/ 580884 w 1164173"/>
                <a:gd name="connsiteY24" fmla="*/ 716 h 1031654"/>
                <a:gd name="connsiteX25" fmla="*/ 591149 w 1164173"/>
                <a:gd name="connsiteY25" fmla="*/ 1 h 1031654"/>
                <a:gd name="connsiteX26" fmla="*/ 600288 w 1164173"/>
                <a:gd name="connsiteY26" fmla="*/ 2070 h 1031654"/>
                <a:gd name="connsiteX27" fmla="*/ 607528 w 1164173"/>
                <a:gd name="connsiteY27" fmla="*/ 2574 h 1031654"/>
                <a:gd name="connsiteX28" fmla="*/ 625016 w 1164173"/>
                <a:gd name="connsiteY28" fmla="*/ 11107 h 1031654"/>
                <a:gd name="connsiteX29" fmla="*/ 627483 w 1164173"/>
                <a:gd name="connsiteY29" fmla="*/ 12218 h 1031654"/>
                <a:gd name="connsiteX30" fmla="*/ 627718 w 1164173"/>
                <a:gd name="connsiteY30" fmla="*/ 12426 h 1031654"/>
                <a:gd name="connsiteX31" fmla="*/ 640787 w 1164173"/>
                <a:gd name="connsiteY31" fmla="*/ 18804 h 1031654"/>
                <a:gd name="connsiteX32" fmla="*/ 666144 w 1164173"/>
                <a:gd name="connsiteY32" fmla="*/ 47552 h 1031654"/>
                <a:gd name="connsiteX33" fmla="*/ 1148811 w 1164173"/>
                <a:gd name="connsiteY33" fmla="*/ 883554 h 1031654"/>
                <a:gd name="connsiteX34" fmla="*/ 1150460 w 1164173"/>
                <a:gd name="connsiteY34" fmla="*/ 888458 h 1031654"/>
                <a:gd name="connsiteX35" fmla="*/ 1156587 w 1164173"/>
                <a:gd name="connsiteY35" fmla="*/ 897546 h 1031654"/>
                <a:gd name="connsiteX36" fmla="*/ 1164173 w 1164173"/>
                <a:gd name="connsiteY36" fmla="*/ 935121 h 1031654"/>
                <a:gd name="connsiteX37" fmla="*/ 1135899 w 1164173"/>
                <a:gd name="connsiteY37" fmla="*/ 1003380 h 103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64173" h="1031654">
                  <a:moveTo>
                    <a:pt x="1052874" y="962340"/>
                  </a:moveTo>
                  <a:cubicBezTo>
                    <a:pt x="1085896" y="938256"/>
                    <a:pt x="1093141" y="891964"/>
                    <a:pt x="1069057" y="858943"/>
                  </a:cubicBezTo>
                  <a:cubicBezTo>
                    <a:pt x="1044973" y="825922"/>
                    <a:pt x="998680" y="818677"/>
                    <a:pt x="965659" y="842761"/>
                  </a:cubicBezTo>
                  <a:cubicBezTo>
                    <a:pt x="932638" y="866845"/>
                    <a:pt x="925393" y="913137"/>
                    <a:pt x="949477" y="946158"/>
                  </a:cubicBezTo>
                  <a:cubicBezTo>
                    <a:pt x="973561" y="979179"/>
                    <a:pt x="1019853" y="986424"/>
                    <a:pt x="1052874" y="962340"/>
                  </a:cubicBezTo>
                  <a:close/>
                  <a:moveTo>
                    <a:pt x="1135899" y="1003380"/>
                  </a:moveTo>
                  <a:cubicBezTo>
                    <a:pt x="1118430" y="1020849"/>
                    <a:pt x="1094297" y="1031654"/>
                    <a:pt x="1067640" y="1031654"/>
                  </a:cubicBezTo>
                  <a:lnTo>
                    <a:pt x="102307" y="1031654"/>
                  </a:lnTo>
                  <a:cubicBezTo>
                    <a:pt x="88978" y="1031654"/>
                    <a:pt x="76281" y="1028953"/>
                    <a:pt x="64732" y="1024068"/>
                  </a:cubicBezTo>
                  <a:lnTo>
                    <a:pt x="59198" y="1020337"/>
                  </a:lnTo>
                  <a:lnTo>
                    <a:pt x="48283" y="1015422"/>
                  </a:lnTo>
                  <a:lnTo>
                    <a:pt x="36524" y="1005050"/>
                  </a:lnTo>
                  <a:lnTo>
                    <a:pt x="34048" y="1003380"/>
                  </a:lnTo>
                  <a:lnTo>
                    <a:pt x="33191" y="1002110"/>
                  </a:lnTo>
                  <a:lnTo>
                    <a:pt x="19535" y="990064"/>
                  </a:lnTo>
                  <a:cubicBezTo>
                    <a:pt x="-3144" y="960050"/>
                    <a:pt x="-7044" y="918183"/>
                    <a:pt x="12949" y="883555"/>
                  </a:cubicBezTo>
                  <a:lnTo>
                    <a:pt x="495615" y="47552"/>
                  </a:lnTo>
                  <a:cubicBezTo>
                    <a:pt x="502280" y="36009"/>
                    <a:pt x="510968" y="26364"/>
                    <a:pt x="520972" y="18805"/>
                  </a:cubicBezTo>
                  <a:lnTo>
                    <a:pt x="534039" y="12428"/>
                  </a:lnTo>
                  <a:lnTo>
                    <a:pt x="534278" y="12218"/>
                  </a:lnTo>
                  <a:lnTo>
                    <a:pt x="536772" y="11095"/>
                  </a:lnTo>
                  <a:lnTo>
                    <a:pt x="554231" y="2574"/>
                  </a:lnTo>
                  <a:lnTo>
                    <a:pt x="561466" y="2070"/>
                  </a:lnTo>
                  <a:lnTo>
                    <a:pt x="570612" y="0"/>
                  </a:lnTo>
                  <a:lnTo>
                    <a:pt x="580884" y="716"/>
                  </a:lnTo>
                  <a:lnTo>
                    <a:pt x="591149" y="1"/>
                  </a:lnTo>
                  <a:lnTo>
                    <a:pt x="600288" y="2070"/>
                  </a:lnTo>
                  <a:lnTo>
                    <a:pt x="607528" y="2574"/>
                  </a:lnTo>
                  <a:lnTo>
                    <a:pt x="625016" y="11107"/>
                  </a:lnTo>
                  <a:lnTo>
                    <a:pt x="627483" y="12218"/>
                  </a:lnTo>
                  <a:lnTo>
                    <a:pt x="627718" y="12426"/>
                  </a:lnTo>
                  <a:lnTo>
                    <a:pt x="640787" y="18804"/>
                  </a:lnTo>
                  <a:cubicBezTo>
                    <a:pt x="650792" y="26363"/>
                    <a:pt x="659480" y="36009"/>
                    <a:pt x="666144" y="47552"/>
                  </a:cubicBezTo>
                  <a:lnTo>
                    <a:pt x="1148811" y="883554"/>
                  </a:lnTo>
                  <a:lnTo>
                    <a:pt x="1150460" y="888458"/>
                  </a:lnTo>
                  <a:lnTo>
                    <a:pt x="1156587" y="897546"/>
                  </a:lnTo>
                  <a:cubicBezTo>
                    <a:pt x="1161472" y="909095"/>
                    <a:pt x="1164173" y="921792"/>
                    <a:pt x="1164173" y="935121"/>
                  </a:cubicBezTo>
                  <a:cubicBezTo>
                    <a:pt x="1164173" y="961778"/>
                    <a:pt x="1153368" y="985911"/>
                    <a:pt x="1135899" y="1003380"/>
                  </a:cubicBezTo>
                  <a:close/>
                </a:path>
              </a:pathLst>
            </a:custGeom>
            <a:solidFill>
              <a:schemeClr val="bg1">
                <a:lumMod val="8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cxnSp>
          <p:nvCxnSpPr>
            <p:cNvPr id="56" name="直接箭头连接符 55"/>
            <p:cNvCxnSpPr/>
            <p:nvPr/>
          </p:nvCxnSpPr>
          <p:spPr>
            <a:xfrm flipV="1">
              <a:off x="2494943" y="3002321"/>
              <a:ext cx="0" cy="504825"/>
            </a:xfrm>
            <a:prstGeom prst="straightConnector1">
              <a:avLst/>
            </a:prstGeom>
            <a:noFill/>
            <a:ln w="38100">
              <a:solidFill>
                <a:srgbClr val="02B3C5"/>
              </a:solidFill>
              <a:miter lim="800000"/>
              <a:headEnd type="none" w="med" len="med"/>
              <a:tailEnd type="triangle" w="med" len="med"/>
            </a:ln>
            <a:effectLst/>
          </p:spPr>
        </p:cxnSp>
        <p:sp>
          <p:nvSpPr>
            <p:cNvPr id="57" name="文本框 5"/>
            <p:cNvSpPr txBox="1">
              <a:spLocks noChangeArrowheads="1"/>
            </p:cNvSpPr>
            <p:nvPr/>
          </p:nvSpPr>
          <p:spPr bwMode="auto">
            <a:xfrm>
              <a:off x="2432065" y="3876069"/>
              <a:ext cx="636713"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B060402020202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B060402020202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B060402020202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9pPr>
            </a:lstStyle>
            <a:p>
              <a:pPr>
                <a:lnSpc>
                  <a:spcPct val="100000"/>
                </a:lnSpc>
                <a:spcBef>
                  <a:spcPct val="0"/>
                </a:spcBef>
                <a:buFontTx/>
                <a:buNone/>
              </a:pPr>
              <a:r>
                <a:rPr lang="en-US" altLang="zh-CN" sz="3000" dirty="0">
                  <a:solidFill>
                    <a:schemeClr val="tx1">
                      <a:lumMod val="85000"/>
                      <a:lumOff val="15000"/>
                    </a:schemeClr>
                  </a:solidFill>
                  <a:latin typeface="微软雅黑" panose="020B0503020204020204" pitchFamily="34" charset="-122"/>
                </a:rPr>
                <a:t>01</a:t>
              </a:r>
              <a:endParaRPr lang="zh-CN" altLang="en-US" sz="3000" dirty="0">
                <a:solidFill>
                  <a:schemeClr val="tx1">
                    <a:lumMod val="85000"/>
                    <a:lumOff val="15000"/>
                  </a:schemeClr>
                </a:solidFill>
                <a:latin typeface="微软雅黑" panose="020B0503020204020204" pitchFamily="34" charset="-122"/>
              </a:endParaRPr>
            </a:p>
          </p:txBody>
        </p:sp>
      </p:grpSp>
      <p:grpSp>
        <p:nvGrpSpPr>
          <p:cNvPr id="58" name="组合 57"/>
          <p:cNvGrpSpPr/>
          <p:nvPr/>
        </p:nvGrpSpPr>
        <p:grpSpPr>
          <a:xfrm>
            <a:off x="2734159" y="3242174"/>
            <a:ext cx="1346200" cy="1973262"/>
            <a:chOff x="3853843" y="3334109"/>
            <a:chExt cx="1346200" cy="1973262"/>
          </a:xfrm>
        </p:grpSpPr>
        <p:sp>
          <p:nvSpPr>
            <p:cNvPr id="59" name="任意多边形 58"/>
            <p:cNvSpPr/>
            <p:nvPr/>
          </p:nvSpPr>
          <p:spPr>
            <a:xfrm>
              <a:off x="3853843" y="3334109"/>
              <a:ext cx="1346200" cy="1446212"/>
            </a:xfrm>
            <a:custGeom>
              <a:avLst/>
              <a:gdLst>
                <a:gd name="connsiteX0" fmla="*/ 170487 w 1345719"/>
                <a:gd name="connsiteY0" fmla="*/ 1152570 h 1446325"/>
                <a:gd name="connsiteX1" fmla="*/ 75237 w 1345719"/>
                <a:gd name="connsiteY1" fmla="*/ 1245439 h 1446325"/>
                <a:gd name="connsiteX2" fmla="*/ 170487 w 1345719"/>
                <a:gd name="connsiteY2" fmla="*/ 1338308 h 1446325"/>
                <a:gd name="connsiteX3" fmla="*/ 265737 w 1345719"/>
                <a:gd name="connsiteY3" fmla="*/ 1245439 h 1446325"/>
                <a:gd name="connsiteX4" fmla="*/ 170487 w 1345719"/>
                <a:gd name="connsiteY4" fmla="*/ 1152570 h 1446325"/>
                <a:gd name="connsiteX5" fmla="*/ 229941 w 1345719"/>
                <a:gd name="connsiteY5" fmla="*/ 1457 h 1446325"/>
                <a:gd name="connsiteX6" fmla="*/ 319553 w 1345719"/>
                <a:gd name="connsiteY6" fmla="*/ 23145 h 1446325"/>
                <a:gd name="connsiteX7" fmla="*/ 1292832 w 1345719"/>
                <a:gd name="connsiteY7" fmla="*/ 733005 h 1446325"/>
                <a:gd name="connsiteX8" fmla="*/ 1325137 w 1345719"/>
                <a:gd name="connsiteY8" fmla="*/ 768284 h 1446325"/>
                <a:gd name="connsiteX9" fmla="*/ 1327973 w 1345719"/>
                <a:gd name="connsiteY9" fmla="*/ 776116 h 1446325"/>
                <a:gd name="connsiteX10" fmla="*/ 1335364 w 1345719"/>
                <a:gd name="connsiteY10" fmla="*/ 789097 h 1446325"/>
                <a:gd name="connsiteX11" fmla="*/ 1339593 w 1345719"/>
                <a:gd name="connsiteY11" fmla="*/ 808201 h 1446325"/>
                <a:gd name="connsiteX12" fmla="*/ 1340862 w 1345719"/>
                <a:gd name="connsiteY12" fmla="*/ 811706 h 1446325"/>
                <a:gd name="connsiteX13" fmla="*/ 1340792 w 1345719"/>
                <a:gd name="connsiteY13" fmla="*/ 813617 h 1446325"/>
                <a:gd name="connsiteX14" fmla="*/ 1345702 w 1345719"/>
                <a:gd name="connsiteY14" fmla="*/ 835803 h 1446325"/>
                <a:gd name="connsiteX15" fmla="*/ 1274021 w 1345719"/>
                <a:gd name="connsiteY15" fmla="*/ 948033 h 1446325"/>
                <a:gd name="connsiteX16" fmla="*/ 172626 w 1345719"/>
                <a:gd name="connsiteY16" fmla="*/ 1435987 h 1446325"/>
                <a:gd name="connsiteX17" fmla="*/ 125921 w 1345719"/>
                <a:gd name="connsiteY17" fmla="*/ 1446325 h 1446325"/>
                <a:gd name="connsiteX18" fmla="*/ 108057 w 1345719"/>
                <a:gd name="connsiteY18" fmla="*/ 1443146 h 1446325"/>
                <a:gd name="connsiteX19" fmla="*/ 107662 w 1345719"/>
                <a:gd name="connsiteY19" fmla="*/ 1443182 h 1446325"/>
                <a:gd name="connsiteX20" fmla="*/ 104321 w 1345719"/>
                <a:gd name="connsiteY20" fmla="*/ 1442479 h 1446325"/>
                <a:gd name="connsiteX21" fmla="*/ 80452 w 1345719"/>
                <a:gd name="connsiteY21" fmla="*/ 1438232 h 1446325"/>
                <a:gd name="connsiteX22" fmla="*/ 72788 w 1345719"/>
                <a:gd name="connsiteY22" fmla="*/ 1433421 h 1446325"/>
                <a:gd name="connsiteX23" fmla="*/ 62044 w 1345719"/>
                <a:gd name="connsiteY23" fmla="*/ 1428782 h 1446325"/>
                <a:gd name="connsiteX24" fmla="*/ 52214 w 1345719"/>
                <a:gd name="connsiteY24" fmla="*/ 1420507 h 1446325"/>
                <a:gd name="connsiteX25" fmla="*/ 41338 w 1345719"/>
                <a:gd name="connsiteY25" fmla="*/ 1413679 h 1446325"/>
                <a:gd name="connsiteX26" fmla="*/ 33645 w 1345719"/>
                <a:gd name="connsiteY26" fmla="*/ 1404872 h 1446325"/>
                <a:gd name="connsiteX27" fmla="*/ 26716 w 1345719"/>
                <a:gd name="connsiteY27" fmla="*/ 1399040 h 1446325"/>
                <a:gd name="connsiteX28" fmla="*/ 15359 w 1345719"/>
                <a:gd name="connsiteY28" fmla="*/ 1377578 h 1446325"/>
                <a:gd name="connsiteX29" fmla="*/ 13689 w 1345719"/>
                <a:gd name="connsiteY29" fmla="*/ 1374643 h 1446325"/>
                <a:gd name="connsiteX30" fmla="*/ 13605 w 1345719"/>
                <a:gd name="connsiteY30" fmla="*/ 1374261 h 1446325"/>
                <a:gd name="connsiteX31" fmla="*/ 5119 w 1345719"/>
                <a:gd name="connsiteY31" fmla="*/ 1358219 h 1446325"/>
                <a:gd name="connsiteX32" fmla="*/ 693 w 1345719"/>
                <a:gd name="connsiteY32" fmla="*/ 1310588 h 1446325"/>
                <a:gd name="connsiteX33" fmla="*/ 25982 w 1345719"/>
                <a:gd name="connsiteY33" fmla="*/ 1074146 h 1446325"/>
                <a:gd name="connsiteX34" fmla="*/ 332057 w 1345719"/>
                <a:gd name="connsiteY34" fmla="*/ 938546 h 1446325"/>
                <a:gd name="connsiteX35" fmla="*/ 389498 w 1345719"/>
                <a:gd name="connsiteY35" fmla="*/ 848612 h 1446325"/>
                <a:gd name="connsiteX36" fmla="*/ 385563 w 1345719"/>
                <a:gd name="connsiteY36" fmla="*/ 830832 h 1446325"/>
                <a:gd name="connsiteX37" fmla="*/ 385619 w 1345719"/>
                <a:gd name="connsiteY37" fmla="*/ 829301 h 1446325"/>
                <a:gd name="connsiteX38" fmla="*/ 384602 w 1345719"/>
                <a:gd name="connsiteY38" fmla="*/ 826493 h 1446325"/>
                <a:gd name="connsiteX39" fmla="*/ 381214 w 1345719"/>
                <a:gd name="connsiteY39" fmla="*/ 811184 h 1446325"/>
                <a:gd name="connsiteX40" fmla="*/ 375291 w 1345719"/>
                <a:gd name="connsiteY40" fmla="*/ 800781 h 1446325"/>
                <a:gd name="connsiteX41" fmla="*/ 373019 w 1345719"/>
                <a:gd name="connsiteY41" fmla="*/ 794506 h 1446325"/>
                <a:gd name="connsiteX42" fmla="*/ 347131 w 1345719"/>
                <a:gd name="connsiteY42" fmla="*/ 766235 h 1446325"/>
                <a:gd name="connsiteX43" fmla="*/ 79772 w 1345719"/>
                <a:gd name="connsiteY43" fmla="*/ 571237 h 1446325"/>
                <a:gd name="connsiteX44" fmla="*/ 128808 w 1345719"/>
                <a:gd name="connsiteY44" fmla="*/ 112775 h 1446325"/>
                <a:gd name="connsiteX45" fmla="*/ 130751 w 1345719"/>
                <a:gd name="connsiteY45" fmla="*/ 106618 h 1446325"/>
                <a:gd name="connsiteX46" fmla="*/ 131257 w 1345719"/>
                <a:gd name="connsiteY46" fmla="*/ 92950 h 1446325"/>
                <a:gd name="connsiteX47" fmla="*/ 151240 w 1345719"/>
                <a:gd name="connsiteY47" fmla="*/ 49487 h 1446325"/>
                <a:gd name="connsiteX48" fmla="*/ 229941 w 1345719"/>
                <a:gd name="connsiteY48" fmla="*/ 1457 h 14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5719" h="1446325">
                  <a:moveTo>
                    <a:pt x="170487" y="1152570"/>
                  </a:moveTo>
                  <a:cubicBezTo>
                    <a:pt x="117882" y="1152570"/>
                    <a:pt x="75237" y="1194149"/>
                    <a:pt x="75237" y="1245439"/>
                  </a:cubicBezTo>
                  <a:cubicBezTo>
                    <a:pt x="75237" y="1296729"/>
                    <a:pt x="117882" y="1338308"/>
                    <a:pt x="170487" y="1338308"/>
                  </a:cubicBezTo>
                  <a:cubicBezTo>
                    <a:pt x="223092" y="1338308"/>
                    <a:pt x="265737" y="1296729"/>
                    <a:pt x="265737" y="1245439"/>
                  </a:cubicBezTo>
                  <a:cubicBezTo>
                    <a:pt x="265737" y="1194149"/>
                    <a:pt x="223092" y="1152570"/>
                    <a:pt x="170487" y="1152570"/>
                  </a:cubicBezTo>
                  <a:close/>
                  <a:moveTo>
                    <a:pt x="229941" y="1457"/>
                  </a:moveTo>
                  <a:cubicBezTo>
                    <a:pt x="260400" y="-3310"/>
                    <a:pt x="292677" y="3543"/>
                    <a:pt x="319553" y="23145"/>
                  </a:cubicBezTo>
                  <a:lnTo>
                    <a:pt x="1292832" y="733005"/>
                  </a:lnTo>
                  <a:cubicBezTo>
                    <a:pt x="1306271" y="742807"/>
                    <a:pt x="1317086" y="754866"/>
                    <a:pt x="1325137" y="768284"/>
                  </a:cubicBezTo>
                  <a:lnTo>
                    <a:pt x="1327973" y="776116"/>
                  </a:lnTo>
                  <a:lnTo>
                    <a:pt x="1335364" y="789097"/>
                  </a:lnTo>
                  <a:lnTo>
                    <a:pt x="1339593" y="808201"/>
                  </a:lnTo>
                  <a:lnTo>
                    <a:pt x="1340862" y="811706"/>
                  </a:lnTo>
                  <a:lnTo>
                    <a:pt x="1340792" y="813617"/>
                  </a:lnTo>
                  <a:lnTo>
                    <a:pt x="1345702" y="835803"/>
                  </a:lnTo>
                  <a:cubicBezTo>
                    <a:pt x="1346497" y="882742"/>
                    <a:pt x="1319642" y="927821"/>
                    <a:pt x="1274021" y="948033"/>
                  </a:cubicBezTo>
                  <a:lnTo>
                    <a:pt x="172626" y="1435987"/>
                  </a:lnTo>
                  <a:cubicBezTo>
                    <a:pt x="157418" y="1442724"/>
                    <a:pt x="141565" y="1446060"/>
                    <a:pt x="125921" y="1446325"/>
                  </a:cubicBezTo>
                  <a:lnTo>
                    <a:pt x="108057" y="1443146"/>
                  </a:lnTo>
                  <a:lnTo>
                    <a:pt x="107662" y="1443182"/>
                  </a:lnTo>
                  <a:lnTo>
                    <a:pt x="104321" y="1442479"/>
                  </a:lnTo>
                  <a:lnTo>
                    <a:pt x="80452" y="1438232"/>
                  </a:lnTo>
                  <a:lnTo>
                    <a:pt x="72788" y="1433421"/>
                  </a:lnTo>
                  <a:lnTo>
                    <a:pt x="62044" y="1428782"/>
                  </a:lnTo>
                  <a:lnTo>
                    <a:pt x="52214" y="1420507"/>
                  </a:lnTo>
                  <a:lnTo>
                    <a:pt x="41338" y="1413679"/>
                  </a:lnTo>
                  <a:lnTo>
                    <a:pt x="33645" y="1404872"/>
                  </a:lnTo>
                  <a:lnTo>
                    <a:pt x="26716" y="1399040"/>
                  </a:lnTo>
                  <a:lnTo>
                    <a:pt x="15359" y="1377578"/>
                  </a:lnTo>
                  <a:lnTo>
                    <a:pt x="13689" y="1374643"/>
                  </a:lnTo>
                  <a:lnTo>
                    <a:pt x="13605" y="1374261"/>
                  </a:lnTo>
                  <a:lnTo>
                    <a:pt x="5119" y="1358219"/>
                  </a:lnTo>
                  <a:cubicBezTo>
                    <a:pt x="590" y="1343241"/>
                    <a:pt x="-1076" y="1327127"/>
                    <a:pt x="693" y="1310588"/>
                  </a:cubicBezTo>
                  <a:lnTo>
                    <a:pt x="25982" y="1074146"/>
                  </a:lnTo>
                  <a:lnTo>
                    <a:pt x="332057" y="938546"/>
                  </a:lnTo>
                  <a:cubicBezTo>
                    <a:pt x="368615" y="922349"/>
                    <a:pt x="390135" y="886225"/>
                    <a:pt x="389498" y="848612"/>
                  </a:cubicBezTo>
                  <a:lnTo>
                    <a:pt x="385563" y="830832"/>
                  </a:lnTo>
                  <a:lnTo>
                    <a:pt x="385619" y="829301"/>
                  </a:lnTo>
                  <a:lnTo>
                    <a:pt x="384602" y="826493"/>
                  </a:lnTo>
                  <a:lnTo>
                    <a:pt x="381214" y="811184"/>
                  </a:lnTo>
                  <a:lnTo>
                    <a:pt x="375291" y="800781"/>
                  </a:lnTo>
                  <a:lnTo>
                    <a:pt x="373019" y="794506"/>
                  </a:lnTo>
                  <a:cubicBezTo>
                    <a:pt x="366567" y="783753"/>
                    <a:pt x="357900" y="774089"/>
                    <a:pt x="347131" y="766235"/>
                  </a:cubicBezTo>
                  <a:lnTo>
                    <a:pt x="79772" y="571237"/>
                  </a:lnTo>
                  <a:lnTo>
                    <a:pt x="128808" y="112775"/>
                  </a:lnTo>
                  <a:lnTo>
                    <a:pt x="130751" y="106618"/>
                  </a:lnTo>
                  <a:lnTo>
                    <a:pt x="131257" y="92950"/>
                  </a:lnTo>
                  <a:cubicBezTo>
                    <a:pt x="134825" y="77714"/>
                    <a:pt x="141438" y="62926"/>
                    <a:pt x="151240" y="49487"/>
                  </a:cubicBezTo>
                  <a:cubicBezTo>
                    <a:pt x="170842" y="22611"/>
                    <a:pt x="199482" y="6225"/>
                    <a:pt x="229941" y="1457"/>
                  </a:cubicBezTo>
                  <a:close/>
                </a:path>
              </a:pathLst>
            </a:cu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dirty="0">
                <a:solidFill>
                  <a:srgbClr val="FFFFFF"/>
                </a:solidFill>
                <a:latin typeface="微软雅黑" panose="020B0503020204020204" pitchFamily="34" charset="-122"/>
                <a:ea typeface="+mn-ea"/>
              </a:endParaRPr>
            </a:p>
          </p:txBody>
        </p:sp>
        <p:cxnSp>
          <p:nvCxnSpPr>
            <p:cNvPr id="60" name="直接箭头连接符 59"/>
            <p:cNvCxnSpPr/>
            <p:nvPr/>
          </p:nvCxnSpPr>
          <p:spPr>
            <a:xfrm>
              <a:off x="3999893" y="4780321"/>
              <a:ext cx="0" cy="527050"/>
            </a:xfrm>
            <a:prstGeom prst="straightConnector1">
              <a:avLst/>
            </a:prstGeom>
            <a:noFill/>
            <a:ln w="38100">
              <a:solidFill>
                <a:srgbClr val="02B3C5"/>
              </a:solidFill>
              <a:miter lim="800000"/>
              <a:headEnd type="none" w="med" len="med"/>
              <a:tailEnd type="triangle" w="med" len="med"/>
            </a:ln>
            <a:effectLst/>
          </p:spPr>
        </p:cxnSp>
        <p:sp>
          <p:nvSpPr>
            <p:cNvPr id="61" name="文本框 6"/>
            <p:cNvSpPr txBox="1">
              <a:spLocks noChangeArrowheads="1"/>
            </p:cNvSpPr>
            <p:nvPr/>
          </p:nvSpPr>
          <p:spPr bwMode="auto">
            <a:xfrm>
              <a:off x="4299793" y="3845906"/>
              <a:ext cx="6367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B060402020202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B060402020202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B060402020202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9pPr>
            </a:lstStyle>
            <a:p>
              <a:pPr>
                <a:lnSpc>
                  <a:spcPct val="100000"/>
                </a:lnSpc>
                <a:spcBef>
                  <a:spcPct val="0"/>
                </a:spcBef>
                <a:buFontTx/>
                <a:buNone/>
              </a:pPr>
              <a:r>
                <a:rPr lang="en-US" altLang="zh-CN" sz="3000" dirty="0">
                  <a:solidFill>
                    <a:schemeClr val="bg1"/>
                  </a:solidFill>
                  <a:latin typeface="微软雅黑" panose="020B0503020204020204" pitchFamily="34" charset="-122"/>
                </a:rPr>
                <a:t>02</a:t>
              </a:r>
              <a:endParaRPr lang="zh-CN" altLang="en-US" sz="3000" dirty="0">
                <a:solidFill>
                  <a:schemeClr val="bg1"/>
                </a:solidFill>
                <a:latin typeface="微软雅黑" panose="020B0503020204020204" pitchFamily="34" charset="-122"/>
              </a:endParaRPr>
            </a:p>
          </p:txBody>
        </p:sp>
      </p:grpSp>
      <p:grpSp>
        <p:nvGrpSpPr>
          <p:cNvPr id="62" name="组合 61"/>
          <p:cNvGrpSpPr/>
          <p:nvPr/>
        </p:nvGrpSpPr>
        <p:grpSpPr>
          <a:xfrm>
            <a:off x="3775558" y="2729411"/>
            <a:ext cx="1452562" cy="2057400"/>
            <a:chOff x="5352443" y="2821346"/>
            <a:chExt cx="1452562" cy="2057400"/>
          </a:xfrm>
        </p:grpSpPr>
        <p:sp>
          <p:nvSpPr>
            <p:cNvPr id="63" name="任意多边形 62"/>
            <p:cNvSpPr/>
            <p:nvPr/>
          </p:nvSpPr>
          <p:spPr>
            <a:xfrm rot="12966304">
              <a:off x="5352443" y="3591284"/>
              <a:ext cx="1452562" cy="1287462"/>
            </a:xfrm>
            <a:custGeom>
              <a:avLst/>
              <a:gdLst>
                <a:gd name="connsiteX0" fmla="*/ 1313889 w 1452780"/>
                <a:gd name="connsiteY0" fmla="*/ 1200911 h 1287408"/>
                <a:gd name="connsiteX1" fmla="*/ 1334084 w 1452780"/>
                <a:gd name="connsiteY1" fmla="*/ 1071881 h 1287408"/>
                <a:gd name="connsiteX2" fmla="*/ 1205053 w 1452780"/>
                <a:gd name="connsiteY2" fmla="*/ 1051687 h 1287408"/>
                <a:gd name="connsiteX3" fmla="*/ 1184859 w 1452780"/>
                <a:gd name="connsiteY3" fmla="*/ 1180717 h 1287408"/>
                <a:gd name="connsiteX4" fmla="*/ 1313889 w 1452780"/>
                <a:gd name="connsiteY4" fmla="*/ 1200911 h 1287408"/>
                <a:gd name="connsiteX5" fmla="*/ 1417497 w 1452780"/>
                <a:gd name="connsiteY5" fmla="*/ 1252125 h 1287408"/>
                <a:gd name="connsiteX6" fmla="*/ 1332316 w 1452780"/>
                <a:gd name="connsiteY6" fmla="*/ 1287408 h 1287408"/>
                <a:gd name="connsiteX7" fmla="*/ 127670 w 1452780"/>
                <a:gd name="connsiteY7" fmla="*/ 1287408 h 1287408"/>
                <a:gd name="connsiteX8" fmla="*/ 80780 w 1452780"/>
                <a:gd name="connsiteY8" fmla="*/ 1277941 h 1287408"/>
                <a:gd name="connsiteX9" fmla="*/ 73874 w 1452780"/>
                <a:gd name="connsiteY9" fmla="*/ 1273285 h 1287408"/>
                <a:gd name="connsiteX10" fmla="*/ 60253 w 1452780"/>
                <a:gd name="connsiteY10" fmla="*/ 1267152 h 1287408"/>
                <a:gd name="connsiteX11" fmla="*/ 45579 w 1452780"/>
                <a:gd name="connsiteY11" fmla="*/ 1254209 h 1287408"/>
                <a:gd name="connsiteX12" fmla="*/ 42489 w 1452780"/>
                <a:gd name="connsiteY12" fmla="*/ 1252125 h 1287408"/>
                <a:gd name="connsiteX13" fmla="*/ 41419 w 1452780"/>
                <a:gd name="connsiteY13" fmla="*/ 1250540 h 1287408"/>
                <a:gd name="connsiteX14" fmla="*/ 24378 w 1452780"/>
                <a:gd name="connsiteY14" fmla="*/ 1235508 h 1287408"/>
                <a:gd name="connsiteX15" fmla="*/ 16159 w 1452780"/>
                <a:gd name="connsiteY15" fmla="*/ 1102594 h 1287408"/>
                <a:gd name="connsiteX16" fmla="*/ 618482 w 1452780"/>
                <a:gd name="connsiteY16" fmla="*/ 59341 h 1287408"/>
                <a:gd name="connsiteX17" fmla="*/ 650125 w 1452780"/>
                <a:gd name="connsiteY17" fmla="*/ 23467 h 1287408"/>
                <a:gd name="connsiteX18" fmla="*/ 666431 w 1452780"/>
                <a:gd name="connsiteY18" fmla="*/ 15509 h 1287408"/>
                <a:gd name="connsiteX19" fmla="*/ 666729 w 1452780"/>
                <a:gd name="connsiteY19" fmla="*/ 15247 h 1287408"/>
                <a:gd name="connsiteX20" fmla="*/ 669842 w 1452780"/>
                <a:gd name="connsiteY20" fmla="*/ 13846 h 1287408"/>
                <a:gd name="connsiteX21" fmla="*/ 691629 w 1452780"/>
                <a:gd name="connsiteY21" fmla="*/ 3212 h 1287408"/>
                <a:gd name="connsiteX22" fmla="*/ 700657 w 1452780"/>
                <a:gd name="connsiteY22" fmla="*/ 2583 h 1287408"/>
                <a:gd name="connsiteX23" fmla="*/ 712071 w 1452780"/>
                <a:gd name="connsiteY23" fmla="*/ 0 h 1287408"/>
                <a:gd name="connsiteX24" fmla="*/ 724889 w 1452780"/>
                <a:gd name="connsiteY24" fmla="*/ 893 h 1287408"/>
                <a:gd name="connsiteX25" fmla="*/ 737699 w 1452780"/>
                <a:gd name="connsiteY25" fmla="*/ 1 h 1287408"/>
                <a:gd name="connsiteX26" fmla="*/ 749104 w 1452780"/>
                <a:gd name="connsiteY26" fmla="*/ 2583 h 1287408"/>
                <a:gd name="connsiteX27" fmla="*/ 758139 w 1452780"/>
                <a:gd name="connsiteY27" fmla="*/ 3212 h 1287408"/>
                <a:gd name="connsiteX28" fmla="*/ 779962 w 1452780"/>
                <a:gd name="connsiteY28" fmla="*/ 13860 h 1287408"/>
                <a:gd name="connsiteX29" fmla="*/ 783041 w 1452780"/>
                <a:gd name="connsiteY29" fmla="*/ 15247 h 1287408"/>
                <a:gd name="connsiteX30" fmla="*/ 783334 w 1452780"/>
                <a:gd name="connsiteY30" fmla="*/ 15506 h 1287408"/>
                <a:gd name="connsiteX31" fmla="*/ 799643 w 1452780"/>
                <a:gd name="connsiteY31" fmla="*/ 23466 h 1287408"/>
                <a:gd name="connsiteX32" fmla="*/ 831286 w 1452780"/>
                <a:gd name="connsiteY32" fmla="*/ 59341 h 1287408"/>
                <a:gd name="connsiteX33" fmla="*/ 950182 w 1452780"/>
                <a:gd name="connsiteY33" fmla="*/ 265273 h 1287408"/>
                <a:gd name="connsiteX34" fmla="*/ 782798 w 1452780"/>
                <a:gd name="connsiteY34" fmla="*/ 555190 h 1287408"/>
                <a:gd name="connsiteX35" fmla="*/ 789384 w 1452780"/>
                <a:gd name="connsiteY35" fmla="*/ 661699 h 1287408"/>
                <a:gd name="connsiteX36" fmla="*/ 803040 w 1452780"/>
                <a:gd name="connsiteY36" fmla="*/ 673745 h 1287408"/>
                <a:gd name="connsiteX37" fmla="*/ 803897 w 1452780"/>
                <a:gd name="connsiteY37" fmla="*/ 675015 h 1287408"/>
                <a:gd name="connsiteX38" fmla="*/ 806373 w 1452780"/>
                <a:gd name="connsiteY38" fmla="*/ 676685 h 1287408"/>
                <a:gd name="connsiteX39" fmla="*/ 818132 w 1452780"/>
                <a:gd name="connsiteY39" fmla="*/ 687057 h 1287408"/>
                <a:gd name="connsiteX40" fmla="*/ 829047 w 1452780"/>
                <a:gd name="connsiteY40" fmla="*/ 691972 h 1287408"/>
                <a:gd name="connsiteX41" fmla="*/ 834581 w 1452780"/>
                <a:gd name="connsiteY41" fmla="*/ 695703 h 1287408"/>
                <a:gd name="connsiteX42" fmla="*/ 872156 w 1452780"/>
                <a:gd name="connsiteY42" fmla="*/ 703289 h 1287408"/>
                <a:gd name="connsiteX43" fmla="*/ 1203071 w 1452780"/>
                <a:gd name="connsiteY43" fmla="*/ 703289 h 1287408"/>
                <a:gd name="connsiteX44" fmla="*/ 1433610 w 1452780"/>
                <a:gd name="connsiteY44" fmla="*/ 1102593 h 1287408"/>
                <a:gd name="connsiteX45" fmla="*/ 1435668 w 1452780"/>
                <a:gd name="connsiteY45" fmla="*/ 1108713 h 1287408"/>
                <a:gd name="connsiteX46" fmla="*/ 1443313 w 1452780"/>
                <a:gd name="connsiteY46" fmla="*/ 1120054 h 1287408"/>
                <a:gd name="connsiteX47" fmla="*/ 1452780 w 1452780"/>
                <a:gd name="connsiteY47" fmla="*/ 1166944 h 1287408"/>
                <a:gd name="connsiteX48" fmla="*/ 1417497 w 1452780"/>
                <a:gd name="connsiteY48" fmla="*/ 1252125 h 128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52780" h="1287408">
                  <a:moveTo>
                    <a:pt x="1313889" y="1200911"/>
                  </a:moveTo>
                  <a:cubicBezTo>
                    <a:pt x="1355097" y="1170856"/>
                    <a:pt x="1364139" y="1113088"/>
                    <a:pt x="1334084" y="1071881"/>
                  </a:cubicBezTo>
                  <a:cubicBezTo>
                    <a:pt x="1304030" y="1030674"/>
                    <a:pt x="1246260" y="1021633"/>
                    <a:pt x="1205053" y="1051687"/>
                  </a:cubicBezTo>
                  <a:cubicBezTo>
                    <a:pt x="1163846" y="1081742"/>
                    <a:pt x="1154805" y="1139510"/>
                    <a:pt x="1184859" y="1180717"/>
                  </a:cubicBezTo>
                  <a:cubicBezTo>
                    <a:pt x="1214914" y="1221924"/>
                    <a:pt x="1272682" y="1230965"/>
                    <a:pt x="1313889" y="1200911"/>
                  </a:cubicBezTo>
                  <a:close/>
                  <a:moveTo>
                    <a:pt x="1417497" y="1252125"/>
                  </a:moveTo>
                  <a:cubicBezTo>
                    <a:pt x="1395697" y="1273925"/>
                    <a:pt x="1365581" y="1287408"/>
                    <a:pt x="1332316" y="1287408"/>
                  </a:cubicBezTo>
                  <a:lnTo>
                    <a:pt x="127670" y="1287408"/>
                  </a:lnTo>
                  <a:cubicBezTo>
                    <a:pt x="111036" y="1287408"/>
                    <a:pt x="95192" y="1284038"/>
                    <a:pt x="80780" y="1277941"/>
                  </a:cubicBezTo>
                  <a:lnTo>
                    <a:pt x="73874" y="1273285"/>
                  </a:lnTo>
                  <a:lnTo>
                    <a:pt x="60253" y="1267152"/>
                  </a:lnTo>
                  <a:lnTo>
                    <a:pt x="45579" y="1254209"/>
                  </a:lnTo>
                  <a:lnTo>
                    <a:pt x="42489" y="1252125"/>
                  </a:lnTo>
                  <a:lnTo>
                    <a:pt x="41419" y="1250540"/>
                  </a:lnTo>
                  <a:lnTo>
                    <a:pt x="24378" y="1235508"/>
                  </a:lnTo>
                  <a:cubicBezTo>
                    <a:pt x="-3923" y="1198053"/>
                    <a:pt x="-8790" y="1145807"/>
                    <a:pt x="16159" y="1102594"/>
                  </a:cubicBezTo>
                  <a:lnTo>
                    <a:pt x="618482" y="59341"/>
                  </a:lnTo>
                  <a:cubicBezTo>
                    <a:pt x="626799" y="44936"/>
                    <a:pt x="637641" y="32900"/>
                    <a:pt x="650125" y="23467"/>
                  </a:cubicBezTo>
                  <a:lnTo>
                    <a:pt x="666431" y="15509"/>
                  </a:lnTo>
                  <a:lnTo>
                    <a:pt x="666729" y="15247"/>
                  </a:lnTo>
                  <a:lnTo>
                    <a:pt x="669842" y="13846"/>
                  </a:lnTo>
                  <a:lnTo>
                    <a:pt x="691629" y="3212"/>
                  </a:lnTo>
                  <a:lnTo>
                    <a:pt x="700657" y="2583"/>
                  </a:lnTo>
                  <a:lnTo>
                    <a:pt x="712071" y="0"/>
                  </a:lnTo>
                  <a:lnTo>
                    <a:pt x="724889" y="893"/>
                  </a:lnTo>
                  <a:lnTo>
                    <a:pt x="737699" y="1"/>
                  </a:lnTo>
                  <a:lnTo>
                    <a:pt x="749104" y="2583"/>
                  </a:lnTo>
                  <a:lnTo>
                    <a:pt x="758139" y="3212"/>
                  </a:lnTo>
                  <a:lnTo>
                    <a:pt x="779962" y="13860"/>
                  </a:lnTo>
                  <a:lnTo>
                    <a:pt x="783041" y="15247"/>
                  </a:lnTo>
                  <a:lnTo>
                    <a:pt x="783334" y="15506"/>
                  </a:lnTo>
                  <a:lnTo>
                    <a:pt x="799643" y="23466"/>
                  </a:lnTo>
                  <a:cubicBezTo>
                    <a:pt x="812128" y="32899"/>
                    <a:pt x="822970" y="44936"/>
                    <a:pt x="831286" y="59341"/>
                  </a:cubicBezTo>
                  <a:lnTo>
                    <a:pt x="950182" y="265273"/>
                  </a:lnTo>
                  <a:lnTo>
                    <a:pt x="782798" y="555190"/>
                  </a:lnTo>
                  <a:cubicBezTo>
                    <a:pt x="762805" y="589818"/>
                    <a:pt x="766705" y="631685"/>
                    <a:pt x="789384" y="661699"/>
                  </a:cubicBezTo>
                  <a:lnTo>
                    <a:pt x="803040" y="673745"/>
                  </a:lnTo>
                  <a:lnTo>
                    <a:pt x="803897" y="675015"/>
                  </a:lnTo>
                  <a:lnTo>
                    <a:pt x="806373" y="676685"/>
                  </a:lnTo>
                  <a:lnTo>
                    <a:pt x="818132" y="687057"/>
                  </a:lnTo>
                  <a:lnTo>
                    <a:pt x="829047" y="691972"/>
                  </a:lnTo>
                  <a:lnTo>
                    <a:pt x="834581" y="695703"/>
                  </a:lnTo>
                  <a:cubicBezTo>
                    <a:pt x="846130" y="700588"/>
                    <a:pt x="858827" y="703289"/>
                    <a:pt x="872156" y="703289"/>
                  </a:cubicBezTo>
                  <a:lnTo>
                    <a:pt x="1203071" y="703289"/>
                  </a:lnTo>
                  <a:lnTo>
                    <a:pt x="1433610" y="1102593"/>
                  </a:lnTo>
                  <a:lnTo>
                    <a:pt x="1435668" y="1108713"/>
                  </a:lnTo>
                  <a:lnTo>
                    <a:pt x="1443313" y="1120054"/>
                  </a:lnTo>
                  <a:cubicBezTo>
                    <a:pt x="1449409" y="1134466"/>
                    <a:pt x="1452780" y="1150311"/>
                    <a:pt x="1452780" y="1166944"/>
                  </a:cubicBezTo>
                  <a:cubicBezTo>
                    <a:pt x="1452780" y="1200209"/>
                    <a:pt x="1439296" y="1230325"/>
                    <a:pt x="1417497" y="1252125"/>
                  </a:cubicBezTo>
                  <a:close/>
                </a:path>
              </a:pathLst>
            </a:custGeom>
            <a:solidFill>
              <a:schemeClr val="bg1">
                <a:lumMod val="8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cxnSp>
          <p:nvCxnSpPr>
            <p:cNvPr id="64" name="直接箭头连接符 63"/>
            <p:cNvCxnSpPr/>
            <p:nvPr/>
          </p:nvCxnSpPr>
          <p:spPr>
            <a:xfrm flipV="1">
              <a:off x="5914418" y="2821346"/>
              <a:ext cx="0" cy="504825"/>
            </a:xfrm>
            <a:prstGeom prst="straightConnector1">
              <a:avLst/>
            </a:prstGeom>
            <a:noFill/>
            <a:ln w="38100">
              <a:solidFill>
                <a:srgbClr val="02B3C5"/>
              </a:solidFill>
              <a:miter lim="800000"/>
              <a:headEnd type="none" w="med" len="med"/>
              <a:tailEnd type="triangle" w="med" len="med"/>
            </a:ln>
            <a:effectLst/>
          </p:spPr>
        </p:cxnSp>
        <p:sp>
          <p:nvSpPr>
            <p:cNvPr id="65" name="文本框 7"/>
            <p:cNvSpPr txBox="1">
              <a:spLocks noChangeArrowheads="1"/>
            </p:cNvSpPr>
            <p:nvPr/>
          </p:nvSpPr>
          <p:spPr bwMode="auto">
            <a:xfrm>
              <a:off x="6143018" y="3853912"/>
              <a:ext cx="6367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B060402020202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B060402020202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B060402020202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9pPr>
            </a:lstStyle>
            <a:p>
              <a:pPr>
                <a:lnSpc>
                  <a:spcPct val="100000"/>
                </a:lnSpc>
                <a:spcBef>
                  <a:spcPct val="0"/>
                </a:spcBef>
                <a:buFontTx/>
                <a:buNone/>
              </a:pPr>
              <a:r>
                <a:rPr lang="en-US" altLang="zh-CN" sz="3000" dirty="0">
                  <a:solidFill>
                    <a:schemeClr val="tx1">
                      <a:lumMod val="85000"/>
                      <a:lumOff val="15000"/>
                    </a:schemeClr>
                  </a:solidFill>
                  <a:latin typeface="微软雅黑" panose="020B0503020204020204" pitchFamily="34" charset="-122"/>
                </a:rPr>
                <a:t>03</a:t>
              </a:r>
              <a:endParaRPr lang="zh-CN" altLang="en-US" sz="3000" dirty="0">
                <a:solidFill>
                  <a:schemeClr val="tx1">
                    <a:lumMod val="85000"/>
                    <a:lumOff val="15000"/>
                  </a:schemeClr>
                </a:solidFill>
                <a:latin typeface="微软雅黑" panose="020B0503020204020204" pitchFamily="34" charset="-122"/>
              </a:endParaRPr>
            </a:p>
          </p:txBody>
        </p:sp>
      </p:grpSp>
      <p:grpSp>
        <p:nvGrpSpPr>
          <p:cNvPr id="66" name="组合 65"/>
          <p:cNvGrpSpPr/>
          <p:nvPr/>
        </p:nvGrpSpPr>
        <p:grpSpPr>
          <a:xfrm>
            <a:off x="5430557" y="3242174"/>
            <a:ext cx="1344612" cy="2112962"/>
            <a:chOff x="7444768" y="3334109"/>
            <a:chExt cx="1344612" cy="2112962"/>
          </a:xfrm>
        </p:grpSpPr>
        <p:sp>
          <p:nvSpPr>
            <p:cNvPr id="67" name="任意多边形 66"/>
            <p:cNvSpPr/>
            <p:nvPr/>
          </p:nvSpPr>
          <p:spPr>
            <a:xfrm>
              <a:off x="7444768" y="3334109"/>
              <a:ext cx="1344612" cy="1446212"/>
            </a:xfrm>
            <a:custGeom>
              <a:avLst/>
              <a:gdLst>
                <a:gd name="connsiteX0" fmla="*/ 174959 w 1345719"/>
                <a:gd name="connsiteY0" fmla="*/ 1164949 h 1446325"/>
                <a:gd name="connsiteX1" fmla="*/ 77328 w 1345719"/>
                <a:gd name="connsiteY1" fmla="*/ 1262580 h 1446325"/>
                <a:gd name="connsiteX2" fmla="*/ 174959 w 1345719"/>
                <a:gd name="connsiteY2" fmla="*/ 1360211 h 1446325"/>
                <a:gd name="connsiteX3" fmla="*/ 272590 w 1345719"/>
                <a:gd name="connsiteY3" fmla="*/ 1262580 h 1446325"/>
                <a:gd name="connsiteX4" fmla="*/ 174959 w 1345719"/>
                <a:gd name="connsiteY4" fmla="*/ 1164949 h 1446325"/>
                <a:gd name="connsiteX5" fmla="*/ 229941 w 1345719"/>
                <a:gd name="connsiteY5" fmla="*/ 1457 h 1446325"/>
                <a:gd name="connsiteX6" fmla="*/ 319553 w 1345719"/>
                <a:gd name="connsiteY6" fmla="*/ 23145 h 1446325"/>
                <a:gd name="connsiteX7" fmla="*/ 1292832 w 1345719"/>
                <a:gd name="connsiteY7" fmla="*/ 733005 h 1446325"/>
                <a:gd name="connsiteX8" fmla="*/ 1325137 w 1345719"/>
                <a:gd name="connsiteY8" fmla="*/ 768284 h 1446325"/>
                <a:gd name="connsiteX9" fmla="*/ 1327973 w 1345719"/>
                <a:gd name="connsiteY9" fmla="*/ 776116 h 1446325"/>
                <a:gd name="connsiteX10" fmla="*/ 1335364 w 1345719"/>
                <a:gd name="connsiteY10" fmla="*/ 789097 h 1446325"/>
                <a:gd name="connsiteX11" fmla="*/ 1339593 w 1345719"/>
                <a:gd name="connsiteY11" fmla="*/ 808201 h 1446325"/>
                <a:gd name="connsiteX12" fmla="*/ 1340862 w 1345719"/>
                <a:gd name="connsiteY12" fmla="*/ 811706 h 1446325"/>
                <a:gd name="connsiteX13" fmla="*/ 1340792 w 1345719"/>
                <a:gd name="connsiteY13" fmla="*/ 813617 h 1446325"/>
                <a:gd name="connsiteX14" fmla="*/ 1345702 w 1345719"/>
                <a:gd name="connsiteY14" fmla="*/ 835803 h 1446325"/>
                <a:gd name="connsiteX15" fmla="*/ 1274021 w 1345719"/>
                <a:gd name="connsiteY15" fmla="*/ 948033 h 1446325"/>
                <a:gd name="connsiteX16" fmla="*/ 172626 w 1345719"/>
                <a:gd name="connsiteY16" fmla="*/ 1435987 h 1446325"/>
                <a:gd name="connsiteX17" fmla="*/ 125920 w 1345719"/>
                <a:gd name="connsiteY17" fmla="*/ 1446325 h 1446325"/>
                <a:gd name="connsiteX18" fmla="*/ 108057 w 1345719"/>
                <a:gd name="connsiteY18" fmla="*/ 1443146 h 1446325"/>
                <a:gd name="connsiteX19" fmla="*/ 107662 w 1345719"/>
                <a:gd name="connsiteY19" fmla="*/ 1443182 h 1446325"/>
                <a:gd name="connsiteX20" fmla="*/ 104321 w 1345719"/>
                <a:gd name="connsiteY20" fmla="*/ 1442479 h 1446325"/>
                <a:gd name="connsiteX21" fmla="*/ 80452 w 1345719"/>
                <a:gd name="connsiteY21" fmla="*/ 1438232 h 1446325"/>
                <a:gd name="connsiteX22" fmla="*/ 72787 w 1345719"/>
                <a:gd name="connsiteY22" fmla="*/ 1433421 h 1446325"/>
                <a:gd name="connsiteX23" fmla="*/ 62044 w 1345719"/>
                <a:gd name="connsiteY23" fmla="*/ 1428782 h 1446325"/>
                <a:gd name="connsiteX24" fmla="*/ 52214 w 1345719"/>
                <a:gd name="connsiteY24" fmla="*/ 1420507 h 1446325"/>
                <a:gd name="connsiteX25" fmla="*/ 41338 w 1345719"/>
                <a:gd name="connsiteY25" fmla="*/ 1413679 h 1446325"/>
                <a:gd name="connsiteX26" fmla="*/ 33645 w 1345719"/>
                <a:gd name="connsiteY26" fmla="*/ 1404872 h 1446325"/>
                <a:gd name="connsiteX27" fmla="*/ 26716 w 1345719"/>
                <a:gd name="connsiteY27" fmla="*/ 1399040 h 1446325"/>
                <a:gd name="connsiteX28" fmla="*/ 15359 w 1345719"/>
                <a:gd name="connsiteY28" fmla="*/ 1377578 h 1446325"/>
                <a:gd name="connsiteX29" fmla="*/ 13689 w 1345719"/>
                <a:gd name="connsiteY29" fmla="*/ 1374643 h 1446325"/>
                <a:gd name="connsiteX30" fmla="*/ 13605 w 1345719"/>
                <a:gd name="connsiteY30" fmla="*/ 1374261 h 1446325"/>
                <a:gd name="connsiteX31" fmla="*/ 5119 w 1345719"/>
                <a:gd name="connsiteY31" fmla="*/ 1358219 h 1446325"/>
                <a:gd name="connsiteX32" fmla="*/ 693 w 1345719"/>
                <a:gd name="connsiteY32" fmla="*/ 1310588 h 1446325"/>
                <a:gd name="connsiteX33" fmla="*/ 25982 w 1345719"/>
                <a:gd name="connsiteY33" fmla="*/ 1074146 h 1446325"/>
                <a:gd name="connsiteX34" fmla="*/ 332057 w 1345719"/>
                <a:gd name="connsiteY34" fmla="*/ 938546 h 1446325"/>
                <a:gd name="connsiteX35" fmla="*/ 389498 w 1345719"/>
                <a:gd name="connsiteY35" fmla="*/ 848612 h 1446325"/>
                <a:gd name="connsiteX36" fmla="*/ 385563 w 1345719"/>
                <a:gd name="connsiteY36" fmla="*/ 830832 h 1446325"/>
                <a:gd name="connsiteX37" fmla="*/ 385619 w 1345719"/>
                <a:gd name="connsiteY37" fmla="*/ 829301 h 1446325"/>
                <a:gd name="connsiteX38" fmla="*/ 384603 w 1345719"/>
                <a:gd name="connsiteY38" fmla="*/ 826493 h 1446325"/>
                <a:gd name="connsiteX39" fmla="*/ 381214 w 1345719"/>
                <a:gd name="connsiteY39" fmla="*/ 811184 h 1446325"/>
                <a:gd name="connsiteX40" fmla="*/ 375292 w 1345719"/>
                <a:gd name="connsiteY40" fmla="*/ 800781 h 1446325"/>
                <a:gd name="connsiteX41" fmla="*/ 373019 w 1345719"/>
                <a:gd name="connsiteY41" fmla="*/ 794506 h 1446325"/>
                <a:gd name="connsiteX42" fmla="*/ 347131 w 1345719"/>
                <a:gd name="connsiteY42" fmla="*/ 766235 h 1446325"/>
                <a:gd name="connsiteX43" fmla="*/ 79772 w 1345719"/>
                <a:gd name="connsiteY43" fmla="*/ 571237 h 1446325"/>
                <a:gd name="connsiteX44" fmla="*/ 128808 w 1345719"/>
                <a:gd name="connsiteY44" fmla="*/ 112775 h 1446325"/>
                <a:gd name="connsiteX45" fmla="*/ 130751 w 1345719"/>
                <a:gd name="connsiteY45" fmla="*/ 106618 h 1446325"/>
                <a:gd name="connsiteX46" fmla="*/ 131257 w 1345719"/>
                <a:gd name="connsiteY46" fmla="*/ 92950 h 1446325"/>
                <a:gd name="connsiteX47" fmla="*/ 151240 w 1345719"/>
                <a:gd name="connsiteY47" fmla="*/ 49487 h 1446325"/>
                <a:gd name="connsiteX48" fmla="*/ 229941 w 1345719"/>
                <a:gd name="connsiteY48" fmla="*/ 1457 h 14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5719" h="1446325">
                  <a:moveTo>
                    <a:pt x="174959" y="1164949"/>
                  </a:moveTo>
                  <a:cubicBezTo>
                    <a:pt x="121039" y="1164949"/>
                    <a:pt x="77328" y="1208660"/>
                    <a:pt x="77328" y="1262580"/>
                  </a:cubicBezTo>
                  <a:cubicBezTo>
                    <a:pt x="77328" y="1316500"/>
                    <a:pt x="121039" y="1360211"/>
                    <a:pt x="174959" y="1360211"/>
                  </a:cubicBezTo>
                  <a:cubicBezTo>
                    <a:pt x="228879" y="1360211"/>
                    <a:pt x="272590" y="1316500"/>
                    <a:pt x="272590" y="1262580"/>
                  </a:cubicBezTo>
                  <a:cubicBezTo>
                    <a:pt x="272590" y="1208660"/>
                    <a:pt x="228879" y="1164949"/>
                    <a:pt x="174959" y="1164949"/>
                  </a:cubicBezTo>
                  <a:close/>
                  <a:moveTo>
                    <a:pt x="229941" y="1457"/>
                  </a:moveTo>
                  <a:cubicBezTo>
                    <a:pt x="260400" y="-3310"/>
                    <a:pt x="292677" y="3543"/>
                    <a:pt x="319553" y="23145"/>
                  </a:cubicBezTo>
                  <a:lnTo>
                    <a:pt x="1292832" y="733005"/>
                  </a:lnTo>
                  <a:cubicBezTo>
                    <a:pt x="1306271" y="742807"/>
                    <a:pt x="1317086" y="754866"/>
                    <a:pt x="1325137" y="768284"/>
                  </a:cubicBezTo>
                  <a:lnTo>
                    <a:pt x="1327973" y="776116"/>
                  </a:lnTo>
                  <a:lnTo>
                    <a:pt x="1335364" y="789097"/>
                  </a:lnTo>
                  <a:lnTo>
                    <a:pt x="1339593" y="808201"/>
                  </a:lnTo>
                  <a:lnTo>
                    <a:pt x="1340862" y="811706"/>
                  </a:lnTo>
                  <a:lnTo>
                    <a:pt x="1340792" y="813617"/>
                  </a:lnTo>
                  <a:lnTo>
                    <a:pt x="1345702" y="835803"/>
                  </a:lnTo>
                  <a:cubicBezTo>
                    <a:pt x="1346497" y="882742"/>
                    <a:pt x="1319642" y="927821"/>
                    <a:pt x="1274021" y="948033"/>
                  </a:cubicBezTo>
                  <a:lnTo>
                    <a:pt x="172626" y="1435987"/>
                  </a:lnTo>
                  <a:cubicBezTo>
                    <a:pt x="157418" y="1442724"/>
                    <a:pt x="141565" y="1446060"/>
                    <a:pt x="125920" y="1446325"/>
                  </a:cubicBezTo>
                  <a:lnTo>
                    <a:pt x="108057" y="1443146"/>
                  </a:lnTo>
                  <a:lnTo>
                    <a:pt x="107662" y="1443182"/>
                  </a:lnTo>
                  <a:lnTo>
                    <a:pt x="104321" y="1442479"/>
                  </a:lnTo>
                  <a:lnTo>
                    <a:pt x="80452" y="1438232"/>
                  </a:lnTo>
                  <a:lnTo>
                    <a:pt x="72787" y="1433421"/>
                  </a:lnTo>
                  <a:lnTo>
                    <a:pt x="62044" y="1428782"/>
                  </a:lnTo>
                  <a:lnTo>
                    <a:pt x="52214" y="1420507"/>
                  </a:lnTo>
                  <a:lnTo>
                    <a:pt x="41338" y="1413679"/>
                  </a:lnTo>
                  <a:lnTo>
                    <a:pt x="33645" y="1404872"/>
                  </a:lnTo>
                  <a:lnTo>
                    <a:pt x="26716" y="1399040"/>
                  </a:lnTo>
                  <a:lnTo>
                    <a:pt x="15359" y="1377578"/>
                  </a:lnTo>
                  <a:lnTo>
                    <a:pt x="13689" y="1374643"/>
                  </a:lnTo>
                  <a:lnTo>
                    <a:pt x="13605" y="1374261"/>
                  </a:lnTo>
                  <a:lnTo>
                    <a:pt x="5119" y="1358219"/>
                  </a:lnTo>
                  <a:cubicBezTo>
                    <a:pt x="590" y="1343241"/>
                    <a:pt x="-1077" y="1327127"/>
                    <a:pt x="693" y="1310588"/>
                  </a:cubicBezTo>
                  <a:lnTo>
                    <a:pt x="25982" y="1074146"/>
                  </a:lnTo>
                  <a:lnTo>
                    <a:pt x="332057" y="938546"/>
                  </a:lnTo>
                  <a:cubicBezTo>
                    <a:pt x="368615" y="922349"/>
                    <a:pt x="390135" y="886225"/>
                    <a:pt x="389498" y="848612"/>
                  </a:cubicBezTo>
                  <a:lnTo>
                    <a:pt x="385563" y="830832"/>
                  </a:lnTo>
                  <a:lnTo>
                    <a:pt x="385619" y="829301"/>
                  </a:lnTo>
                  <a:lnTo>
                    <a:pt x="384603" y="826493"/>
                  </a:lnTo>
                  <a:lnTo>
                    <a:pt x="381214" y="811184"/>
                  </a:lnTo>
                  <a:lnTo>
                    <a:pt x="375292" y="800781"/>
                  </a:lnTo>
                  <a:lnTo>
                    <a:pt x="373019" y="794506"/>
                  </a:lnTo>
                  <a:cubicBezTo>
                    <a:pt x="366567" y="783753"/>
                    <a:pt x="357900" y="774089"/>
                    <a:pt x="347131" y="766235"/>
                  </a:cubicBezTo>
                  <a:lnTo>
                    <a:pt x="79772" y="571237"/>
                  </a:lnTo>
                  <a:lnTo>
                    <a:pt x="128808" y="112775"/>
                  </a:lnTo>
                  <a:lnTo>
                    <a:pt x="130751" y="106618"/>
                  </a:lnTo>
                  <a:lnTo>
                    <a:pt x="131257" y="92950"/>
                  </a:lnTo>
                  <a:cubicBezTo>
                    <a:pt x="134825" y="77714"/>
                    <a:pt x="141438" y="62926"/>
                    <a:pt x="151240" y="49487"/>
                  </a:cubicBezTo>
                  <a:cubicBezTo>
                    <a:pt x="170842" y="22611"/>
                    <a:pt x="199482" y="6225"/>
                    <a:pt x="229941" y="1457"/>
                  </a:cubicBezTo>
                  <a:close/>
                </a:path>
              </a:pathLst>
            </a:custGeom>
            <a:solidFill>
              <a:schemeClr val="accent2"/>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cxnSp>
          <p:nvCxnSpPr>
            <p:cNvPr id="68" name="直接箭头连接符 67"/>
            <p:cNvCxnSpPr/>
            <p:nvPr/>
          </p:nvCxnSpPr>
          <p:spPr>
            <a:xfrm>
              <a:off x="7574943" y="4780321"/>
              <a:ext cx="4762" cy="666750"/>
            </a:xfrm>
            <a:prstGeom prst="straightConnector1">
              <a:avLst/>
            </a:prstGeom>
            <a:noFill/>
            <a:ln w="38100">
              <a:solidFill>
                <a:schemeClr val="accent2"/>
              </a:solidFill>
              <a:miter lim="800000"/>
              <a:headEnd type="none" w="med" len="med"/>
              <a:tailEnd type="triangle" w="med" len="med"/>
            </a:ln>
            <a:effectLst/>
          </p:spPr>
        </p:cxnSp>
        <p:sp>
          <p:nvSpPr>
            <p:cNvPr id="69" name="文本框 8"/>
            <p:cNvSpPr txBox="1">
              <a:spLocks noChangeArrowheads="1"/>
            </p:cNvSpPr>
            <p:nvPr/>
          </p:nvSpPr>
          <p:spPr bwMode="auto">
            <a:xfrm>
              <a:off x="7915747" y="3873608"/>
              <a:ext cx="6367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B060402020202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B060402020202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B060402020202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9pPr>
            </a:lstStyle>
            <a:p>
              <a:pPr>
                <a:lnSpc>
                  <a:spcPct val="100000"/>
                </a:lnSpc>
                <a:spcBef>
                  <a:spcPct val="0"/>
                </a:spcBef>
                <a:buFontTx/>
                <a:buNone/>
              </a:pPr>
              <a:r>
                <a:rPr lang="en-US" altLang="zh-CN" sz="3000" dirty="0">
                  <a:solidFill>
                    <a:schemeClr val="bg1"/>
                  </a:solidFill>
                  <a:latin typeface="微软雅黑" panose="020B0503020204020204" pitchFamily="34" charset="-122"/>
                </a:rPr>
                <a:t>04</a:t>
              </a:r>
              <a:endParaRPr lang="zh-CN" altLang="en-US" sz="3000" dirty="0">
                <a:solidFill>
                  <a:schemeClr val="bg1"/>
                </a:solidFill>
                <a:latin typeface="微软雅黑" panose="020B0503020204020204" pitchFamily="34" charset="-122"/>
              </a:endParaRPr>
            </a:p>
          </p:txBody>
        </p:sp>
      </p:grpSp>
      <p:grpSp>
        <p:nvGrpSpPr>
          <p:cNvPr id="70" name="组合 69"/>
          <p:cNvGrpSpPr/>
          <p:nvPr/>
        </p:nvGrpSpPr>
        <p:grpSpPr>
          <a:xfrm>
            <a:off x="6720160" y="2791084"/>
            <a:ext cx="1413880" cy="1928019"/>
            <a:chOff x="9330718" y="2545121"/>
            <a:chExt cx="1763712" cy="2405063"/>
          </a:xfrm>
        </p:grpSpPr>
        <p:sp>
          <p:nvSpPr>
            <p:cNvPr id="71" name="任意多边形 70"/>
            <p:cNvSpPr/>
            <p:nvPr/>
          </p:nvSpPr>
          <p:spPr>
            <a:xfrm>
              <a:off x="9330718" y="3054709"/>
              <a:ext cx="1763712" cy="1895475"/>
            </a:xfrm>
            <a:custGeom>
              <a:avLst/>
              <a:gdLst>
                <a:gd name="connsiteX0" fmla="*/ 362129 w 1763666"/>
                <a:gd name="connsiteY0" fmla="*/ 111774 h 1895518"/>
                <a:gd name="connsiteX1" fmla="*/ 235922 w 1763666"/>
                <a:gd name="connsiteY1" fmla="*/ 237981 h 1895518"/>
                <a:gd name="connsiteX2" fmla="*/ 362129 w 1763666"/>
                <a:gd name="connsiteY2" fmla="*/ 364188 h 1895518"/>
                <a:gd name="connsiteX3" fmla="*/ 488336 w 1763666"/>
                <a:gd name="connsiteY3" fmla="*/ 237981 h 1895518"/>
                <a:gd name="connsiteX4" fmla="*/ 362129 w 1763666"/>
                <a:gd name="connsiteY4" fmla="*/ 111774 h 1895518"/>
                <a:gd name="connsiteX5" fmla="*/ 301354 w 1763666"/>
                <a:gd name="connsiteY5" fmla="*/ 1909 h 1895518"/>
                <a:gd name="connsiteX6" fmla="*/ 418797 w 1763666"/>
                <a:gd name="connsiteY6" fmla="*/ 30333 h 1895518"/>
                <a:gd name="connsiteX7" fmla="*/ 1694353 w 1763666"/>
                <a:gd name="connsiteY7" fmla="*/ 960658 h 1895518"/>
                <a:gd name="connsiteX8" fmla="*/ 1736692 w 1763666"/>
                <a:gd name="connsiteY8" fmla="*/ 1006894 h 1895518"/>
                <a:gd name="connsiteX9" fmla="*/ 1740409 w 1763666"/>
                <a:gd name="connsiteY9" fmla="*/ 1017158 h 1895518"/>
                <a:gd name="connsiteX10" fmla="*/ 1750096 w 1763666"/>
                <a:gd name="connsiteY10" fmla="*/ 1034171 h 1895518"/>
                <a:gd name="connsiteX11" fmla="*/ 1755638 w 1763666"/>
                <a:gd name="connsiteY11" fmla="*/ 1059208 h 1895518"/>
                <a:gd name="connsiteX12" fmla="*/ 1757300 w 1763666"/>
                <a:gd name="connsiteY12" fmla="*/ 1063801 h 1895518"/>
                <a:gd name="connsiteX13" fmla="*/ 1757209 w 1763666"/>
                <a:gd name="connsiteY13" fmla="*/ 1066306 h 1895518"/>
                <a:gd name="connsiteX14" fmla="*/ 1763644 w 1763666"/>
                <a:gd name="connsiteY14" fmla="*/ 1095383 h 1895518"/>
                <a:gd name="connsiteX15" fmla="*/ 1669700 w 1763666"/>
                <a:gd name="connsiteY15" fmla="*/ 1242469 h 1895518"/>
                <a:gd name="connsiteX16" fmla="*/ 226238 w 1763666"/>
                <a:gd name="connsiteY16" fmla="*/ 1881969 h 1895518"/>
                <a:gd name="connsiteX17" fmla="*/ 165028 w 1763666"/>
                <a:gd name="connsiteY17" fmla="*/ 1895518 h 1895518"/>
                <a:gd name="connsiteX18" fmla="*/ 141616 w 1763666"/>
                <a:gd name="connsiteY18" fmla="*/ 1891351 h 1895518"/>
                <a:gd name="connsiteX19" fmla="*/ 141098 w 1763666"/>
                <a:gd name="connsiteY19" fmla="*/ 1891399 h 1895518"/>
                <a:gd name="connsiteX20" fmla="*/ 136720 w 1763666"/>
                <a:gd name="connsiteY20" fmla="*/ 1890478 h 1895518"/>
                <a:gd name="connsiteX21" fmla="*/ 105438 w 1763666"/>
                <a:gd name="connsiteY21" fmla="*/ 1884912 h 1895518"/>
                <a:gd name="connsiteX22" fmla="*/ 95393 w 1763666"/>
                <a:gd name="connsiteY22" fmla="*/ 1878606 h 1895518"/>
                <a:gd name="connsiteX23" fmla="*/ 81312 w 1763666"/>
                <a:gd name="connsiteY23" fmla="*/ 1872526 h 1895518"/>
                <a:gd name="connsiteX24" fmla="*/ 68430 w 1763666"/>
                <a:gd name="connsiteY24" fmla="*/ 1861682 h 1895518"/>
                <a:gd name="connsiteX25" fmla="*/ 54177 w 1763666"/>
                <a:gd name="connsiteY25" fmla="*/ 1852733 h 1895518"/>
                <a:gd name="connsiteX26" fmla="*/ 44094 w 1763666"/>
                <a:gd name="connsiteY26" fmla="*/ 1841192 h 1895518"/>
                <a:gd name="connsiteX27" fmla="*/ 35013 w 1763666"/>
                <a:gd name="connsiteY27" fmla="*/ 1833548 h 1895518"/>
                <a:gd name="connsiteX28" fmla="*/ 20129 w 1763666"/>
                <a:gd name="connsiteY28" fmla="*/ 1805420 h 1895518"/>
                <a:gd name="connsiteX29" fmla="*/ 17940 w 1763666"/>
                <a:gd name="connsiteY29" fmla="*/ 1801573 h 1895518"/>
                <a:gd name="connsiteX30" fmla="*/ 17830 w 1763666"/>
                <a:gd name="connsiteY30" fmla="*/ 1801073 h 1895518"/>
                <a:gd name="connsiteX31" fmla="*/ 6708 w 1763666"/>
                <a:gd name="connsiteY31" fmla="*/ 1780049 h 1895518"/>
                <a:gd name="connsiteX32" fmla="*/ 908 w 1763666"/>
                <a:gd name="connsiteY32" fmla="*/ 1717625 h 1895518"/>
                <a:gd name="connsiteX33" fmla="*/ 34050 w 1763666"/>
                <a:gd name="connsiteY33" fmla="*/ 1407750 h 1895518"/>
                <a:gd name="connsiteX34" fmla="*/ 435184 w 1763666"/>
                <a:gd name="connsiteY34" fmla="*/ 1230035 h 1895518"/>
                <a:gd name="connsiteX35" fmla="*/ 510466 w 1763666"/>
                <a:gd name="connsiteY35" fmla="*/ 1112170 h 1895518"/>
                <a:gd name="connsiteX36" fmla="*/ 505309 w 1763666"/>
                <a:gd name="connsiteY36" fmla="*/ 1088869 h 1895518"/>
                <a:gd name="connsiteX37" fmla="*/ 505382 w 1763666"/>
                <a:gd name="connsiteY37" fmla="*/ 1086862 h 1895518"/>
                <a:gd name="connsiteX38" fmla="*/ 504050 w 1763666"/>
                <a:gd name="connsiteY38" fmla="*/ 1083181 h 1895518"/>
                <a:gd name="connsiteX39" fmla="*/ 499609 w 1763666"/>
                <a:gd name="connsiteY39" fmla="*/ 1063118 h 1895518"/>
                <a:gd name="connsiteX40" fmla="*/ 491847 w 1763666"/>
                <a:gd name="connsiteY40" fmla="*/ 1049484 h 1895518"/>
                <a:gd name="connsiteX41" fmla="*/ 488869 w 1763666"/>
                <a:gd name="connsiteY41" fmla="*/ 1041260 h 1895518"/>
                <a:gd name="connsiteX42" fmla="*/ 454940 w 1763666"/>
                <a:gd name="connsiteY42" fmla="*/ 1004208 h 1895518"/>
                <a:gd name="connsiteX43" fmla="*/ 104546 w 1763666"/>
                <a:gd name="connsiteY43" fmla="*/ 748649 h 1895518"/>
                <a:gd name="connsiteX44" fmla="*/ 168812 w 1763666"/>
                <a:gd name="connsiteY44" fmla="*/ 147800 h 1895518"/>
                <a:gd name="connsiteX45" fmla="*/ 171359 w 1763666"/>
                <a:gd name="connsiteY45" fmla="*/ 139730 h 1895518"/>
                <a:gd name="connsiteX46" fmla="*/ 172022 w 1763666"/>
                <a:gd name="connsiteY46" fmla="*/ 121818 h 1895518"/>
                <a:gd name="connsiteX47" fmla="*/ 198210 w 1763666"/>
                <a:gd name="connsiteY47" fmla="*/ 64856 h 1895518"/>
                <a:gd name="connsiteX48" fmla="*/ 301354 w 1763666"/>
                <a:gd name="connsiteY48" fmla="*/ 1909 h 189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63666" h="1895518">
                  <a:moveTo>
                    <a:pt x="362129" y="111774"/>
                  </a:moveTo>
                  <a:cubicBezTo>
                    <a:pt x="292427" y="111774"/>
                    <a:pt x="235922" y="168279"/>
                    <a:pt x="235922" y="237981"/>
                  </a:cubicBezTo>
                  <a:cubicBezTo>
                    <a:pt x="235922" y="307683"/>
                    <a:pt x="292427" y="364188"/>
                    <a:pt x="362129" y="364188"/>
                  </a:cubicBezTo>
                  <a:cubicBezTo>
                    <a:pt x="431831" y="364188"/>
                    <a:pt x="488336" y="307683"/>
                    <a:pt x="488336" y="237981"/>
                  </a:cubicBezTo>
                  <a:cubicBezTo>
                    <a:pt x="488336" y="168279"/>
                    <a:pt x="431831" y="111774"/>
                    <a:pt x="362129" y="111774"/>
                  </a:cubicBezTo>
                  <a:close/>
                  <a:moveTo>
                    <a:pt x="301354" y="1909"/>
                  </a:moveTo>
                  <a:cubicBezTo>
                    <a:pt x="341273" y="-4338"/>
                    <a:pt x="383574" y="4643"/>
                    <a:pt x="418797" y="30333"/>
                  </a:cubicBezTo>
                  <a:lnTo>
                    <a:pt x="1694353" y="960658"/>
                  </a:lnTo>
                  <a:cubicBezTo>
                    <a:pt x="1711967" y="973504"/>
                    <a:pt x="1726141" y="989308"/>
                    <a:pt x="1736692" y="1006894"/>
                  </a:cubicBezTo>
                  <a:lnTo>
                    <a:pt x="1740409" y="1017158"/>
                  </a:lnTo>
                  <a:lnTo>
                    <a:pt x="1750096" y="1034171"/>
                  </a:lnTo>
                  <a:lnTo>
                    <a:pt x="1755638" y="1059208"/>
                  </a:lnTo>
                  <a:lnTo>
                    <a:pt x="1757300" y="1063801"/>
                  </a:lnTo>
                  <a:lnTo>
                    <a:pt x="1757209" y="1066306"/>
                  </a:lnTo>
                  <a:lnTo>
                    <a:pt x="1763644" y="1095383"/>
                  </a:lnTo>
                  <a:cubicBezTo>
                    <a:pt x="1764685" y="1156899"/>
                    <a:pt x="1729490" y="1215980"/>
                    <a:pt x="1669700" y="1242469"/>
                  </a:cubicBezTo>
                  <a:lnTo>
                    <a:pt x="226238" y="1881969"/>
                  </a:lnTo>
                  <a:cubicBezTo>
                    <a:pt x="206307" y="1890799"/>
                    <a:pt x="185532" y="1895171"/>
                    <a:pt x="165028" y="1895518"/>
                  </a:cubicBezTo>
                  <a:lnTo>
                    <a:pt x="141616" y="1891351"/>
                  </a:lnTo>
                  <a:lnTo>
                    <a:pt x="141098" y="1891399"/>
                  </a:lnTo>
                  <a:lnTo>
                    <a:pt x="136720" y="1890478"/>
                  </a:lnTo>
                  <a:lnTo>
                    <a:pt x="105438" y="1884912"/>
                  </a:lnTo>
                  <a:lnTo>
                    <a:pt x="95393" y="1878606"/>
                  </a:lnTo>
                  <a:lnTo>
                    <a:pt x="81312" y="1872526"/>
                  </a:lnTo>
                  <a:lnTo>
                    <a:pt x="68430" y="1861682"/>
                  </a:lnTo>
                  <a:lnTo>
                    <a:pt x="54177" y="1852733"/>
                  </a:lnTo>
                  <a:lnTo>
                    <a:pt x="44094" y="1841192"/>
                  </a:lnTo>
                  <a:lnTo>
                    <a:pt x="35013" y="1833548"/>
                  </a:lnTo>
                  <a:lnTo>
                    <a:pt x="20129" y="1805420"/>
                  </a:lnTo>
                  <a:lnTo>
                    <a:pt x="17940" y="1801573"/>
                  </a:lnTo>
                  <a:lnTo>
                    <a:pt x="17830" y="1801073"/>
                  </a:lnTo>
                  <a:lnTo>
                    <a:pt x="6708" y="1780049"/>
                  </a:lnTo>
                  <a:cubicBezTo>
                    <a:pt x="773" y="1760419"/>
                    <a:pt x="-1411" y="1739300"/>
                    <a:pt x="908" y="1717625"/>
                  </a:cubicBezTo>
                  <a:lnTo>
                    <a:pt x="34050" y="1407750"/>
                  </a:lnTo>
                  <a:lnTo>
                    <a:pt x="435184" y="1230035"/>
                  </a:lnTo>
                  <a:cubicBezTo>
                    <a:pt x="483097" y="1208808"/>
                    <a:pt x="511300" y="1161465"/>
                    <a:pt x="510466" y="1112170"/>
                  </a:cubicBezTo>
                  <a:lnTo>
                    <a:pt x="505309" y="1088869"/>
                  </a:lnTo>
                  <a:lnTo>
                    <a:pt x="505382" y="1086862"/>
                  </a:lnTo>
                  <a:lnTo>
                    <a:pt x="504050" y="1083181"/>
                  </a:lnTo>
                  <a:lnTo>
                    <a:pt x="499609" y="1063118"/>
                  </a:lnTo>
                  <a:lnTo>
                    <a:pt x="491847" y="1049484"/>
                  </a:lnTo>
                  <a:lnTo>
                    <a:pt x="488869" y="1041260"/>
                  </a:lnTo>
                  <a:cubicBezTo>
                    <a:pt x="480413" y="1027168"/>
                    <a:pt x="469054" y="1014502"/>
                    <a:pt x="454940" y="1004208"/>
                  </a:cubicBezTo>
                  <a:lnTo>
                    <a:pt x="104546" y="748649"/>
                  </a:lnTo>
                  <a:lnTo>
                    <a:pt x="168812" y="147800"/>
                  </a:lnTo>
                  <a:lnTo>
                    <a:pt x="171359" y="139730"/>
                  </a:lnTo>
                  <a:lnTo>
                    <a:pt x="172022" y="121818"/>
                  </a:lnTo>
                  <a:cubicBezTo>
                    <a:pt x="176697" y="101849"/>
                    <a:pt x="185365" y="82468"/>
                    <a:pt x="198210" y="64856"/>
                  </a:cubicBezTo>
                  <a:cubicBezTo>
                    <a:pt x="223900" y="29633"/>
                    <a:pt x="261436" y="8158"/>
                    <a:pt x="301354" y="1909"/>
                  </a:cubicBezTo>
                  <a:close/>
                </a:path>
              </a:pathLst>
            </a:custGeom>
            <a:solidFill>
              <a:schemeClr val="bg1">
                <a:lumMod val="8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cxnSp>
          <p:nvCxnSpPr>
            <p:cNvPr id="72" name="直接箭头连接符 71"/>
            <p:cNvCxnSpPr/>
            <p:nvPr/>
          </p:nvCxnSpPr>
          <p:spPr>
            <a:xfrm flipV="1">
              <a:off x="9657743" y="2545121"/>
              <a:ext cx="0" cy="504825"/>
            </a:xfrm>
            <a:prstGeom prst="straightConnector1">
              <a:avLst/>
            </a:prstGeom>
            <a:noFill/>
            <a:ln w="38100">
              <a:solidFill>
                <a:srgbClr val="02B3C5"/>
              </a:solidFill>
              <a:miter lim="800000"/>
              <a:headEnd type="none" w="med" len="med"/>
              <a:tailEnd type="triangle" w="med" len="med"/>
            </a:ln>
            <a:effectLst/>
          </p:spPr>
        </p:cxnSp>
        <p:sp>
          <p:nvSpPr>
            <p:cNvPr id="73" name="文本框 9"/>
            <p:cNvSpPr txBox="1">
              <a:spLocks noChangeArrowheads="1"/>
            </p:cNvSpPr>
            <p:nvPr/>
          </p:nvSpPr>
          <p:spPr bwMode="auto">
            <a:xfrm>
              <a:off x="10048405" y="3811878"/>
              <a:ext cx="794253" cy="6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B060402020202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B060402020202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B060402020202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9pPr>
            </a:lstStyle>
            <a:p>
              <a:pPr>
                <a:lnSpc>
                  <a:spcPct val="100000"/>
                </a:lnSpc>
                <a:spcBef>
                  <a:spcPct val="0"/>
                </a:spcBef>
                <a:buFontTx/>
                <a:buNone/>
              </a:pPr>
              <a:r>
                <a:rPr lang="en-US" altLang="zh-CN" sz="3000" dirty="0">
                  <a:solidFill>
                    <a:schemeClr val="tx1">
                      <a:lumMod val="85000"/>
                      <a:lumOff val="15000"/>
                    </a:schemeClr>
                  </a:solidFill>
                  <a:latin typeface="微软雅黑" panose="020B0503020204020204" pitchFamily="34" charset="-122"/>
                </a:rPr>
                <a:t>05</a:t>
              </a:r>
              <a:endParaRPr lang="zh-CN" altLang="en-US" sz="3000" dirty="0">
                <a:solidFill>
                  <a:schemeClr val="tx1">
                    <a:lumMod val="85000"/>
                    <a:lumOff val="15000"/>
                  </a:schemeClr>
                </a:solidFill>
                <a:latin typeface="微软雅黑" panose="020B0503020204020204" pitchFamily="34" charset="-122"/>
              </a:endParaRPr>
            </a:p>
          </p:txBody>
        </p:sp>
      </p:grpSp>
      <p:sp>
        <p:nvSpPr>
          <p:cNvPr id="74" name="矩形 73"/>
          <p:cNvSpPr/>
          <p:nvPr/>
        </p:nvSpPr>
        <p:spPr>
          <a:xfrm>
            <a:off x="1041569" y="1772816"/>
            <a:ext cx="2056022" cy="830997"/>
          </a:xfrm>
          <a:prstGeom prst="rect">
            <a:avLst/>
          </a:prstGeom>
          <a:noFill/>
        </p:spPr>
        <p:txBody>
          <a:bodyPr wrap="square" rtlCol="0">
            <a:spAutoFit/>
          </a:bodyPr>
          <a:lstStyle/>
          <a:p>
            <a:r>
              <a:rPr lang="zh-CN" altLang="en-US" sz="1600" dirty="0">
                <a:solidFill>
                  <a:srgbClr val="525252"/>
                </a:solidFill>
              </a:rPr>
              <a:t>点击添加文字说明或复制文本粘贴自此内容要言简意赅</a:t>
            </a:r>
          </a:p>
        </p:txBody>
      </p:sp>
      <p:sp>
        <p:nvSpPr>
          <p:cNvPr id="75" name="矩形 74"/>
          <p:cNvSpPr/>
          <p:nvPr/>
        </p:nvSpPr>
        <p:spPr>
          <a:xfrm>
            <a:off x="3477032" y="1772816"/>
            <a:ext cx="1963110" cy="830997"/>
          </a:xfrm>
          <a:prstGeom prst="rect">
            <a:avLst/>
          </a:prstGeom>
          <a:noFill/>
        </p:spPr>
        <p:txBody>
          <a:bodyPr wrap="square" rtlCol="0">
            <a:spAutoFit/>
          </a:bodyPr>
          <a:lstStyle/>
          <a:p>
            <a:pPr lvl="0"/>
            <a:r>
              <a:rPr lang="zh-CN" altLang="en-US" sz="1600" dirty="0">
                <a:solidFill>
                  <a:srgbClr val="525252"/>
                </a:solidFill>
              </a:rPr>
              <a:t>点击添加文字说明或复制文本粘贴自此内容要言简意赅</a:t>
            </a:r>
          </a:p>
        </p:txBody>
      </p:sp>
      <p:sp>
        <p:nvSpPr>
          <p:cNvPr id="76" name="矩形 75"/>
          <p:cNvSpPr/>
          <p:nvPr/>
        </p:nvSpPr>
        <p:spPr>
          <a:xfrm>
            <a:off x="6135878" y="1772816"/>
            <a:ext cx="2304164" cy="830997"/>
          </a:xfrm>
          <a:prstGeom prst="rect">
            <a:avLst/>
          </a:prstGeom>
          <a:noFill/>
        </p:spPr>
        <p:txBody>
          <a:bodyPr wrap="square" rtlCol="0">
            <a:spAutoFit/>
          </a:bodyPr>
          <a:lstStyle/>
          <a:p>
            <a:pPr lvl="0"/>
            <a:r>
              <a:rPr lang="zh-CN" altLang="en-US" sz="1600" dirty="0">
                <a:solidFill>
                  <a:srgbClr val="525252"/>
                </a:solidFill>
              </a:rPr>
              <a:t>点击添加文字说明或复制文本粘贴自此内容要言简意赅</a:t>
            </a:r>
          </a:p>
        </p:txBody>
      </p:sp>
      <p:sp>
        <p:nvSpPr>
          <p:cNvPr id="77" name="矩形 76"/>
          <p:cNvSpPr/>
          <p:nvPr/>
        </p:nvSpPr>
        <p:spPr>
          <a:xfrm>
            <a:off x="4428770" y="5425388"/>
            <a:ext cx="2340739" cy="830997"/>
          </a:xfrm>
          <a:prstGeom prst="rect">
            <a:avLst/>
          </a:prstGeom>
          <a:noFill/>
        </p:spPr>
        <p:txBody>
          <a:bodyPr wrap="square" rtlCol="0">
            <a:spAutoFit/>
          </a:bodyPr>
          <a:lstStyle/>
          <a:p>
            <a:pPr lvl="0"/>
            <a:r>
              <a:rPr lang="zh-CN" altLang="en-US" sz="1600" dirty="0">
                <a:solidFill>
                  <a:srgbClr val="525252"/>
                </a:solidFill>
              </a:rPr>
              <a:t>点击添加文字说明或复制文本粘贴自此内容要言简意赅</a:t>
            </a:r>
          </a:p>
        </p:txBody>
      </p:sp>
      <p:sp>
        <p:nvSpPr>
          <p:cNvPr id="78" name="矩形 77"/>
          <p:cNvSpPr/>
          <p:nvPr/>
        </p:nvSpPr>
        <p:spPr>
          <a:xfrm>
            <a:off x="1575652" y="5425388"/>
            <a:ext cx="2340739" cy="830997"/>
          </a:xfrm>
          <a:prstGeom prst="rect">
            <a:avLst/>
          </a:prstGeom>
          <a:noFill/>
        </p:spPr>
        <p:txBody>
          <a:bodyPr wrap="square" rtlCol="0">
            <a:spAutoFit/>
          </a:bodyPr>
          <a:lstStyle/>
          <a:p>
            <a:pPr lvl="0"/>
            <a:r>
              <a:rPr lang="zh-CN" altLang="en-US" sz="1600" dirty="0">
                <a:solidFill>
                  <a:srgbClr val="525252"/>
                </a:solidFill>
              </a:rPr>
              <a:t>点击添加文字说明或复制文本粘贴自此内容要言简意赅</a:t>
            </a:r>
          </a:p>
        </p:txBody>
      </p:sp>
      <p:grpSp>
        <p:nvGrpSpPr>
          <p:cNvPr id="79" name="组合 78"/>
          <p:cNvGrpSpPr/>
          <p:nvPr/>
        </p:nvGrpSpPr>
        <p:grpSpPr>
          <a:xfrm>
            <a:off x="8114162" y="3242174"/>
            <a:ext cx="1344612" cy="2112962"/>
            <a:chOff x="7444768" y="3334109"/>
            <a:chExt cx="1344612" cy="2112962"/>
          </a:xfrm>
        </p:grpSpPr>
        <p:sp>
          <p:nvSpPr>
            <p:cNvPr id="80" name="任意多边形 79"/>
            <p:cNvSpPr/>
            <p:nvPr/>
          </p:nvSpPr>
          <p:spPr>
            <a:xfrm>
              <a:off x="7444768" y="3334109"/>
              <a:ext cx="1344612" cy="1446212"/>
            </a:xfrm>
            <a:custGeom>
              <a:avLst/>
              <a:gdLst>
                <a:gd name="connsiteX0" fmla="*/ 174959 w 1345719"/>
                <a:gd name="connsiteY0" fmla="*/ 1164949 h 1446325"/>
                <a:gd name="connsiteX1" fmla="*/ 77328 w 1345719"/>
                <a:gd name="connsiteY1" fmla="*/ 1262580 h 1446325"/>
                <a:gd name="connsiteX2" fmla="*/ 174959 w 1345719"/>
                <a:gd name="connsiteY2" fmla="*/ 1360211 h 1446325"/>
                <a:gd name="connsiteX3" fmla="*/ 272590 w 1345719"/>
                <a:gd name="connsiteY3" fmla="*/ 1262580 h 1446325"/>
                <a:gd name="connsiteX4" fmla="*/ 174959 w 1345719"/>
                <a:gd name="connsiteY4" fmla="*/ 1164949 h 1446325"/>
                <a:gd name="connsiteX5" fmla="*/ 229941 w 1345719"/>
                <a:gd name="connsiteY5" fmla="*/ 1457 h 1446325"/>
                <a:gd name="connsiteX6" fmla="*/ 319553 w 1345719"/>
                <a:gd name="connsiteY6" fmla="*/ 23145 h 1446325"/>
                <a:gd name="connsiteX7" fmla="*/ 1292832 w 1345719"/>
                <a:gd name="connsiteY7" fmla="*/ 733005 h 1446325"/>
                <a:gd name="connsiteX8" fmla="*/ 1325137 w 1345719"/>
                <a:gd name="connsiteY8" fmla="*/ 768284 h 1446325"/>
                <a:gd name="connsiteX9" fmla="*/ 1327973 w 1345719"/>
                <a:gd name="connsiteY9" fmla="*/ 776116 h 1446325"/>
                <a:gd name="connsiteX10" fmla="*/ 1335364 w 1345719"/>
                <a:gd name="connsiteY10" fmla="*/ 789097 h 1446325"/>
                <a:gd name="connsiteX11" fmla="*/ 1339593 w 1345719"/>
                <a:gd name="connsiteY11" fmla="*/ 808201 h 1446325"/>
                <a:gd name="connsiteX12" fmla="*/ 1340862 w 1345719"/>
                <a:gd name="connsiteY12" fmla="*/ 811706 h 1446325"/>
                <a:gd name="connsiteX13" fmla="*/ 1340792 w 1345719"/>
                <a:gd name="connsiteY13" fmla="*/ 813617 h 1446325"/>
                <a:gd name="connsiteX14" fmla="*/ 1345702 w 1345719"/>
                <a:gd name="connsiteY14" fmla="*/ 835803 h 1446325"/>
                <a:gd name="connsiteX15" fmla="*/ 1274021 w 1345719"/>
                <a:gd name="connsiteY15" fmla="*/ 948033 h 1446325"/>
                <a:gd name="connsiteX16" fmla="*/ 172626 w 1345719"/>
                <a:gd name="connsiteY16" fmla="*/ 1435987 h 1446325"/>
                <a:gd name="connsiteX17" fmla="*/ 125920 w 1345719"/>
                <a:gd name="connsiteY17" fmla="*/ 1446325 h 1446325"/>
                <a:gd name="connsiteX18" fmla="*/ 108057 w 1345719"/>
                <a:gd name="connsiteY18" fmla="*/ 1443146 h 1446325"/>
                <a:gd name="connsiteX19" fmla="*/ 107662 w 1345719"/>
                <a:gd name="connsiteY19" fmla="*/ 1443182 h 1446325"/>
                <a:gd name="connsiteX20" fmla="*/ 104321 w 1345719"/>
                <a:gd name="connsiteY20" fmla="*/ 1442479 h 1446325"/>
                <a:gd name="connsiteX21" fmla="*/ 80452 w 1345719"/>
                <a:gd name="connsiteY21" fmla="*/ 1438232 h 1446325"/>
                <a:gd name="connsiteX22" fmla="*/ 72787 w 1345719"/>
                <a:gd name="connsiteY22" fmla="*/ 1433421 h 1446325"/>
                <a:gd name="connsiteX23" fmla="*/ 62044 w 1345719"/>
                <a:gd name="connsiteY23" fmla="*/ 1428782 h 1446325"/>
                <a:gd name="connsiteX24" fmla="*/ 52214 w 1345719"/>
                <a:gd name="connsiteY24" fmla="*/ 1420507 h 1446325"/>
                <a:gd name="connsiteX25" fmla="*/ 41338 w 1345719"/>
                <a:gd name="connsiteY25" fmla="*/ 1413679 h 1446325"/>
                <a:gd name="connsiteX26" fmla="*/ 33645 w 1345719"/>
                <a:gd name="connsiteY26" fmla="*/ 1404872 h 1446325"/>
                <a:gd name="connsiteX27" fmla="*/ 26716 w 1345719"/>
                <a:gd name="connsiteY27" fmla="*/ 1399040 h 1446325"/>
                <a:gd name="connsiteX28" fmla="*/ 15359 w 1345719"/>
                <a:gd name="connsiteY28" fmla="*/ 1377578 h 1446325"/>
                <a:gd name="connsiteX29" fmla="*/ 13689 w 1345719"/>
                <a:gd name="connsiteY29" fmla="*/ 1374643 h 1446325"/>
                <a:gd name="connsiteX30" fmla="*/ 13605 w 1345719"/>
                <a:gd name="connsiteY30" fmla="*/ 1374261 h 1446325"/>
                <a:gd name="connsiteX31" fmla="*/ 5119 w 1345719"/>
                <a:gd name="connsiteY31" fmla="*/ 1358219 h 1446325"/>
                <a:gd name="connsiteX32" fmla="*/ 693 w 1345719"/>
                <a:gd name="connsiteY32" fmla="*/ 1310588 h 1446325"/>
                <a:gd name="connsiteX33" fmla="*/ 25982 w 1345719"/>
                <a:gd name="connsiteY33" fmla="*/ 1074146 h 1446325"/>
                <a:gd name="connsiteX34" fmla="*/ 332057 w 1345719"/>
                <a:gd name="connsiteY34" fmla="*/ 938546 h 1446325"/>
                <a:gd name="connsiteX35" fmla="*/ 389498 w 1345719"/>
                <a:gd name="connsiteY35" fmla="*/ 848612 h 1446325"/>
                <a:gd name="connsiteX36" fmla="*/ 385563 w 1345719"/>
                <a:gd name="connsiteY36" fmla="*/ 830832 h 1446325"/>
                <a:gd name="connsiteX37" fmla="*/ 385619 w 1345719"/>
                <a:gd name="connsiteY37" fmla="*/ 829301 h 1446325"/>
                <a:gd name="connsiteX38" fmla="*/ 384603 w 1345719"/>
                <a:gd name="connsiteY38" fmla="*/ 826493 h 1446325"/>
                <a:gd name="connsiteX39" fmla="*/ 381214 w 1345719"/>
                <a:gd name="connsiteY39" fmla="*/ 811184 h 1446325"/>
                <a:gd name="connsiteX40" fmla="*/ 375292 w 1345719"/>
                <a:gd name="connsiteY40" fmla="*/ 800781 h 1446325"/>
                <a:gd name="connsiteX41" fmla="*/ 373019 w 1345719"/>
                <a:gd name="connsiteY41" fmla="*/ 794506 h 1446325"/>
                <a:gd name="connsiteX42" fmla="*/ 347131 w 1345719"/>
                <a:gd name="connsiteY42" fmla="*/ 766235 h 1446325"/>
                <a:gd name="connsiteX43" fmla="*/ 79772 w 1345719"/>
                <a:gd name="connsiteY43" fmla="*/ 571237 h 1446325"/>
                <a:gd name="connsiteX44" fmla="*/ 128808 w 1345719"/>
                <a:gd name="connsiteY44" fmla="*/ 112775 h 1446325"/>
                <a:gd name="connsiteX45" fmla="*/ 130751 w 1345719"/>
                <a:gd name="connsiteY45" fmla="*/ 106618 h 1446325"/>
                <a:gd name="connsiteX46" fmla="*/ 131257 w 1345719"/>
                <a:gd name="connsiteY46" fmla="*/ 92950 h 1446325"/>
                <a:gd name="connsiteX47" fmla="*/ 151240 w 1345719"/>
                <a:gd name="connsiteY47" fmla="*/ 49487 h 1446325"/>
                <a:gd name="connsiteX48" fmla="*/ 229941 w 1345719"/>
                <a:gd name="connsiteY48" fmla="*/ 1457 h 144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45719" h="1446325">
                  <a:moveTo>
                    <a:pt x="174959" y="1164949"/>
                  </a:moveTo>
                  <a:cubicBezTo>
                    <a:pt x="121039" y="1164949"/>
                    <a:pt x="77328" y="1208660"/>
                    <a:pt x="77328" y="1262580"/>
                  </a:cubicBezTo>
                  <a:cubicBezTo>
                    <a:pt x="77328" y="1316500"/>
                    <a:pt x="121039" y="1360211"/>
                    <a:pt x="174959" y="1360211"/>
                  </a:cubicBezTo>
                  <a:cubicBezTo>
                    <a:pt x="228879" y="1360211"/>
                    <a:pt x="272590" y="1316500"/>
                    <a:pt x="272590" y="1262580"/>
                  </a:cubicBezTo>
                  <a:cubicBezTo>
                    <a:pt x="272590" y="1208660"/>
                    <a:pt x="228879" y="1164949"/>
                    <a:pt x="174959" y="1164949"/>
                  </a:cubicBezTo>
                  <a:close/>
                  <a:moveTo>
                    <a:pt x="229941" y="1457"/>
                  </a:moveTo>
                  <a:cubicBezTo>
                    <a:pt x="260400" y="-3310"/>
                    <a:pt x="292677" y="3543"/>
                    <a:pt x="319553" y="23145"/>
                  </a:cubicBezTo>
                  <a:lnTo>
                    <a:pt x="1292832" y="733005"/>
                  </a:lnTo>
                  <a:cubicBezTo>
                    <a:pt x="1306271" y="742807"/>
                    <a:pt x="1317086" y="754866"/>
                    <a:pt x="1325137" y="768284"/>
                  </a:cubicBezTo>
                  <a:lnTo>
                    <a:pt x="1327973" y="776116"/>
                  </a:lnTo>
                  <a:lnTo>
                    <a:pt x="1335364" y="789097"/>
                  </a:lnTo>
                  <a:lnTo>
                    <a:pt x="1339593" y="808201"/>
                  </a:lnTo>
                  <a:lnTo>
                    <a:pt x="1340862" y="811706"/>
                  </a:lnTo>
                  <a:lnTo>
                    <a:pt x="1340792" y="813617"/>
                  </a:lnTo>
                  <a:lnTo>
                    <a:pt x="1345702" y="835803"/>
                  </a:lnTo>
                  <a:cubicBezTo>
                    <a:pt x="1346497" y="882742"/>
                    <a:pt x="1319642" y="927821"/>
                    <a:pt x="1274021" y="948033"/>
                  </a:cubicBezTo>
                  <a:lnTo>
                    <a:pt x="172626" y="1435987"/>
                  </a:lnTo>
                  <a:cubicBezTo>
                    <a:pt x="157418" y="1442724"/>
                    <a:pt x="141565" y="1446060"/>
                    <a:pt x="125920" y="1446325"/>
                  </a:cubicBezTo>
                  <a:lnTo>
                    <a:pt x="108057" y="1443146"/>
                  </a:lnTo>
                  <a:lnTo>
                    <a:pt x="107662" y="1443182"/>
                  </a:lnTo>
                  <a:lnTo>
                    <a:pt x="104321" y="1442479"/>
                  </a:lnTo>
                  <a:lnTo>
                    <a:pt x="80452" y="1438232"/>
                  </a:lnTo>
                  <a:lnTo>
                    <a:pt x="72787" y="1433421"/>
                  </a:lnTo>
                  <a:lnTo>
                    <a:pt x="62044" y="1428782"/>
                  </a:lnTo>
                  <a:lnTo>
                    <a:pt x="52214" y="1420507"/>
                  </a:lnTo>
                  <a:lnTo>
                    <a:pt x="41338" y="1413679"/>
                  </a:lnTo>
                  <a:lnTo>
                    <a:pt x="33645" y="1404872"/>
                  </a:lnTo>
                  <a:lnTo>
                    <a:pt x="26716" y="1399040"/>
                  </a:lnTo>
                  <a:lnTo>
                    <a:pt x="15359" y="1377578"/>
                  </a:lnTo>
                  <a:lnTo>
                    <a:pt x="13689" y="1374643"/>
                  </a:lnTo>
                  <a:lnTo>
                    <a:pt x="13605" y="1374261"/>
                  </a:lnTo>
                  <a:lnTo>
                    <a:pt x="5119" y="1358219"/>
                  </a:lnTo>
                  <a:cubicBezTo>
                    <a:pt x="590" y="1343241"/>
                    <a:pt x="-1077" y="1327127"/>
                    <a:pt x="693" y="1310588"/>
                  </a:cubicBezTo>
                  <a:lnTo>
                    <a:pt x="25982" y="1074146"/>
                  </a:lnTo>
                  <a:lnTo>
                    <a:pt x="332057" y="938546"/>
                  </a:lnTo>
                  <a:cubicBezTo>
                    <a:pt x="368615" y="922349"/>
                    <a:pt x="390135" y="886225"/>
                    <a:pt x="389498" y="848612"/>
                  </a:cubicBezTo>
                  <a:lnTo>
                    <a:pt x="385563" y="830832"/>
                  </a:lnTo>
                  <a:lnTo>
                    <a:pt x="385619" y="829301"/>
                  </a:lnTo>
                  <a:lnTo>
                    <a:pt x="384603" y="826493"/>
                  </a:lnTo>
                  <a:lnTo>
                    <a:pt x="381214" y="811184"/>
                  </a:lnTo>
                  <a:lnTo>
                    <a:pt x="375292" y="800781"/>
                  </a:lnTo>
                  <a:lnTo>
                    <a:pt x="373019" y="794506"/>
                  </a:lnTo>
                  <a:cubicBezTo>
                    <a:pt x="366567" y="783753"/>
                    <a:pt x="357900" y="774089"/>
                    <a:pt x="347131" y="766235"/>
                  </a:cubicBezTo>
                  <a:lnTo>
                    <a:pt x="79772" y="571237"/>
                  </a:lnTo>
                  <a:lnTo>
                    <a:pt x="128808" y="112775"/>
                  </a:lnTo>
                  <a:lnTo>
                    <a:pt x="130751" y="106618"/>
                  </a:lnTo>
                  <a:lnTo>
                    <a:pt x="131257" y="92950"/>
                  </a:lnTo>
                  <a:cubicBezTo>
                    <a:pt x="134825" y="77714"/>
                    <a:pt x="141438" y="62926"/>
                    <a:pt x="151240" y="49487"/>
                  </a:cubicBezTo>
                  <a:cubicBezTo>
                    <a:pt x="170842" y="22611"/>
                    <a:pt x="199482" y="6225"/>
                    <a:pt x="229941" y="1457"/>
                  </a:cubicBezTo>
                  <a:close/>
                </a:path>
              </a:pathLst>
            </a:custGeom>
            <a:solidFill>
              <a:schemeClr val="accent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cxnSp>
          <p:nvCxnSpPr>
            <p:cNvPr id="81" name="直接箭头连接符 80"/>
            <p:cNvCxnSpPr/>
            <p:nvPr/>
          </p:nvCxnSpPr>
          <p:spPr>
            <a:xfrm>
              <a:off x="7574943" y="4780321"/>
              <a:ext cx="4762" cy="666750"/>
            </a:xfrm>
            <a:prstGeom prst="straightConnector1">
              <a:avLst/>
            </a:prstGeom>
            <a:noFill/>
            <a:ln w="38100">
              <a:solidFill>
                <a:schemeClr val="accent3"/>
              </a:solidFill>
              <a:miter lim="800000"/>
              <a:headEnd type="none" w="med" len="med"/>
              <a:tailEnd type="triangle" w="med" len="med"/>
            </a:ln>
            <a:effectLst/>
          </p:spPr>
        </p:cxnSp>
        <p:sp>
          <p:nvSpPr>
            <p:cNvPr id="82" name="文本框 8"/>
            <p:cNvSpPr txBox="1">
              <a:spLocks noChangeArrowheads="1"/>
            </p:cNvSpPr>
            <p:nvPr/>
          </p:nvSpPr>
          <p:spPr bwMode="auto">
            <a:xfrm>
              <a:off x="7915747" y="3873608"/>
              <a:ext cx="6367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B060402020202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B060402020202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B060402020202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9pPr>
            </a:lstStyle>
            <a:p>
              <a:pPr>
                <a:lnSpc>
                  <a:spcPct val="100000"/>
                </a:lnSpc>
                <a:spcBef>
                  <a:spcPct val="0"/>
                </a:spcBef>
                <a:buFontTx/>
                <a:buNone/>
              </a:pPr>
              <a:r>
                <a:rPr lang="en-US" altLang="zh-CN" sz="3000" dirty="0">
                  <a:solidFill>
                    <a:schemeClr val="bg1"/>
                  </a:solidFill>
                  <a:latin typeface="微软雅黑" panose="020B0503020204020204" pitchFamily="34" charset="-122"/>
                </a:rPr>
                <a:t>06</a:t>
              </a:r>
              <a:endParaRPr lang="zh-CN" altLang="en-US" sz="3000" dirty="0">
                <a:solidFill>
                  <a:schemeClr val="bg1"/>
                </a:solidFill>
                <a:latin typeface="微软雅黑" panose="020B0503020204020204" pitchFamily="34" charset="-122"/>
              </a:endParaRPr>
            </a:p>
          </p:txBody>
        </p:sp>
      </p:grpSp>
      <p:grpSp>
        <p:nvGrpSpPr>
          <p:cNvPr id="83" name="组合 82"/>
          <p:cNvGrpSpPr/>
          <p:nvPr/>
        </p:nvGrpSpPr>
        <p:grpSpPr>
          <a:xfrm>
            <a:off x="9403765" y="2791084"/>
            <a:ext cx="1413880" cy="1928019"/>
            <a:chOff x="9330718" y="2545121"/>
            <a:chExt cx="1763712" cy="2405063"/>
          </a:xfrm>
        </p:grpSpPr>
        <p:sp>
          <p:nvSpPr>
            <p:cNvPr id="84" name="任意多边形 83"/>
            <p:cNvSpPr/>
            <p:nvPr/>
          </p:nvSpPr>
          <p:spPr>
            <a:xfrm>
              <a:off x="9330718" y="3054709"/>
              <a:ext cx="1763712" cy="1895475"/>
            </a:xfrm>
            <a:custGeom>
              <a:avLst/>
              <a:gdLst>
                <a:gd name="connsiteX0" fmla="*/ 362129 w 1763666"/>
                <a:gd name="connsiteY0" fmla="*/ 111774 h 1895518"/>
                <a:gd name="connsiteX1" fmla="*/ 235922 w 1763666"/>
                <a:gd name="connsiteY1" fmla="*/ 237981 h 1895518"/>
                <a:gd name="connsiteX2" fmla="*/ 362129 w 1763666"/>
                <a:gd name="connsiteY2" fmla="*/ 364188 h 1895518"/>
                <a:gd name="connsiteX3" fmla="*/ 488336 w 1763666"/>
                <a:gd name="connsiteY3" fmla="*/ 237981 h 1895518"/>
                <a:gd name="connsiteX4" fmla="*/ 362129 w 1763666"/>
                <a:gd name="connsiteY4" fmla="*/ 111774 h 1895518"/>
                <a:gd name="connsiteX5" fmla="*/ 301354 w 1763666"/>
                <a:gd name="connsiteY5" fmla="*/ 1909 h 1895518"/>
                <a:gd name="connsiteX6" fmla="*/ 418797 w 1763666"/>
                <a:gd name="connsiteY6" fmla="*/ 30333 h 1895518"/>
                <a:gd name="connsiteX7" fmla="*/ 1694353 w 1763666"/>
                <a:gd name="connsiteY7" fmla="*/ 960658 h 1895518"/>
                <a:gd name="connsiteX8" fmla="*/ 1736692 w 1763666"/>
                <a:gd name="connsiteY8" fmla="*/ 1006894 h 1895518"/>
                <a:gd name="connsiteX9" fmla="*/ 1740409 w 1763666"/>
                <a:gd name="connsiteY9" fmla="*/ 1017158 h 1895518"/>
                <a:gd name="connsiteX10" fmla="*/ 1750096 w 1763666"/>
                <a:gd name="connsiteY10" fmla="*/ 1034171 h 1895518"/>
                <a:gd name="connsiteX11" fmla="*/ 1755638 w 1763666"/>
                <a:gd name="connsiteY11" fmla="*/ 1059208 h 1895518"/>
                <a:gd name="connsiteX12" fmla="*/ 1757300 w 1763666"/>
                <a:gd name="connsiteY12" fmla="*/ 1063801 h 1895518"/>
                <a:gd name="connsiteX13" fmla="*/ 1757209 w 1763666"/>
                <a:gd name="connsiteY13" fmla="*/ 1066306 h 1895518"/>
                <a:gd name="connsiteX14" fmla="*/ 1763644 w 1763666"/>
                <a:gd name="connsiteY14" fmla="*/ 1095383 h 1895518"/>
                <a:gd name="connsiteX15" fmla="*/ 1669700 w 1763666"/>
                <a:gd name="connsiteY15" fmla="*/ 1242469 h 1895518"/>
                <a:gd name="connsiteX16" fmla="*/ 226238 w 1763666"/>
                <a:gd name="connsiteY16" fmla="*/ 1881969 h 1895518"/>
                <a:gd name="connsiteX17" fmla="*/ 165028 w 1763666"/>
                <a:gd name="connsiteY17" fmla="*/ 1895518 h 1895518"/>
                <a:gd name="connsiteX18" fmla="*/ 141616 w 1763666"/>
                <a:gd name="connsiteY18" fmla="*/ 1891351 h 1895518"/>
                <a:gd name="connsiteX19" fmla="*/ 141098 w 1763666"/>
                <a:gd name="connsiteY19" fmla="*/ 1891399 h 1895518"/>
                <a:gd name="connsiteX20" fmla="*/ 136720 w 1763666"/>
                <a:gd name="connsiteY20" fmla="*/ 1890478 h 1895518"/>
                <a:gd name="connsiteX21" fmla="*/ 105438 w 1763666"/>
                <a:gd name="connsiteY21" fmla="*/ 1884912 h 1895518"/>
                <a:gd name="connsiteX22" fmla="*/ 95393 w 1763666"/>
                <a:gd name="connsiteY22" fmla="*/ 1878606 h 1895518"/>
                <a:gd name="connsiteX23" fmla="*/ 81312 w 1763666"/>
                <a:gd name="connsiteY23" fmla="*/ 1872526 h 1895518"/>
                <a:gd name="connsiteX24" fmla="*/ 68430 w 1763666"/>
                <a:gd name="connsiteY24" fmla="*/ 1861682 h 1895518"/>
                <a:gd name="connsiteX25" fmla="*/ 54177 w 1763666"/>
                <a:gd name="connsiteY25" fmla="*/ 1852733 h 1895518"/>
                <a:gd name="connsiteX26" fmla="*/ 44094 w 1763666"/>
                <a:gd name="connsiteY26" fmla="*/ 1841192 h 1895518"/>
                <a:gd name="connsiteX27" fmla="*/ 35013 w 1763666"/>
                <a:gd name="connsiteY27" fmla="*/ 1833548 h 1895518"/>
                <a:gd name="connsiteX28" fmla="*/ 20129 w 1763666"/>
                <a:gd name="connsiteY28" fmla="*/ 1805420 h 1895518"/>
                <a:gd name="connsiteX29" fmla="*/ 17940 w 1763666"/>
                <a:gd name="connsiteY29" fmla="*/ 1801573 h 1895518"/>
                <a:gd name="connsiteX30" fmla="*/ 17830 w 1763666"/>
                <a:gd name="connsiteY30" fmla="*/ 1801073 h 1895518"/>
                <a:gd name="connsiteX31" fmla="*/ 6708 w 1763666"/>
                <a:gd name="connsiteY31" fmla="*/ 1780049 h 1895518"/>
                <a:gd name="connsiteX32" fmla="*/ 908 w 1763666"/>
                <a:gd name="connsiteY32" fmla="*/ 1717625 h 1895518"/>
                <a:gd name="connsiteX33" fmla="*/ 34050 w 1763666"/>
                <a:gd name="connsiteY33" fmla="*/ 1407750 h 1895518"/>
                <a:gd name="connsiteX34" fmla="*/ 435184 w 1763666"/>
                <a:gd name="connsiteY34" fmla="*/ 1230035 h 1895518"/>
                <a:gd name="connsiteX35" fmla="*/ 510466 w 1763666"/>
                <a:gd name="connsiteY35" fmla="*/ 1112170 h 1895518"/>
                <a:gd name="connsiteX36" fmla="*/ 505309 w 1763666"/>
                <a:gd name="connsiteY36" fmla="*/ 1088869 h 1895518"/>
                <a:gd name="connsiteX37" fmla="*/ 505382 w 1763666"/>
                <a:gd name="connsiteY37" fmla="*/ 1086862 h 1895518"/>
                <a:gd name="connsiteX38" fmla="*/ 504050 w 1763666"/>
                <a:gd name="connsiteY38" fmla="*/ 1083181 h 1895518"/>
                <a:gd name="connsiteX39" fmla="*/ 499609 w 1763666"/>
                <a:gd name="connsiteY39" fmla="*/ 1063118 h 1895518"/>
                <a:gd name="connsiteX40" fmla="*/ 491847 w 1763666"/>
                <a:gd name="connsiteY40" fmla="*/ 1049484 h 1895518"/>
                <a:gd name="connsiteX41" fmla="*/ 488869 w 1763666"/>
                <a:gd name="connsiteY41" fmla="*/ 1041260 h 1895518"/>
                <a:gd name="connsiteX42" fmla="*/ 454940 w 1763666"/>
                <a:gd name="connsiteY42" fmla="*/ 1004208 h 1895518"/>
                <a:gd name="connsiteX43" fmla="*/ 104546 w 1763666"/>
                <a:gd name="connsiteY43" fmla="*/ 748649 h 1895518"/>
                <a:gd name="connsiteX44" fmla="*/ 168812 w 1763666"/>
                <a:gd name="connsiteY44" fmla="*/ 147800 h 1895518"/>
                <a:gd name="connsiteX45" fmla="*/ 171359 w 1763666"/>
                <a:gd name="connsiteY45" fmla="*/ 139730 h 1895518"/>
                <a:gd name="connsiteX46" fmla="*/ 172022 w 1763666"/>
                <a:gd name="connsiteY46" fmla="*/ 121818 h 1895518"/>
                <a:gd name="connsiteX47" fmla="*/ 198210 w 1763666"/>
                <a:gd name="connsiteY47" fmla="*/ 64856 h 1895518"/>
                <a:gd name="connsiteX48" fmla="*/ 301354 w 1763666"/>
                <a:gd name="connsiteY48" fmla="*/ 1909 h 189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63666" h="1895518">
                  <a:moveTo>
                    <a:pt x="362129" y="111774"/>
                  </a:moveTo>
                  <a:cubicBezTo>
                    <a:pt x="292427" y="111774"/>
                    <a:pt x="235922" y="168279"/>
                    <a:pt x="235922" y="237981"/>
                  </a:cubicBezTo>
                  <a:cubicBezTo>
                    <a:pt x="235922" y="307683"/>
                    <a:pt x="292427" y="364188"/>
                    <a:pt x="362129" y="364188"/>
                  </a:cubicBezTo>
                  <a:cubicBezTo>
                    <a:pt x="431831" y="364188"/>
                    <a:pt x="488336" y="307683"/>
                    <a:pt x="488336" y="237981"/>
                  </a:cubicBezTo>
                  <a:cubicBezTo>
                    <a:pt x="488336" y="168279"/>
                    <a:pt x="431831" y="111774"/>
                    <a:pt x="362129" y="111774"/>
                  </a:cubicBezTo>
                  <a:close/>
                  <a:moveTo>
                    <a:pt x="301354" y="1909"/>
                  </a:moveTo>
                  <a:cubicBezTo>
                    <a:pt x="341273" y="-4338"/>
                    <a:pt x="383574" y="4643"/>
                    <a:pt x="418797" y="30333"/>
                  </a:cubicBezTo>
                  <a:lnTo>
                    <a:pt x="1694353" y="960658"/>
                  </a:lnTo>
                  <a:cubicBezTo>
                    <a:pt x="1711967" y="973504"/>
                    <a:pt x="1726141" y="989308"/>
                    <a:pt x="1736692" y="1006894"/>
                  </a:cubicBezTo>
                  <a:lnTo>
                    <a:pt x="1740409" y="1017158"/>
                  </a:lnTo>
                  <a:lnTo>
                    <a:pt x="1750096" y="1034171"/>
                  </a:lnTo>
                  <a:lnTo>
                    <a:pt x="1755638" y="1059208"/>
                  </a:lnTo>
                  <a:lnTo>
                    <a:pt x="1757300" y="1063801"/>
                  </a:lnTo>
                  <a:lnTo>
                    <a:pt x="1757209" y="1066306"/>
                  </a:lnTo>
                  <a:lnTo>
                    <a:pt x="1763644" y="1095383"/>
                  </a:lnTo>
                  <a:cubicBezTo>
                    <a:pt x="1764685" y="1156899"/>
                    <a:pt x="1729490" y="1215980"/>
                    <a:pt x="1669700" y="1242469"/>
                  </a:cubicBezTo>
                  <a:lnTo>
                    <a:pt x="226238" y="1881969"/>
                  </a:lnTo>
                  <a:cubicBezTo>
                    <a:pt x="206307" y="1890799"/>
                    <a:pt x="185532" y="1895171"/>
                    <a:pt x="165028" y="1895518"/>
                  </a:cubicBezTo>
                  <a:lnTo>
                    <a:pt x="141616" y="1891351"/>
                  </a:lnTo>
                  <a:lnTo>
                    <a:pt x="141098" y="1891399"/>
                  </a:lnTo>
                  <a:lnTo>
                    <a:pt x="136720" y="1890478"/>
                  </a:lnTo>
                  <a:lnTo>
                    <a:pt x="105438" y="1884912"/>
                  </a:lnTo>
                  <a:lnTo>
                    <a:pt x="95393" y="1878606"/>
                  </a:lnTo>
                  <a:lnTo>
                    <a:pt x="81312" y="1872526"/>
                  </a:lnTo>
                  <a:lnTo>
                    <a:pt x="68430" y="1861682"/>
                  </a:lnTo>
                  <a:lnTo>
                    <a:pt x="54177" y="1852733"/>
                  </a:lnTo>
                  <a:lnTo>
                    <a:pt x="44094" y="1841192"/>
                  </a:lnTo>
                  <a:lnTo>
                    <a:pt x="35013" y="1833548"/>
                  </a:lnTo>
                  <a:lnTo>
                    <a:pt x="20129" y="1805420"/>
                  </a:lnTo>
                  <a:lnTo>
                    <a:pt x="17940" y="1801573"/>
                  </a:lnTo>
                  <a:lnTo>
                    <a:pt x="17830" y="1801073"/>
                  </a:lnTo>
                  <a:lnTo>
                    <a:pt x="6708" y="1780049"/>
                  </a:lnTo>
                  <a:cubicBezTo>
                    <a:pt x="773" y="1760419"/>
                    <a:pt x="-1411" y="1739300"/>
                    <a:pt x="908" y="1717625"/>
                  </a:cubicBezTo>
                  <a:lnTo>
                    <a:pt x="34050" y="1407750"/>
                  </a:lnTo>
                  <a:lnTo>
                    <a:pt x="435184" y="1230035"/>
                  </a:lnTo>
                  <a:cubicBezTo>
                    <a:pt x="483097" y="1208808"/>
                    <a:pt x="511300" y="1161465"/>
                    <a:pt x="510466" y="1112170"/>
                  </a:cubicBezTo>
                  <a:lnTo>
                    <a:pt x="505309" y="1088869"/>
                  </a:lnTo>
                  <a:lnTo>
                    <a:pt x="505382" y="1086862"/>
                  </a:lnTo>
                  <a:lnTo>
                    <a:pt x="504050" y="1083181"/>
                  </a:lnTo>
                  <a:lnTo>
                    <a:pt x="499609" y="1063118"/>
                  </a:lnTo>
                  <a:lnTo>
                    <a:pt x="491847" y="1049484"/>
                  </a:lnTo>
                  <a:lnTo>
                    <a:pt x="488869" y="1041260"/>
                  </a:lnTo>
                  <a:cubicBezTo>
                    <a:pt x="480413" y="1027168"/>
                    <a:pt x="469054" y="1014502"/>
                    <a:pt x="454940" y="1004208"/>
                  </a:cubicBezTo>
                  <a:lnTo>
                    <a:pt x="104546" y="748649"/>
                  </a:lnTo>
                  <a:lnTo>
                    <a:pt x="168812" y="147800"/>
                  </a:lnTo>
                  <a:lnTo>
                    <a:pt x="171359" y="139730"/>
                  </a:lnTo>
                  <a:lnTo>
                    <a:pt x="172022" y="121818"/>
                  </a:lnTo>
                  <a:cubicBezTo>
                    <a:pt x="176697" y="101849"/>
                    <a:pt x="185365" y="82468"/>
                    <a:pt x="198210" y="64856"/>
                  </a:cubicBezTo>
                  <a:cubicBezTo>
                    <a:pt x="223900" y="29633"/>
                    <a:pt x="261436" y="8158"/>
                    <a:pt x="301354" y="1909"/>
                  </a:cubicBezTo>
                  <a:close/>
                </a:path>
              </a:pathLst>
            </a:custGeom>
            <a:solidFill>
              <a:schemeClr val="bg1">
                <a:lumMod val="8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dirty="0">
                <a:solidFill>
                  <a:srgbClr val="FFFFFF"/>
                </a:solidFill>
                <a:latin typeface="微软雅黑" panose="020B0503020204020204" pitchFamily="34" charset="-122"/>
              </a:endParaRPr>
            </a:p>
          </p:txBody>
        </p:sp>
        <p:cxnSp>
          <p:nvCxnSpPr>
            <p:cNvPr id="85" name="直接箭头连接符 84"/>
            <p:cNvCxnSpPr/>
            <p:nvPr/>
          </p:nvCxnSpPr>
          <p:spPr>
            <a:xfrm flipV="1">
              <a:off x="9657743" y="2545121"/>
              <a:ext cx="0" cy="504825"/>
            </a:xfrm>
            <a:prstGeom prst="straightConnector1">
              <a:avLst/>
            </a:prstGeom>
            <a:noFill/>
            <a:ln w="38100">
              <a:solidFill>
                <a:srgbClr val="02B3C5"/>
              </a:solidFill>
              <a:miter lim="800000"/>
              <a:headEnd type="none" w="med" len="med"/>
              <a:tailEnd type="triangle" w="med" len="med"/>
            </a:ln>
            <a:effectLst/>
          </p:spPr>
        </p:cxnSp>
        <p:sp>
          <p:nvSpPr>
            <p:cNvPr id="86" name="文本框 9"/>
            <p:cNvSpPr txBox="1">
              <a:spLocks noChangeArrowheads="1"/>
            </p:cNvSpPr>
            <p:nvPr/>
          </p:nvSpPr>
          <p:spPr bwMode="auto">
            <a:xfrm>
              <a:off x="10029706" y="3811878"/>
              <a:ext cx="794253" cy="69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B0604020202020204" charset="0"/>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B0604020202020204" charset="0"/>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B0604020202020204" charset="0"/>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B0604020202020204" charset="0"/>
                  <a:ea typeface="微软雅黑" panose="020B0503020204020204" pitchFamily="34" charset="-122"/>
                </a:defRPr>
              </a:lvl9pPr>
            </a:lstStyle>
            <a:p>
              <a:pPr>
                <a:lnSpc>
                  <a:spcPct val="100000"/>
                </a:lnSpc>
                <a:spcBef>
                  <a:spcPct val="0"/>
                </a:spcBef>
                <a:buFontTx/>
                <a:buNone/>
              </a:pPr>
              <a:r>
                <a:rPr lang="en-US" altLang="zh-CN" sz="3000" dirty="0">
                  <a:solidFill>
                    <a:schemeClr val="tx1">
                      <a:lumMod val="85000"/>
                      <a:lumOff val="15000"/>
                    </a:schemeClr>
                  </a:solidFill>
                  <a:latin typeface="微软雅黑" panose="020B0503020204020204" pitchFamily="34" charset="-122"/>
                </a:rPr>
                <a:t>07</a:t>
              </a:r>
              <a:endParaRPr lang="zh-CN" altLang="en-US" sz="3000" dirty="0">
                <a:solidFill>
                  <a:schemeClr val="tx1">
                    <a:lumMod val="85000"/>
                    <a:lumOff val="15000"/>
                  </a:schemeClr>
                </a:solidFill>
                <a:latin typeface="微软雅黑" panose="020B0503020204020204" pitchFamily="34" charset="-122"/>
              </a:endParaRPr>
            </a:p>
          </p:txBody>
        </p:sp>
      </p:grpSp>
      <p:sp>
        <p:nvSpPr>
          <p:cNvPr id="87" name="矩形 86"/>
          <p:cNvSpPr/>
          <p:nvPr/>
        </p:nvSpPr>
        <p:spPr>
          <a:xfrm>
            <a:off x="8819483" y="1772816"/>
            <a:ext cx="2304164" cy="830997"/>
          </a:xfrm>
          <a:prstGeom prst="rect">
            <a:avLst/>
          </a:prstGeom>
          <a:noFill/>
        </p:spPr>
        <p:txBody>
          <a:bodyPr wrap="square" rtlCol="0">
            <a:spAutoFit/>
          </a:bodyPr>
          <a:lstStyle/>
          <a:p>
            <a:pPr lvl="0"/>
            <a:r>
              <a:rPr lang="zh-CN" altLang="en-US" sz="1600" dirty="0">
                <a:solidFill>
                  <a:srgbClr val="525252"/>
                </a:solidFill>
              </a:rPr>
              <a:t>点击添加文字说明或复制文本粘贴自此内容要言简意赅</a:t>
            </a:r>
          </a:p>
        </p:txBody>
      </p:sp>
      <p:sp>
        <p:nvSpPr>
          <p:cNvPr id="88" name="矩形 87"/>
          <p:cNvSpPr/>
          <p:nvPr/>
        </p:nvSpPr>
        <p:spPr>
          <a:xfrm>
            <a:off x="7210851" y="5425388"/>
            <a:ext cx="2340739" cy="830997"/>
          </a:xfrm>
          <a:prstGeom prst="rect">
            <a:avLst/>
          </a:prstGeom>
          <a:noFill/>
        </p:spPr>
        <p:txBody>
          <a:bodyPr wrap="square" rtlCol="0">
            <a:spAutoFit/>
          </a:bodyPr>
          <a:lstStyle/>
          <a:p>
            <a:pPr lvl="0"/>
            <a:r>
              <a:rPr lang="zh-CN" altLang="en-US" sz="1600" dirty="0">
                <a:solidFill>
                  <a:srgbClr val="525252"/>
                </a:solidFill>
              </a:rPr>
              <a:t>点击添加文字说明或复制文本粘贴自此内容要言简意赅</a:t>
            </a:r>
          </a:p>
        </p:txBody>
      </p:sp>
      <p:sp>
        <p:nvSpPr>
          <p:cNvPr id="89" name="TextBox 88"/>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1668072106"/>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left)">
                                      <p:cBhvr>
                                        <p:cTn id="7" dur="500"/>
                                        <p:tgtEl>
                                          <p:spTgt spid="8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left)">
                                      <p:cBhvr>
                                        <p:cTn id="11" dur="500"/>
                                        <p:tgtEl>
                                          <p:spTgt spid="54"/>
                                        </p:tgtEl>
                                      </p:cBhvr>
                                    </p:animEffect>
                                  </p:childTnLst>
                                </p:cTn>
                              </p:par>
                              <p:par>
                                <p:cTn id="12" presetID="23" presetClass="entr" presetSubtype="16" fill="hold" grpId="0" nodeType="withEffect">
                                  <p:stCondLst>
                                    <p:cond delay="300"/>
                                  </p:stCondLst>
                                  <p:iterate type="lt">
                                    <p:tmPct val="2667"/>
                                  </p:iterate>
                                  <p:childTnLst>
                                    <p:set>
                                      <p:cBhvr>
                                        <p:cTn id="13" dur="1" fill="hold">
                                          <p:stCondLst>
                                            <p:cond delay="0"/>
                                          </p:stCondLst>
                                        </p:cTn>
                                        <p:tgtEl>
                                          <p:spTgt spid="74"/>
                                        </p:tgtEl>
                                        <p:attrNameLst>
                                          <p:attrName>style.visibility</p:attrName>
                                        </p:attrNameLst>
                                      </p:cBhvr>
                                      <p:to>
                                        <p:strVal val="visible"/>
                                      </p:to>
                                    </p:set>
                                    <p:anim calcmode="lin" valueType="num">
                                      <p:cBhvr>
                                        <p:cTn id="14" dur="500" fill="hold"/>
                                        <p:tgtEl>
                                          <p:spTgt spid="74"/>
                                        </p:tgtEl>
                                        <p:attrNameLst>
                                          <p:attrName>ppt_w</p:attrName>
                                        </p:attrNameLst>
                                      </p:cBhvr>
                                      <p:tavLst>
                                        <p:tav tm="0">
                                          <p:val>
                                            <p:fltVal val="0"/>
                                          </p:val>
                                        </p:tav>
                                        <p:tav tm="100000">
                                          <p:val>
                                            <p:strVal val="#ppt_w"/>
                                          </p:val>
                                        </p:tav>
                                      </p:tavLst>
                                    </p:anim>
                                    <p:anim calcmode="lin" valueType="num">
                                      <p:cBhvr>
                                        <p:cTn id="15" dur="500" fill="hold"/>
                                        <p:tgtEl>
                                          <p:spTgt spid="74"/>
                                        </p:tgtEl>
                                        <p:attrNameLst>
                                          <p:attrName>ppt_h</p:attrName>
                                        </p:attrNameLst>
                                      </p:cBhvr>
                                      <p:tavLst>
                                        <p:tav tm="0">
                                          <p:val>
                                            <p:fltVal val="0"/>
                                          </p:val>
                                        </p:tav>
                                        <p:tav tm="100000">
                                          <p:val>
                                            <p:strVal val="#ppt_h"/>
                                          </p:val>
                                        </p:tav>
                                      </p:tavLst>
                                    </p:anim>
                                  </p:childTnLst>
                                </p:cTn>
                              </p:par>
                              <p:par>
                                <p:cTn id="16" presetID="22" presetClass="entr" presetSubtype="8" fill="hold" nodeType="withEffect">
                                  <p:stCondLst>
                                    <p:cond delay="400"/>
                                  </p:stCondLst>
                                  <p:childTnLst>
                                    <p:set>
                                      <p:cBhvr>
                                        <p:cTn id="17" dur="1" fill="hold">
                                          <p:stCondLst>
                                            <p:cond delay="0"/>
                                          </p:stCondLst>
                                        </p:cTn>
                                        <p:tgtEl>
                                          <p:spTgt spid="58"/>
                                        </p:tgtEl>
                                        <p:attrNameLst>
                                          <p:attrName>style.visibility</p:attrName>
                                        </p:attrNameLst>
                                      </p:cBhvr>
                                      <p:to>
                                        <p:strVal val="visible"/>
                                      </p:to>
                                    </p:set>
                                    <p:animEffect transition="in" filter="wipe(left)">
                                      <p:cBhvr>
                                        <p:cTn id="18" dur="500"/>
                                        <p:tgtEl>
                                          <p:spTgt spid="58"/>
                                        </p:tgtEl>
                                      </p:cBhvr>
                                    </p:animEffect>
                                  </p:childTnLst>
                                </p:cTn>
                              </p:par>
                              <p:par>
                                <p:cTn id="19" presetID="23" presetClass="entr" presetSubtype="16" fill="hold" grpId="0" nodeType="withEffect">
                                  <p:stCondLst>
                                    <p:cond delay="700"/>
                                  </p:stCondLst>
                                  <p:iterate type="lt">
                                    <p:tmPct val="2667"/>
                                  </p:iterate>
                                  <p:childTnLst>
                                    <p:set>
                                      <p:cBhvr>
                                        <p:cTn id="20" dur="1" fill="hold">
                                          <p:stCondLst>
                                            <p:cond delay="0"/>
                                          </p:stCondLst>
                                        </p:cTn>
                                        <p:tgtEl>
                                          <p:spTgt spid="78"/>
                                        </p:tgtEl>
                                        <p:attrNameLst>
                                          <p:attrName>style.visibility</p:attrName>
                                        </p:attrNameLst>
                                      </p:cBhvr>
                                      <p:to>
                                        <p:strVal val="visible"/>
                                      </p:to>
                                    </p:set>
                                    <p:anim calcmode="lin" valueType="num">
                                      <p:cBhvr>
                                        <p:cTn id="21" dur="500" fill="hold"/>
                                        <p:tgtEl>
                                          <p:spTgt spid="78"/>
                                        </p:tgtEl>
                                        <p:attrNameLst>
                                          <p:attrName>ppt_w</p:attrName>
                                        </p:attrNameLst>
                                      </p:cBhvr>
                                      <p:tavLst>
                                        <p:tav tm="0">
                                          <p:val>
                                            <p:fltVal val="0"/>
                                          </p:val>
                                        </p:tav>
                                        <p:tav tm="100000">
                                          <p:val>
                                            <p:strVal val="#ppt_w"/>
                                          </p:val>
                                        </p:tav>
                                      </p:tavLst>
                                    </p:anim>
                                    <p:anim calcmode="lin" valueType="num">
                                      <p:cBhvr>
                                        <p:cTn id="22" dur="500" fill="hold"/>
                                        <p:tgtEl>
                                          <p:spTgt spid="78"/>
                                        </p:tgtEl>
                                        <p:attrNameLst>
                                          <p:attrName>ppt_h</p:attrName>
                                        </p:attrNameLst>
                                      </p:cBhvr>
                                      <p:tavLst>
                                        <p:tav tm="0">
                                          <p:val>
                                            <p:fltVal val="0"/>
                                          </p:val>
                                        </p:tav>
                                        <p:tav tm="100000">
                                          <p:val>
                                            <p:strVal val="#ppt_h"/>
                                          </p:val>
                                        </p:tav>
                                      </p:tavLst>
                                    </p:anim>
                                  </p:childTnLst>
                                </p:cTn>
                              </p:par>
                              <p:par>
                                <p:cTn id="23" presetID="22" presetClass="entr" presetSubtype="8" fill="hold" nodeType="withEffect">
                                  <p:stCondLst>
                                    <p:cond delay="90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par>
                                <p:cTn id="26" presetID="23" presetClass="entr" presetSubtype="16" fill="hold" grpId="0" nodeType="withEffect">
                                  <p:stCondLst>
                                    <p:cond delay="1100"/>
                                  </p:stCondLst>
                                  <p:iterate type="lt">
                                    <p:tmPct val="2667"/>
                                  </p:iterate>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childTnLst>
                                </p:cTn>
                              </p:par>
                              <p:par>
                                <p:cTn id="30" presetID="22" presetClass="entr" presetSubtype="8" fill="hold" nodeType="withEffect">
                                  <p:stCondLst>
                                    <p:cond delay="1300"/>
                                  </p:stCondLst>
                                  <p:childTnLst>
                                    <p:set>
                                      <p:cBhvr>
                                        <p:cTn id="31" dur="1" fill="hold">
                                          <p:stCondLst>
                                            <p:cond delay="0"/>
                                          </p:stCondLst>
                                        </p:cTn>
                                        <p:tgtEl>
                                          <p:spTgt spid="66"/>
                                        </p:tgtEl>
                                        <p:attrNameLst>
                                          <p:attrName>style.visibility</p:attrName>
                                        </p:attrNameLst>
                                      </p:cBhvr>
                                      <p:to>
                                        <p:strVal val="visible"/>
                                      </p:to>
                                    </p:set>
                                    <p:animEffect transition="in" filter="wipe(left)">
                                      <p:cBhvr>
                                        <p:cTn id="32" dur="500"/>
                                        <p:tgtEl>
                                          <p:spTgt spid="66"/>
                                        </p:tgtEl>
                                      </p:cBhvr>
                                    </p:animEffect>
                                  </p:childTnLst>
                                </p:cTn>
                              </p:par>
                              <p:par>
                                <p:cTn id="33" presetID="23" presetClass="entr" presetSubtype="16" fill="hold" grpId="0" nodeType="withEffect">
                                  <p:stCondLst>
                                    <p:cond delay="1700"/>
                                  </p:stCondLst>
                                  <p:iterate type="lt">
                                    <p:tmPct val="2667"/>
                                  </p:iterate>
                                  <p:childTnLst>
                                    <p:set>
                                      <p:cBhvr>
                                        <p:cTn id="34" dur="1" fill="hold">
                                          <p:stCondLst>
                                            <p:cond delay="0"/>
                                          </p:stCondLst>
                                        </p:cTn>
                                        <p:tgtEl>
                                          <p:spTgt spid="77"/>
                                        </p:tgtEl>
                                        <p:attrNameLst>
                                          <p:attrName>style.visibility</p:attrName>
                                        </p:attrNameLst>
                                      </p:cBhvr>
                                      <p:to>
                                        <p:strVal val="visible"/>
                                      </p:to>
                                    </p:set>
                                    <p:anim calcmode="lin" valueType="num">
                                      <p:cBhvr>
                                        <p:cTn id="35" dur="500" fill="hold"/>
                                        <p:tgtEl>
                                          <p:spTgt spid="77"/>
                                        </p:tgtEl>
                                        <p:attrNameLst>
                                          <p:attrName>ppt_w</p:attrName>
                                        </p:attrNameLst>
                                      </p:cBhvr>
                                      <p:tavLst>
                                        <p:tav tm="0">
                                          <p:val>
                                            <p:fltVal val="0"/>
                                          </p:val>
                                        </p:tav>
                                        <p:tav tm="100000">
                                          <p:val>
                                            <p:strVal val="#ppt_w"/>
                                          </p:val>
                                        </p:tav>
                                      </p:tavLst>
                                    </p:anim>
                                    <p:anim calcmode="lin" valueType="num">
                                      <p:cBhvr>
                                        <p:cTn id="36" dur="500" fill="hold"/>
                                        <p:tgtEl>
                                          <p:spTgt spid="77"/>
                                        </p:tgtEl>
                                        <p:attrNameLst>
                                          <p:attrName>ppt_h</p:attrName>
                                        </p:attrNameLst>
                                      </p:cBhvr>
                                      <p:tavLst>
                                        <p:tav tm="0">
                                          <p:val>
                                            <p:fltVal val="0"/>
                                          </p:val>
                                        </p:tav>
                                        <p:tav tm="100000">
                                          <p:val>
                                            <p:strVal val="#ppt_h"/>
                                          </p:val>
                                        </p:tav>
                                      </p:tavLst>
                                    </p:anim>
                                  </p:childTnLst>
                                </p:cTn>
                              </p:par>
                              <p:par>
                                <p:cTn id="37" presetID="22" presetClass="entr" presetSubtype="8" fill="hold" nodeType="withEffect">
                                  <p:stCondLst>
                                    <p:cond delay="190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par>
                                <p:cTn id="40" presetID="23" presetClass="entr" presetSubtype="16" fill="hold" grpId="0" nodeType="withEffect">
                                  <p:stCondLst>
                                    <p:cond delay="2200"/>
                                  </p:stCondLst>
                                  <p:iterate type="lt">
                                    <p:tmPct val="2667"/>
                                  </p:iterate>
                                  <p:childTnLst>
                                    <p:set>
                                      <p:cBhvr>
                                        <p:cTn id="41" dur="1" fill="hold">
                                          <p:stCondLst>
                                            <p:cond delay="0"/>
                                          </p:stCondLst>
                                        </p:cTn>
                                        <p:tgtEl>
                                          <p:spTgt spid="76"/>
                                        </p:tgtEl>
                                        <p:attrNameLst>
                                          <p:attrName>style.visibility</p:attrName>
                                        </p:attrNameLst>
                                      </p:cBhvr>
                                      <p:to>
                                        <p:strVal val="visible"/>
                                      </p:to>
                                    </p:set>
                                    <p:anim calcmode="lin" valueType="num">
                                      <p:cBhvr>
                                        <p:cTn id="42" dur="500" fill="hold"/>
                                        <p:tgtEl>
                                          <p:spTgt spid="76"/>
                                        </p:tgtEl>
                                        <p:attrNameLst>
                                          <p:attrName>ppt_w</p:attrName>
                                        </p:attrNameLst>
                                      </p:cBhvr>
                                      <p:tavLst>
                                        <p:tav tm="0">
                                          <p:val>
                                            <p:fltVal val="0"/>
                                          </p:val>
                                        </p:tav>
                                        <p:tav tm="100000">
                                          <p:val>
                                            <p:strVal val="#ppt_w"/>
                                          </p:val>
                                        </p:tav>
                                      </p:tavLst>
                                    </p:anim>
                                    <p:anim calcmode="lin" valueType="num">
                                      <p:cBhvr>
                                        <p:cTn id="43" dur="500" fill="hold"/>
                                        <p:tgtEl>
                                          <p:spTgt spid="76"/>
                                        </p:tgtEl>
                                        <p:attrNameLst>
                                          <p:attrName>ppt_h</p:attrName>
                                        </p:attrNameLst>
                                      </p:cBhvr>
                                      <p:tavLst>
                                        <p:tav tm="0">
                                          <p:val>
                                            <p:fltVal val="0"/>
                                          </p:val>
                                        </p:tav>
                                        <p:tav tm="100000">
                                          <p:val>
                                            <p:strVal val="#ppt_h"/>
                                          </p:val>
                                        </p:tav>
                                      </p:tavLst>
                                    </p:anim>
                                  </p:childTnLst>
                                </p:cTn>
                              </p:par>
                              <p:par>
                                <p:cTn id="44" presetID="22" presetClass="entr" presetSubtype="8" fill="hold" nodeType="withEffect">
                                  <p:stCondLst>
                                    <p:cond delay="2400"/>
                                  </p:stCondLst>
                                  <p:childTnLst>
                                    <p:set>
                                      <p:cBhvr>
                                        <p:cTn id="45" dur="1" fill="hold">
                                          <p:stCondLst>
                                            <p:cond delay="0"/>
                                          </p:stCondLst>
                                        </p:cTn>
                                        <p:tgtEl>
                                          <p:spTgt spid="79"/>
                                        </p:tgtEl>
                                        <p:attrNameLst>
                                          <p:attrName>style.visibility</p:attrName>
                                        </p:attrNameLst>
                                      </p:cBhvr>
                                      <p:to>
                                        <p:strVal val="visible"/>
                                      </p:to>
                                    </p:set>
                                    <p:animEffect transition="in" filter="wipe(left)">
                                      <p:cBhvr>
                                        <p:cTn id="46" dur="500"/>
                                        <p:tgtEl>
                                          <p:spTgt spid="79"/>
                                        </p:tgtEl>
                                      </p:cBhvr>
                                    </p:animEffect>
                                  </p:childTnLst>
                                </p:cTn>
                              </p:par>
                              <p:par>
                                <p:cTn id="47" presetID="23" presetClass="entr" presetSubtype="16" fill="hold" grpId="0" nodeType="withEffect">
                                  <p:stCondLst>
                                    <p:cond delay="2700"/>
                                  </p:stCondLst>
                                  <p:iterate type="lt">
                                    <p:tmPct val="2667"/>
                                  </p:iterate>
                                  <p:childTnLst>
                                    <p:set>
                                      <p:cBhvr>
                                        <p:cTn id="48" dur="1" fill="hold">
                                          <p:stCondLst>
                                            <p:cond delay="0"/>
                                          </p:stCondLst>
                                        </p:cTn>
                                        <p:tgtEl>
                                          <p:spTgt spid="88"/>
                                        </p:tgtEl>
                                        <p:attrNameLst>
                                          <p:attrName>style.visibility</p:attrName>
                                        </p:attrNameLst>
                                      </p:cBhvr>
                                      <p:to>
                                        <p:strVal val="visible"/>
                                      </p:to>
                                    </p:set>
                                    <p:anim calcmode="lin" valueType="num">
                                      <p:cBhvr>
                                        <p:cTn id="49" dur="500" fill="hold"/>
                                        <p:tgtEl>
                                          <p:spTgt spid="88"/>
                                        </p:tgtEl>
                                        <p:attrNameLst>
                                          <p:attrName>ppt_w</p:attrName>
                                        </p:attrNameLst>
                                      </p:cBhvr>
                                      <p:tavLst>
                                        <p:tav tm="0">
                                          <p:val>
                                            <p:fltVal val="0"/>
                                          </p:val>
                                        </p:tav>
                                        <p:tav tm="100000">
                                          <p:val>
                                            <p:strVal val="#ppt_w"/>
                                          </p:val>
                                        </p:tav>
                                      </p:tavLst>
                                    </p:anim>
                                    <p:anim calcmode="lin" valueType="num">
                                      <p:cBhvr>
                                        <p:cTn id="50" dur="500" fill="hold"/>
                                        <p:tgtEl>
                                          <p:spTgt spid="88"/>
                                        </p:tgtEl>
                                        <p:attrNameLst>
                                          <p:attrName>ppt_h</p:attrName>
                                        </p:attrNameLst>
                                      </p:cBhvr>
                                      <p:tavLst>
                                        <p:tav tm="0">
                                          <p:val>
                                            <p:fltVal val="0"/>
                                          </p:val>
                                        </p:tav>
                                        <p:tav tm="100000">
                                          <p:val>
                                            <p:strVal val="#ppt_h"/>
                                          </p:val>
                                        </p:tav>
                                      </p:tavLst>
                                    </p:anim>
                                  </p:childTnLst>
                                </p:cTn>
                              </p:par>
                              <p:par>
                                <p:cTn id="51" presetID="22" presetClass="entr" presetSubtype="8" fill="hold" nodeType="withEffect">
                                  <p:stCondLst>
                                    <p:cond delay="2900"/>
                                  </p:stCondLst>
                                  <p:childTnLst>
                                    <p:set>
                                      <p:cBhvr>
                                        <p:cTn id="52" dur="1" fill="hold">
                                          <p:stCondLst>
                                            <p:cond delay="0"/>
                                          </p:stCondLst>
                                        </p:cTn>
                                        <p:tgtEl>
                                          <p:spTgt spid="83"/>
                                        </p:tgtEl>
                                        <p:attrNameLst>
                                          <p:attrName>style.visibility</p:attrName>
                                        </p:attrNameLst>
                                      </p:cBhvr>
                                      <p:to>
                                        <p:strVal val="visible"/>
                                      </p:to>
                                    </p:set>
                                    <p:animEffect transition="in" filter="wipe(left)">
                                      <p:cBhvr>
                                        <p:cTn id="53" dur="500"/>
                                        <p:tgtEl>
                                          <p:spTgt spid="83"/>
                                        </p:tgtEl>
                                      </p:cBhvr>
                                    </p:animEffect>
                                  </p:childTnLst>
                                </p:cTn>
                              </p:par>
                              <p:par>
                                <p:cTn id="54" presetID="23" presetClass="entr" presetSubtype="16" fill="hold" grpId="0" nodeType="withEffect">
                                  <p:stCondLst>
                                    <p:cond delay="3200"/>
                                  </p:stCondLst>
                                  <p:iterate type="lt">
                                    <p:tmPct val="2667"/>
                                  </p:iterate>
                                  <p:childTnLst>
                                    <p:set>
                                      <p:cBhvr>
                                        <p:cTn id="55" dur="1" fill="hold">
                                          <p:stCondLst>
                                            <p:cond delay="0"/>
                                          </p:stCondLst>
                                        </p:cTn>
                                        <p:tgtEl>
                                          <p:spTgt spid="87"/>
                                        </p:tgtEl>
                                        <p:attrNameLst>
                                          <p:attrName>style.visibility</p:attrName>
                                        </p:attrNameLst>
                                      </p:cBhvr>
                                      <p:to>
                                        <p:strVal val="visible"/>
                                      </p:to>
                                    </p:set>
                                    <p:anim calcmode="lin" valueType="num">
                                      <p:cBhvr>
                                        <p:cTn id="56" dur="500" fill="hold"/>
                                        <p:tgtEl>
                                          <p:spTgt spid="87"/>
                                        </p:tgtEl>
                                        <p:attrNameLst>
                                          <p:attrName>ppt_w</p:attrName>
                                        </p:attrNameLst>
                                      </p:cBhvr>
                                      <p:tavLst>
                                        <p:tav tm="0">
                                          <p:val>
                                            <p:fltVal val="0"/>
                                          </p:val>
                                        </p:tav>
                                        <p:tav tm="100000">
                                          <p:val>
                                            <p:strVal val="#ppt_w"/>
                                          </p:val>
                                        </p:tav>
                                      </p:tavLst>
                                    </p:anim>
                                    <p:anim calcmode="lin" valueType="num">
                                      <p:cBhvr>
                                        <p:cTn id="57"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87" grpId="0"/>
      <p:bldP spid="88" grpId="0"/>
      <p:bldP spid="8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组合 130"/>
          <p:cNvGrpSpPr/>
          <p:nvPr/>
        </p:nvGrpSpPr>
        <p:grpSpPr>
          <a:xfrm>
            <a:off x="1471126" y="1554485"/>
            <a:ext cx="2645638" cy="2643325"/>
            <a:chOff x="1519039" y="1602654"/>
            <a:chExt cx="2645638" cy="2643937"/>
          </a:xfrm>
        </p:grpSpPr>
        <p:sp>
          <p:nvSpPr>
            <p:cNvPr id="132" name="椭圆 131"/>
            <p:cNvSpPr/>
            <p:nvPr/>
          </p:nvSpPr>
          <p:spPr>
            <a:xfrm>
              <a:off x="1627728" y="1709642"/>
              <a:ext cx="2536949" cy="2536949"/>
            </a:xfrm>
            <a:prstGeom prst="ellipse">
              <a:avLst/>
            </a:prstGeom>
            <a:blipFill>
              <a:blip r:embed="rId3"/>
              <a:stretch>
                <a:fillRect l="-3111"/>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3" name="组合 132"/>
            <p:cNvGrpSpPr/>
            <p:nvPr/>
          </p:nvGrpSpPr>
          <p:grpSpPr>
            <a:xfrm>
              <a:off x="1519039" y="1602654"/>
              <a:ext cx="952894" cy="952894"/>
              <a:chOff x="4881965" y="2278250"/>
              <a:chExt cx="2169764" cy="2169764"/>
            </a:xfrm>
          </p:grpSpPr>
          <p:sp>
            <p:nvSpPr>
              <p:cNvPr id="134" name="椭圆 133"/>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5" name="椭圆 134"/>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椭圆 135"/>
              <p:cNvSpPr/>
              <p:nvPr/>
            </p:nvSpPr>
            <p:spPr>
              <a:xfrm>
                <a:off x="5279713" y="2675998"/>
                <a:ext cx="1374270" cy="1374270"/>
              </a:xfrm>
              <a:prstGeom prst="ellipse">
                <a:avLst/>
              </a:prstGeom>
              <a:solidFill>
                <a:schemeClr val="accent1"/>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137" name="组合 136"/>
          <p:cNvGrpSpPr/>
          <p:nvPr/>
        </p:nvGrpSpPr>
        <p:grpSpPr>
          <a:xfrm>
            <a:off x="982638" y="3504643"/>
            <a:ext cx="2882765" cy="2660660"/>
            <a:chOff x="464845" y="3915142"/>
            <a:chExt cx="2882765" cy="2661276"/>
          </a:xfrm>
        </p:grpSpPr>
        <p:sp>
          <p:nvSpPr>
            <p:cNvPr id="138" name="椭圆 137"/>
            <p:cNvSpPr/>
            <p:nvPr/>
          </p:nvSpPr>
          <p:spPr>
            <a:xfrm>
              <a:off x="686334" y="3915142"/>
              <a:ext cx="2661276" cy="2661276"/>
            </a:xfrm>
            <a:prstGeom prst="ellipse">
              <a:avLst/>
            </a:prstGeom>
            <a:blipFill>
              <a:blip r:embed="rId4"/>
              <a:stretch>
                <a:fillRect l="-3111"/>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9" name="组合 138"/>
            <p:cNvGrpSpPr/>
            <p:nvPr/>
          </p:nvGrpSpPr>
          <p:grpSpPr>
            <a:xfrm>
              <a:off x="464845" y="4323758"/>
              <a:ext cx="778215" cy="778215"/>
              <a:chOff x="4881965" y="2278250"/>
              <a:chExt cx="2169764" cy="2169764"/>
            </a:xfrm>
          </p:grpSpPr>
          <p:sp>
            <p:nvSpPr>
              <p:cNvPr id="140" name="椭圆 139"/>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1" name="椭圆 140"/>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2" name="椭圆 141"/>
              <p:cNvSpPr/>
              <p:nvPr/>
            </p:nvSpPr>
            <p:spPr>
              <a:xfrm>
                <a:off x="5279713" y="2675998"/>
                <a:ext cx="1374270" cy="1374270"/>
              </a:xfrm>
              <a:prstGeom prst="ellipse">
                <a:avLst/>
              </a:prstGeom>
              <a:solidFill>
                <a:schemeClr val="accent2"/>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143" name="组合 142"/>
          <p:cNvGrpSpPr/>
          <p:nvPr/>
        </p:nvGrpSpPr>
        <p:grpSpPr>
          <a:xfrm>
            <a:off x="3475793" y="1775742"/>
            <a:ext cx="2143398" cy="2474168"/>
            <a:chOff x="4422354" y="1602654"/>
            <a:chExt cx="2143398" cy="2474741"/>
          </a:xfrm>
        </p:grpSpPr>
        <p:sp>
          <p:nvSpPr>
            <p:cNvPr id="144" name="椭圆 143"/>
            <p:cNvSpPr/>
            <p:nvPr/>
          </p:nvSpPr>
          <p:spPr>
            <a:xfrm>
              <a:off x="4422354" y="1933997"/>
              <a:ext cx="2143398" cy="2143398"/>
            </a:xfrm>
            <a:prstGeom prst="ellipse">
              <a:avLst/>
            </a:prstGeom>
            <a:blipFill>
              <a:blip r:embed="rId5"/>
              <a:stretch>
                <a:fillRect l="-3111"/>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5" name="组合 144"/>
            <p:cNvGrpSpPr/>
            <p:nvPr/>
          </p:nvGrpSpPr>
          <p:grpSpPr>
            <a:xfrm>
              <a:off x="5318528" y="1602654"/>
              <a:ext cx="778215" cy="778215"/>
              <a:chOff x="4881965" y="2278250"/>
              <a:chExt cx="2169764" cy="2169764"/>
            </a:xfrm>
          </p:grpSpPr>
          <p:sp>
            <p:nvSpPr>
              <p:cNvPr id="146" name="椭圆 145"/>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椭圆 146"/>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8" name="椭圆 147"/>
              <p:cNvSpPr/>
              <p:nvPr/>
            </p:nvSpPr>
            <p:spPr>
              <a:xfrm>
                <a:off x="5279713" y="2675998"/>
                <a:ext cx="1374270" cy="1374270"/>
              </a:xfrm>
              <a:prstGeom prst="ellipse">
                <a:avLst/>
              </a:prstGeom>
              <a:solidFill>
                <a:schemeClr val="accent4"/>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49" name="文本框 79"/>
          <p:cNvSpPr txBox="1"/>
          <p:nvPr/>
        </p:nvSpPr>
        <p:spPr>
          <a:xfrm>
            <a:off x="6766790" y="1773733"/>
            <a:ext cx="3592155" cy="584640"/>
          </a:xfrm>
          <a:prstGeom prst="rect">
            <a:avLst/>
          </a:prstGeom>
          <a:noFill/>
        </p:spPr>
        <p:txBody>
          <a:bodyPr wrap="square" rtlCol="0">
            <a:spAutoFit/>
          </a:bodyPr>
          <a:lstStyle/>
          <a:p>
            <a:pPr algn="ctr"/>
            <a:r>
              <a:rPr lang="zh-CN" altLang="en-US" sz="3200" b="1" dirty="0">
                <a:solidFill>
                  <a:schemeClr val="accent6"/>
                </a:solidFill>
                <a:latin typeface="微软雅黑" pitchFamily="34" charset="-122"/>
                <a:ea typeface="微软雅黑" pitchFamily="34" charset="-122"/>
              </a:rPr>
              <a:t>在此添加内容</a:t>
            </a:r>
          </a:p>
        </p:txBody>
      </p:sp>
      <p:sp>
        <p:nvSpPr>
          <p:cNvPr id="150" name="文本框 80"/>
          <p:cNvSpPr txBox="1"/>
          <p:nvPr/>
        </p:nvSpPr>
        <p:spPr>
          <a:xfrm>
            <a:off x="6239222" y="2467938"/>
            <a:ext cx="4647289" cy="3748719"/>
          </a:xfrm>
          <a:prstGeom prst="rect">
            <a:avLst/>
          </a:prstGeom>
          <a:noFill/>
        </p:spPr>
        <p:txBody>
          <a:bodyPr wrap="square" rtlCol="0">
            <a:spAutoFit/>
          </a:bodyPr>
          <a:lstStyle/>
          <a:p>
            <a:pPr algn="just">
              <a:lnSpc>
                <a:spcPct val="120000"/>
              </a:lnSpc>
            </a:pPr>
            <a:r>
              <a:rPr lang="zh-CN" altLang="en-US" dirty="0">
                <a:solidFill>
                  <a:schemeClr val="tx1">
                    <a:lumMod val="65000"/>
                    <a:lumOff val="35000"/>
                  </a:schemeClr>
                </a:solidFill>
                <a:latin typeface="微软雅黑" pitchFamily="34" charset="-122"/>
                <a:ea typeface="微软雅黑" pitchFamily="34" charset="-122"/>
                <a:cs typeface="方正兰亭纤黑简体"/>
              </a:rPr>
              <a:t>保留图片的格式和动画效果不变，请不要直接删除图片，只将图片替换就可以。  情况</a:t>
            </a:r>
            <a:r>
              <a:rPr lang="en-US" altLang="zh-CN" dirty="0">
                <a:solidFill>
                  <a:schemeClr val="tx1">
                    <a:lumMod val="65000"/>
                    <a:lumOff val="35000"/>
                  </a:schemeClr>
                </a:solidFill>
                <a:latin typeface="微软雅黑" pitchFamily="34" charset="-122"/>
                <a:ea typeface="微软雅黑" pitchFamily="34" charset="-122"/>
                <a:cs typeface="方正兰亭纤黑简体"/>
              </a:rPr>
              <a:t>1</a:t>
            </a:r>
            <a:r>
              <a:rPr lang="zh-CN" altLang="en-US" dirty="0">
                <a:solidFill>
                  <a:schemeClr val="tx1">
                    <a:lumMod val="65000"/>
                    <a:lumOff val="35000"/>
                  </a:schemeClr>
                </a:solidFill>
                <a:latin typeface="微软雅黑" pitchFamily="34" charset="-122"/>
                <a:ea typeface="微软雅黑" pitchFamily="34" charset="-122"/>
                <a:cs typeface="方正兰亭纤黑简体"/>
              </a:rPr>
              <a:t>：若是直接插入的图片：则右击图片→选择“更改图片”→在弹出的对话框窗口中重新选择你需要插入的图片即可。</a:t>
            </a:r>
          </a:p>
          <a:p>
            <a:pPr algn="just">
              <a:lnSpc>
                <a:spcPct val="120000"/>
              </a:lnSpc>
            </a:pPr>
            <a:r>
              <a:rPr lang="zh-CN" altLang="en-US" dirty="0">
                <a:solidFill>
                  <a:schemeClr val="tx1">
                    <a:lumMod val="65000"/>
                    <a:lumOff val="35000"/>
                  </a:schemeClr>
                </a:solidFill>
                <a:latin typeface="微软雅黑" pitchFamily="34" charset="-122"/>
                <a:ea typeface="微软雅黑" pitchFamily="34" charset="-122"/>
                <a:cs typeface="方正兰亭纤黑简体"/>
              </a:rPr>
              <a:t>    情况</a:t>
            </a:r>
            <a:r>
              <a:rPr lang="en-US" altLang="zh-CN" dirty="0">
                <a:solidFill>
                  <a:schemeClr val="tx1">
                    <a:lumMod val="65000"/>
                    <a:lumOff val="35000"/>
                  </a:schemeClr>
                </a:solidFill>
                <a:latin typeface="微软雅黑" pitchFamily="34" charset="-122"/>
                <a:ea typeface="微软雅黑" pitchFamily="34" charset="-122"/>
                <a:cs typeface="方正兰亭纤黑简体"/>
              </a:rPr>
              <a:t>2</a:t>
            </a:r>
            <a:r>
              <a:rPr lang="zh-CN" altLang="en-US" dirty="0">
                <a:solidFill>
                  <a:schemeClr val="tx1">
                    <a:lumMod val="65000"/>
                    <a:lumOff val="35000"/>
                  </a:schemeClr>
                </a:solidFill>
                <a:latin typeface="微软雅黑" pitchFamily="34" charset="-122"/>
                <a:ea typeface="微软雅黑" pitchFamily="34" charset="-122"/>
                <a:cs typeface="方正兰亭纤黑简体"/>
              </a:rPr>
              <a:t>：图形中的图片（多因排版的需要，将图片填充在图形中）：选中图片→在窗口上方功能区位置单击→“绘图工具”</a:t>
            </a:r>
            <a:r>
              <a:rPr lang="en-US" altLang="zh-CN" dirty="0">
                <a:solidFill>
                  <a:schemeClr val="tx1">
                    <a:lumMod val="65000"/>
                    <a:lumOff val="35000"/>
                  </a:schemeClr>
                </a:solidFill>
                <a:latin typeface="微软雅黑" pitchFamily="34" charset="-122"/>
                <a:ea typeface="微软雅黑" pitchFamily="34" charset="-122"/>
                <a:cs typeface="方正兰亭纤黑简体"/>
              </a:rPr>
              <a:t>/“</a:t>
            </a:r>
            <a:r>
              <a:rPr lang="zh-CN" altLang="en-US" dirty="0">
                <a:solidFill>
                  <a:schemeClr val="tx1">
                    <a:lumMod val="65000"/>
                    <a:lumOff val="35000"/>
                  </a:schemeClr>
                </a:solidFill>
                <a:latin typeface="微软雅黑" pitchFamily="34" charset="-122"/>
                <a:ea typeface="微软雅黑" pitchFamily="34" charset="-122"/>
                <a:cs typeface="方正兰亭纤黑简体"/>
              </a:rPr>
              <a:t>格式”→单击“形状填充”展开下拉菜单→选择“图片”→字弹出的“插入图片”的对话框窗口中选择需要的图片即可。</a:t>
            </a:r>
            <a:endParaRPr lang="en-US" altLang="zh-CN" dirty="0">
              <a:solidFill>
                <a:schemeClr val="tx1">
                  <a:lumMod val="65000"/>
                  <a:lumOff val="35000"/>
                </a:schemeClr>
              </a:solidFill>
              <a:latin typeface="微软雅黑" pitchFamily="34" charset="-122"/>
              <a:ea typeface="微软雅黑" pitchFamily="34" charset="-122"/>
              <a:cs typeface="方正兰亭纤黑简体"/>
            </a:endParaRPr>
          </a:p>
        </p:txBody>
      </p:sp>
      <p:grpSp>
        <p:nvGrpSpPr>
          <p:cNvPr id="151" name="组合 150"/>
          <p:cNvGrpSpPr/>
          <p:nvPr/>
        </p:nvGrpSpPr>
        <p:grpSpPr>
          <a:xfrm>
            <a:off x="3207313" y="3715630"/>
            <a:ext cx="2274673" cy="2449674"/>
            <a:chOff x="3415834" y="4030631"/>
            <a:chExt cx="1864426" cy="2008330"/>
          </a:xfrm>
        </p:grpSpPr>
        <p:sp>
          <p:nvSpPr>
            <p:cNvPr id="152" name="椭圆 151"/>
            <p:cNvSpPr/>
            <p:nvPr/>
          </p:nvSpPr>
          <p:spPr>
            <a:xfrm>
              <a:off x="3415834" y="4030631"/>
              <a:ext cx="1864426" cy="1864426"/>
            </a:xfrm>
            <a:prstGeom prst="ellipse">
              <a:avLst/>
            </a:prstGeom>
            <a:blipFill>
              <a:blip r:embed="rId6"/>
              <a:stretch>
                <a:fillRect l="-3111"/>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3" name="组合 152"/>
            <p:cNvGrpSpPr/>
            <p:nvPr/>
          </p:nvGrpSpPr>
          <p:grpSpPr>
            <a:xfrm>
              <a:off x="4514307" y="5349511"/>
              <a:ext cx="689450" cy="689450"/>
              <a:chOff x="4881965" y="2278250"/>
              <a:chExt cx="2169764" cy="2169764"/>
            </a:xfrm>
          </p:grpSpPr>
          <p:sp>
            <p:nvSpPr>
              <p:cNvPr id="154" name="椭圆 153"/>
              <p:cNvSpPr/>
              <p:nvPr/>
            </p:nvSpPr>
            <p:spPr>
              <a:xfrm>
                <a:off x="4881965" y="2278250"/>
                <a:ext cx="2169764" cy="2169764"/>
              </a:xfrm>
              <a:prstGeom prst="ellipse">
                <a:avLst/>
              </a:prstGeom>
              <a:gradFill>
                <a:gsLst>
                  <a:gs pos="0">
                    <a:schemeClr val="bg1"/>
                  </a:gs>
                  <a:gs pos="100000">
                    <a:schemeClr val="bg1">
                      <a:lumMod val="70000"/>
                    </a:schemeClr>
                  </a:gs>
                </a:gsLst>
                <a:lin ang="2700000" scaled="1"/>
              </a:gradFill>
              <a:ln>
                <a:noFill/>
              </a:ln>
              <a:effectLst>
                <a:outerShdw blurRad="203200" dist="1016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5" name="椭圆 154"/>
              <p:cNvSpPr/>
              <p:nvPr/>
            </p:nvSpPr>
            <p:spPr>
              <a:xfrm>
                <a:off x="5129454" y="2525739"/>
                <a:ext cx="1674786" cy="1674786"/>
              </a:xfrm>
              <a:prstGeom prst="ellipse">
                <a:avLst/>
              </a:prstGeom>
              <a:gradFill>
                <a:gsLst>
                  <a:gs pos="100000">
                    <a:schemeClr val="bg1">
                      <a:lumMod val="97000"/>
                    </a:schemeClr>
                  </a:gs>
                  <a:gs pos="0">
                    <a:schemeClr val="bg1">
                      <a:lumMod val="6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6" name="椭圆 155"/>
              <p:cNvSpPr/>
              <p:nvPr/>
            </p:nvSpPr>
            <p:spPr>
              <a:xfrm>
                <a:off x="5279714" y="2675999"/>
                <a:ext cx="1374271" cy="1374271"/>
              </a:xfrm>
              <a:prstGeom prst="ellipse">
                <a:avLst/>
              </a:prstGeom>
              <a:solidFill>
                <a:schemeClr val="accent3"/>
              </a:solidFill>
              <a:ln w="19050">
                <a:gradFill flip="none" rotWithShape="1">
                  <a:gsLst>
                    <a:gs pos="0">
                      <a:schemeClr val="bg1">
                        <a:lumMod val="60000"/>
                      </a:schemeClr>
                    </a:gs>
                    <a:gs pos="100000">
                      <a:schemeClr val="bg1"/>
                    </a:gs>
                  </a:gsLst>
                  <a:lin ang="2700000" scaled="1"/>
                  <a:tileRect/>
                </a:gradFill>
              </a:ln>
              <a:effectLst>
                <a:innerShdw blurRad="1270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57" name="TextBox 156"/>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389595896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left)">
                                      <p:cBhvr>
                                        <p:cTn id="7" dur="500"/>
                                        <p:tgtEl>
                                          <p:spTgt spid="15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p:cTn id="11" dur="750" fill="hold"/>
                                        <p:tgtEl>
                                          <p:spTgt spid="131"/>
                                        </p:tgtEl>
                                        <p:attrNameLst>
                                          <p:attrName>ppt_w</p:attrName>
                                        </p:attrNameLst>
                                      </p:cBhvr>
                                      <p:tavLst>
                                        <p:tav tm="0">
                                          <p:val>
                                            <p:fltVal val="0"/>
                                          </p:val>
                                        </p:tav>
                                        <p:tav tm="100000">
                                          <p:val>
                                            <p:strVal val="#ppt_w"/>
                                          </p:val>
                                        </p:tav>
                                      </p:tavLst>
                                    </p:anim>
                                    <p:anim calcmode="lin" valueType="num">
                                      <p:cBhvr>
                                        <p:cTn id="12" dur="750" fill="hold"/>
                                        <p:tgtEl>
                                          <p:spTgt spid="131"/>
                                        </p:tgtEl>
                                        <p:attrNameLst>
                                          <p:attrName>ppt_h</p:attrName>
                                        </p:attrNameLst>
                                      </p:cBhvr>
                                      <p:tavLst>
                                        <p:tav tm="0">
                                          <p:val>
                                            <p:fltVal val="0"/>
                                          </p:val>
                                        </p:tav>
                                        <p:tav tm="100000">
                                          <p:val>
                                            <p:strVal val="#ppt_h"/>
                                          </p:val>
                                        </p:tav>
                                      </p:tavLst>
                                    </p:anim>
                                    <p:animEffect transition="in" filter="fade">
                                      <p:cBhvr>
                                        <p:cTn id="13" dur="750"/>
                                        <p:tgtEl>
                                          <p:spTgt spid="131"/>
                                        </p:tgtEl>
                                      </p:cBhvr>
                                    </p:animEffect>
                                  </p:childTnLst>
                                </p:cTn>
                              </p:par>
                              <p:par>
                                <p:cTn id="14" presetID="8" presetClass="emph" presetSubtype="0" fill="hold" nodeType="withEffect">
                                  <p:stCondLst>
                                    <p:cond delay="0"/>
                                  </p:stCondLst>
                                  <p:childTnLst>
                                    <p:animRot by="21600000">
                                      <p:cBhvr>
                                        <p:cTn id="15" dur="750" fill="hold"/>
                                        <p:tgtEl>
                                          <p:spTgt spid="131"/>
                                        </p:tgtEl>
                                        <p:attrNameLst>
                                          <p:attrName>r</p:attrName>
                                        </p:attrNameLst>
                                      </p:cBhvr>
                                    </p:animRot>
                                  </p:childTnLst>
                                </p:cTn>
                              </p:par>
                              <p:par>
                                <p:cTn id="16" presetID="53" presetClass="entr" presetSubtype="16" fill="hold" nodeType="withEffect">
                                  <p:stCondLst>
                                    <p:cond delay="250"/>
                                  </p:stCondLst>
                                  <p:childTnLst>
                                    <p:set>
                                      <p:cBhvr>
                                        <p:cTn id="17" dur="1" fill="hold">
                                          <p:stCondLst>
                                            <p:cond delay="0"/>
                                          </p:stCondLst>
                                        </p:cTn>
                                        <p:tgtEl>
                                          <p:spTgt spid="137"/>
                                        </p:tgtEl>
                                        <p:attrNameLst>
                                          <p:attrName>style.visibility</p:attrName>
                                        </p:attrNameLst>
                                      </p:cBhvr>
                                      <p:to>
                                        <p:strVal val="visible"/>
                                      </p:to>
                                    </p:set>
                                    <p:anim calcmode="lin" valueType="num">
                                      <p:cBhvr>
                                        <p:cTn id="18" dur="750" fill="hold"/>
                                        <p:tgtEl>
                                          <p:spTgt spid="137"/>
                                        </p:tgtEl>
                                        <p:attrNameLst>
                                          <p:attrName>ppt_w</p:attrName>
                                        </p:attrNameLst>
                                      </p:cBhvr>
                                      <p:tavLst>
                                        <p:tav tm="0">
                                          <p:val>
                                            <p:fltVal val="0"/>
                                          </p:val>
                                        </p:tav>
                                        <p:tav tm="100000">
                                          <p:val>
                                            <p:strVal val="#ppt_w"/>
                                          </p:val>
                                        </p:tav>
                                      </p:tavLst>
                                    </p:anim>
                                    <p:anim calcmode="lin" valueType="num">
                                      <p:cBhvr>
                                        <p:cTn id="19" dur="750" fill="hold"/>
                                        <p:tgtEl>
                                          <p:spTgt spid="137"/>
                                        </p:tgtEl>
                                        <p:attrNameLst>
                                          <p:attrName>ppt_h</p:attrName>
                                        </p:attrNameLst>
                                      </p:cBhvr>
                                      <p:tavLst>
                                        <p:tav tm="0">
                                          <p:val>
                                            <p:fltVal val="0"/>
                                          </p:val>
                                        </p:tav>
                                        <p:tav tm="100000">
                                          <p:val>
                                            <p:strVal val="#ppt_h"/>
                                          </p:val>
                                        </p:tav>
                                      </p:tavLst>
                                    </p:anim>
                                    <p:animEffect transition="in" filter="fade">
                                      <p:cBhvr>
                                        <p:cTn id="20" dur="750"/>
                                        <p:tgtEl>
                                          <p:spTgt spid="137"/>
                                        </p:tgtEl>
                                      </p:cBhvr>
                                    </p:animEffect>
                                  </p:childTnLst>
                                </p:cTn>
                              </p:par>
                              <p:par>
                                <p:cTn id="21" presetID="8" presetClass="emph" presetSubtype="0" fill="hold" nodeType="withEffect">
                                  <p:stCondLst>
                                    <p:cond delay="250"/>
                                  </p:stCondLst>
                                  <p:childTnLst>
                                    <p:animRot by="21600000">
                                      <p:cBhvr>
                                        <p:cTn id="22" dur="750" fill="hold"/>
                                        <p:tgtEl>
                                          <p:spTgt spid="137"/>
                                        </p:tgtEl>
                                        <p:attrNameLst>
                                          <p:attrName>r</p:attrName>
                                        </p:attrNameLst>
                                      </p:cBhvr>
                                    </p:animRot>
                                  </p:childTnLst>
                                </p:cTn>
                              </p:par>
                              <p:par>
                                <p:cTn id="23" presetID="53" presetClass="entr" presetSubtype="16" fill="hold" nodeType="withEffect">
                                  <p:stCondLst>
                                    <p:cond delay="500"/>
                                  </p:stCondLst>
                                  <p:childTnLst>
                                    <p:set>
                                      <p:cBhvr>
                                        <p:cTn id="24" dur="1" fill="hold">
                                          <p:stCondLst>
                                            <p:cond delay="0"/>
                                          </p:stCondLst>
                                        </p:cTn>
                                        <p:tgtEl>
                                          <p:spTgt spid="143"/>
                                        </p:tgtEl>
                                        <p:attrNameLst>
                                          <p:attrName>style.visibility</p:attrName>
                                        </p:attrNameLst>
                                      </p:cBhvr>
                                      <p:to>
                                        <p:strVal val="visible"/>
                                      </p:to>
                                    </p:set>
                                    <p:anim calcmode="lin" valueType="num">
                                      <p:cBhvr>
                                        <p:cTn id="25" dur="750" fill="hold"/>
                                        <p:tgtEl>
                                          <p:spTgt spid="143"/>
                                        </p:tgtEl>
                                        <p:attrNameLst>
                                          <p:attrName>ppt_w</p:attrName>
                                        </p:attrNameLst>
                                      </p:cBhvr>
                                      <p:tavLst>
                                        <p:tav tm="0">
                                          <p:val>
                                            <p:fltVal val="0"/>
                                          </p:val>
                                        </p:tav>
                                        <p:tav tm="100000">
                                          <p:val>
                                            <p:strVal val="#ppt_w"/>
                                          </p:val>
                                        </p:tav>
                                      </p:tavLst>
                                    </p:anim>
                                    <p:anim calcmode="lin" valueType="num">
                                      <p:cBhvr>
                                        <p:cTn id="26" dur="750" fill="hold"/>
                                        <p:tgtEl>
                                          <p:spTgt spid="143"/>
                                        </p:tgtEl>
                                        <p:attrNameLst>
                                          <p:attrName>ppt_h</p:attrName>
                                        </p:attrNameLst>
                                      </p:cBhvr>
                                      <p:tavLst>
                                        <p:tav tm="0">
                                          <p:val>
                                            <p:fltVal val="0"/>
                                          </p:val>
                                        </p:tav>
                                        <p:tav tm="100000">
                                          <p:val>
                                            <p:strVal val="#ppt_h"/>
                                          </p:val>
                                        </p:tav>
                                      </p:tavLst>
                                    </p:anim>
                                    <p:animEffect transition="in" filter="fade">
                                      <p:cBhvr>
                                        <p:cTn id="27" dur="750"/>
                                        <p:tgtEl>
                                          <p:spTgt spid="143"/>
                                        </p:tgtEl>
                                      </p:cBhvr>
                                    </p:animEffect>
                                  </p:childTnLst>
                                </p:cTn>
                              </p:par>
                              <p:par>
                                <p:cTn id="28" presetID="8" presetClass="emph" presetSubtype="0" fill="hold" nodeType="withEffect">
                                  <p:stCondLst>
                                    <p:cond delay="500"/>
                                  </p:stCondLst>
                                  <p:childTnLst>
                                    <p:animRot by="21600000">
                                      <p:cBhvr>
                                        <p:cTn id="29" dur="750" fill="hold"/>
                                        <p:tgtEl>
                                          <p:spTgt spid="143"/>
                                        </p:tgtEl>
                                        <p:attrNameLst>
                                          <p:attrName>r</p:attrName>
                                        </p:attrNameLst>
                                      </p:cBhvr>
                                    </p:animRot>
                                  </p:childTnLst>
                                </p:cTn>
                              </p:par>
                              <p:par>
                                <p:cTn id="30" presetID="53" presetClass="entr" presetSubtype="16" fill="hold" nodeType="withEffect">
                                  <p:stCondLst>
                                    <p:cond delay="750"/>
                                  </p:stCondLst>
                                  <p:childTnLst>
                                    <p:set>
                                      <p:cBhvr>
                                        <p:cTn id="31" dur="1" fill="hold">
                                          <p:stCondLst>
                                            <p:cond delay="0"/>
                                          </p:stCondLst>
                                        </p:cTn>
                                        <p:tgtEl>
                                          <p:spTgt spid="151"/>
                                        </p:tgtEl>
                                        <p:attrNameLst>
                                          <p:attrName>style.visibility</p:attrName>
                                        </p:attrNameLst>
                                      </p:cBhvr>
                                      <p:to>
                                        <p:strVal val="visible"/>
                                      </p:to>
                                    </p:set>
                                    <p:anim calcmode="lin" valueType="num">
                                      <p:cBhvr>
                                        <p:cTn id="32" dur="750" fill="hold"/>
                                        <p:tgtEl>
                                          <p:spTgt spid="151"/>
                                        </p:tgtEl>
                                        <p:attrNameLst>
                                          <p:attrName>ppt_w</p:attrName>
                                        </p:attrNameLst>
                                      </p:cBhvr>
                                      <p:tavLst>
                                        <p:tav tm="0">
                                          <p:val>
                                            <p:fltVal val="0"/>
                                          </p:val>
                                        </p:tav>
                                        <p:tav tm="100000">
                                          <p:val>
                                            <p:strVal val="#ppt_w"/>
                                          </p:val>
                                        </p:tav>
                                      </p:tavLst>
                                    </p:anim>
                                    <p:anim calcmode="lin" valueType="num">
                                      <p:cBhvr>
                                        <p:cTn id="33" dur="750" fill="hold"/>
                                        <p:tgtEl>
                                          <p:spTgt spid="151"/>
                                        </p:tgtEl>
                                        <p:attrNameLst>
                                          <p:attrName>ppt_h</p:attrName>
                                        </p:attrNameLst>
                                      </p:cBhvr>
                                      <p:tavLst>
                                        <p:tav tm="0">
                                          <p:val>
                                            <p:fltVal val="0"/>
                                          </p:val>
                                        </p:tav>
                                        <p:tav tm="100000">
                                          <p:val>
                                            <p:strVal val="#ppt_h"/>
                                          </p:val>
                                        </p:tav>
                                      </p:tavLst>
                                    </p:anim>
                                    <p:animEffect transition="in" filter="fade">
                                      <p:cBhvr>
                                        <p:cTn id="34" dur="750"/>
                                        <p:tgtEl>
                                          <p:spTgt spid="151"/>
                                        </p:tgtEl>
                                      </p:cBhvr>
                                    </p:animEffect>
                                  </p:childTnLst>
                                </p:cTn>
                              </p:par>
                              <p:par>
                                <p:cTn id="35" presetID="8" presetClass="emph" presetSubtype="0" fill="hold" nodeType="withEffect">
                                  <p:stCondLst>
                                    <p:cond delay="750"/>
                                  </p:stCondLst>
                                  <p:childTnLst>
                                    <p:animRot by="21600000">
                                      <p:cBhvr>
                                        <p:cTn id="36" dur="750" fill="hold"/>
                                        <p:tgtEl>
                                          <p:spTgt spid="151"/>
                                        </p:tgtEl>
                                        <p:attrNameLst>
                                          <p:attrName>r</p:attrName>
                                        </p:attrNameLst>
                                      </p:cBhvr>
                                    </p:animRo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149"/>
                                        </p:tgtEl>
                                        <p:attrNameLst>
                                          <p:attrName>style.visibility</p:attrName>
                                        </p:attrNameLst>
                                      </p:cBhvr>
                                      <p:to>
                                        <p:strVal val="visible"/>
                                      </p:to>
                                    </p:set>
                                    <p:animEffect transition="in" filter="barn(inVertical)">
                                      <p:cBhvr>
                                        <p:cTn id="40" dur="500"/>
                                        <p:tgtEl>
                                          <p:spTgt spid="149"/>
                                        </p:tgtEl>
                                      </p:cBhvr>
                                    </p:animEffect>
                                  </p:childTnLst>
                                </p:cTn>
                              </p:par>
                            </p:childTnLst>
                          </p:cTn>
                        </p:par>
                        <p:par>
                          <p:cTn id="41" fill="hold">
                            <p:stCondLst>
                              <p:cond delay="2500"/>
                            </p:stCondLst>
                            <p:childTnLst>
                              <p:par>
                                <p:cTn id="42" presetID="14" presetClass="entr" presetSubtype="10" fill="hold" grpId="0" nodeType="afterEffect">
                                  <p:stCondLst>
                                    <p:cond delay="0"/>
                                  </p:stCondLst>
                                  <p:childTnLst>
                                    <p:set>
                                      <p:cBhvr>
                                        <p:cTn id="43" dur="1" fill="hold">
                                          <p:stCondLst>
                                            <p:cond delay="0"/>
                                          </p:stCondLst>
                                        </p:cTn>
                                        <p:tgtEl>
                                          <p:spTgt spid="150"/>
                                        </p:tgtEl>
                                        <p:attrNameLst>
                                          <p:attrName>style.visibility</p:attrName>
                                        </p:attrNameLst>
                                      </p:cBhvr>
                                      <p:to>
                                        <p:strVal val="visible"/>
                                      </p:to>
                                    </p:set>
                                    <p:animEffect transition="in" filter="randombar(horizontal)">
                                      <p:cBhvr>
                                        <p:cTn id="44" dur="7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27504" y="4860496"/>
            <a:ext cx="9377730" cy="1054344"/>
            <a:chOff x="971550" y="3508375"/>
            <a:chExt cx="7034213" cy="790575"/>
          </a:xfrm>
        </p:grpSpPr>
        <p:sp>
          <p:nvSpPr>
            <p:cNvPr id="3" name="椭圆 8"/>
            <p:cNvSpPr>
              <a:spLocks noChangeArrowheads="1"/>
            </p:cNvSpPr>
            <p:nvPr/>
          </p:nvSpPr>
          <p:spPr bwMode="auto">
            <a:xfrm>
              <a:off x="971550" y="3508375"/>
              <a:ext cx="7034213" cy="790575"/>
            </a:xfrm>
            <a:custGeom>
              <a:avLst/>
              <a:gdLst>
                <a:gd name="T0" fmla="*/ 0 w 7034766"/>
                <a:gd name="T1" fmla="*/ 0 h 791278"/>
                <a:gd name="T2" fmla="*/ 7034766 w 7034766"/>
                <a:gd name="T3" fmla="*/ 791278 h 791278"/>
              </a:gdLst>
              <a:ahLst/>
              <a:cxnLst/>
              <a:rect l="T0" t="T1" r="T2" b="T3"/>
              <a:pathLst>
                <a:path w="7034766" h="791278">
                  <a:moveTo>
                    <a:pt x="3517383" y="0"/>
                  </a:moveTo>
                  <a:cubicBezTo>
                    <a:pt x="5027813" y="0"/>
                    <a:pt x="6344283" y="318829"/>
                    <a:pt x="7034766" y="791278"/>
                  </a:cubicBezTo>
                  <a:cubicBezTo>
                    <a:pt x="6205735" y="440222"/>
                    <a:pt x="4938050" y="216024"/>
                    <a:pt x="3517383" y="216024"/>
                  </a:cubicBezTo>
                  <a:cubicBezTo>
                    <a:pt x="2096717" y="216024"/>
                    <a:pt x="829032" y="440222"/>
                    <a:pt x="0" y="791278"/>
                  </a:cubicBezTo>
                  <a:cubicBezTo>
                    <a:pt x="690483" y="318829"/>
                    <a:pt x="2006953" y="0"/>
                    <a:pt x="3517383" y="0"/>
                  </a:cubicBezTo>
                  <a:close/>
                </a:path>
              </a:pathLst>
            </a:custGeom>
            <a:solidFill>
              <a:schemeClr val="accent6"/>
            </a:solidFill>
            <a:ln>
              <a:noFill/>
            </a:ln>
            <a:extLst>
              <a:ext uri="{91240B29-F687-4F45-9708-019B960494DF}">
                <a14:hiddenLine xmlns:a14="http://schemas.microsoft.com/office/drawing/2010/main" w="57150" cap="flat" cmpd="sng">
                  <a:solidFill>
                    <a:srgbClr val="395E8A"/>
                  </a:solidFill>
                  <a:bevel/>
                  <a:headEnd/>
                  <a:tailEnd/>
                </a14:hiddenLine>
              </a:ext>
            </a:extLst>
          </p:spPr>
          <p:txBody>
            <a:bodyPr anchor="ctr"/>
            <a:lstStyle/>
            <a:p>
              <a:pPr algn="ctr"/>
              <a:endParaRPr lang="zh-CN" altLang="zh-CN">
                <a:solidFill>
                  <a:srgbClr val="FFFFFF"/>
                </a:solidFill>
                <a:latin typeface="微软雅黑" pitchFamily="34" charset="-122"/>
                <a:ea typeface="微软雅黑" pitchFamily="34" charset="-122"/>
                <a:sym typeface="微软雅黑" pitchFamily="34" charset="-122"/>
              </a:endParaRPr>
            </a:p>
          </p:txBody>
        </p:sp>
        <p:sp>
          <p:nvSpPr>
            <p:cNvPr id="4" name="TextBox 87"/>
            <p:cNvSpPr>
              <a:spLocks noChangeArrowheads="1"/>
            </p:cNvSpPr>
            <p:nvPr/>
          </p:nvSpPr>
          <p:spPr bwMode="auto">
            <a:xfrm>
              <a:off x="2224032" y="3960396"/>
              <a:ext cx="4619625" cy="31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100" b="1" dirty="0">
                  <a:solidFill>
                    <a:schemeClr val="tx2"/>
                  </a:solidFill>
                  <a:latin typeface="微软雅黑" pitchFamily="34" charset="-122"/>
                  <a:ea typeface="微软雅黑" pitchFamily="34" charset="-122"/>
                </a:rPr>
                <a:t>请在此处输入您的文本请在此处输入您的文本</a:t>
              </a:r>
              <a:endParaRPr lang="zh-CN" altLang="en-US" sz="2100" b="1" dirty="0">
                <a:solidFill>
                  <a:schemeClr val="tx2"/>
                </a:solidFill>
                <a:latin typeface="微软雅黑" pitchFamily="34" charset="-122"/>
                <a:ea typeface="微软雅黑" pitchFamily="34" charset="-122"/>
                <a:sym typeface="微软雅黑" pitchFamily="34" charset="-122"/>
              </a:endParaRPr>
            </a:p>
          </p:txBody>
        </p:sp>
      </p:grpSp>
      <p:grpSp>
        <p:nvGrpSpPr>
          <p:cNvPr id="5" name="组合 4"/>
          <p:cNvGrpSpPr/>
          <p:nvPr/>
        </p:nvGrpSpPr>
        <p:grpSpPr>
          <a:xfrm>
            <a:off x="4768227" y="1651349"/>
            <a:ext cx="2304749" cy="3323474"/>
            <a:chOff x="3627438" y="1102072"/>
            <a:chExt cx="1728787" cy="2492028"/>
          </a:xfrm>
        </p:grpSpPr>
        <p:grpSp>
          <p:nvGrpSpPr>
            <p:cNvPr id="6" name="Group 5"/>
            <p:cNvGrpSpPr>
              <a:grpSpLocks/>
            </p:cNvGrpSpPr>
            <p:nvPr/>
          </p:nvGrpSpPr>
          <p:grpSpPr bwMode="auto">
            <a:xfrm>
              <a:off x="3627438" y="1865313"/>
              <a:ext cx="1728787" cy="1728787"/>
              <a:chOff x="0" y="0"/>
              <a:chExt cx="1728192" cy="1728192"/>
            </a:xfrm>
          </p:grpSpPr>
          <p:sp>
            <p:nvSpPr>
              <p:cNvPr id="8" name="五角星 68"/>
              <p:cNvSpPr>
                <a:spLocks noChangeArrowheads="1"/>
              </p:cNvSpPr>
              <p:nvPr/>
            </p:nvSpPr>
            <p:spPr bwMode="auto">
              <a:xfrm>
                <a:off x="0" y="0"/>
                <a:ext cx="1728192" cy="1728192"/>
              </a:xfrm>
              <a:prstGeom prst="star5">
                <a:avLst/>
              </a:prstGeom>
              <a:ln/>
              <a:extLst/>
            </p:spPr>
            <p:style>
              <a:lnRef idx="0">
                <a:schemeClr val="accent3"/>
              </a:lnRef>
              <a:fillRef idx="3">
                <a:schemeClr val="accent3"/>
              </a:fillRef>
              <a:effectRef idx="3">
                <a:schemeClr val="accent3"/>
              </a:effectRef>
              <a:fontRef idx="minor">
                <a:schemeClr val="lt1"/>
              </a:fontRef>
            </p:style>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9" name="五角星 32"/>
              <p:cNvSpPr>
                <a:spLocks noChangeArrowheads="1"/>
              </p:cNvSpPr>
              <p:nvPr/>
            </p:nvSpPr>
            <p:spPr bwMode="auto">
              <a:xfrm>
                <a:off x="330116" y="1204861"/>
                <a:ext cx="1067960" cy="523331"/>
              </a:xfrm>
              <a:custGeom>
                <a:avLst/>
                <a:gdLst>
                  <a:gd name="T0" fmla="*/ 0 w 1067960"/>
                  <a:gd name="T1" fmla="*/ 0 h 523331"/>
                  <a:gd name="T2" fmla="*/ 1067960 w 1067960"/>
                  <a:gd name="T3" fmla="*/ 523331 h 523331"/>
                </a:gdLst>
                <a:ahLst/>
                <a:cxnLst/>
                <a:rect l="T0" t="T1" r="T2" b="T3"/>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close/>
                  </a:path>
                </a:pathLst>
              </a:custGeom>
              <a:solidFill>
                <a:schemeClr val="bg1">
                  <a:lumMod val="50000"/>
                </a:schemeClr>
              </a:solidFill>
              <a:ln>
                <a:noFill/>
              </a:ln>
              <a:extLst>
                <a:ext uri="{91240B29-F687-4F45-9708-019B960494DF}">
                  <a14:hiddenLine xmlns:a14="http://schemas.microsoft.com/office/drawing/2010/main" w="57150" cap="flat" cmpd="sng">
                    <a:solidFill>
                      <a:srgbClr val="395E8A"/>
                    </a:solidFill>
                    <a:bevel/>
                    <a:headEnd/>
                    <a:tailEnd/>
                  </a14:hiddenLine>
                </a:ext>
              </a:extLst>
            </p:spPr>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10" name="TextBox 70"/>
              <p:cNvSpPr>
                <a:spLocks noChangeArrowheads="1"/>
              </p:cNvSpPr>
              <p:nvPr/>
            </p:nvSpPr>
            <p:spPr bwMode="auto">
              <a:xfrm>
                <a:off x="628384" y="479375"/>
                <a:ext cx="471423" cy="74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5900" dirty="0">
                    <a:solidFill>
                      <a:schemeClr val="bg1"/>
                    </a:solidFill>
                    <a:latin typeface="微软雅黑" pitchFamily="34" charset="-122"/>
                    <a:ea typeface="微软雅黑" pitchFamily="34" charset="-122"/>
                    <a:sym typeface="微软雅黑" pitchFamily="34" charset="-122"/>
                  </a:rPr>
                  <a:t>3</a:t>
                </a:r>
                <a:endParaRPr lang="zh-CN" altLang="en-US" sz="5900" dirty="0">
                  <a:solidFill>
                    <a:schemeClr val="bg1"/>
                  </a:solidFill>
                  <a:latin typeface="微软雅黑" pitchFamily="34" charset="-122"/>
                  <a:ea typeface="微软雅黑" pitchFamily="34" charset="-122"/>
                  <a:sym typeface="微软雅黑" pitchFamily="34" charset="-122"/>
                </a:endParaRPr>
              </a:p>
            </p:txBody>
          </p:sp>
        </p:grpSp>
        <p:sp>
          <p:nvSpPr>
            <p:cNvPr id="7" name="TextBox 88"/>
            <p:cNvSpPr>
              <a:spLocks noChangeArrowheads="1"/>
            </p:cNvSpPr>
            <p:nvPr/>
          </p:nvSpPr>
          <p:spPr bwMode="auto">
            <a:xfrm>
              <a:off x="3709922" y="1102072"/>
              <a:ext cx="1500187" cy="6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600" dirty="0">
                  <a:solidFill>
                    <a:schemeClr val="tx1">
                      <a:lumMod val="65000"/>
                      <a:lumOff val="35000"/>
                    </a:schemeClr>
                  </a:solidFill>
                  <a:latin typeface="微软雅黑" pitchFamily="34" charset="-122"/>
                  <a:ea typeface="微软雅黑" pitchFamily="34" charset="-122"/>
                </a:rPr>
                <a:t>请在此处输入您的文本请在此处输入您的文本</a:t>
              </a:r>
              <a:endParaRPr lang="zh-CN" altLang="en-US" sz="1600" dirty="0">
                <a:solidFill>
                  <a:schemeClr val="tx1">
                    <a:lumMod val="65000"/>
                    <a:lumOff val="35000"/>
                  </a:schemeClr>
                </a:solidFill>
                <a:latin typeface="微软雅黑" pitchFamily="34" charset="-122"/>
                <a:ea typeface="微软雅黑" pitchFamily="34" charset="-122"/>
                <a:sym typeface="微软雅黑" pitchFamily="34" charset="-122"/>
              </a:endParaRPr>
            </a:p>
          </p:txBody>
        </p:sp>
      </p:grpSp>
      <p:grpSp>
        <p:nvGrpSpPr>
          <p:cNvPr id="11" name="组合 10"/>
          <p:cNvGrpSpPr/>
          <p:nvPr/>
        </p:nvGrpSpPr>
        <p:grpSpPr>
          <a:xfrm>
            <a:off x="2792805" y="2170157"/>
            <a:ext cx="2047378" cy="2978272"/>
            <a:chOff x="2145679" y="1491088"/>
            <a:chExt cx="1535734" cy="2233187"/>
          </a:xfrm>
        </p:grpSpPr>
        <p:grpSp>
          <p:nvGrpSpPr>
            <p:cNvPr id="12" name="Group 9"/>
            <p:cNvGrpSpPr>
              <a:grpSpLocks/>
            </p:cNvGrpSpPr>
            <p:nvPr/>
          </p:nvGrpSpPr>
          <p:grpSpPr bwMode="auto">
            <a:xfrm rot="21120000">
              <a:off x="2282825" y="2327275"/>
              <a:ext cx="1398588" cy="1397000"/>
              <a:chOff x="0" y="0"/>
              <a:chExt cx="1728192" cy="1728192"/>
            </a:xfrm>
          </p:grpSpPr>
          <p:sp>
            <p:nvSpPr>
              <p:cNvPr id="14" name="五角星 72"/>
              <p:cNvSpPr>
                <a:spLocks noChangeArrowheads="1"/>
              </p:cNvSpPr>
              <p:nvPr/>
            </p:nvSpPr>
            <p:spPr bwMode="auto">
              <a:xfrm>
                <a:off x="0" y="0"/>
                <a:ext cx="1728192" cy="1728192"/>
              </a:xfrm>
              <a:prstGeom prst="star5">
                <a:avLst/>
              </a:prstGeom>
              <a:ln/>
              <a:extLst/>
            </p:spPr>
            <p:style>
              <a:lnRef idx="0">
                <a:schemeClr val="accent2"/>
              </a:lnRef>
              <a:fillRef idx="3">
                <a:schemeClr val="accent2"/>
              </a:fillRef>
              <a:effectRef idx="3">
                <a:schemeClr val="accent2"/>
              </a:effectRef>
              <a:fontRef idx="minor">
                <a:schemeClr val="lt1"/>
              </a:fontRef>
            </p:style>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15" name="五角星 32"/>
              <p:cNvSpPr>
                <a:spLocks noChangeArrowheads="1"/>
              </p:cNvSpPr>
              <p:nvPr/>
            </p:nvSpPr>
            <p:spPr bwMode="auto">
              <a:xfrm>
                <a:off x="330116" y="1204861"/>
                <a:ext cx="1067960" cy="523331"/>
              </a:xfrm>
              <a:custGeom>
                <a:avLst/>
                <a:gdLst>
                  <a:gd name="T0" fmla="*/ 0 w 1067960"/>
                  <a:gd name="T1" fmla="*/ 0 h 523331"/>
                  <a:gd name="T2" fmla="*/ 1067960 w 1067960"/>
                  <a:gd name="T3" fmla="*/ 523331 h 523331"/>
                </a:gdLst>
                <a:ahLst/>
                <a:cxnLst/>
                <a:rect l="T0" t="T1" r="T2" b="T3"/>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close/>
                  </a:path>
                </a:pathLst>
              </a:custGeom>
              <a:solidFill>
                <a:schemeClr val="bg1">
                  <a:lumMod val="50000"/>
                </a:schemeClr>
              </a:solidFill>
              <a:ln>
                <a:noFill/>
              </a:ln>
              <a:extLst>
                <a:ext uri="{91240B29-F687-4F45-9708-019B960494DF}">
                  <a14:hiddenLine xmlns:a14="http://schemas.microsoft.com/office/drawing/2010/main" w="57150" cap="flat" cmpd="sng">
                    <a:solidFill>
                      <a:srgbClr val="395E8A"/>
                    </a:solidFill>
                    <a:bevel/>
                    <a:headEnd/>
                    <a:tailEnd/>
                  </a14:hiddenLine>
                </a:ext>
              </a:extLst>
            </p:spPr>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16" name="TextBox 74"/>
              <p:cNvSpPr>
                <a:spLocks noChangeArrowheads="1"/>
              </p:cNvSpPr>
              <p:nvPr/>
            </p:nvSpPr>
            <p:spPr bwMode="auto">
              <a:xfrm>
                <a:off x="611366" y="493434"/>
                <a:ext cx="505462" cy="7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dirty="0">
                    <a:solidFill>
                      <a:schemeClr val="bg1"/>
                    </a:solidFill>
                    <a:latin typeface="微软雅黑" pitchFamily="34" charset="-122"/>
                    <a:ea typeface="微软雅黑" pitchFamily="34" charset="-122"/>
                    <a:sym typeface="微软雅黑" pitchFamily="34" charset="-122"/>
                  </a:rPr>
                  <a:t>2</a:t>
                </a:r>
                <a:endParaRPr lang="zh-CN" altLang="en-US" sz="4800" dirty="0">
                  <a:solidFill>
                    <a:schemeClr val="bg1"/>
                  </a:solidFill>
                  <a:latin typeface="微软雅黑" pitchFamily="34" charset="-122"/>
                  <a:ea typeface="微软雅黑" pitchFamily="34" charset="-122"/>
                  <a:sym typeface="微软雅黑" pitchFamily="34" charset="-122"/>
                </a:endParaRPr>
              </a:p>
            </p:txBody>
          </p:sp>
        </p:grpSp>
        <p:sp>
          <p:nvSpPr>
            <p:cNvPr id="13" name="TextBox 89"/>
            <p:cNvSpPr>
              <a:spLocks noChangeArrowheads="1"/>
            </p:cNvSpPr>
            <p:nvPr/>
          </p:nvSpPr>
          <p:spPr bwMode="auto">
            <a:xfrm>
              <a:off x="2145679" y="1491088"/>
              <a:ext cx="1501775" cy="6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600" dirty="0">
                  <a:solidFill>
                    <a:schemeClr val="tx1">
                      <a:lumMod val="65000"/>
                      <a:lumOff val="35000"/>
                    </a:schemeClr>
                  </a:solidFill>
                  <a:latin typeface="微软雅黑" pitchFamily="34" charset="-122"/>
                  <a:ea typeface="微软雅黑" pitchFamily="34" charset="-122"/>
                </a:rPr>
                <a:t>请在此处输入您的文本请在此处输入您的文本</a:t>
              </a:r>
              <a:endParaRPr lang="zh-CN" altLang="en-US" sz="1600" dirty="0">
                <a:solidFill>
                  <a:schemeClr val="tx1">
                    <a:lumMod val="65000"/>
                    <a:lumOff val="35000"/>
                  </a:schemeClr>
                </a:solidFill>
                <a:latin typeface="微软雅黑" pitchFamily="34" charset="-122"/>
                <a:ea typeface="微软雅黑" pitchFamily="34" charset="-122"/>
                <a:sym typeface="微软雅黑" pitchFamily="34" charset="-122"/>
              </a:endParaRPr>
            </a:p>
          </p:txBody>
        </p:sp>
      </p:grpSp>
      <p:grpSp>
        <p:nvGrpSpPr>
          <p:cNvPr id="17" name="组合 16"/>
          <p:cNvGrpSpPr/>
          <p:nvPr/>
        </p:nvGrpSpPr>
        <p:grpSpPr>
          <a:xfrm>
            <a:off x="6998902" y="2223936"/>
            <a:ext cx="2050867" cy="2871563"/>
            <a:chOff x="5300663" y="1531414"/>
            <a:chExt cx="1538351" cy="2153174"/>
          </a:xfrm>
        </p:grpSpPr>
        <p:grpSp>
          <p:nvGrpSpPr>
            <p:cNvPr id="18" name="Group 17"/>
            <p:cNvGrpSpPr>
              <a:grpSpLocks/>
            </p:cNvGrpSpPr>
            <p:nvPr/>
          </p:nvGrpSpPr>
          <p:grpSpPr bwMode="auto">
            <a:xfrm rot="480000">
              <a:off x="5300663" y="2286000"/>
              <a:ext cx="1398587" cy="1398588"/>
              <a:chOff x="0" y="0"/>
              <a:chExt cx="1728192" cy="1728192"/>
            </a:xfrm>
          </p:grpSpPr>
          <p:sp>
            <p:nvSpPr>
              <p:cNvPr id="20" name="五角星 80"/>
              <p:cNvSpPr>
                <a:spLocks noChangeArrowheads="1"/>
              </p:cNvSpPr>
              <p:nvPr/>
            </p:nvSpPr>
            <p:spPr bwMode="auto">
              <a:xfrm>
                <a:off x="0" y="0"/>
                <a:ext cx="1728192" cy="1728192"/>
              </a:xfrm>
              <a:prstGeom prst="star5">
                <a:avLst/>
              </a:prstGeom>
              <a:ln/>
              <a:extLst/>
            </p:spPr>
            <p:style>
              <a:lnRef idx="0">
                <a:schemeClr val="accent4"/>
              </a:lnRef>
              <a:fillRef idx="3">
                <a:schemeClr val="accent4"/>
              </a:fillRef>
              <a:effectRef idx="3">
                <a:schemeClr val="accent4"/>
              </a:effectRef>
              <a:fontRef idx="minor">
                <a:schemeClr val="lt1"/>
              </a:fontRef>
            </p:style>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21" name="五角星 32"/>
              <p:cNvSpPr>
                <a:spLocks noChangeArrowheads="1"/>
              </p:cNvSpPr>
              <p:nvPr/>
            </p:nvSpPr>
            <p:spPr bwMode="auto">
              <a:xfrm>
                <a:off x="330116" y="1204861"/>
                <a:ext cx="1067960" cy="523331"/>
              </a:xfrm>
              <a:custGeom>
                <a:avLst/>
                <a:gdLst>
                  <a:gd name="T0" fmla="*/ 0 w 1067960"/>
                  <a:gd name="T1" fmla="*/ 0 h 523331"/>
                  <a:gd name="T2" fmla="*/ 1067960 w 1067960"/>
                  <a:gd name="T3" fmla="*/ 523331 h 523331"/>
                </a:gdLst>
                <a:ahLst/>
                <a:cxnLst/>
                <a:rect l="T0" t="T1" r="T2" b="T3"/>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close/>
                  </a:path>
                </a:pathLst>
              </a:custGeom>
              <a:solidFill>
                <a:schemeClr val="bg1">
                  <a:lumMod val="50000"/>
                </a:schemeClr>
              </a:solidFill>
              <a:ln>
                <a:noFill/>
              </a:ln>
              <a:extLst>
                <a:ext uri="{91240B29-F687-4F45-9708-019B960494DF}">
                  <a14:hiddenLine xmlns:a14="http://schemas.microsoft.com/office/drawing/2010/main" w="57150" cap="flat" cmpd="sng">
                    <a:solidFill>
                      <a:srgbClr val="395E8A"/>
                    </a:solidFill>
                    <a:bevel/>
                    <a:headEnd/>
                    <a:tailEnd/>
                  </a14:hiddenLine>
                </a:ext>
              </a:extLst>
            </p:spPr>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22" name="TextBox 82"/>
              <p:cNvSpPr>
                <a:spLocks noChangeArrowheads="1"/>
              </p:cNvSpPr>
              <p:nvPr/>
            </p:nvSpPr>
            <p:spPr bwMode="auto">
              <a:xfrm>
                <a:off x="611365" y="493872"/>
                <a:ext cx="505462" cy="7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800" dirty="0">
                    <a:solidFill>
                      <a:schemeClr val="bg1"/>
                    </a:solidFill>
                    <a:latin typeface="微软雅黑" pitchFamily="34" charset="-122"/>
                    <a:ea typeface="微软雅黑" pitchFamily="34" charset="-122"/>
                    <a:sym typeface="微软雅黑" pitchFamily="34" charset="-122"/>
                  </a:rPr>
                  <a:t>4</a:t>
                </a:r>
                <a:endParaRPr lang="zh-CN" altLang="en-US" sz="4800" dirty="0">
                  <a:solidFill>
                    <a:schemeClr val="bg1"/>
                  </a:solidFill>
                  <a:latin typeface="微软雅黑" pitchFamily="34" charset="-122"/>
                  <a:ea typeface="微软雅黑" pitchFamily="34" charset="-122"/>
                  <a:sym typeface="微软雅黑" pitchFamily="34" charset="-122"/>
                </a:endParaRPr>
              </a:p>
            </p:txBody>
          </p:sp>
        </p:grpSp>
        <p:sp>
          <p:nvSpPr>
            <p:cNvPr id="19" name="TextBox 90"/>
            <p:cNvSpPr>
              <a:spLocks noChangeArrowheads="1"/>
            </p:cNvSpPr>
            <p:nvPr/>
          </p:nvSpPr>
          <p:spPr bwMode="auto">
            <a:xfrm>
              <a:off x="5337239" y="1531414"/>
              <a:ext cx="1501775" cy="62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600" dirty="0">
                  <a:solidFill>
                    <a:schemeClr val="tx1">
                      <a:lumMod val="65000"/>
                      <a:lumOff val="35000"/>
                    </a:schemeClr>
                  </a:solidFill>
                  <a:latin typeface="微软雅黑" pitchFamily="34" charset="-122"/>
                  <a:ea typeface="微软雅黑" pitchFamily="34" charset="-122"/>
                </a:rPr>
                <a:t>请在此处输入您的文本请在此处输入您的文本</a:t>
              </a:r>
              <a:endParaRPr lang="zh-CN" altLang="en-US" sz="1600" dirty="0">
                <a:solidFill>
                  <a:schemeClr val="tx1">
                    <a:lumMod val="65000"/>
                    <a:lumOff val="35000"/>
                  </a:schemeClr>
                </a:solidFill>
                <a:latin typeface="微软雅黑" pitchFamily="34" charset="-122"/>
                <a:ea typeface="微软雅黑" pitchFamily="34" charset="-122"/>
                <a:sym typeface="微软雅黑" pitchFamily="34" charset="-122"/>
              </a:endParaRPr>
            </a:p>
          </p:txBody>
        </p:sp>
      </p:grpSp>
      <p:grpSp>
        <p:nvGrpSpPr>
          <p:cNvPr id="23" name="组合 22"/>
          <p:cNvGrpSpPr/>
          <p:nvPr/>
        </p:nvGrpSpPr>
        <p:grpSpPr>
          <a:xfrm>
            <a:off x="948140" y="2898256"/>
            <a:ext cx="2099460" cy="2550808"/>
            <a:chOff x="762000" y="2037037"/>
            <a:chExt cx="1574800" cy="1912663"/>
          </a:xfrm>
        </p:grpSpPr>
        <p:grpSp>
          <p:nvGrpSpPr>
            <p:cNvPr id="24" name="Group 13"/>
            <p:cNvGrpSpPr>
              <a:grpSpLocks/>
            </p:cNvGrpSpPr>
            <p:nvPr/>
          </p:nvGrpSpPr>
          <p:grpSpPr bwMode="auto">
            <a:xfrm rot="20618073">
              <a:off x="1119188" y="2730500"/>
              <a:ext cx="1217612" cy="1219200"/>
              <a:chOff x="0" y="0"/>
              <a:chExt cx="1728192" cy="1728192"/>
            </a:xfrm>
          </p:grpSpPr>
          <p:sp>
            <p:nvSpPr>
              <p:cNvPr id="26" name="五角星 76"/>
              <p:cNvSpPr>
                <a:spLocks noChangeArrowheads="1"/>
              </p:cNvSpPr>
              <p:nvPr/>
            </p:nvSpPr>
            <p:spPr bwMode="auto">
              <a:xfrm>
                <a:off x="0" y="0"/>
                <a:ext cx="1728192" cy="1728192"/>
              </a:xfrm>
              <a:prstGeom prst="star5">
                <a:avLst/>
              </a:prstGeom>
              <a:ln/>
              <a:extLst/>
            </p:spPr>
            <p:style>
              <a:lnRef idx="0">
                <a:schemeClr val="accent1"/>
              </a:lnRef>
              <a:fillRef idx="3">
                <a:schemeClr val="accent1"/>
              </a:fillRef>
              <a:effectRef idx="3">
                <a:schemeClr val="accent1"/>
              </a:effectRef>
              <a:fontRef idx="minor">
                <a:schemeClr val="lt1"/>
              </a:fontRef>
            </p:style>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27" name="五角星 32"/>
              <p:cNvSpPr>
                <a:spLocks noChangeArrowheads="1"/>
              </p:cNvSpPr>
              <p:nvPr/>
            </p:nvSpPr>
            <p:spPr bwMode="auto">
              <a:xfrm>
                <a:off x="330116" y="1204861"/>
                <a:ext cx="1067960" cy="523331"/>
              </a:xfrm>
              <a:custGeom>
                <a:avLst/>
                <a:gdLst>
                  <a:gd name="T0" fmla="*/ 0 w 1067960"/>
                  <a:gd name="T1" fmla="*/ 0 h 523331"/>
                  <a:gd name="T2" fmla="*/ 1067960 w 1067960"/>
                  <a:gd name="T3" fmla="*/ 523331 h 523331"/>
                </a:gdLst>
                <a:ahLst/>
                <a:cxnLst/>
                <a:rect l="T0" t="T1" r="T2" b="T3"/>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close/>
                  </a:path>
                </a:pathLst>
              </a:custGeom>
              <a:solidFill>
                <a:schemeClr val="bg1">
                  <a:lumMod val="85000"/>
                </a:schemeClr>
              </a:solidFill>
              <a:ln/>
              <a:extLst/>
            </p:spPr>
            <p:style>
              <a:lnRef idx="0">
                <a:schemeClr val="accent4"/>
              </a:lnRef>
              <a:fillRef idx="3">
                <a:schemeClr val="accent4"/>
              </a:fillRef>
              <a:effectRef idx="3">
                <a:schemeClr val="accent4"/>
              </a:effectRef>
              <a:fontRef idx="minor">
                <a:schemeClr val="lt1"/>
              </a:fontRef>
            </p:style>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28" name="TextBox 78"/>
              <p:cNvSpPr>
                <a:spLocks noChangeArrowheads="1"/>
              </p:cNvSpPr>
              <p:nvPr/>
            </p:nvSpPr>
            <p:spPr bwMode="auto">
              <a:xfrm>
                <a:off x="605372" y="509725"/>
                <a:ext cx="517445" cy="75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dirty="0">
                    <a:solidFill>
                      <a:schemeClr val="bg1"/>
                    </a:solidFill>
                    <a:latin typeface="微软雅黑" pitchFamily="34" charset="-122"/>
                    <a:ea typeface="微软雅黑" pitchFamily="34" charset="-122"/>
                    <a:sym typeface="微软雅黑" pitchFamily="34" charset="-122"/>
                  </a:rPr>
                  <a:t>1</a:t>
                </a:r>
                <a:endParaRPr lang="zh-CN" altLang="en-US" sz="4000" dirty="0">
                  <a:solidFill>
                    <a:schemeClr val="bg1"/>
                  </a:solidFill>
                  <a:latin typeface="微软雅黑" pitchFamily="34" charset="-122"/>
                  <a:ea typeface="微软雅黑" pitchFamily="34" charset="-122"/>
                  <a:sym typeface="微软雅黑" pitchFamily="34" charset="-122"/>
                </a:endParaRPr>
              </a:p>
            </p:txBody>
          </p:sp>
        </p:grpSp>
        <p:sp>
          <p:nvSpPr>
            <p:cNvPr id="25" name="TextBox 91"/>
            <p:cNvSpPr>
              <a:spLocks noChangeArrowheads="1"/>
            </p:cNvSpPr>
            <p:nvPr/>
          </p:nvSpPr>
          <p:spPr bwMode="auto">
            <a:xfrm>
              <a:off x="762000" y="2037037"/>
              <a:ext cx="1500188" cy="6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600" dirty="0">
                  <a:solidFill>
                    <a:schemeClr val="tx1">
                      <a:lumMod val="65000"/>
                      <a:lumOff val="35000"/>
                    </a:schemeClr>
                  </a:solidFill>
                  <a:latin typeface="微软雅黑" pitchFamily="34" charset="-122"/>
                  <a:ea typeface="微软雅黑" pitchFamily="34" charset="-122"/>
                </a:rPr>
                <a:t>请在此处输入您的文本请在此处输入您的文本</a:t>
              </a:r>
              <a:endParaRPr lang="zh-CN" altLang="en-US" sz="1600" dirty="0">
                <a:solidFill>
                  <a:schemeClr val="tx1">
                    <a:lumMod val="65000"/>
                    <a:lumOff val="35000"/>
                  </a:schemeClr>
                </a:solidFill>
                <a:latin typeface="微软雅黑" pitchFamily="34" charset="-122"/>
                <a:ea typeface="微软雅黑" pitchFamily="34" charset="-122"/>
                <a:sym typeface="微软雅黑" pitchFamily="34" charset="-122"/>
              </a:endParaRPr>
            </a:p>
          </p:txBody>
        </p:sp>
      </p:grpSp>
      <p:grpSp>
        <p:nvGrpSpPr>
          <p:cNvPr id="29" name="组合 28"/>
          <p:cNvGrpSpPr/>
          <p:nvPr/>
        </p:nvGrpSpPr>
        <p:grpSpPr>
          <a:xfrm>
            <a:off x="8791485" y="2913741"/>
            <a:ext cx="2194783" cy="2535319"/>
            <a:chOff x="6645275" y="2048650"/>
            <a:chExt cx="1646302" cy="1901050"/>
          </a:xfrm>
        </p:grpSpPr>
        <p:grpSp>
          <p:nvGrpSpPr>
            <p:cNvPr id="30" name="Group 21"/>
            <p:cNvGrpSpPr>
              <a:grpSpLocks/>
            </p:cNvGrpSpPr>
            <p:nvPr/>
          </p:nvGrpSpPr>
          <p:grpSpPr bwMode="auto">
            <a:xfrm rot="967929">
              <a:off x="6645275" y="2730500"/>
              <a:ext cx="1217613" cy="1219200"/>
              <a:chOff x="0" y="0"/>
              <a:chExt cx="1728192" cy="1728192"/>
            </a:xfrm>
          </p:grpSpPr>
          <p:sp>
            <p:nvSpPr>
              <p:cNvPr id="32" name="五角星 84"/>
              <p:cNvSpPr>
                <a:spLocks noChangeArrowheads="1"/>
              </p:cNvSpPr>
              <p:nvPr/>
            </p:nvSpPr>
            <p:spPr bwMode="auto">
              <a:xfrm>
                <a:off x="0" y="0"/>
                <a:ext cx="1728192" cy="1728192"/>
              </a:xfrm>
              <a:prstGeom prst="star5">
                <a:avLst/>
              </a:prstGeom>
              <a:ln/>
              <a:extLst/>
            </p:spPr>
            <p:style>
              <a:lnRef idx="0">
                <a:schemeClr val="accent6"/>
              </a:lnRef>
              <a:fillRef idx="3">
                <a:schemeClr val="accent6"/>
              </a:fillRef>
              <a:effectRef idx="3">
                <a:schemeClr val="accent6"/>
              </a:effectRef>
              <a:fontRef idx="minor">
                <a:schemeClr val="lt1"/>
              </a:fontRef>
            </p:style>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33" name="五角星 32"/>
              <p:cNvSpPr>
                <a:spLocks noChangeArrowheads="1"/>
              </p:cNvSpPr>
              <p:nvPr/>
            </p:nvSpPr>
            <p:spPr bwMode="auto">
              <a:xfrm>
                <a:off x="330116" y="1204861"/>
                <a:ext cx="1067960" cy="523331"/>
              </a:xfrm>
              <a:custGeom>
                <a:avLst/>
                <a:gdLst>
                  <a:gd name="T0" fmla="*/ 0 w 1067960"/>
                  <a:gd name="T1" fmla="*/ 0 h 523331"/>
                  <a:gd name="T2" fmla="*/ 1067960 w 1067960"/>
                  <a:gd name="T3" fmla="*/ 523331 h 523331"/>
                </a:gdLst>
                <a:ahLst/>
                <a:cxnLst/>
                <a:rect l="T0" t="T1" r="T2" b="T3"/>
                <a:pathLst>
                  <a:path w="1067960" h="523331">
                    <a:moveTo>
                      <a:pt x="27583" y="0"/>
                    </a:moveTo>
                    <a:cubicBezTo>
                      <a:pt x="177403" y="83799"/>
                      <a:pt x="350143" y="131310"/>
                      <a:pt x="533980" y="131310"/>
                    </a:cubicBezTo>
                    <a:cubicBezTo>
                      <a:pt x="717817" y="131310"/>
                      <a:pt x="890558" y="83799"/>
                      <a:pt x="1040377" y="0"/>
                    </a:cubicBezTo>
                    <a:lnTo>
                      <a:pt x="1067960" y="523331"/>
                    </a:lnTo>
                    <a:lnTo>
                      <a:pt x="533980" y="305870"/>
                    </a:lnTo>
                    <a:lnTo>
                      <a:pt x="0" y="523331"/>
                    </a:lnTo>
                    <a:close/>
                  </a:path>
                </a:pathLst>
              </a:custGeom>
              <a:solidFill>
                <a:schemeClr val="bg1">
                  <a:lumMod val="50000"/>
                </a:schemeClr>
              </a:solidFill>
              <a:ln>
                <a:noFill/>
              </a:ln>
              <a:extLst>
                <a:ext uri="{91240B29-F687-4F45-9708-019B960494DF}">
                  <a14:hiddenLine xmlns:a14="http://schemas.microsoft.com/office/drawing/2010/main" w="57150" cap="flat" cmpd="sng">
                    <a:solidFill>
                      <a:srgbClr val="395E8A"/>
                    </a:solidFill>
                    <a:bevel/>
                    <a:headEnd/>
                    <a:tailEnd/>
                  </a14:hiddenLine>
                </a:ext>
              </a:extLst>
            </p:spPr>
            <p:txBody>
              <a:bodyPr anchor="ctr"/>
              <a:lstStyle/>
              <a:p>
                <a:pPr algn="ctr"/>
                <a:endParaRPr lang="zh-CN" altLang="zh-CN">
                  <a:solidFill>
                    <a:schemeClr val="tx1">
                      <a:lumMod val="65000"/>
                      <a:lumOff val="35000"/>
                    </a:schemeClr>
                  </a:solidFill>
                  <a:latin typeface="微软雅黑" pitchFamily="34" charset="-122"/>
                  <a:ea typeface="微软雅黑" pitchFamily="34" charset="-122"/>
                  <a:sym typeface="微软雅黑" pitchFamily="34" charset="-122"/>
                </a:endParaRPr>
              </a:p>
            </p:txBody>
          </p:sp>
          <p:sp>
            <p:nvSpPr>
              <p:cNvPr id="34" name="TextBox 86"/>
              <p:cNvSpPr>
                <a:spLocks noChangeArrowheads="1"/>
              </p:cNvSpPr>
              <p:nvPr/>
            </p:nvSpPr>
            <p:spPr bwMode="auto">
              <a:xfrm>
                <a:off x="605373" y="509726"/>
                <a:ext cx="517444" cy="75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dirty="0">
                    <a:solidFill>
                      <a:schemeClr val="bg1"/>
                    </a:solidFill>
                    <a:latin typeface="微软雅黑" pitchFamily="34" charset="-122"/>
                    <a:ea typeface="微软雅黑" pitchFamily="34" charset="-122"/>
                    <a:sym typeface="微软雅黑" pitchFamily="34" charset="-122"/>
                  </a:rPr>
                  <a:t>5</a:t>
                </a:r>
                <a:endParaRPr lang="zh-CN" altLang="en-US" sz="4000" dirty="0">
                  <a:solidFill>
                    <a:schemeClr val="bg1"/>
                  </a:solidFill>
                  <a:latin typeface="微软雅黑" pitchFamily="34" charset="-122"/>
                  <a:ea typeface="微软雅黑" pitchFamily="34" charset="-122"/>
                  <a:sym typeface="微软雅黑" pitchFamily="34" charset="-122"/>
                </a:endParaRPr>
              </a:p>
            </p:txBody>
          </p:sp>
        </p:grpSp>
        <p:sp>
          <p:nvSpPr>
            <p:cNvPr id="31" name="TextBox 92"/>
            <p:cNvSpPr>
              <a:spLocks noChangeArrowheads="1"/>
            </p:cNvSpPr>
            <p:nvPr/>
          </p:nvSpPr>
          <p:spPr bwMode="auto">
            <a:xfrm>
              <a:off x="6789802" y="2048650"/>
              <a:ext cx="1501775" cy="6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600" dirty="0">
                  <a:solidFill>
                    <a:schemeClr val="tx1">
                      <a:lumMod val="65000"/>
                      <a:lumOff val="35000"/>
                    </a:schemeClr>
                  </a:solidFill>
                  <a:latin typeface="微软雅黑" pitchFamily="34" charset="-122"/>
                  <a:ea typeface="微软雅黑" pitchFamily="34" charset="-122"/>
                </a:rPr>
                <a:t>请在此处输入您的文本请在此处输入您的文本</a:t>
              </a:r>
              <a:endParaRPr lang="zh-CN" altLang="en-US" sz="1600" dirty="0">
                <a:solidFill>
                  <a:schemeClr val="tx1">
                    <a:lumMod val="65000"/>
                    <a:lumOff val="35000"/>
                  </a:schemeClr>
                </a:solidFill>
                <a:latin typeface="微软雅黑" pitchFamily="34" charset="-122"/>
                <a:ea typeface="微软雅黑" pitchFamily="34" charset="-122"/>
                <a:sym typeface="微软雅黑" pitchFamily="34" charset="-122"/>
              </a:endParaRPr>
            </a:p>
          </p:txBody>
        </p:sp>
      </p:grpSp>
      <p:sp>
        <p:nvSpPr>
          <p:cNvPr id="35" name="TextBox 34"/>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136446098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1000"/>
                                        <p:tgtEl>
                                          <p:spTgt spid="2"/>
                                        </p:tgtEl>
                                      </p:cBhvr>
                                    </p:animEffect>
                                  </p:childTnLst>
                                </p:cTn>
                              </p:par>
                            </p:childTnLst>
                          </p:cTn>
                        </p:par>
                        <p:par>
                          <p:cTn id="12" fill="hold">
                            <p:stCondLst>
                              <p:cond delay="1500"/>
                            </p:stCondLst>
                            <p:childTnLst>
                              <p:par>
                                <p:cTn id="13" presetID="15"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250" fill="hold"/>
                                        <p:tgtEl>
                                          <p:spTgt spid="23"/>
                                        </p:tgtEl>
                                        <p:attrNameLst>
                                          <p:attrName>ppt_w</p:attrName>
                                        </p:attrNameLst>
                                      </p:cBhvr>
                                      <p:tavLst>
                                        <p:tav tm="0">
                                          <p:val>
                                            <p:fltVal val="0"/>
                                          </p:val>
                                        </p:tav>
                                        <p:tav tm="100000">
                                          <p:val>
                                            <p:strVal val="#ppt_w"/>
                                          </p:val>
                                        </p:tav>
                                      </p:tavLst>
                                    </p:anim>
                                    <p:anim calcmode="lin" valueType="num">
                                      <p:cBhvr>
                                        <p:cTn id="16" dur="1250" fill="hold"/>
                                        <p:tgtEl>
                                          <p:spTgt spid="23"/>
                                        </p:tgtEl>
                                        <p:attrNameLst>
                                          <p:attrName>ppt_h</p:attrName>
                                        </p:attrNameLst>
                                      </p:cBhvr>
                                      <p:tavLst>
                                        <p:tav tm="0">
                                          <p:val>
                                            <p:fltVal val="0"/>
                                          </p:val>
                                        </p:tav>
                                        <p:tav tm="100000">
                                          <p:val>
                                            <p:strVal val="#ppt_h"/>
                                          </p:val>
                                        </p:tav>
                                      </p:tavLst>
                                    </p:anim>
                                    <p:anim calcmode="lin" valueType="num">
                                      <p:cBhvr>
                                        <p:cTn id="17" dur="125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1250" fill="hold"/>
                                        <p:tgtEl>
                                          <p:spTgt spid="23"/>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25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250" fill="hold"/>
                                        <p:tgtEl>
                                          <p:spTgt spid="11"/>
                                        </p:tgtEl>
                                        <p:attrNameLst>
                                          <p:attrName>ppt_w</p:attrName>
                                        </p:attrNameLst>
                                      </p:cBhvr>
                                      <p:tavLst>
                                        <p:tav tm="0">
                                          <p:val>
                                            <p:fltVal val="0"/>
                                          </p:val>
                                        </p:tav>
                                        <p:tav tm="100000">
                                          <p:val>
                                            <p:strVal val="#ppt_w"/>
                                          </p:val>
                                        </p:tav>
                                      </p:tavLst>
                                    </p:anim>
                                    <p:anim calcmode="lin" valueType="num">
                                      <p:cBhvr>
                                        <p:cTn id="22" dur="1250" fill="hold"/>
                                        <p:tgtEl>
                                          <p:spTgt spid="11"/>
                                        </p:tgtEl>
                                        <p:attrNameLst>
                                          <p:attrName>ppt_h</p:attrName>
                                        </p:attrNameLst>
                                      </p:cBhvr>
                                      <p:tavLst>
                                        <p:tav tm="0">
                                          <p:val>
                                            <p:fltVal val="0"/>
                                          </p:val>
                                        </p:tav>
                                        <p:tav tm="100000">
                                          <p:val>
                                            <p:strVal val="#ppt_h"/>
                                          </p:val>
                                        </p:tav>
                                      </p:tavLst>
                                    </p:anim>
                                    <p:anim calcmode="lin" valueType="num">
                                      <p:cBhvr>
                                        <p:cTn id="23" dur="1250" fill="hold"/>
                                        <p:tgtEl>
                                          <p:spTgt spid="11"/>
                                        </p:tgtEl>
                                        <p:attrNameLst>
                                          <p:attrName>ppt_x</p:attrName>
                                        </p:attrNameLst>
                                      </p:cBhvr>
                                      <p:tavLst>
                                        <p:tav tm="0" fmla="#ppt_x+(cos(-2*pi*(1-$))*-#ppt_x-sin(-2*pi*(1-$))*(1-#ppt_y))*(1-$)">
                                          <p:val>
                                            <p:fltVal val="0"/>
                                          </p:val>
                                        </p:tav>
                                        <p:tav tm="100000">
                                          <p:val>
                                            <p:fltVal val="1"/>
                                          </p:val>
                                        </p:tav>
                                      </p:tavLst>
                                    </p:anim>
                                    <p:anim calcmode="lin" valueType="num">
                                      <p:cBhvr>
                                        <p:cTn id="24" dur="1250" fill="hold"/>
                                        <p:tgtEl>
                                          <p:spTgt spid="11"/>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 calcmode="lin" valueType="num">
                                      <p:cBhvr>
                                        <p:cTn id="27" dur="1250" fill="hold"/>
                                        <p:tgtEl>
                                          <p:spTgt spid="5"/>
                                        </p:tgtEl>
                                        <p:attrNameLst>
                                          <p:attrName>ppt_w</p:attrName>
                                        </p:attrNameLst>
                                      </p:cBhvr>
                                      <p:tavLst>
                                        <p:tav tm="0">
                                          <p:val>
                                            <p:fltVal val="0"/>
                                          </p:val>
                                        </p:tav>
                                        <p:tav tm="100000">
                                          <p:val>
                                            <p:strVal val="#ppt_w"/>
                                          </p:val>
                                        </p:tav>
                                      </p:tavLst>
                                    </p:anim>
                                    <p:anim calcmode="lin" valueType="num">
                                      <p:cBhvr>
                                        <p:cTn id="28" dur="1250" fill="hold"/>
                                        <p:tgtEl>
                                          <p:spTgt spid="5"/>
                                        </p:tgtEl>
                                        <p:attrNameLst>
                                          <p:attrName>ppt_h</p:attrName>
                                        </p:attrNameLst>
                                      </p:cBhvr>
                                      <p:tavLst>
                                        <p:tav tm="0">
                                          <p:val>
                                            <p:fltVal val="0"/>
                                          </p:val>
                                        </p:tav>
                                        <p:tav tm="100000">
                                          <p:val>
                                            <p:strVal val="#ppt_h"/>
                                          </p:val>
                                        </p:tav>
                                      </p:tavLst>
                                    </p:anim>
                                    <p:anim calcmode="lin" valueType="num">
                                      <p:cBhvr>
                                        <p:cTn id="29" dur="1250" fill="hold"/>
                                        <p:tgtEl>
                                          <p:spTgt spid="5"/>
                                        </p:tgtEl>
                                        <p:attrNameLst>
                                          <p:attrName>ppt_x</p:attrName>
                                        </p:attrNameLst>
                                      </p:cBhvr>
                                      <p:tavLst>
                                        <p:tav tm="0" fmla="#ppt_x+(cos(-2*pi*(1-$))*-#ppt_x-sin(-2*pi*(1-$))*(1-#ppt_y))*(1-$)">
                                          <p:val>
                                            <p:fltVal val="0"/>
                                          </p:val>
                                        </p:tav>
                                        <p:tav tm="100000">
                                          <p:val>
                                            <p:fltVal val="1"/>
                                          </p:val>
                                        </p:tav>
                                      </p:tavLst>
                                    </p:anim>
                                    <p:anim calcmode="lin" valueType="num">
                                      <p:cBhvr>
                                        <p:cTn id="30" dur="1250" fill="hold"/>
                                        <p:tgtEl>
                                          <p:spTgt spid="5"/>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100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250" fill="hold"/>
                                        <p:tgtEl>
                                          <p:spTgt spid="17"/>
                                        </p:tgtEl>
                                        <p:attrNameLst>
                                          <p:attrName>ppt_w</p:attrName>
                                        </p:attrNameLst>
                                      </p:cBhvr>
                                      <p:tavLst>
                                        <p:tav tm="0">
                                          <p:val>
                                            <p:fltVal val="0"/>
                                          </p:val>
                                        </p:tav>
                                        <p:tav tm="100000">
                                          <p:val>
                                            <p:strVal val="#ppt_w"/>
                                          </p:val>
                                        </p:tav>
                                      </p:tavLst>
                                    </p:anim>
                                    <p:anim calcmode="lin" valueType="num">
                                      <p:cBhvr>
                                        <p:cTn id="34" dur="1250" fill="hold"/>
                                        <p:tgtEl>
                                          <p:spTgt spid="17"/>
                                        </p:tgtEl>
                                        <p:attrNameLst>
                                          <p:attrName>ppt_h</p:attrName>
                                        </p:attrNameLst>
                                      </p:cBhvr>
                                      <p:tavLst>
                                        <p:tav tm="0">
                                          <p:val>
                                            <p:fltVal val="0"/>
                                          </p:val>
                                        </p:tav>
                                        <p:tav tm="100000">
                                          <p:val>
                                            <p:strVal val="#ppt_h"/>
                                          </p:val>
                                        </p:tav>
                                      </p:tavLst>
                                    </p:anim>
                                    <p:anim calcmode="lin" valueType="num">
                                      <p:cBhvr>
                                        <p:cTn id="35" dur="1250" fill="hold"/>
                                        <p:tgtEl>
                                          <p:spTgt spid="17"/>
                                        </p:tgtEl>
                                        <p:attrNameLst>
                                          <p:attrName>ppt_x</p:attrName>
                                        </p:attrNameLst>
                                      </p:cBhvr>
                                      <p:tavLst>
                                        <p:tav tm="0" fmla="#ppt_x+(cos(-2*pi*(1-$))*-#ppt_x-sin(-2*pi*(1-$))*(1-#ppt_y))*(1-$)">
                                          <p:val>
                                            <p:fltVal val="0"/>
                                          </p:val>
                                        </p:tav>
                                        <p:tav tm="100000">
                                          <p:val>
                                            <p:fltVal val="1"/>
                                          </p:val>
                                        </p:tav>
                                      </p:tavLst>
                                    </p:anim>
                                    <p:anim calcmode="lin" valueType="num">
                                      <p:cBhvr>
                                        <p:cTn id="36" dur="1250" fill="hold"/>
                                        <p:tgtEl>
                                          <p:spTgt spid="17"/>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nodeType="withEffect">
                                  <p:stCondLst>
                                    <p:cond delay="15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1250" fill="hold"/>
                                        <p:tgtEl>
                                          <p:spTgt spid="29"/>
                                        </p:tgtEl>
                                        <p:attrNameLst>
                                          <p:attrName>ppt_w</p:attrName>
                                        </p:attrNameLst>
                                      </p:cBhvr>
                                      <p:tavLst>
                                        <p:tav tm="0">
                                          <p:val>
                                            <p:fltVal val="0"/>
                                          </p:val>
                                        </p:tav>
                                        <p:tav tm="100000">
                                          <p:val>
                                            <p:strVal val="#ppt_w"/>
                                          </p:val>
                                        </p:tav>
                                      </p:tavLst>
                                    </p:anim>
                                    <p:anim calcmode="lin" valueType="num">
                                      <p:cBhvr>
                                        <p:cTn id="40" dur="1250" fill="hold"/>
                                        <p:tgtEl>
                                          <p:spTgt spid="29"/>
                                        </p:tgtEl>
                                        <p:attrNameLst>
                                          <p:attrName>ppt_h</p:attrName>
                                        </p:attrNameLst>
                                      </p:cBhvr>
                                      <p:tavLst>
                                        <p:tav tm="0">
                                          <p:val>
                                            <p:fltVal val="0"/>
                                          </p:val>
                                        </p:tav>
                                        <p:tav tm="100000">
                                          <p:val>
                                            <p:strVal val="#ppt_h"/>
                                          </p:val>
                                        </p:tav>
                                      </p:tavLst>
                                    </p:anim>
                                    <p:anim calcmode="lin" valueType="num">
                                      <p:cBhvr>
                                        <p:cTn id="41" dur="1250" fill="hold"/>
                                        <p:tgtEl>
                                          <p:spTgt spid="29"/>
                                        </p:tgtEl>
                                        <p:attrNameLst>
                                          <p:attrName>ppt_x</p:attrName>
                                        </p:attrNameLst>
                                      </p:cBhvr>
                                      <p:tavLst>
                                        <p:tav tm="0" fmla="#ppt_x+(cos(-2*pi*(1-$))*-#ppt_x-sin(-2*pi*(1-$))*(1-#ppt_y))*(1-$)">
                                          <p:val>
                                            <p:fltVal val="0"/>
                                          </p:val>
                                        </p:tav>
                                        <p:tav tm="100000">
                                          <p:val>
                                            <p:fltVal val="1"/>
                                          </p:val>
                                        </p:tav>
                                      </p:tavLst>
                                    </p:anim>
                                    <p:anim calcmode="lin" valueType="num">
                                      <p:cBhvr>
                                        <p:cTn id="42" dur="125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375151" y="4797151"/>
            <a:ext cx="2992670" cy="1196225"/>
          </a:xfrm>
          <a:prstGeom prst="roundRect">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831" tIns="67914" rIns="135831" bIns="67914" anchor="ctr"/>
          <a:lstStyle/>
          <a:p>
            <a:pPr algn="ctr"/>
            <a:endParaRPr lang="zh-CN" altLang="en-US">
              <a:solidFill>
                <a:prstClr val="white"/>
              </a:solidFill>
            </a:endParaRPr>
          </a:p>
        </p:txBody>
      </p:sp>
      <p:sp>
        <p:nvSpPr>
          <p:cNvPr id="3" name="圆角矩形 2"/>
          <p:cNvSpPr/>
          <p:nvPr/>
        </p:nvSpPr>
        <p:spPr>
          <a:xfrm>
            <a:off x="7743440" y="4797151"/>
            <a:ext cx="2992670" cy="1196225"/>
          </a:xfrm>
          <a:prstGeom prst="roundRect">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831" tIns="67914" rIns="135831" bIns="67914" anchor="ctr"/>
          <a:lstStyle/>
          <a:p>
            <a:pPr algn="ctr"/>
            <a:endParaRPr lang="zh-CN" altLang="en-US">
              <a:solidFill>
                <a:prstClr val="white"/>
              </a:solidFill>
            </a:endParaRPr>
          </a:p>
        </p:txBody>
      </p:sp>
      <p:grpSp>
        <p:nvGrpSpPr>
          <p:cNvPr id="4" name="组合 3"/>
          <p:cNvGrpSpPr/>
          <p:nvPr/>
        </p:nvGrpSpPr>
        <p:grpSpPr>
          <a:xfrm>
            <a:off x="817711" y="1988351"/>
            <a:ext cx="3702885" cy="2235065"/>
            <a:chOff x="745142" y="1210586"/>
            <a:chExt cx="2777525" cy="1675911"/>
          </a:xfrm>
        </p:grpSpPr>
        <p:pic>
          <p:nvPicPr>
            <p:cNvPr id="5" name="图片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142" y="1210586"/>
              <a:ext cx="2777525" cy="1675911"/>
            </a:xfrm>
            <a:prstGeom prst="rect">
              <a:avLst/>
            </a:prstGeom>
          </p:spPr>
        </p:pic>
        <p:sp>
          <p:nvSpPr>
            <p:cNvPr id="6" name="MH_Picture_3"/>
            <p:cNvSpPr>
              <a:spLocks/>
            </p:cNvSpPr>
            <p:nvPr>
              <p:custDataLst>
                <p:tags r:id="rId9"/>
              </p:custDataLst>
            </p:nvPr>
          </p:nvSpPr>
          <p:spPr>
            <a:xfrm>
              <a:off x="1085671" y="1304730"/>
              <a:ext cx="2124000" cy="1312556"/>
            </a:xfrm>
            <a:prstGeom prst="rect">
              <a:avLst/>
            </a:prstGeom>
            <a:blipFill dpi="0"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7" name="组合 6"/>
          <p:cNvGrpSpPr/>
          <p:nvPr/>
        </p:nvGrpSpPr>
        <p:grpSpPr>
          <a:xfrm>
            <a:off x="7304529" y="1988351"/>
            <a:ext cx="3702885" cy="2235065"/>
            <a:chOff x="5610899" y="1210586"/>
            <a:chExt cx="2777525" cy="1675911"/>
          </a:xfrm>
        </p:grpSpPr>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10899" y="1210586"/>
              <a:ext cx="2777525" cy="1675911"/>
            </a:xfrm>
            <a:prstGeom prst="rect">
              <a:avLst/>
            </a:prstGeom>
          </p:spPr>
        </p:pic>
        <p:sp>
          <p:nvSpPr>
            <p:cNvPr id="9" name="MH_Picture_3"/>
            <p:cNvSpPr>
              <a:spLocks/>
            </p:cNvSpPr>
            <p:nvPr>
              <p:custDataLst>
                <p:tags r:id="rId8"/>
              </p:custDataLst>
            </p:nvPr>
          </p:nvSpPr>
          <p:spPr>
            <a:xfrm>
              <a:off x="5938426" y="1304730"/>
              <a:ext cx="2124000" cy="1312556"/>
            </a:xfrm>
            <a:prstGeom prst="rect">
              <a:avLst/>
            </a:prstGeom>
            <a:blipFill dpi="0" rotWithShape="1">
              <a:blip r:embed="rId15">
                <a:extLst>
                  <a:ext uri="{BEBA8EAE-BF5A-486C-A8C5-ECC9F3942E4B}">
                    <a14:imgProps xmlns:a14="http://schemas.microsoft.com/office/drawing/2010/main">
                      <a14:imgLayer r:embed="rId16">
                        <a14:imgEffect>
                          <a14:brightnessContrast bright="12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0" name="圆角矩形 9"/>
          <p:cNvSpPr/>
          <p:nvPr/>
        </p:nvSpPr>
        <p:spPr>
          <a:xfrm>
            <a:off x="1006851" y="4797151"/>
            <a:ext cx="2992670" cy="1196225"/>
          </a:xfrm>
          <a:prstGeom prst="roundRect">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5831" tIns="67914" rIns="135831" bIns="67914" anchor="ctr"/>
          <a:lstStyle/>
          <a:p>
            <a:pPr algn="ctr"/>
            <a:endParaRPr lang="zh-CN" altLang="en-US">
              <a:solidFill>
                <a:prstClr val="white"/>
              </a:solidFill>
            </a:endParaRPr>
          </a:p>
        </p:txBody>
      </p:sp>
      <p:grpSp>
        <p:nvGrpSpPr>
          <p:cNvPr id="11" name="组合 10"/>
          <p:cNvGrpSpPr/>
          <p:nvPr/>
        </p:nvGrpSpPr>
        <p:grpSpPr>
          <a:xfrm>
            <a:off x="1426330" y="4884151"/>
            <a:ext cx="2717425" cy="1109225"/>
            <a:chOff x="5652119" y="1235968"/>
            <a:chExt cx="1797845" cy="831726"/>
          </a:xfrm>
        </p:grpSpPr>
        <p:sp>
          <p:nvSpPr>
            <p:cNvPr id="12" name="MH_Text_1"/>
            <p:cNvSpPr txBox="1">
              <a:spLocks noChangeArrowheads="1"/>
            </p:cNvSpPr>
            <p:nvPr>
              <p:custDataLst>
                <p:tags r:id="rId6"/>
              </p:custDataLst>
            </p:nvPr>
          </p:nvSpPr>
          <p:spPr bwMode="auto">
            <a:xfrm>
              <a:off x="5652119" y="1501552"/>
              <a:ext cx="1706322" cy="5661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500" dirty="0">
                  <a:solidFill>
                    <a:schemeClr val="tx1">
                      <a:lumMod val="50000"/>
                      <a:lumOff val="50000"/>
                    </a:schemeClr>
                  </a:solidFill>
                  <a:latin typeface="+mn-lt"/>
                  <a:cs typeface="+mn-ea"/>
                  <a:sym typeface="+mn-lt"/>
                </a:rPr>
                <a:t>您的内容打在这里，或者通过复制您的文本后，</a:t>
              </a:r>
              <a:endParaRPr lang="en-US" altLang="zh-CN" sz="1500" dirty="0">
                <a:solidFill>
                  <a:schemeClr val="tx1">
                    <a:lumMod val="50000"/>
                    <a:lumOff val="50000"/>
                  </a:schemeClr>
                </a:solidFill>
                <a:latin typeface="+mn-lt"/>
                <a:cs typeface="+mn-ea"/>
                <a:sym typeface="+mn-lt"/>
              </a:endParaRPr>
            </a:p>
          </p:txBody>
        </p:sp>
        <p:sp>
          <p:nvSpPr>
            <p:cNvPr id="13" name="MH_SubTitle_1"/>
            <p:cNvSpPr txBox="1">
              <a:spLocks noChangeArrowheads="1"/>
            </p:cNvSpPr>
            <p:nvPr>
              <p:custDataLst>
                <p:tags r:id="rId7"/>
              </p:custDataLst>
            </p:nvPr>
          </p:nvSpPr>
          <p:spPr bwMode="auto">
            <a:xfrm>
              <a:off x="5652120" y="1235968"/>
              <a:ext cx="1797844" cy="3232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b">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zh-CN" altLang="en-US" sz="2000" b="1" dirty="0">
                  <a:solidFill>
                    <a:schemeClr val="accent1"/>
                  </a:solidFill>
                  <a:latin typeface="+mn-lt"/>
                  <a:cs typeface="+mn-ea"/>
                  <a:sym typeface="+mn-lt"/>
                </a:rPr>
                <a:t>点击输入标题</a:t>
              </a:r>
            </a:p>
          </p:txBody>
        </p:sp>
      </p:grpSp>
      <p:grpSp>
        <p:nvGrpSpPr>
          <p:cNvPr id="14" name="组合 13"/>
          <p:cNvGrpSpPr/>
          <p:nvPr/>
        </p:nvGrpSpPr>
        <p:grpSpPr>
          <a:xfrm>
            <a:off x="4786218" y="4884151"/>
            <a:ext cx="2717425" cy="1109225"/>
            <a:chOff x="5652119" y="1235968"/>
            <a:chExt cx="1797845" cy="831726"/>
          </a:xfrm>
        </p:grpSpPr>
        <p:sp>
          <p:nvSpPr>
            <p:cNvPr id="15" name="MH_Text_1"/>
            <p:cNvSpPr txBox="1">
              <a:spLocks noChangeArrowheads="1"/>
            </p:cNvSpPr>
            <p:nvPr>
              <p:custDataLst>
                <p:tags r:id="rId4"/>
              </p:custDataLst>
            </p:nvPr>
          </p:nvSpPr>
          <p:spPr bwMode="auto">
            <a:xfrm>
              <a:off x="5652119" y="1501552"/>
              <a:ext cx="1706322" cy="5661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500" dirty="0">
                  <a:solidFill>
                    <a:schemeClr val="tx1">
                      <a:lumMod val="50000"/>
                      <a:lumOff val="50000"/>
                    </a:schemeClr>
                  </a:solidFill>
                  <a:latin typeface="+mn-lt"/>
                  <a:cs typeface="+mn-ea"/>
                  <a:sym typeface="+mn-lt"/>
                </a:rPr>
                <a:t>您的内容打在这里，或者通过复制您的文本后，</a:t>
              </a:r>
              <a:endParaRPr lang="en-US" altLang="zh-CN" sz="1500" dirty="0">
                <a:solidFill>
                  <a:schemeClr val="tx1">
                    <a:lumMod val="50000"/>
                    <a:lumOff val="50000"/>
                  </a:schemeClr>
                </a:solidFill>
                <a:latin typeface="+mn-lt"/>
                <a:cs typeface="+mn-ea"/>
                <a:sym typeface="+mn-lt"/>
              </a:endParaRPr>
            </a:p>
          </p:txBody>
        </p:sp>
        <p:sp>
          <p:nvSpPr>
            <p:cNvPr id="16" name="MH_SubTitle_1"/>
            <p:cNvSpPr txBox="1">
              <a:spLocks noChangeArrowheads="1"/>
            </p:cNvSpPr>
            <p:nvPr>
              <p:custDataLst>
                <p:tags r:id="rId5"/>
              </p:custDataLst>
            </p:nvPr>
          </p:nvSpPr>
          <p:spPr bwMode="auto">
            <a:xfrm>
              <a:off x="5652120" y="1235968"/>
              <a:ext cx="1797844" cy="3232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b">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zh-CN" altLang="en-US" sz="2000" b="1" dirty="0">
                  <a:solidFill>
                    <a:schemeClr val="accent2"/>
                  </a:solidFill>
                  <a:latin typeface="+mn-lt"/>
                  <a:cs typeface="+mn-ea"/>
                  <a:sym typeface="+mn-lt"/>
                </a:rPr>
                <a:t>点击输入标题</a:t>
              </a:r>
            </a:p>
          </p:txBody>
        </p:sp>
      </p:grpSp>
      <p:grpSp>
        <p:nvGrpSpPr>
          <p:cNvPr id="17" name="组合 16"/>
          <p:cNvGrpSpPr/>
          <p:nvPr/>
        </p:nvGrpSpPr>
        <p:grpSpPr>
          <a:xfrm>
            <a:off x="8146106" y="4884151"/>
            <a:ext cx="2717425" cy="1109225"/>
            <a:chOff x="5652119" y="1235968"/>
            <a:chExt cx="1797845" cy="831726"/>
          </a:xfrm>
        </p:grpSpPr>
        <p:sp>
          <p:nvSpPr>
            <p:cNvPr id="18" name="MH_Text_1"/>
            <p:cNvSpPr txBox="1">
              <a:spLocks noChangeArrowheads="1"/>
            </p:cNvSpPr>
            <p:nvPr>
              <p:custDataLst>
                <p:tags r:id="rId2"/>
              </p:custDataLst>
            </p:nvPr>
          </p:nvSpPr>
          <p:spPr bwMode="auto">
            <a:xfrm>
              <a:off x="5652119" y="1501552"/>
              <a:ext cx="1706322" cy="56614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500" dirty="0">
                  <a:solidFill>
                    <a:schemeClr val="tx1">
                      <a:lumMod val="50000"/>
                      <a:lumOff val="50000"/>
                    </a:schemeClr>
                  </a:solidFill>
                  <a:latin typeface="+mn-lt"/>
                  <a:cs typeface="+mn-ea"/>
                  <a:sym typeface="+mn-lt"/>
                </a:rPr>
                <a:t>您的内容打在这里，或者通过复制您的文本后，</a:t>
              </a:r>
              <a:endParaRPr lang="en-US" altLang="zh-CN" sz="1500" dirty="0">
                <a:solidFill>
                  <a:schemeClr val="tx1">
                    <a:lumMod val="50000"/>
                    <a:lumOff val="50000"/>
                  </a:schemeClr>
                </a:solidFill>
                <a:latin typeface="+mn-lt"/>
                <a:cs typeface="+mn-ea"/>
                <a:sym typeface="+mn-lt"/>
              </a:endParaRPr>
            </a:p>
          </p:txBody>
        </p:sp>
        <p:sp>
          <p:nvSpPr>
            <p:cNvPr id="19" name="MH_SubTitle_1"/>
            <p:cNvSpPr txBox="1">
              <a:spLocks noChangeArrowheads="1"/>
            </p:cNvSpPr>
            <p:nvPr>
              <p:custDataLst>
                <p:tags r:id="rId3"/>
              </p:custDataLst>
            </p:nvPr>
          </p:nvSpPr>
          <p:spPr bwMode="auto">
            <a:xfrm>
              <a:off x="5652120" y="1235968"/>
              <a:ext cx="1797844" cy="3232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b">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zh-CN" altLang="en-US" sz="2000" b="1" dirty="0">
                  <a:solidFill>
                    <a:schemeClr val="accent6">
                      <a:lumMod val="75000"/>
                    </a:schemeClr>
                  </a:solidFill>
                  <a:latin typeface="+mn-lt"/>
                  <a:cs typeface="+mn-ea"/>
                  <a:sym typeface="+mn-lt"/>
                </a:rPr>
                <a:t>点击输入标题</a:t>
              </a:r>
            </a:p>
          </p:txBody>
        </p:sp>
      </p:grpSp>
      <p:grpSp>
        <p:nvGrpSpPr>
          <p:cNvPr id="20" name="组合 19"/>
          <p:cNvGrpSpPr/>
          <p:nvPr/>
        </p:nvGrpSpPr>
        <p:grpSpPr>
          <a:xfrm>
            <a:off x="3414452" y="1610765"/>
            <a:ext cx="5009184" cy="3023551"/>
            <a:chOff x="2692978" y="927441"/>
            <a:chExt cx="3757377" cy="2267138"/>
          </a:xfrm>
        </p:grpSpPr>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2978" y="927441"/>
              <a:ext cx="3757377" cy="2267138"/>
            </a:xfrm>
            <a:prstGeom prst="rect">
              <a:avLst/>
            </a:prstGeom>
          </p:spPr>
        </p:pic>
        <p:sp>
          <p:nvSpPr>
            <p:cNvPr id="22" name="MH_Picture_3"/>
            <p:cNvSpPr>
              <a:spLocks/>
            </p:cNvSpPr>
            <p:nvPr>
              <p:custDataLst>
                <p:tags r:id="rId1"/>
              </p:custDataLst>
            </p:nvPr>
          </p:nvSpPr>
          <p:spPr>
            <a:xfrm>
              <a:off x="3141364" y="1040532"/>
              <a:ext cx="2872469" cy="1800000"/>
            </a:xfrm>
            <a:prstGeom prst="rect">
              <a:avLst/>
            </a:prstGeom>
            <a:blipFill dpi="0" rotWithShape="1">
              <a:blip r:embed="rId17">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3" name="TextBox 22"/>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1153200377"/>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900" decel="100000" fill="hold"/>
                                        <p:tgtEl>
                                          <p:spTgt spid="2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ppt_x</p:attrName>
                                        </p:attrNameLst>
                                      </p:cBhvr>
                                      <p:tavLst>
                                        <p:tav tm="0">
                                          <p:val>
                                            <p:strVal val="#ppt_x+#ppt_w*1.125000"/>
                                          </p:val>
                                        </p:tav>
                                        <p:tav tm="100000">
                                          <p:val>
                                            <p:strVal val="#ppt_x"/>
                                          </p:val>
                                        </p:tav>
                                      </p:tavLst>
                                    </p:anim>
                                    <p:animEffect transition="in" filter="wipe(left)">
                                      <p:cBhvr>
                                        <p:cTn id="19" dur="500"/>
                                        <p:tgtEl>
                                          <p:spTgt spid="4"/>
                                        </p:tgtEl>
                                      </p:cBhvr>
                                    </p:animEffect>
                                  </p:childTnLst>
                                </p:cTn>
                              </p:par>
                              <p:par>
                                <p:cTn id="20" presetID="1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ppt_w*1.125000"/>
                                          </p:val>
                                        </p:tav>
                                        <p:tav tm="100000">
                                          <p:val>
                                            <p:strVal val="#ppt_x"/>
                                          </p:val>
                                        </p:tav>
                                      </p:tavLst>
                                    </p:anim>
                                    <p:animEffect transition="in" filter="wipe(right)">
                                      <p:cBhvr>
                                        <p:cTn id="23" dur="500"/>
                                        <p:tgtEl>
                                          <p:spTgt spid="7"/>
                                        </p:tgtEl>
                                      </p:cBhvr>
                                    </p:animEffect>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3500"/>
                            </p:stCondLst>
                            <p:childTnLst>
                              <p:par>
                                <p:cTn id="36" presetID="37" presetClass="entr" presetSubtype="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900" decel="100000" fill="hold"/>
                                        <p:tgtEl>
                                          <p:spTgt spid="2"/>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5000"/>
                            </p:stCondLst>
                            <p:childTnLst>
                              <p:par>
                                <p:cTn id="47" presetID="37" presetClass="entr" presetSubtype="0" fill="hold" grpId="0"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900" decel="100000" fill="hold"/>
                                        <p:tgtEl>
                                          <p:spTgt spid="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53" fill="hold">
                            <p:stCondLst>
                              <p:cond delay="60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83245" y="1597002"/>
            <a:ext cx="6734923" cy="3868181"/>
            <a:chOff x="304800" y="673100"/>
            <a:chExt cx="4000500" cy="4000500"/>
          </a:xfrm>
          <a:effectLst>
            <a:outerShdw blurRad="444500" dist="254000" dir="8100000" algn="tr" rotWithShape="0">
              <a:prstClr val="black">
                <a:alpha val="50000"/>
              </a:prstClr>
            </a:outerShdw>
          </a:effectLst>
        </p:grpSpPr>
        <p:sp>
          <p:nvSpPr>
            <p:cNvPr id="36" name="同心圆 54"/>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55"/>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5486400" y="4797151"/>
            <a:ext cx="2120974" cy="2285859"/>
          </a:xfrm>
          <a:prstGeom prst="rect">
            <a:avLst/>
          </a:prstGeom>
        </p:spPr>
      </p:pic>
      <p:sp>
        <p:nvSpPr>
          <p:cNvPr id="39" name="矩形 38"/>
          <p:cNvSpPr/>
          <p:nvPr/>
        </p:nvSpPr>
        <p:spPr>
          <a:xfrm>
            <a:off x="1185631" y="2649128"/>
            <a:ext cx="5667321" cy="259092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68574" tIns="34287" rIns="68574" bIns="34287"/>
          <a:lstStyle/>
          <a:p>
            <a:pPr defTabSz="685630">
              <a:spcAft>
                <a:spcPts val="451"/>
              </a:spcAft>
            </a:pPr>
            <a:r>
              <a:rPr lang="zh-CN" altLang="en-US" sz="1700" dirty="0">
                <a:solidFill>
                  <a:schemeClr val="bg1">
                    <a:lumMod val="50000"/>
                  </a:schemeClr>
                </a:solidFill>
                <a:cs typeface="+mn-ea"/>
              </a:rPr>
              <a:t>保留图片的格式和动画效果不变，请不要直接删除图片，只将图片替换就可以。  情况</a:t>
            </a:r>
            <a:r>
              <a:rPr lang="en-US" altLang="zh-CN" sz="1700" dirty="0">
                <a:solidFill>
                  <a:schemeClr val="bg1">
                    <a:lumMod val="50000"/>
                  </a:schemeClr>
                </a:solidFill>
                <a:cs typeface="+mn-ea"/>
              </a:rPr>
              <a:t>1</a:t>
            </a:r>
            <a:r>
              <a:rPr lang="zh-CN" altLang="en-US" sz="1700" dirty="0">
                <a:solidFill>
                  <a:schemeClr val="bg1">
                    <a:lumMod val="50000"/>
                  </a:schemeClr>
                </a:solidFill>
                <a:cs typeface="+mn-ea"/>
              </a:rPr>
              <a:t>：若是直接插入的图片：则右击图片→选择“更改图片”→在弹出的对话框窗口中重新选择你需要插入的图片即可。</a:t>
            </a:r>
          </a:p>
          <a:p>
            <a:pPr defTabSz="685630">
              <a:spcAft>
                <a:spcPts val="451"/>
              </a:spcAft>
            </a:pPr>
            <a:r>
              <a:rPr lang="zh-CN" altLang="en-US" sz="1700" dirty="0">
                <a:solidFill>
                  <a:schemeClr val="bg1">
                    <a:lumMod val="50000"/>
                  </a:schemeClr>
                </a:solidFill>
                <a:cs typeface="+mn-ea"/>
              </a:rPr>
              <a:t>    情况</a:t>
            </a:r>
            <a:r>
              <a:rPr lang="en-US" altLang="zh-CN" sz="1700" dirty="0">
                <a:solidFill>
                  <a:schemeClr val="bg1">
                    <a:lumMod val="50000"/>
                  </a:schemeClr>
                </a:solidFill>
                <a:cs typeface="+mn-ea"/>
              </a:rPr>
              <a:t>2</a:t>
            </a:r>
            <a:r>
              <a:rPr lang="zh-CN" altLang="en-US" sz="1700" dirty="0">
                <a:solidFill>
                  <a:schemeClr val="bg1">
                    <a:lumMod val="50000"/>
                  </a:schemeClr>
                </a:solidFill>
                <a:cs typeface="+mn-ea"/>
              </a:rPr>
              <a:t>：图形中的图片（多因排版的需要，将图片填充在图形中）：选中图片→在窗口上方功能区位置单击→“绘图工具”</a:t>
            </a:r>
            <a:r>
              <a:rPr lang="en-US" altLang="zh-CN" sz="1700" dirty="0">
                <a:solidFill>
                  <a:schemeClr val="bg1">
                    <a:lumMod val="50000"/>
                  </a:schemeClr>
                </a:solidFill>
                <a:cs typeface="+mn-ea"/>
              </a:rPr>
              <a:t>/“</a:t>
            </a:r>
            <a:r>
              <a:rPr lang="zh-CN" altLang="en-US" sz="1700" dirty="0">
                <a:solidFill>
                  <a:schemeClr val="bg1">
                    <a:lumMod val="50000"/>
                  </a:schemeClr>
                </a:solidFill>
                <a:cs typeface="+mn-ea"/>
              </a:rPr>
              <a:t>格式”→单击“形状填充”展开下拉菜单→选择“图片”→字弹出的“插入图片”的对话框窗口中选择需要的图片即可。</a:t>
            </a:r>
          </a:p>
        </p:txBody>
      </p:sp>
      <p:grpSp>
        <p:nvGrpSpPr>
          <p:cNvPr id="40" name="组合 39"/>
          <p:cNvGrpSpPr/>
          <p:nvPr/>
        </p:nvGrpSpPr>
        <p:grpSpPr>
          <a:xfrm>
            <a:off x="8039703" y="1572783"/>
            <a:ext cx="1108872" cy="1109674"/>
            <a:chOff x="304800" y="673100"/>
            <a:chExt cx="4000500" cy="4000500"/>
          </a:xfrm>
          <a:effectLst>
            <a:outerShdw blurRad="317500" dist="190500" dir="8100000" algn="tr" rotWithShape="0">
              <a:prstClr val="black">
                <a:alpha val="50000"/>
              </a:prstClr>
            </a:outerShdw>
          </a:effectLst>
        </p:grpSpPr>
        <p:sp>
          <p:nvSpPr>
            <p:cNvPr id="41" name="同心圆 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rgbClr val="C00000"/>
                </a:solidFill>
                <a:latin typeface="微软雅黑" pitchFamily="34" charset="-122"/>
                <a:ea typeface="微软雅黑" pitchFamily="34" charset="-122"/>
              </a:endParaRPr>
            </a:p>
          </p:txBody>
        </p:sp>
        <p:sp>
          <p:nvSpPr>
            <p:cNvPr id="42" name="椭圆 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accent1"/>
                  </a:solidFill>
                  <a:latin typeface="微软雅黑" pitchFamily="34" charset="-122"/>
                  <a:ea typeface="微软雅黑" pitchFamily="34" charset="-122"/>
                </a:rPr>
                <a:t>1</a:t>
              </a:r>
              <a:endParaRPr lang="zh-CN" altLang="en-US" sz="4400" b="1" dirty="0">
                <a:solidFill>
                  <a:schemeClr val="accent1"/>
                </a:solidFill>
                <a:latin typeface="微软雅黑" pitchFamily="34" charset="-122"/>
                <a:ea typeface="微软雅黑" pitchFamily="34" charset="-122"/>
              </a:endParaRPr>
            </a:p>
          </p:txBody>
        </p:sp>
      </p:grpSp>
      <p:grpSp>
        <p:nvGrpSpPr>
          <p:cNvPr id="43" name="组合 42"/>
          <p:cNvGrpSpPr/>
          <p:nvPr/>
        </p:nvGrpSpPr>
        <p:grpSpPr>
          <a:xfrm>
            <a:off x="8630989" y="3401601"/>
            <a:ext cx="1108872" cy="1109674"/>
            <a:chOff x="304800" y="673100"/>
            <a:chExt cx="4000500" cy="4000500"/>
          </a:xfrm>
          <a:effectLst>
            <a:outerShdw blurRad="317500" dist="1905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rgbClr val="C00000"/>
                </a:solidFill>
                <a:latin typeface="微软雅黑" pitchFamily="34" charset="-122"/>
                <a:ea typeface="微软雅黑" pitchFamily="34" charset="-122"/>
              </a:endParaRPr>
            </a:p>
          </p:txBody>
        </p:sp>
        <p:sp>
          <p:nvSpPr>
            <p:cNvPr id="45" name="椭圆 4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accent1"/>
                  </a:solidFill>
                  <a:latin typeface="微软雅黑" pitchFamily="34" charset="-122"/>
                  <a:ea typeface="微软雅黑" pitchFamily="34" charset="-122"/>
                </a:rPr>
                <a:t>2</a:t>
              </a:r>
              <a:endParaRPr lang="zh-CN" altLang="en-US" sz="4400" b="1" dirty="0">
                <a:solidFill>
                  <a:schemeClr val="accent1"/>
                </a:solidFill>
                <a:latin typeface="微软雅黑" pitchFamily="34" charset="-122"/>
                <a:ea typeface="微软雅黑" pitchFamily="34" charset="-122"/>
              </a:endParaRPr>
            </a:p>
          </p:txBody>
        </p:sp>
      </p:grpSp>
      <p:grpSp>
        <p:nvGrpSpPr>
          <p:cNvPr id="46" name="组合 45"/>
          <p:cNvGrpSpPr/>
          <p:nvPr/>
        </p:nvGrpSpPr>
        <p:grpSpPr>
          <a:xfrm>
            <a:off x="7967994" y="5243266"/>
            <a:ext cx="1108872" cy="1109674"/>
            <a:chOff x="304800" y="673100"/>
            <a:chExt cx="4000500" cy="4000500"/>
          </a:xfrm>
          <a:effectLst>
            <a:outerShdw blurRad="317500" dist="1905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b="1">
                <a:solidFill>
                  <a:srgbClr val="C00000"/>
                </a:solidFill>
                <a:latin typeface="微软雅黑" pitchFamily="34" charset="-122"/>
                <a:ea typeface="微软雅黑" pitchFamily="34" charset="-122"/>
              </a:endParaRPr>
            </a:p>
          </p:txBody>
        </p:sp>
        <p:sp>
          <p:nvSpPr>
            <p:cNvPr id="48" name="椭圆 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accent1"/>
                  </a:solidFill>
                  <a:latin typeface="微软雅黑" pitchFamily="34" charset="-122"/>
                  <a:ea typeface="微软雅黑" pitchFamily="34" charset="-122"/>
                </a:rPr>
                <a:t>3</a:t>
              </a:r>
              <a:endParaRPr lang="zh-CN" altLang="en-US" sz="4400" b="1" dirty="0">
                <a:solidFill>
                  <a:schemeClr val="accent1"/>
                </a:solidFill>
                <a:latin typeface="微软雅黑" pitchFamily="34" charset="-122"/>
                <a:ea typeface="微软雅黑" pitchFamily="34" charset="-122"/>
              </a:endParaRPr>
            </a:p>
          </p:txBody>
        </p:sp>
      </p:grpSp>
      <p:sp>
        <p:nvSpPr>
          <p:cNvPr id="49" name="TextBox 48"/>
          <p:cNvSpPr txBox="1"/>
          <p:nvPr/>
        </p:nvSpPr>
        <p:spPr>
          <a:xfrm>
            <a:off x="9620784" y="1676353"/>
            <a:ext cx="2723453" cy="955412"/>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r>
              <a:rPr lang="zh-CN" altLang="en-US" dirty="0">
                <a:solidFill>
                  <a:schemeClr val="bg1">
                    <a:lumMod val="50000"/>
                  </a:schemeClr>
                </a:solidFill>
              </a:rPr>
              <a:t>关键词</a:t>
            </a:r>
            <a:endParaRPr lang="en-US" altLang="zh-CN" dirty="0">
              <a:solidFill>
                <a:schemeClr val="bg1">
                  <a:lumMod val="50000"/>
                </a:schemeClr>
              </a:solidFill>
            </a:endParaRPr>
          </a:p>
        </p:txBody>
      </p:sp>
      <p:sp>
        <p:nvSpPr>
          <p:cNvPr id="50" name="TextBox 49"/>
          <p:cNvSpPr txBox="1"/>
          <p:nvPr/>
        </p:nvSpPr>
        <p:spPr>
          <a:xfrm>
            <a:off x="10093455" y="3632435"/>
            <a:ext cx="1778114" cy="928242"/>
          </a:xfrm>
          <a:prstGeom prst="rect">
            <a:avLst/>
          </a:prstGeom>
          <a:noFill/>
        </p:spPr>
        <p:txBody>
          <a:bodyPr wrap="square" lIns="0" tIns="0" rIns="0" bIns="0" rtlCol="0" anchor="ctr" anchorCtr="0">
            <a:noAutofit/>
          </a:bodyPr>
          <a:lstStyle/>
          <a:p>
            <a:pPr algn="just">
              <a:lnSpc>
                <a:spcPts val="2667"/>
              </a:lnSpc>
            </a:pPr>
            <a:r>
              <a:rPr lang="zh-CN" altLang="en-US" sz="4300" b="1" dirty="0">
                <a:solidFill>
                  <a:schemeClr val="bg1">
                    <a:lumMod val="50000"/>
                  </a:schemeClr>
                </a:solidFill>
                <a:latin typeface="微软雅黑" pitchFamily="34" charset="-122"/>
                <a:ea typeface="微软雅黑" pitchFamily="34" charset="-122"/>
              </a:rPr>
              <a:t>关键词</a:t>
            </a:r>
            <a:endParaRPr lang="en-US" altLang="zh-CN" sz="4300" b="1" dirty="0">
              <a:solidFill>
                <a:schemeClr val="bg1">
                  <a:lumMod val="50000"/>
                </a:schemeClr>
              </a:solidFill>
              <a:latin typeface="微软雅黑" pitchFamily="34" charset="-122"/>
              <a:ea typeface="微软雅黑" pitchFamily="34" charset="-122"/>
            </a:endParaRPr>
          </a:p>
        </p:txBody>
      </p:sp>
      <p:sp>
        <p:nvSpPr>
          <p:cNvPr id="51" name="TextBox 50"/>
          <p:cNvSpPr txBox="1"/>
          <p:nvPr/>
        </p:nvSpPr>
        <p:spPr>
          <a:xfrm>
            <a:off x="9335566" y="5534691"/>
            <a:ext cx="1409142" cy="84663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r>
              <a:rPr lang="zh-CN" altLang="en-US" dirty="0">
                <a:solidFill>
                  <a:schemeClr val="bg1">
                    <a:lumMod val="50000"/>
                  </a:schemeClr>
                </a:solidFill>
              </a:rPr>
              <a:t>关键词</a:t>
            </a:r>
            <a:endParaRPr lang="en-US" altLang="zh-CN" dirty="0">
              <a:solidFill>
                <a:schemeClr val="bg1">
                  <a:lumMod val="50000"/>
                </a:schemeClr>
              </a:solidFill>
            </a:endParaRPr>
          </a:p>
        </p:txBody>
      </p:sp>
      <p:sp>
        <p:nvSpPr>
          <p:cNvPr id="52" name="TextBox 51"/>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
        <p:nvSpPr>
          <p:cNvPr id="53" name="TextBox 52"/>
          <p:cNvSpPr txBox="1"/>
          <p:nvPr/>
        </p:nvSpPr>
        <p:spPr>
          <a:xfrm>
            <a:off x="2932449" y="1923879"/>
            <a:ext cx="2236510" cy="707886"/>
          </a:xfrm>
          <a:prstGeom prst="rect">
            <a:avLst/>
          </a:prstGeom>
          <a:noFill/>
        </p:spPr>
        <p:txBody>
          <a:bodyPr wrap="none" rtlCol="0">
            <a:spAutoFit/>
          </a:bodyPr>
          <a:lstStyle/>
          <a:p>
            <a:r>
              <a:rPr lang="zh-CN" altLang="en-US" sz="4000" b="1" dirty="0">
                <a:solidFill>
                  <a:srgbClr val="EE6060"/>
                </a:solidFill>
                <a:effectLst>
                  <a:innerShdw blurRad="63500" dist="50800" dir="5400000">
                    <a:prstClr val="black">
                      <a:alpha val="50000"/>
                    </a:prstClr>
                  </a:innerShdw>
                </a:effectLst>
              </a:rPr>
              <a:t>几项通知</a:t>
            </a:r>
          </a:p>
        </p:txBody>
      </p:sp>
    </p:spTree>
    <p:extLst>
      <p:ext uri="{BB962C8B-B14F-4D97-AF65-F5344CB8AC3E}">
        <p14:creationId xmlns:p14="http://schemas.microsoft.com/office/powerpoint/2010/main" val="2694945051"/>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anim calcmode="lin" valueType="num">
                                      <p:cBhvr>
                                        <p:cTn id="12" dur="500" fill="hold"/>
                                        <p:tgtEl>
                                          <p:spTgt spid="38"/>
                                        </p:tgtEl>
                                        <p:attrNameLst>
                                          <p:attrName>ppt_x</p:attrName>
                                        </p:attrNameLst>
                                      </p:cBhvr>
                                      <p:tavLst>
                                        <p:tav tm="0">
                                          <p:val>
                                            <p:strVal val="#ppt_x"/>
                                          </p:val>
                                        </p:tav>
                                        <p:tav tm="100000">
                                          <p:val>
                                            <p:strVal val="#ppt_x"/>
                                          </p:val>
                                        </p:tav>
                                      </p:tavLst>
                                    </p:anim>
                                    <p:anim calcmode="lin" valueType="num">
                                      <p:cBhvr>
                                        <p:cTn id="13" dur="5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750" fill="hold"/>
                                        <p:tgtEl>
                                          <p:spTgt spid="35"/>
                                        </p:tgtEl>
                                        <p:attrNameLst>
                                          <p:attrName>ppt_w</p:attrName>
                                        </p:attrNameLst>
                                      </p:cBhvr>
                                      <p:tavLst>
                                        <p:tav tm="0">
                                          <p:val>
                                            <p:strVal val="2/3*#ppt_w"/>
                                          </p:val>
                                        </p:tav>
                                        <p:tav tm="100000">
                                          <p:val>
                                            <p:strVal val="#ppt_w"/>
                                          </p:val>
                                        </p:tav>
                                      </p:tavLst>
                                    </p:anim>
                                    <p:anim calcmode="lin" valueType="num">
                                      <p:cBhvr>
                                        <p:cTn id="18" dur="750" fill="hold"/>
                                        <p:tgtEl>
                                          <p:spTgt spid="3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childTnLst>
                          </p:cTn>
                        </p:par>
                        <p:par>
                          <p:cTn id="24" fill="hold">
                            <p:stCondLst>
                              <p:cond delay="1750"/>
                            </p:stCondLst>
                            <p:childTnLst>
                              <p:par>
                                <p:cTn id="25" presetID="14" presetClass="entr" presetSubtype="1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par>
                          <p:cTn id="28" fill="hold">
                            <p:stCondLst>
                              <p:cond delay="2250"/>
                            </p:stCondLst>
                            <p:childTnLst>
                              <p:par>
                                <p:cTn id="29" presetID="52" presetClass="entr" presetSubtype="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Scale>
                                      <p:cBhvr>
                                        <p:cTn id="31" dur="500" decel="50000" fill="hold">
                                          <p:stCondLst>
                                            <p:cond delay="0"/>
                                          </p:stCondLst>
                                        </p:cTn>
                                        <p:tgtEl>
                                          <p:spTgt spid="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40"/>
                                        </p:tgtEl>
                                        <p:attrNameLst>
                                          <p:attrName>ppt_x</p:attrName>
                                          <p:attrName>ppt_y</p:attrName>
                                        </p:attrNameLst>
                                      </p:cBhvr>
                                    </p:animMotion>
                                    <p:animEffect transition="in" filter="fade">
                                      <p:cBhvr>
                                        <p:cTn id="33" dur="500"/>
                                        <p:tgtEl>
                                          <p:spTgt spid="40"/>
                                        </p:tgtEl>
                                      </p:cBhvr>
                                    </p:animEffect>
                                  </p:childTnLst>
                                </p:cTn>
                              </p:par>
                              <p:par>
                                <p:cTn id="34" presetID="22" presetClass="entr" presetSubtype="8" fill="hold" grpId="0" nodeType="withEffect">
                                  <p:stCondLst>
                                    <p:cond delay="25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childTnLst>
                          </p:cTn>
                        </p:par>
                        <p:par>
                          <p:cTn id="37" fill="hold">
                            <p:stCondLst>
                              <p:cond delay="3000"/>
                            </p:stCondLst>
                            <p:childTnLst>
                              <p:par>
                                <p:cTn id="38" presetID="52"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Scale>
                                      <p:cBhvr>
                                        <p:cTn id="40"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500" decel="50000" fill="hold">
                                          <p:stCondLst>
                                            <p:cond delay="0"/>
                                          </p:stCondLst>
                                        </p:cTn>
                                        <p:tgtEl>
                                          <p:spTgt spid="43"/>
                                        </p:tgtEl>
                                        <p:attrNameLst>
                                          <p:attrName>ppt_x</p:attrName>
                                          <p:attrName>ppt_y</p:attrName>
                                        </p:attrNameLst>
                                      </p:cBhvr>
                                    </p:animMotion>
                                    <p:animEffect transition="in" filter="fade">
                                      <p:cBhvr>
                                        <p:cTn id="42" dur="500"/>
                                        <p:tgtEl>
                                          <p:spTgt spid="43"/>
                                        </p:tgtEl>
                                      </p:cBhvr>
                                    </p:animEffect>
                                  </p:childTnLst>
                                </p:cTn>
                              </p:par>
                              <p:par>
                                <p:cTn id="43" presetID="22" presetClass="entr" presetSubtype="8" fill="hold" grpId="0" nodeType="withEffect">
                                  <p:stCondLst>
                                    <p:cond delay="250"/>
                                  </p:stCondLst>
                                  <p:childTnLst>
                                    <p:set>
                                      <p:cBhvr>
                                        <p:cTn id="44" dur="1" fill="hold">
                                          <p:stCondLst>
                                            <p:cond delay="0"/>
                                          </p:stCondLst>
                                        </p:cTn>
                                        <p:tgtEl>
                                          <p:spTgt spid="50"/>
                                        </p:tgtEl>
                                        <p:attrNameLst>
                                          <p:attrName>style.visibility</p:attrName>
                                        </p:attrNameLst>
                                      </p:cBhvr>
                                      <p:to>
                                        <p:strVal val="visible"/>
                                      </p:to>
                                    </p:set>
                                    <p:animEffect transition="in" filter="wipe(left)">
                                      <p:cBhvr>
                                        <p:cTn id="45" dur="500"/>
                                        <p:tgtEl>
                                          <p:spTgt spid="50"/>
                                        </p:tgtEl>
                                      </p:cBhvr>
                                    </p:animEffect>
                                  </p:childTnLst>
                                </p:cTn>
                              </p:par>
                            </p:childTnLst>
                          </p:cTn>
                        </p:par>
                        <p:par>
                          <p:cTn id="46" fill="hold">
                            <p:stCondLst>
                              <p:cond delay="3750"/>
                            </p:stCondLst>
                            <p:childTnLst>
                              <p:par>
                                <p:cTn id="47" presetID="52" presetClass="entr" presetSubtype="0"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Scale>
                                      <p:cBhvr>
                                        <p:cTn id="49" dur="5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500" decel="50000" fill="hold">
                                          <p:stCondLst>
                                            <p:cond delay="0"/>
                                          </p:stCondLst>
                                        </p:cTn>
                                        <p:tgtEl>
                                          <p:spTgt spid="46"/>
                                        </p:tgtEl>
                                        <p:attrNameLst>
                                          <p:attrName>ppt_x</p:attrName>
                                          <p:attrName>ppt_y</p:attrName>
                                        </p:attrNameLst>
                                      </p:cBhvr>
                                    </p:animMotion>
                                    <p:animEffect transition="in" filter="fade">
                                      <p:cBhvr>
                                        <p:cTn id="51" dur="500"/>
                                        <p:tgtEl>
                                          <p:spTgt spid="46"/>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51"/>
                                        </p:tgtEl>
                                        <p:attrNameLst>
                                          <p:attrName>style.visibility</p:attrName>
                                        </p:attrNameLst>
                                      </p:cBhvr>
                                      <p:to>
                                        <p:strVal val="visible"/>
                                      </p:to>
                                    </p:set>
                                    <p:animEffect transition="in" filter="wipe(left)">
                                      <p:cBhvr>
                                        <p:cTn id="5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P spid="50" grpId="0"/>
      <p:bldP spid="51" grpId="0"/>
      <p:bldP spid="52"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7952" y="-20783"/>
            <a:ext cx="12320711" cy="20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AutoShape 2"/>
          <p:cNvSpPr>
            <a:spLocks/>
          </p:cNvSpPr>
          <p:nvPr/>
        </p:nvSpPr>
        <p:spPr bwMode="auto">
          <a:xfrm>
            <a:off x="4674370" y="3711537"/>
            <a:ext cx="2826433" cy="3110968"/>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8" name="Freeform 31"/>
          <p:cNvSpPr>
            <a:spLocks/>
          </p:cNvSpPr>
          <p:nvPr/>
        </p:nvSpPr>
        <p:spPr bwMode="auto">
          <a:xfrm>
            <a:off x="4291095" y="2628982"/>
            <a:ext cx="1219224" cy="1218641"/>
          </a:xfrm>
          <a:custGeom>
            <a:avLst/>
            <a:gdLst>
              <a:gd name="T0" fmla="*/ 228 w 228"/>
              <a:gd name="T1" fmla="*/ 114 h 228"/>
              <a:gd name="T2" fmla="*/ 114 w 228"/>
              <a:gd name="T3" fmla="*/ 0 h 228"/>
              <a:gd name="T4" fmla="*/ 114 w 228"/>
              <a:gd name="T5" fmla="*/ 0 h 228"/>
              <a:gd name="T6" fmla="*/ 0 w 228"/>
              <a:gd name="T7" fmla="*/ 0 h 228"/>
              <a:gd name="T8" fmla="*/ 0 w 228"/>
              <a:gd name="T9" fmla="*/ 114 h 228"/>
              <a:gd name="T10" fmla="*/ 0 w 228"/>
              <a:gd name="T11" fmla="*/ 114 h 228"/>
              <a:gd name="T12" fmla="*/ 114 w 228"/>
              <a:gd name="T13" fmla="*/ 228 h 228"/>
              <a:gd name="T14" fmla="*/ 228 w 228"/>
              <a:gd name="T15" fmla="*/ 228 h 228"/>
              <a:gd name="T16" fmla="*/ 228 w 228"/>
              <a:gd name="T17"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228" y="114"/>
                </a:moveTo>
                <a:cubicBezTo>
                  <a:pt x="228" y="51"/>
                  <a:pt x="177" y="0"/>
                  <a:pt x="114" y="0"/>
                </a:cubicBezTo>
                <a:cubicBezTo>
                  <a:pt x="114" y="0"/>
                  <a:pt x="114" y="0"/>
                  <a:pt x="114" y="0"/>
                </a:cubicBezTo>
                <a:cubicBezTo>
                  <a:pt x="0" y="0"/>
                  <a:pt x="0" y="0"/>
                  <a:pt x="0" y="0"/>
                </a:cubicBezTo>
                <a:cubicBezTo>
                  <a:pt x="0" y="114"/>
                  <a:pt x="0" y="114"/>
                  <a:pt x="0" y="114"/>
                </a:cubicBezTo>
                <a:cubicBezTo>
                  <a:pt x="0" y="114"/>
                  <a:pt x="0" y="114"/>
                  <a:pt x="0" y="114"/>
                </a:cubicBezTo>
                <a:cubicBezTo>
                  <a:pt x="0" y="177"/>
                  <a:pt x="51" y="228"/>
                  <a:pt x="114" y="228"/>
                </a:cubicBezTo>
                <a:cubicBezTo>
                  <a:pt x="228" y="228"/>
                  <a:pt x="228" y="228"/>
                  <a:pt x="228" y="228"/>
                </a:cubicBezTo>
                <a:lnTo>
                  <a:pt x="228" y="114"/>
                </a:lnTo>
                <a:close/>
              </a:path>
            </a:pathLst>
          </a:custGeom>
          <a:solidFill>
            <a:srgbClr val="87AF2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r>
              <a:rPr lang="en-US" altLang="zh-CN" sz="3000" b="1" dirty="0">
                <a:solidFill>
                  <a:srgbClr val="FFFFFF"/>
                </a:solidFill>
                <a:latin typeface="微软雅黑" panose="020B0503020204020204" pitchFamily="34" charset="-122"/>
                <a:ea typeface="+mn-ea"/>
              </a:rPr>
              <a:t>2</a:t>
            </a:r>
            <a:endParaRPr lang="zh-CN" altLang="en-US" sz="3000" b="1" dirty="0">
              <a:solidFill>
                <a:srgbClr val="FFFFFF"/>
              </a:solidFill>
              <a:latin typeface="微软雅黑" panose="020B0503020204020204" pitchFamily="34" charset="-122"/>
              <a:ea typeface="+mn-ea"/>
            </a:endParaRPr>
          </a:p>
        </p:txBody>
      </p:sp>
      <p:sp>
        <p:nvSpPr>
          <p:cNvPr id="9" name="Freeform 32"/>
          <p:cNvSpPr>
            <a:spLocks/>
          </p:cNvSpPr>
          <p:nvPr/>
        </p:nvSpPr>
        <p:spPr bwMode="auto">
          <a:xfrm>
            <a:off x="3156003" y="4228151"/>
            <a:ext cx="1734391" cy="1180920"/>
          </a:xfrm>
          <a:custGeom>
            <a:avLst/>
            <a:gdLst>
              <a:gd name="T0" fmla="*/ 242 w 323"/>
              <a:gd name="T1" fmla="*/ 45 h 250"/>
              <a:gd name="T2" fmla="*/ 81 w 323"/>
              <a:gd name="T3" fmla="*/ 45 h 250"/>
              <a:gd name="T4" fmla="*/ 81 w 323"/>
              <a:gd name="T5" fmla="*/ 45 h 250"/>
              <a:gd name="T6" fmla="*/ 0 w 323"/>
              <a:gd name="T7" fmla="*/ 125 h 250"/>
              <a:gd name="T8" fmla="*/ 81 w 323"/>
              <a:gd name="T9" fmla="*/ 206 h 250"/>
              <a:gd name="T10" fmla="*/ 81 w 323"/>
              <a:gd name="T11" fmla="*/ 206 h 250"/>
              <a:gd name="T12" fmla="*/ 242 w 323"/>
              <a:gd name="T13" fmla="*/ 206 h 250"/>
              <a:gd name="T14" fmla="*/ 323 w 323"/>
              <a:gd name="T15" fmla="*/ 125 h 250"/>
              <a:gd name="T16" fmla="*/ 242 w 323"/>
              <a:gd name="T17" fmla="*/ 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50">
                <a:moveTo>
                  <a:pt x="242" y="45"/>
                </a:moveTo>
                <a:cubicBezTo>
                  <a:pt x="197" y="0"/>
                  <a:pt x="125" y="0"/>
                  <a:pt x="81" y="45"/>
                </a:cubicBezTo>
                <a:cubicBezTo>
                  <a:pt x="81" y="45"/>
                  <a:pt x="81" y="45"/>
                  <a:pt x="81" y="45"/>
                </a:cubicBezTo>
                <a:cubicBezTo>
                  <a:pt x="0" y="125"/>
                  <a:pt x="0" y="125"/>
                  <a:pt x="0" y="125"/>
                </a:cubicBezTo>
                <a:cubicBezTo>
                  <a:pt x="81" y="206"/>
                  <a:pt x="81" y="206"/>
                  <a:pt x="81" y="206"/>
                </a:cubicBezTo>
                <a:cubicBezTo>
                  <a:pt x="81" y="206"/>
                  <a:pt x="81" y="206"/>
                  <a:pt x="81" y="206"/>
                </a:cubicBezTo>
                <a:cubicBezTo>
                  <a:pt x="125" y="250"/>
                  <a:pt x="197" y="250"/>
                  <a:pt x="242" y="206"/>
                </a:cubicBezTo>
                <a:cubicBezTo>
                  <a:pt x="323" y="125"/>
                  <a:pt x="323" y="125"/>
                  <a:pt x="323" y="125"/>
                </a:cubicBezTo>
                <a:lnTo>
                  <a:pt x="242" y="45"/>
                </a:lnTo>
                <a:close/>
              </a:path>
            </a:pathLst>
          </a:cu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r>
              <a:rPr lang="en-US" altLang="zh-CN" sz="3000" b="1" dirty="0">
                <a:solidFill>
                  <a:schemeClr val="bg1"/>
                </a:solidFill>
                <a:latin typeface="微软雅黑" panose="020B0503020204020204" pitchFamily="34" charset="-122"/>
              </a:rPr>
              <a:t>1</a:t>
            </a:r>
            <a:endParaRPr lang="zh-CN" altLang="en-US" sz="3000" b="1" dirty="0">
              <a:solidFill>
                <a:schemeClr val="bg1"/>
              </a:solidFill>
              <a:latin typeface="微软雅黑" panose="020B0503020204020204" pitchFamily="34" charset="-122"/>
            </a:endParaRPr>
          </a:p>
        </p:txBody>
      </p:sp>
      <p:sp>
        <p:nvSpPr>
          <p:cNvPr id="10" name="Freeform 33"/>
          <p:cNvSpPr>
            <a:spLocks/>
          </p:cNvSpPr>
          <p:nvPr/>
        </p:nvSpPr>
        <p:spPr bwMode="auto">
          <a:xfrm>
            <a:off x="7482682" y="4228151"/>
            <a:ext cx="1734391" cy="1180920"/>
          </a:xfrm>
          <a:custGeom>
            <a:avLst/>
            <a:gdLst>
              <a:gd name="T0" fmla="*/ 242 w 323"/>
              <a:gd name="T1" fmla="*/ 45 h 250"/>
              <a:gd name="T2" fmla="*/ 81 w 323"/>
              <a:gd name="T3" fmla="*/ 45 h 250"/>
              <a:gd name="T4" fmla="*/ 81 w 323"/>
              <a:gd name="T5" fmla="*/ 45 h 250"/>
              <a:gd name="T6" fmla="*/ 0 w 323"/>
              <a:gd name="T7" fmla="*/ 125 h 250"/>
              <a:gd name="T8" fmla="*/ 81 w 323"/>
              <a:gd name="T9" fmla="*/ 206 h 250"/>
              <a:gd name="T10" fmla="*/ 81 w 323"/>
              <a:gd name="T11" fmla="*/ 206 h 250"/>
              <a:gd name="T12" fmla="*/ 242 w 323"/>
              <a:gd name="T13" fmla="*/ 206 h 250"/>
              <a:gd name="T14" fmla="*/ 323 w 323"/>
              <a:gd name="T15" fmla="*/ 125 h 250"/>
              <a:gd name="T16" fmla="*/ 242 w 323"/>
              <a:gd name="T17" fmla="*/ 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250">
                <a:moveTo>
                  <a:pt x="242" y="45"/>
                </a:moveTo>
                <a:cubicBezTo>
                  <a:pt x="198" y="0"/>
                  <a:pt x="126" y="0"/>
                  <a:pt x="81" y="45"/>
                </a:cubicBezTo>
                <a:cubicBezTo>
                  <a:pt x="81" y="45"/>
                  <a:pt x="81" y="45"/>
                  <a:pt x="81" y="45"/>
                </a:cubicBezTo>
                <a:cubicBezTo>
                  <a:pt x="0" y="125"/>
                  <a:pt x="0" y="125"/>
                  <a:pt x="0" y="125"/>
                </a:cubicBezTo>
                <a:cubicBezTo>
                  <a:pt x="81" y="206"/>
                  <a:pt x="81" y="206"/>
                  <a:pt x="81" y="206"/>
                </a:cubicBezTo>
                <a:cubicBezTo>
                  <a:pt x="81" y="206"/>
                  <a:pt x="81" y="206"/>
                  <a:pt x="81" y="206"/>
                </a:cubicBezTo>
                <a:cubicBezTo>
                  <a:pt x="126" y="250"/>
                  <a:pt x="198" y="250"/>
                  <a:pt x="242" y="206"/>
                </a:cubicBezTo>
                <a:cubicBezTo>
                  <a:pt x="323" y="125"/>
                  <a:pt x="323" y="125"/>
                  <a:pt x="323" y="125"/>
                </a:cubicBezTo>
                <a:lnTo>
                  <a:pt x="242" y="45"/>
                </a:lnTo>
                <a:close/>
              </a:path>
            </a:pathLst>
          </a:custGeom>
          <a:solidFill>
            <a:srgbClr val="F1747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r>
              <a:rPr lang="en-US" altLang="zh-CN" sz="3000" b="1" dirty="0">
                <a:solidFill>
                  <a:schemeClr val="bg1"/>
                </a:solidFill>
                <a:latin typeface="微软雅黑" panose="020B0503020204020204" pitchFamily="34" charset="-122"/>
              </a:rPr>
              <a:t>4</a:t>
            </a:r>
            <a:endParaRPr lang="zh-CN" altLang="en-US" sz="3000" b="1" dirty="0">
              <a:solidFill>
                <a:schemeClr val="bg1"/>
              </a:solidFill>
              <a:latin typeface="微软雅黑" panose="020B0503020204020204" pitchFamily="34" charset="-122"/>
            </a:endParaRPr>
          </a:p>
        </p:txBody>
      </p:sp>
      <p:sp>
        <p:nvSpPr>
          <p:cNvPr id="11" name="Freeform 34"/>
          <p:cNvSpPr>
            <a:spLocks/>
          </p:cNvSpPr>
          <p:nvPr/>
        </p:nvSpPr>
        <p:spPr bwMode="auto">
          <a:xfrm>
            <a:off x="6618586" y="2492896"/>
            <a:ext cx="1219224" cy="1218641"/>
          </a:xfrm>
          <a:custGeom>
            <a:avLst/>
            <a:gdLst>
              <a:gd name="T0" fmla="*/ 114 w 228"/>
              <a:gd name="T1" fmla="*/ 228 h 228"/>
              <a:gd name="T2" fmla="*/ 228 w 228"/>
              <a:gd name="T3" fmla="*/ 114 h 228"/>
              <a:gd name="T4" fmla="*/ 228 w 228"/>
              <a:gd name="T5" fmla="*/ 114 h 228"/>
              <a:gd name="T6" fmla="*/ 228 w 228"/>
              <a:gd name="T7" fmla="*/ 0 h 228"/>
              <a:gd name="T8" fmla="*/ 114 w 228"/>
              <a:gd name="T9" fmla="*/ 0 h 228"/>
              <a:gd name="T10" fmla="*/ 114 w 228"/>
              <a:gd name="T11" fmla="*/ 0 h 228"/>
              <a:gd name="T12" fmla="*/ 0 w 228"/>
              <a:gd name="T13" fmla="*/ 114 h 228"/>
              <a:gd name="T14" fmla="*/ 0 w 228"/>
              <a:gd name="T15" fmla="*/ 228 h 228"/>
              <a:gd name="T16" fmla="*/ 114 w 228"/>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8">
                <a:moveTo>
                  <a:pt x="114" y="228"/>
                </a:moveTo>
                <a:cubicBezTo>
                  <a:pt x="177" y="228"/>
                  <a:pt x="228" y="177"/>
                  <a:pt x="228" y="114"/>
                </a:cubicBezTo>
                <a:cubicBezTo>
                  <a:pt x="228" y="114"/>
                  <a:pt x="228" y="114"/>
                  <a:pt x="228" y="114"/>
                </a:cubicBezTo>
                <a:cubicBezTo>
                  <a:pt x="228" y="0"/>
                  <a:pt x="228" y="0"/>
                  <a:pt x="228" y="0"/>
                </a:cubicBezTo>
                <a:cubicBezTo>
                  <a:pt x="114" y="0"/>
                  <a:pt x="114" y="0"/>
                  <a:pt x="114" y="0"/>
                </a:cubicBezTo>
                <a:cubicBezTo>
                  <a:pt x="114" y="0"/>
                  <a:pt x="114" y="0"/>
                  <a:pt x="114" y="0"/>
                </a:cubicBezTo>
                <a:cubicBezTo>
                  <a:pt x="51" y="0"/>
                  <a:pt x="0" y="51"/>
                  <a:pt x="0" y="114"/>
                </a:cubicBezTo>
                <a:cubicBezTo>
                  <a:pt x="0" y="228"/>
                  <a:pt x="0" y="228"/>
                  <a:pt x="0" y="228"/>
                </a:cubicBezTo>
                <a:lnTo>
                  <a:pt x="114" y="228"/>
                </a:lnTo>
                <a:close/>
              </a:path>
            </a:pathLst>
          </a:custGeom>
          <a:solidFill>
            <a:srgbClr val="FFBF5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r>
              <a:rPr lang="en-US" altLang="zh-CN" sz="3000" b="1" dirty="0">
                <a:solidFill>
                  <a:srgbClr val="FFFFFF"/>
                </a:solidFill>
                <a:latin typeface="微软雅黑" panose="020B0503020204020204" pitchFamily="34" charset="-122"/>
                <a:ea typeface="+mn-ea"/>
              </a:rPr>
              <a:t>3</a:t>
            </a:r>
            <a:endParaRPr lang="zh-CN" altLang="en-US" sz="3000" b="1" dirty="0">
              <a:solidFill>
                <a:srgbClr val="FFFFFF"/>
              </a:solidFill>
              <a:latin typeface="微软雅黑" panose="020B0503020204020204" pitchFamily="34" charset="-122"/>
              <a:ea typeface="+mn-ea"/>
            </a:endParaRPr>
          </a:p>
        </p:txBody>
      </p:sp>
      <p:sp>
        <p:nvSpPr>
          <p:cNvPr id="19" name="TextBox 18"/>
          <p:cNvSpPr txBox="1"/>
          <p:nvPr/>
        </p:nvSpPr>
        <p:spPr>
          <a:xfrm>
            <a:off x="713930" y="3935763"/>
            <a:ext cx="2900153" cy="584775"/>
          </a:xfrm>
          <a:prstGeom prst="rect">
            <a:avLst/>
          </a:prstGeom>
          <a:noFill/>
        </p:spPr>
        <p:txBody>
          <a:bodyPr wrap="none" rtlCol="0">
            <a:spAutoFit/>
          </a:bodyPr>
          <a:lstStyle/>
          <a:p>
            <a:r>
              <a:rPr lang="zh-CN" altLang="en-US" sz="3200" b="1" dirty="0">
                <a:solidFill>
                  <a:schemeClr val="tx1">
                    <a:lumMod val="65000"/>
                    <a:lumOff val="35000"/>
                  </a:schemeClr>
                </a:solidFill>
                <a:latin typeface="+mn-ea"/>
              </a:rPr>
              <a:t>添加目录标题</a:t>
            </a:r>
            <a:r>
              <a:rPr lang="en-US" altLang="zh-CN" sz="3200" b="1" dirty="0">
                <a:solidFill>
                  <a:schemeClr val="tx1">
                    <a:lumMod val="65000"/>
                    <a:lumOff val="35000"/>
                  </a:schemeClr>
                </a:solidFill>
                <a:latin typeface="+mn-ea"/>
              </a:rPr>
              <a:t>1</a:t>
            </a:r>
            <a:endParaRPr lang="zh-CN" altLang="en-US" sz="3200" b="1" dirty="0">
              <a:solidFill>
                <a:schemeClr val="tx1">
                  <a:lumMod val="65000"/>
                  <a:lumOff val="35000"/>
                </a:schemeClr>
              </a:solidFill>
              <a:latin typeface="+mn-ea"/>
            </a:endParaRPr>
          </a:p>
        </p:txBody>
      </p:sp>
      <p:sp>
        <p:nvSpPr>
          <p:cNvPr id="20" name="TextBox 19"/>
          <p:cNvSpPr txBox="1"/>
          <p:nvPr/>
        </p:nvSpPr>
        <p:spPr>
          <a:xfrm>
            <a:off x="1145978" y="2412177"/>
            <a:ext cx="2900153" cy="584775"/>
          </a:xfrm>
          <a:prstGeom prst="rect">
            <a:avLst/>
          </a:prstGeom>
          <a:noFill/>
        </p:spPr>
        <p:txBody>
          <a:bodyPr wrap="none" rtlCol="0">
            <a:spAutoFit/>
          </a:bodyPr>
          <a:lstStyle/>
          <a:p>
            <a:r>
              <a:rPr lang="zh-CN" altLang="en-US" sz="3200" b="1" dirty="0">
                <a:solidFill>
                  <a:schemeClr val="tx1">
                    <a:lumMod val="65000"/>
                    <a:lumOff val="35000"/>
                  </a:schemeClr>
                </a:solidFill>
                <a:latin typeface="+mn-ea"/>
              </a:rPr>
              <a:t>添加目录标题</a:t>
            </a:r>
            <a:r>
              <a:rPr lang="en-US" altLang="zh-CN" sz="3200" b="1" dirty="0">
                <a:solidFill>
                  <a:schemeClr val="tx1">
                    <a:lumMod val="65000"/>
                    <a:lumOff val="35000"/>
                  </a:schemeClr>
                </a:solidFill>
                <a:latin typeface="+mn-ea"/>
              </a:rPr>
              <a:t>2</a:t>
            </a:r>
            <a:endParaRPr lang="zh-CN" altLang="en-US" sz="3200" b="1" dirty="0">
              <a:solidFill>
                <a:schemeClr val="tx1">
                  <a:lumMod val="65000"/>
                  <a:lumOff val="35000"/>
                </a:schemeClr>
              </a:solidFill>
              <a:latin typeface="+mn-ea"/>
            </a:endParaRPr>
          </a:p>
        </p:txBody>
      </p:sp>
      <p:sp>
        <p:nvSpPr>
          <p:cNvPr id="21" name="TextBox 20"/>
          <p:cNvSpPr txBox="1"/>
          <p:nvPr/>
        </p:nvSpPr>
        <p:spPr>
          <a:xfrm>
            <a:off x="8058746" y="2412176"/>
            <a:ext cx="2900153" cy="584775"/>
          </a:xfrm>
          <a:prstGeom prst="rect">
            <a:avLst/>
          </a:prstGeom>
          <a:noFill/>
        </p:spPr>
        <p:txBody>
          <a:bodyPr wrap="none" rtlCol="0">
            <a:spAutoFit/>
          </a:bodyPr>
          <a:lstStyle/>
          <a:p>
            <a:r>
              <a:rPr lang="zh-CN" altLang="en-US" sz="3200" b="1" dirty="0">
                <a:solidFill>
                  <a:schemeClr val="tx1">
                    <a:lumMod val="65000"/>
                    <a:lumOff val="35000"/>
                  </a:schemeClr>
                </a:solidFill>
                <a:latin typeface="+mn-ea"/>
              </a:rPr>
              <a:t>添加目录标题</a:t>
            </a:r>
            <a:r>
              <a:rPr lang="en-US" altLang="zh-CN" sz="3200" b="1" dirty="0">
                <a:solidFill>
                  <a:schemeClr val="tx1">
                    <a:lumMod val="65000"/>
                    <a:lumOff val="35000"/>
                  </a:schemeClr>
                </a:solidFill>
                <a:latin typeface="+mn-ea"/>
              </a:rPr>
              <a:t>3</a:t>
            </a:r>
            <a:endParaRPr lang="zh-CN" altLang="en-US" sz="3200" b="1" dirty="0">
              <a:solidFill>
                <a:schemeClr val="tx1">
                  <a:lumMod val="65000"/>
                  <a:lumOff val="35000"/>
                </a:schemeClr>
              </a:solidFill>
              <a:latin typeface="+mn-ea"/>
            </a:endParaRPr>
          </a:p>
        </p:txBody>
      </p:sp>
      <p:sp>
        <p:nvSpPr>
          <p:cNvPr id="23" name="TextBox 22"/>
          <p:cNvSpPr txBox="1"/>
          <p:nvPr/>
        </p:nvSpPr>
        <p:spPr>
          <a:xfrm>
            <a:off x="8850834" y="3935763"/>
            <a:ext cx="2900153" cy="584775"/>
          </a:xfrm>
          <a:prstGeom prst="rect">
            <a:avLst/>
          </a:prstGeom>
          <a:noFill/>
        </p:spPr>
        <p:txBody>
          <a:bodyPr wrap="none" rtlCol="0">
            <a:spAutoFit/>
          </a:bodyPr>
          <a:lstStyle/>
          <a:p>
            <a:r>
              <a:rPr lang="zh-CN" altLang="en-US" sz="3200" b="1" dirty="0">
                <a:solidFill>
                  <a:schemeClr val="tx1">
                    <a:lumMod val="65000"/>
                    <a:lumOff val="35000"/>
                  </a:schemeClr>
                </a:solidFill>
                <a:latin typeface="+mn-ea"/>
              </a:rPr>
              <a:t>添加目录标题</a:t>
            </a:r>
            <a:r>
              <a:rPr lang="en-US" altLang="zh-CN" sz="3200" b="1" dirty="0">
                <a:solidFill>
                  <a:schemeClr val="tx1">
                    <a:lumMod val="65000"/>
                    <a:lumOff val="35000"/>
                  </a:schemeClr>
                </a:solidFill>
                <a:latin typeface="+mn-ea"/>
              </a:rPr>
              <a:t>4</a:t>
            </a:r>
            <a:endParaRPr lang="zh-CN" altLang="en-US" sz="3200" b="1" dirty="0">
              <a:solidFill>
                <a:schemeClr val="tx1">
                  <a:lumMod val="65000"/>
                  <a:lumOff val="35000"/>
                </a:schemeClr>
              </a:solidFill>
              <a:latin typeface="+mn-ea"/>
            </a:endParaRPr>
          </a:p>
        </p:txBody>
      </p:sp>
      <p:sp>
        <p:nvSpPr>
          <p:cNvPr id="35" name="TextBox 34"/>
          <p:cNvSpPr txBox="1"/>
          <p:nvPr/>
        </p:nvSpPr>
        <p:spPr>
          <a:xfrm>
            <a:off x="4757340" y="620688"/>
            <a:ext cx="2646878" cy="830997"/>
          </a:xfrm>
          <a:prstGeom prst="rect">
            <a:avLst/>
          </a:prstGeom>
          <a:noFill/>
        </p:spPr>
        <p:txBody>
          <a:bodyPr wrap="none" rtlCol="0">
            <a:spAutoFit/>
          </a:bodyPr>
          <a:lstStyle/>
          <a:p>
            <a:r>
              <a:rPr lang="zh-CN" altLang="en-US" sz="4800" dirty="0">
                <a:solidFill>
                  <a:schemeClr val="bg1"/>
                </a:solidFill>
                <a:latin typeface="华康方圆体W7" pitchFamily="81" charset="-122"/>
                <a:ea typeface="华康方圆体W7" pitchFamily="81" charset="-122"/>
              </a:rPr>
              <a:t>内容提纲</a:t>
            </a:r>
          </a:p>
        </p:txBody>
      </p:sp>
      <p:sp>
        <p:nvSpPr>
          <p:cNvPr id="36" name="AutoShape 6"/>
          <p:cNvSpPr>
            <a:spLocks/>
          </p:cNvSpPr>
          <p:nvPr/>
        </p:nvSpPr>
        <p:spPr bwMode="auto">
          <a:xfrm rot="2881067">
            <a:off x="4007349" y="455166"/>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18"/>
          <p:cNvSpPr>
            <a:spLocks/>
          </p:cNvSpPr>
          <p:nvPr/>
        </p:nvSpPr>
        <p:spPr bwMode="auto">
          <a:xfrm>
            <a:off x="4053709" y="1117823"/>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67" name="AutoShape 13"/>
          <p:cNvSpPr>
            <a:spLocks/>
          </p:cNvSpPr>
          <p:nvPr/>
        </p:nvSpPr>
        <p:spPr bwMode="auto">
          <a:xfrm>
            <a:off x="7754618" y="601943"/>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68" name="AutoShape 17"/>
          <p:cNvSpPr>
            <a:spLocks/>
          </p:cNvSpPr>
          <p:nvPr/>
        </p:nvSpPr>
        <p:spPr bwMode="auto">
          <a:xfrm rot="-1260000">
            <a:off x="7678376" y="1154272"/>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cxnSp>
        <p:nvCxnSpPr>
          <p:cNvPr id="72" name="直接连接符 71"/>
          <p:cNvCxnSpPr/>
          <p:nvPr/>
        </p:nvCxnSpPr>
        <p:spPr>
          <a:xfrm>
            <a:off x="-151252" y="1775461"/>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780543"/>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par>
                                <p:cTn id="8" presetID="12" presetClass="entr" presetSubtype="1" fill="hold" grpId="0" nodeType="withEffect">
                                  <p:stCondLst>
                                    <p:cond delay="500"/>
                                  </p:stCondLst>
                                  <p:iterate type="lt">
                                    <p:tmPct val="10000"/>
                                  </p:iterate>
                                  <p:childTnLst>
                                    <p:set>
                                      <p:cBhvr>
                                        <p:cTn id="9" dur="1" fill="hold">
                                          <p:stCondLst>
                                            <p:cond delay="0"/>
                                          </p:stCondLst>
                                        </p:cTn>
                                        <p:tgtEl>
                                          <p:spTgt spid="35"/>
                                        </p:tgtEl>
                                        <p:attrNameLst>
                                          <p:attrName>style.visibility</p:attrName>
                                        </p:attrNameLst>
                                      </p:cBhvr>
                                      <p:to>
                                        <p:strVal val="visible"/>
                                      </p:to>
                                    </p:set>
                                    <p:anim calcmode="lin" valueType="num">
                                      <p:cBhvr additive="base">
                                        <p:cTn id="10" dur="700"/>
                                        <p:tgtEl>
                                          <p:spTgt spid="35"/>
                                        </p:tgtEl>
                                        <p:attrNameLst>
                                          <p:attrName>ppt_y</p:attrName>
                                        </p:attrNameLst>
                                      </p:cBhvr>
                                      <p:tavLst>
                                        <p:tav tm="0">
                                          <p:val>
                                            <p:strVal val="#ppt_y-#ppt_h*1.125000"/>
                                          </p:val>
                                        </p:tav>
                                        <p:tav tm="100000">
                                          <p:val>
                                            <p:strVal val="#ppt_y"/>
                                          </p:val>
                                        </p:tav>
                                      </p:tavLst>
                                    </p:anim>
                                    <p:animEffect transition="in" filter="wipe(down)">
                                      <p:cBhvr>
                                        <p:cTn id="11" dur="700"/>
                                        <p:tgtEl>
                                          <p:spTgt spid="35"/>
                                        </p:tgtEl>
                                      </p:cBhvr>
                                    </p:animEffect>
                                  </p:childTnLst>
                                </p:cTn>
                              </p:par>
                            </p:childTnLst>
                          </p:cTn>
                        </p:par>
                        <p:par>
                          <p:cTn id="12" fill="hold">
                            <p:stCondLst>
                              <p:cond delay="141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42" presetClass="entr" presetSubtype="0" fill="hold" grpId="0" nodeType="withEffect">
                                  <p:stCondLst>
                                    <p:cond delay="7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750"/>
                                        <p:tgtEl>
                                          <p:spTgt spid="17"/>
                                        </p:tgtEl>
                                      </p:cBhvr>
                                    </p:animEffect>
                                    <p:anim calcmode="lin" valueType="num">
                                      <p:cBhvr>
                                        <p:cTn id="28" dur="750" fill="hold"/>
                                        <p:tgtEl>
                                          <p:spTgt spid="17"/>
                                        </p:tgtEl>
                                        <p:attrNameLst>
                                          <p:attrName>ppt_x</p:attrName>
                                        </p:attrNameLst>
                                      </p:cBhvr>
                                      <p:tavLst>
                                        <p:tav tm="0">
                                          <p:val>
                                            <p:strVal val="#ppt_x"/>
                                          </p:val>
                                        </p:tav>
                                        <p:tav tm="100000">
                                          <p:val>
                                            <p:strVal val="#ppt_x"/>
                                          </p:val>
                                        </p:tav>
                                      </p:tavLst>
                                    </p:anim>
                                    <p:anim calcmode="lin" valueType="num">
                                      <p:cBhvr>
                                        <p:cTn id="29" dur="75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2910"/>
                            </p:stCondLst>
                            <p:childTnLst>
                              <p:par>
                                <p:cTn id="31" presetID="31"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750" fill="hold"/>
                                        <p:tgtEl>
                                          <p:spTgt spid="9"/>
                                        </p:tgtEl>
                                        <p:attrNameLst>
                                          <p:attrName>ppt_w</p:attrName>
                                        </p:attrNameLst>
                                      </p:cBhvr>
                                      <p:tavLst>
                                        <p:tav tm="0">
                                          <p:val>
                                            <p:fltVal val="0"/>
                                          </p:val>
                                        </p:tav>
                                        <p:tav tm="100000">
                                          <p:val>
                                            <p:strVal val="#ppt_w"/>
                                          </p:val>
                                        </p:tav>
                                      </p:tavLst>
                                    </p:anim>
                                    <p:anim calcmode="lin" valueType="num">
                                      <p:cBhvr>
                                        <p:cTn id="34" dur="750" fill="hold"/>
                                        <p:tgtEl>
                                          <p:spTgt spid="9"/>
                                        </p:tgtEl>
                                        <p:attrNameLst>
                                          <p:attrName>ppt_h</p:attrName>
                                        </p:attrNameLst>
                                      </p:cBhvr>
                                      <p:tavLst>
                                        <p:tav tm="0">
                                          <p:val>
                                            <p:fltVal val="0"/>
                                          </p:val>
                                        </p:tav>
                                        <p:tav tm="100000">
                                          <p:val>
                                            <p:strVal val="#ppt_h"/>
                                          </p:val>
                                        </p:tav>
                                      </p:tavLst>
                                    </p:anim>
                                    <p:anim calcmode="lin" valueType="num">
                                      <p:cBhvr>
                                        <p:cTn id="35" dur="750" fill="hold"/>
                                        <p:tgtEl>
                                          <p:spTgt spid="9"/>
                                        </p:tgtEl>
                                        <p:attrNameLst>
                                          <p:attrName>style.rotation</p:attrName>
                                        </p:attrNameLst>
                                      </p:cBhvr>
                                      <p:tavLst>
                                        <p:tav tm="0">
                                          <p:val>
                                            <p:fltVal val="90"/>
                                          </p:val>
                                        </p:tav>
                                        <p:tav tm="100000">
                                          <p:val>
                                            <p:fltVal val="0"/>
                                          </p:val>
                                        </p:tav>
                                      </p:tavLst>
                                    </p:anim>
                                    <p:animEffect transition="in" filter="fade">
                                      <p:cBhvr>
                                        <p:cTn id="36" dur="750"/>
                                        <p:tgtEl>
                                          <p:spTgt spid="9"/>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750" fill="hold"/>
                                        <p:tgtEl>
                                          <p:spTgt spid="8"/>
                                        </p:tgtEl>
                                        <p:attrNameLst>
                                          <p:attrName>ppt_w</p:attrName>
                                        </p:attrNameLst>
                                      </p:cBhvr>
                                      <p:tavLst>
                                        <p:tav tm="0">
                                          <p:val>
                                            <p:fltVal val="0"/>
                                          </p:val>
                                        </p:tav>
                                        <p:tav tm="100000">
                                          <p:val>
                                            <p:strVal val="#ppt_w"/>
                                          </p:val>
                                        </p:tav>
                                      </p:tavLst>
                                    </p:anim>
                                    <p:anim calcmode="lin" valueType="num">
                                      <p:cBhvr>
                                        <p:cTn id="40" dur="750" fill="hold"/>
                                        <p:tgtEl>
                                          <p:spTgt spid="8"/>
                                        </p:tgtEl>
                                        <p:attrNameLst>
                                          <p:attrName>ppt_h</p:attrName>
                                        </p:attrNameLst>
                                      </p:cBhvr>
                                      <p:tavLst>
                                        <p:tav tm="0">
                                          <p:val>
                                            <p:fltVal val="0"/>
                                          </p:val>
                                        </p:tav>
                                        <p:tav tm="100000">
                                          <p:val>
                                            <p:strVal val="#ppt_h"/>
                                          </p:val>
                                        </p:tav>
                                      </p:tavLst>
                                    </p:anim>
                                    <p:anim calcmode="lin" valueType="num">
                                      <p:cBhvr>
                                        <p:cTn id="41" dur="750" fill="hold"/>
                                        <p:tgtEl>
                                          <p:spTgt spid="8"/>
                                        </p:tgtEl>
                                        <p:attrNameLst>
                                          <p:attrName>style.rotation</p:attrName>
                                        </p:attrNameLst>
                                      </p:cBhvr>
                                      <p:tavLst>
                                        <p:tav tm="0">
                                          <p:val>
                                            <p:fltVal val="90"/>
                                          </p:val>
                                        </p:tav>
                                        <p:tav tm="100000">
                                          <p:val>
                                            <p:fltVal val="0"/>
                                          </p:val>
                                        </p:tav>
                                      </p:tavLst>
                                    </p:anim>
                                    <p:animEffect transition="in" filter="fade">
                                      <p:cBhvr>
                                        <p:cTn id="42" dur="750"/>
                                        <p:tgtEl>
                                          <p:spTgt spid="8"/>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750" fill="hold"/>
                                        <p:tgtEl>
                                          <p:spTgt spid="11"/>
                                        </p:tgtEl>
                                        <p:attrNameLst>
                                          <p:attrName>ppt_w</p:attrName>
                                        </p:attrNameLst>
                                      </p:cBhvr>
                                      <p:tavLst>
                                        <p:tav tm="0">
                                          <p:val>
                                            <p:fltVal val="0"/>
                                          </p:val>
                                        </p:tav>
                                        <p:tav tm="100000">
                                          <p:val>
                                            <p:strVal val="#ppt_w"/>
                                          </p:val>
                                        </p:tav>
                                      </p:tavLst>
                                    </p:anim>
                                    <p:anim calcmode="lin" valueType="num">
                                      <p:cBhvr>
                                        <p:cTn id="46" dur="750" fill="hold"/>
                                        <p:tgtEl>
                                          <p:spTgt spid="11"/>
                                        </p:tgtEl>
                                        <p:attrNameLst>
                                          <p:attrName>ppt_h</p:attrName>
                                        </p:attrNameLst>
                                      </p:cBhvr>
                                      <p:tavLst>
                                        <p:tav tm="0">
                                          <p:val>
                                            <p:fltVal val="0"/>
                                          </p:val>
                                        </p:tav>
                                        <p:tav tm="100000">
                                          <p:val>
                                            <p:strVal val="#ppt_h"/>
                                          </p:val>
                                        </p:tav>
                                      </p:tavLst>
                                    </p:anim>
                                    <p:anim calcmode="lin" valueType="num">
                                      <p:cBhvr>
                                        <p:cTn id="47" dur="750" fill="hold"/>
                                        <p:tgtEl>
                                          <p:spTgt spid="11"/>
                                        </p:tgtEl>
                                        <p:attrNameLst>
                                          <p:attrName>style.rotation</p:attrName>
                                        </p:attrNameLst>
                                      </p:cBhvr>
                                      <p:tavLst>
                                        <p:tav tm="0">
                                          <p:val>
                                            <p:fltVal val="90"/>
                                          </p:val>
                                        </p:tav>
                                        <p:tav tm="100000">
                                          <p:val>
                                            <p:fltVal val="0"/>
                                          </p:val>
                                        </p:tav>
                                      </p:tavLst>
                                    </p:anim>
                                    <p:animEffect transition="in" filter="fade">
                                      <p:cBhvr>
                                        <p:cTn id="48" dur="750"/>
                                        <p:tgtEl>
                                          <p:spTgt spid="11"/>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750" fill="hold"/>
                                        <p:tgtEl>
                                          <p:spTgt spid="10"/>
                                        </p:tgtEl>
                                        <p:attrNameLst>
                                          <p:attrName>ppt_w</p:attrName>
                                        </p:attrNameLst>
                                      </p:cBhvr>
                                      <p:tavLst>
                                        <p:tav tm="0">
                                          <p:val>
                                            <p:fltVal val="0"/>
                                          </p:val>
                                        </p:tav>
                                        <p:tav tm="100000">
                                          <p:val>
                                            <p:strVal val="#ppt_w"/>
                                          </p:val>
                                        </p:tav>
                                      </p:tavLst>
                                    </p:anim>
                                    <p:anim calcmode="lin" valueType="num">
                                      <p:cBhvr>
                                        <p:cTn id="52" dur="750" fill="hold"/>
                                        <p:tgtEl>
                                          <p:spTgt spid="10"/>
                                        </p:tgtEl>
                                        <p:attrNameLst>
                                          <p:attrName>ppt_h</p:attrName>
                                        </p:attrNameLst>
                                      </p:cBhvr>
                                      <p:tavLst>
                                        <p:tav tm="0">
                                          <p:val>
                                            <p:fltVal val="0"/>
                                          </p:val>
                                        </p:tav>
                                        <p:tav tm="100000">
                                          <p:val>
                                            <p:strVal val="#ppt_h"/>
                                          </p:val>
                                        </p:tav>
                                      </p:tavLst>
                                    </p:anim>
                                    <p:anim calcmode="lin" valueType="num">
                                      <p:cBhvr>
                                        <p:cTn id="53" dur="750" fill="hold"/>
                                        <p:tgtEl>
                                          <p:spTgt spid="10"/>
                                        </p:tgtEl>
                                        <p:attrNameLst>
                                          <p:attrName>style.rotation</p:attrName>
                                        </p:attrNameLst>
                                      </p:cBhvr>
                                      <p:tavLst>
                                        <p:tav tm="0">
                                          <p:val>
                                            <p:fltVal val="90"/>
                                          </p:val>
                                        </p:tav>
                                        <p:tav tm="100000">
                                          <p:val>
                                            <p:fltVal val="0"/>
                                          </p:val>
                                        </p:tav>
                                      </p:tavLst>
                                    </p:anim>
                                    <p:animEffect transition="in" filter="fade">
                                      <p:cBhvr>
                                        <p:cTn id="54" dur="750"/>
                                        <p:tgtEl>
                                          <p:spTgt spid="10"/>
                                        </p:tgtEl>
                                      </p:cBhvr>
                                    </p:animEffect>
                                  </p:childTnLst>
                                </p:cTn>
                              </p:par>
                            </p:childTnLst>
                          </p:cTn>
                        </p:par>
                        <p:par>
                          <p:cTn id="55" fill="hold">
                            <p:stCondLst>
                              <p:cond delay="3660"/>
                            </p:stCondLst>
                            <p:childTnLst>
                              <p:par>
                                <p:cTn id="56" presetID="2" presetClass="entr" presetSubtype="8" decel="6800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1000" fill="hold"/>
                                        <p:tgtEl>
                                          <p:spTgt spid="19"/>
                                        </p:tgtEl>
                                        <p:attrNameLst>
                                          <p:attrName>ppt_x</p:attrName>
                                        </p:attrNameLst>
                                      </p:cBhvr>
                                      <p:tavLst>
                                        <p:tav tm="0">
                                          <p:val>
                                            <p:strVal val="0-#ppt_w/2"/>
                                          </p:val>
                                        </p:tav>
                                        <p:tav tm="100000">
                                          <p:val>
                                            <p:strVal val="#ppt_x"/>
                                          </p:val>
                                        </p:tav>
                                      </p:tavLst>
                                    </p:anim>
                                    <p:anim calcmode="lin" valueType="num">
                                      <p:cBhvr additive="base">
                                        <p:cTn id="59" dur="1000" fill="hold"/>
                                        <p:tgtEl>
                                          <p:spTgt spid="19"/>
                                        </p:tgtEl>
                                        <p:attrNameLst>
                                          <p:attrName>ppt_y</p:attrName>
                                        </p:attrNameLst>
                                      </p:cBhvr>
                                      <p:tavLst>
                                        <p:tav tm="0">
                                          <p:val>
                                            <p:strVal val="#ppt_y"/>
                                          </p:val>
                                        </p:tav>
                                        <p:tav tm="100000">
                                          <p:val>
                                            <p:strVal val="#ppt_y"/>
                                          </p:val>
                                        </p:tav>
                                      </p:tavLst>
                                    </p:anim>
                                  </p:childTnLst>
                                </p:cTn>
                              </p:par>
                              <p:par>
                                <p:cTn id="60" presetID="2" presetClass="entr" presetSubtype="8" decel="6800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1000" fill="hold"/>
                                        <p:tgtEl>
                                          <p:spTgt spid="20"/>
                                        </p:tgtEl>
                                        <p:attrNameLst>
                                          <p:attrName>ppt_x</p:attrName>
                                        </p:attrNameLst>
                                      </p:cBhvr>
                                      <p:tavLst>
                                        <p:tav tm="0">
                                          <p:val>
                                            <p:strVal val="0-#ppt_w/2"/>
                                          </p:val>
                                        </p:tav>
                                        <p:tav tm="100000">
                                          <p:val>
                                            <p:strVal val="#ppt_x"/>
                                          </p:val>
                                        </p:tav>
                                      </p:tavLst>
                                    </p:anim>
                                    <p:anim calcmode="lin" valueType="num">
                                      <p:cBhvr additive="base">
                                        <p:cTn id="63" dur="1000" fill="hold"/>
                                        <p:tgtEl>
                                          <p:spTgt spid="20"/>
                                        </p:tgtEl>
                                        <p:attrNameLst>
                                          <p:attrName>ppt_y</p:attrName>
                                        </p:attrNameLst>
                                      </p:cBhvr>
                                      <p:tavLst>
                                        <p:tav tm="0">
                                          <p:val>
                                            <p:strVal val="#ppt_y"/>
                                          </p:val>
                                        </p:tav>
                                        <p:tav tm="100000">
                                          <p:val>
                                            <p:strVal val="#ppt_y"/>
                                          </p:val>
                                        </p:tav>
                                      </p:tavLst>
                                    </p:anim>
                                  </p:childTnLst>
                                </p:cTn>
                              </p:par>
                              <p:par>
                                <p:cTn id="64" presetID="2" presetClass="entr" presetSubtype="2" decel="6800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1000" fill="hold"/>
                                        <p:tgtEl>
                                          <p:spTgt spid="23"/>
                                        </p:tgtEl>
                                        <p:attrNameLst>
                                          <p:attrName>ppt_x</p:attrName>
                                        </p:attrNameLst>
                                      </p:cBhvr>
                                      <p:tavLst>
                                        <p:tav tm="0">
                                          <p:val>
                                            <p:strVal val="1+#ppt_w/2"/>
                                          </p:val>
                                        </p:tav>
                                        <p:tav tm="100000">
                                          <p:val>
                                            <p:strVal val="#ppt_x"/>
                                          </p:val>
                                        </p:tav>
                                      </p:tavLst>
                                    </p:anim>
                                    <p:anim calcmode="lin" valueType="num">
                                      <p:cBhvr additive="base">
                                        <p:cTn id="67" dur="1000" fill="hold"/>
                                        <p:tgtEl>
                                          <p:spTgt spid="23"/>
                                        </p:tgtEl>
                                        <p:attrNameLst>
                                          <p:attrName>ppt_y</p:attrName>
                                        </p:attrNameLst>
                                      </p:cBhvr>
                                      <p:tavLst>
                                        <p:tav tm="0">
                                          <p:val>
                                            <p:strVal val="#ppt_y"/>
                                          </p:val>
                                        </p:tav>
                                        <p:tav tm="100000">
                                          <p:val>
                                            <p:strVal val="#ppt_y"/>
                                          </p:val>
                                        </p:tav>
                                      </p:tavLst>
                                    </p:anim>
                                  </p:childTnLst>
                                </p:cTn>
                              </p:par>
                              <p:par>
                                <p:cTn id="68" presetID="2" presetClass="entr" presetSubtype="2" decel="6800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1000" fill="hold"/>
                                        <p:tgtEl>
                                          <p:spTgt spid="21"/>
                                        </p:tgtEl>
                                        <p:attrNameLst>
                                          <p:attrName>ppt_x</p:attrName>
                                        </p:attrNameLst>
                                      </p:cBhvr>
                                      <p:tavLst>
                                        <p:tav tm="0">
                                          <p:val>
                                            <p:strVal val="1+#ppt_w/2"/>
                                          </p:val>
                                        </p:tav>
                                        <p:tav tm="100000">
                                          <p:val>
                                            <p:strVal val="#ppt_x"/>
                                          </p:val>
                                        </p:tav>
                                      </p:tavLst>
                                    </p:anim>
                                    <p:anim calcmode="lin" valueType="num">
                                      <p:cBhvr additive="base">
                                        <p:cTn id="71"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animBg="1"/>
      <p:bldP spid="10" grpId="0" animBg="1"/>
      <p:bldP spid="11" grpId="0" animBg="1"/>
      <p:bldP spid="19" grpId="0"/>
      <p:bldP spid="20" grpId="0"/>
      <p:bldP spid="21" grpId="0"/>
      <p:bldP spid="23" grpId="0"/>
      <p:bldP spid="35" grpId="0"/>
      <p:bldP spid="36" grpId="0" animBg="1"/>
      <p:bldP spid="37" grpId="0" animBg="1"/>
      <p:bldP spid="67" grpId="0" animBg="1"/>
      <p:bldP spid="6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 name="矩形 107"/>
          <p:cNvSpPr/>
          <p:nvPr/>
        </p:nvSpPr>
        <p:spPr>
          <a:xfrm>
            <a:off x="-67952" y="-13888"/>
            <a:ext cx="12320711" cy="33708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9" name="AutoShape 2"/>
          <p:cNvSpPr>
            <a:spLocks/>
          </p:cNvSpPr>
          <p:nvPr/>
        </p:nvSpPr>
        <p:spPr bwMode="auto">
          <a:xfrm>
            <a:off x="6886120" y="870285"/>
            <a:ext cx="4354650" cy="6015099"/>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0" name="AutoShape 3"/>
          <p:cNvSpPr>
            <a:spLocks/>
          </p:cNvSpPr>
          <p:nvPr/>
        </p:nvSpPr>
        <p:spPr bwMode="auto">
          <a:xfrm>
            <a:off x="9654006" y="2850716"/>
            <a:ext cx="417570" cy="617503"/>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1" name="AutoShape 4"/>
          <p:cNvSpPr>
            <a:spLocks/>
          </p:cNvSpPr>
          <p:nvPr/>
        </p:nvSpPr>
        <p:spPr bwMode="auto">
          <a:xfrm>
            <a:off x="10254250" y="2606989"/>
            <a:ext cx="393709" cy="634723"/>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2" name="AutoShape 5"/>
          <p:cNvSpPr>
            <a:spLocks/>
          </p:cNvSpPr>
          <p:nvPr/>
        </p:nvSpPr>
        <p:spPr bwMode="auto">
          <a:xfrm>
            <a:off x="10921030" y="2218455"/>
            <a:ext cx="465291" cy="745429"/>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3" name="AutoShape 6"/>
          <p:cNvSpPr>
            <a:spLocks/>
          </p:cNvSpPr>
          <p:nvPr/>
        </p:nvSpPr>
        <p:spPr bwMode="auto">
          <a:xfrm>
            <a:off x="11439314" y="2688589"/>
            <a:ext cx="751623" cy="418227"/>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4" name="AutoShape 7"/>
          <p:cNvSpPr>
            <a:spLocks/>
          </p:cNvSpPr>
          <p:nvPr/>
        </p:nvSpPr>
        <p:spPr bwMode="auto">
          <a:xfrm>
            <a:off x="11108588" y="3375590"/>
            <a:ext cx="649021" cy="383785"/>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5" name="AutoShape 8"/>
          <p:cNvSpPr>
            <a:spLocks/>
          </p:cNvSpPr>
          <p:nvPr/>
        </p:nvSpPr>
        <p:spPr bwMode="auto">
          <a:xfrm>
            <a:off x="10691965" y="3627571"/>
            <a:ext cx="529716" cy="519095"/>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6" name="AutoShape 9"/>
          <p:cNvSpPr>
            <a:spLocks/>
          </p:cNvSpPr>
          <p:nvPr/>
        </p:nvSpPr>
        <p:spPr bwMode="auto">
          <a:xfrm>
            <a:off x="10254250" y="4030047"/>
            <a:ext cx="563121" cy="489575"/>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7" name="AutoShape 10"/>
          <p:cNvSpPr>
            <a:spLocks/>
          </p:cNvSpPr>
          <p:nvPr/>
        </p:nvSpPr>
        <p:spPr bwMode="auto">
          <a:xfrm>
            <a:off x="7721259" y="2850717"/>
            <a:ext cx="393709" cy="57075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8" name="AutoShape 11"/>
          <p:cNvSpPr>
            <a:spLocks/>
          </p:cNvSpPr>
          <p:nvPr/>
        </p:nvSpPr>
        <p:spPr bwMode="auto">
          <a:xfrm>
            <a:off x="7232107" y="2567799"/>
            <a:ext cx="391322" cy="647023"/>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19" name="AutoShape 12"/>
          <p:cNvSpPr>
            <a:spLocks/>
          </p:cNvSpPr>
          <p:nvPr/>
        </p:nvSpPr>
        <p:spPr bwMode="auto">
          <a:xfrm>
            <a:off x="6587856" y="2474314"/>
            <a:ext cx="408024" cy="66178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0" name="AutoShape 13"/>
          <p:cNvSpPr>
            <a:spLocks/>
          </p:cNvSpPr>
          <p:nvPr/>
        </p:nvSpPr>
        <p:spPr bwMode="auto">
          <a:xfrm>
            <a:off x="5879182" y="3109264"/>
            <a:ext cx="782643" cy="391167"/>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1" name="AutoShape 14"/>
          <p:cNvSpPr>
            <a:spLocks/>
          </p:cNvSpPr>
          <p:nvPr/>
        </p:nvSpPr>
        <p:spPr bwMode="auto">
          <a:xfrm>
            <a:off x="6459005" y="3576465"/>
            <a:ext cx="613230" cy="578139"/>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2" name="AutoShape 15"/>
          <p:cNvSpPr>
            <a:spLocks/>
          </p:cNvSpPr>
          <p:nvPr/>
        </p:nvSpPr>
        <p:spPr bwMode="auto">
          <a:xfrm>
            <a:off x="7162908" y="3881524"/>
            <a:ext cx="529716" cy="615040"/>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3" name="AutoShape 16"/>
          <p:cNvSpPr>
            <a:spLocks/>
          </p:cNvSpPr>
          <p:nvPr/>
        </p:nvSpPr>
        <p:spPr bwMode="auto">
          <a:xfrm>
            <a:off x="9510841" y="23990"/>
            <a:ext cx="472449" cy="72574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4" name="AutoShape 17"/>
          <p:cNvSpPr>
            <a:spLocks/>
          </p:cNvSpPr>
          <p:nvPr/>
        </p:nvSpPr>
        <p:spPr bwMode="auto">
          <a:xfrm>
            <a:off x="8931017" y="265086"/>
            <a:ext cx="424727" cy="686385"/>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5" name="AutoShape 18"/>
          <p:cNvSpPr>
            <a:spLocks/>
          </p:cNvSpPr>
          <p:nvPr/>
        </p:nvSpPr>
        <p:spPr bwMode="auto">
          <a:xfrm>
            <a:off x="9689798" y="889967"/>
            <a:ext cx="689585" cy="3887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6" name="AutoShape 19"/>
          <p:cNvSpPr>
            <a:spLocks/>
          </p:cNvSpPr>
          <p:nvPr/>
        </p:nvSpPr>
        <p:spPr bwMode="auto">
          <a:xfrm>
            <a:off x="9353356" y="1500088"/>
            <a:ext cx="739693" cy="36410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7" name="AutoShape 20"/>
          <p:cNvSpPr>
            <a:spLocks/>
          </p:cNvSpPr>
          <p:nvPr/>
        </p:nvSpPr>
        <p:spPr bwMode="auto">
          <a:xfrm>
            <a:off x="9386762" y="2080686"/>
            <a:ext cx="653794" cy="524015"/>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8" name="AutoShape 21"/>
          <p:cNvSpPr>
            <a:spLocks/>
          </p:cNvSpPr>
          <p:nvPr/>
        </p:nvSpPr>
        <p:spPr bwMode="auto">
          <a:xfrm>
            <a:off x="8012364" y="2361146"/>
            <a:ext cx="734922" cy="440369"/>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29" name="AutoShape 22"/>
          <p:cNvSpPr>
            <a:spLocks/>
          </p:cNvSpPr>
          <p:nvPr/>
        </p:nvSpPr>
        <p:spPr bwMode="auto">
          <a:xfrm>
            <a:off x="7673536" y="1728882"/>
            <a:ext cx="668110" cy="341964"/>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0" name="AutoShape 23"/>
          <p:cNvSpPr>
            <a:spLocks/>
          </p:cNvSpPr>
          <p:nvPr/>
        </p:nvSpPr>
        <p:spPr bwMode="auto">
          <a:xfrm>
            <a:off x="7489806" y="658712"/>
            <a:ext cx="458132" cy="560917"/>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1" name="AutoShape 24"/>
          <p:cNvSpPr>
            <a:spLocks/>
          </p:cNvSpPr>
          <p:nvPr/>
        </p:nvSpPr>
        <p:spPr bwMode="auto">
          <a:xfrm>
            <a:off x="8203251" y="589827"/>
            <a:ext cx="489154" cy="691305"/>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2" name="AutoShape 25"/>
          <p:cNvSpPr>
            <a:spLocks/>
          </p:cNvSpPr>
          <p:nvPr/>
        </p:nvSpPr>
        <p:spPr bwMode="auto">
          <a:xfrm>
            <a:off x="10415177" y="1463184"/>
            <a:ext cx="541645" cy="693765"/>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3" name="AutoShape 26"/>
          <p:cNvSpPr>
            <a:spLocks/>
          </p:cNvSpPr>
          <p:nvPr/>
        </p:nvSpPr>
        <p:spPr bwMode="auto">
          <a:xfrm>
            <a:off x="10424720" y="479120"/>
            <a:ext cx="410411" cy="64948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4" name="AutoShape 27"/>
          <p:cNvSpPr>
            <a:spLocks/>
          </p:cNvSpPr>
          <p:nvPr/>
        </p:nvSpPr>
        <p:spPr bwMode="auto">
          <a:xfrm>
            <a:off x="6847942" y="1704281"/>
            <a:ext cx="436659" cy="659323"/>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5" name="AutoShape 28"/>
          <p:cNvSpPr>
            <a:spLocks/>
          </p:cNvSpPr>
          <p:nvPr/>
        </p:nvSpPr>
        <p:spPr bwMode="auto">
          <a:xfrm>
            <a:off x="6015190" y="1839591"/>
            <a:ext cx="510627" cy="693765"/>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sp>
        <p:nvSpPr>
          <p:cNvPr id="136" name="AutoShape 29"/>
          <p:cNvSpPr>
            <a:spLocks/>
          </p:cNvSpPr>
          <p:nvPr/>
        </p:nvSpPr>
        <p:spPr bwMode="auto">
          <a:xfrm>
            <a:off x="6924297" y="880128"/>
            <a:ext cx="422342" cy="600279"/>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lIns="91431" tIns="45715" rIns="91431" bIns="45715" anchor="ctr"/>
          <a:lstStyle/>
          <a:p>
            <a:pPr>
              <a:defRPr/>
            </a:pPr>
            <a:endParaRPr lang="zh-CN" altLang="en-US" kern="0">
              <a:solidFill>
                <a:sysClr val="windowText" lastClr="000000"/>
              </a:solidFill>
            </a:endParaRPr>
          </a:p>
        </p:txBody>
      </p:sp>
      <p:grpSp>
        <p:nvGrpSpPr>
          <p:cNvPr id="137" name="组合 136"/>
          <p:cNvGrpSpPr/>
          <p:nvPr/>
        </p:nvGrpSpPr>
        <p:grpSpPr>
          <a:xfrm>
            <a:off x="622598" y="-579398"/>
            <a:ext cx="3528392" cy="3374603"/>
            <a:chOff x="9119219" y="-677906"/>
            <a:chExt cx="2387752" cy="2283679"/>
          </a:xfrm>
        </p:grpSpPr>
        <p:grpSp>
          <p:nvGrpSpPr>
            <p:cNvPr id="138" name="组合 137"/>
            <p:cNvGrpSpPr/>
            <p:nvPr/>
          </p:nvGrpSpPr>
          <p:grpSpPr>
            <a:xfrm>
              <a:off x="9119219" y="-677906"/>
              <a:ext cx="2387752" cy="2283679"/>
              <a:chOff x="9564105" y="-488203"/>
              <a:chExt cx="1942865" cy="1858182"/>
            </a:xfrm>
          </p:grpSpPr>
          <p:sp>
            <p:nvSpPr>
              <p:cNvPr id="140" name="圆角矩形 139"/>
              <p:cNvSpPr/>
              <p:nvPr/>
            </p:nvSpPr>
            <p:spPr>
              <a:xfrm>
                <a:off x="9564105" y="608375"/>
                <a:ext cx="1942865" cy="761604"/>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1" name="组合 140"/>
              <p:cNvGrpSpPr/>
              <p:nvPr/>
            </p:nvGrpSpPr>
            <p:grpSpPr>
              <a:xfrm>
                <a:off x="9932705" y="-488203"/>
                <a:ext cx="131459" cy="1142939"/>
                <a:chOff x="2258684" y="-496098"/>
                <a:chExt cx="303045" cy="2634752"/>
              </a:xfrm>
              <a:effectLst/>
            </p:grpSpPr>
            <p:pic>
              <p:nvPicPr>
                <p:cNvPr id="145" name="图片 1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46" name="直接连接符 145"/>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2" name="组合 141"/>
              <p:cNvGrpSpPr/>
              <p:nvPr/>
            </p:nvGrpSpPr>
            <p:grpSpPr>
              <a:xfrm>
                <a:off x="11076315" y="-488203"/>
                <a:ext cx="131459" cy="1142939"/>
                <a:chOff x="2279650" y="-496098"/>
                <a:chExt cx="303045" cy="2634752"/>
              </a:xfrm>
              <a:effectLst/>
            </p:grpSpPr>
            <p:pic>
              <p:nvPicPr>
                <p:cNvPr id="143" name="图片 1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44" name="直接连接符 143"/>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139" name="TextBox 138"/>
            <p:cNvSpPr txBox="1"/>
            <p:nvPr/>
          </p:nvSpPr>
          <p:spPr>
            <a:xfrm>
              <a:off x="9250471" y="913897"/>
              <a:ext cx="2207770" cy="479044"/>
            </a:xfrm>
            <a:prstGeom prst="rect">
              <a:avLst/>
            </a:prstGeom>
            <a:noFill/>
          </p:spPr>
          <p:txBody>
            <a:bodyPr wrap="none" rtlCol="0">
              <a:spAutoFit/>
            </a:bodyPr>
            <a:lstStyle/>
            <a:p>
              <a:r>
                <a:rPr lang="zh-CN" altLang="en-US" sz="4000" b="1" dirty="0">
                  <a:solidFill>
                    <a:schemeClr val="tx1">
                      <a:lumMod val="65000"/>
                      <a:lumOff val="35000"/>
                    </a:schemeClr>
                  </a:solidFill>
                  <a:latin typeface="+mj-ea"/>
                  <a:ea typeface="+mj-ea"/>
                </a:rPr>
                <a:t>谢谢您的聆听</a:t>
              </a:r>
              <a:endParaRPr lang="en-US" altLang="zh-CN" sz="4000" b="1" dirty="0">
                <a:solidFill>
                  <a:schemeClr val="tx1">
                    <a:lumMod val="65000"/>
                    <a:lumOff val="35000"/>
                  </a:schemeClr>
                </a:solidFill>
                <a:latin typeface="+mj-ea"/>
                <a:ea typeface="+mj-ea"/>
              </a:endParaRPr>
            </a:p>
          </p:txBody>
        </p:sp>
      </p:grpSp>
      <p:pic>
        <p:nvPicPr>
          <p:cNvPr id="147" name="图片 14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558" y="3759375"/>
            <a:ext cx="6315169" cy="3126009"/>
          </a:xfrm>
          <a:prstGeom prst="rect">
            <a:avLst/>
          </a:prstGeom>
        </p:spPr>
      </p:pic>
    </p:spTree>
    <p:extLst>
      <p:ext uri="{BB962C8B-B14F-4D97-AF65-F5344CB8AC3E}">
        <p14:creationId xmlns:p14="http://schemas.microsoft.com/office/powerpoint/2010/main" val="2337032592"/>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14:bounceEnd="72000">
                                          <p:cBhvr additive="base">
                                            <p:cTn id="7" dur="1000" fill="hold"/>
                                            <p:tgtEl>
                                              <p:spTgt spid="13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37"/>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750"/>
                                            <p:tgtEl>
                                              <p:spTgt spid="109"/>
                                            </p:tgtEl>
                                          </p:cBhvr>
                                        </p:animEffect>
                                        <p:anim calcmode="lin" valueType="num">
                                          <p:cBhvr>
                                            <p:cTn id="12" dur="750" fill="hold"/>
                                            <p:tgtEl>
                                              <p:spTgt spid="109"/>
                                            </p:tgtEl>
                                            <p:attrNameLst>
                                              <p:attrName>ppt_x</p:attrName>
                                            </p:attrNameLst>
                                          </p:cBhvr>
                                          <p:tavLst>
                                            <p:tav tm="0">
                                              <p:val>
                                                <p:strVal val="#ppt_x"/>
                                              </p:val>
                                            </p:tav>
                                            <p:tav tm="100000">
                                              <p:val>
                                                <p:strVal val="#ppt_x"/>
                                              </p:val>
                                            </p:tav>
                                          </p:tavLst>
                                        </p:anim>
                                        <p:anim calcmode="lin" valueType="num">
                                          <p:cBhvr>
                                            <p:cTn id="13" dur="750" fill="hold"/>
                                            <p:tgtEl>
                                              <p:spTgt spid="10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1000"/>
                                            <p:tgtEl>
                                              <p:spTgt spid="147"/>
                                            </p:tgtEl>
                                          </p:cBhvr>
                                        </p:animEffect>
                                        <p:anim calcmode="lin" valueType="num">
                                          <p:cBhvr>
                                            <p:cTn id="17" dur="1000" fill="hold"/>
                                            <p:tgtEl>
                                              <p:spTgt spid="147"/>
                                            </p:tgtEl>
                                            <p:attrNameLst>
                                              <p:attrName>ppt_x</p:attrName>
                                            </p:attrNameLst>
                                          </p:cBhvr>
                                          <p:tavLst>
                                            <p:tav tm="0">
                                              <p:val>
                                                <p:strVal val="#ppt_x"/>
                                              </p:val>
                                            </p:tav>
                                            <p:tav tm="100000">
                                              <p:val>
                                                <p:strVal val="#ppt_x"/>
                                              </p:val>
                                            </p:tav>
                                          </p:tavLst>
                                        </p:anim>
                                        <p:anim calcmode="lin" valueType="num">
                                          <p:cBhvr>
                                            <p:cTn id="18" dur="1000" fill="hold"/>
                                            <p:tgtEl>
                                              <p:spTgt spid="147"/>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16"/>
                                            </p:tgtEl>
                                            <p:attrNameLst>
                                              <p:attrName>style.visibility</p:attrName>
                                            </p:attrNameLst>
                                          </p:cBhvr>
                                          <p:to>
                                            <p:strVal val="visible"/>
                                          </p:to>
                                        </p:set>
                                        <p:animEffect transition="in" filter="fade">
                                          <p:cBhvr>
                                            <p:cTn id="40" dur="500"/>
                                            <p:tgtEl>
                                              <p:spTgt spid="116"/>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120"/>
                                            </p:tgtEl>
                                            <p:attrNameLst>
                                              <p:attrName>style.visibility</p:attrName>
                                            </p:attrNameLst>
                                          </p:cBhvr>
                                          <p:to>
                                            <p:strVal val="visible"/>
                                          </p:to>
                                        </p:set>
                                        <p:animEffect transition="in" filter="fade">
                                          <p:cBhvr>
                                            <p:cTn id="52" dur="500"/>
                                            <p:tgtEl>
                                              <p:spTgt spid="120"/>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grpId="0" nodeType="withEffect">
                                      <p:stCondLst>
                                        <p:cond delay="125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par>
                                    <p:cTn id="77" presetID="10" presetClass="entr" presetSubtype="0" fill="hold" grpId="0" nodeType="withEffect">
                                      <p:stCondLst>
                                        <p:cond delay="125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par>
                                    <p:cTn id="80" presetID="10" presetClass="entr" presetSubtype="0" fill="hold" grpId="0" nodeType="withEffect">
                                      <p:stCondLst>
                                        <p:cond delay="125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par>
                                    <p:cTn id="83" presetID="10" presetClass="entr" presetSubtype="0" fill="hold" grpId="0" nodeType="withEffect">
                                      <p:stCondLst>
                                        <p:cond delay="1250"/>
                                      </p:stCondLst>
                                      <p:childTnLst>
                                        <p:set>
                                          <p:cBhvr>
                                            <p:cTn id="84" dur="1" fill="hold">
                                              <p:stCondLst>
                                                <p:cond delay="0"/>
                                              </p:stCondLst>
                                            </p:cTn>
                                            <p:tgtEl>
                                              <p:spTgt spid="131"/>
                                            </p:tgtEl>
                                            <p:attrNameLst>
                                              <p:attrName>style.visibility</p:attrName>
                                            </p:attrNameLst>
                                          </p:cBhvr>
                                          <p:to>
                                            <p:strVal val="visible"/>
                                          </p:to>
                                        </p:set>
                                        <p:animEffect transition="in" filter="fade">
                                          <p:cBhvr>
                                            <p:cTn id="85" dur="500"/>
                                            <p:tgtEl>
                                              <p:spTgt spid="131"/>
                                            </p:tgtEl>
                                          </p:cBhvr>
                                        </p:animEffect>
                                      </p:childTnLst>
                                    </p:cTn>
                                  </p:par>
                                  <p:par>
                                    <p:cTn id="86" presetID="10" presetClass="entr" presetSubtype="0" fill="hold" grpId="0" nodeType="withEffect">
                                      <p:stCondLst>
                                        <p:cond delay="1250"/>
                                      </p:stCondLst>
                                      <p:childTnLst>
                                        <p:set>
                                          <p:cBhvr>
                                            <p:cTn id="87" dur="1" fill="hold">
                                              <p:stCondLst>
                                                <p:cond delay="0"/>
                                              </p:stCondLst>
                                            </p:cTn>
                                            <p:tgtEl>
                                              <p:spTgt spid="132"/>
                                            </p:tgtEl>
                                            <p:attrNameLst>
                                              <p:attrName>style.visibility</p:attrName>
                                            </p:attrNameLst>
                                          </p:cBhvr>
                                          <p:to>
                                            <p:strVal val="visible"/>
                                          </p:to>
                                        </p:set>
                                        <p:animEffect transition="in" filter="fade">
                                          <p:cBhvr>
                                            <p:cTn id="88" dur="500"/>
                                            <p:tgtEl>
                                              <p:spTgt spid="132"/>
                                            </p:tgtEl>
                                          </p:cBhvr>
                                        </p:animEffect>
                                      </p:childTnLst>
                                    </p:cTn>
                                  </p:par>
                                  <p:par>
                                    <p:cTn id="89" presetID="10" presetClass="entr" presetSubtype="0" fill="hold" grpId="0" nodeType="withEffect">
                                      <p:stCondLst>
                                        <p:cond delay="150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par>
                                    <p:cTn id="92" presetID="10" presetClass="entr" presetSubtype="0" fill="hold" grpId="0" nodeType="withEffect">
                                      <p:stCondLst>
                                        <p:cond delay="1500"/>
                                      </p:stCondLst>
                                      <p:childTnLst>
                                        <p:set>
                                          <p:cBhvr>
                                            <p:cTn id="93" dur="1" fill="hold">
                                              <p:stCondLst>
                                                <p:cond delay="0"/>
                                              </p:stCondLst>
                                            </p:cTn>
                                            <p:tgtEl>
                                              <p:spTgt spid="134"/>
                                            </p:tgtEl>
                                            <p:attrNameLst>
                                              <p:attrName>style.visibility</p:attrName>
                                            </p:attrNameLst>
                                          </p:cBhvr>
                                          <p:to>
                                            <p:strVal val="visible"/>
                                          </p:to>
                                        </p:set>
                                        <p:animEffect transition="in" filter="fade">
                                          <p:cBhvr>
                                            <p:cTn id="94" dur="500"/>
                                            <p:tgtEl>
                                              <p:spTgt spid="134"/>
                                            </p:tgtEl>
                                          </p:cBhvr>
                                        </p:animEffect>
                                      </p:childTnLst>
                                    </p:cTn>
                                  </p:par>
                                  <p:par>
                                    <p:cTn id="95" presetID="10" presetClass="entr" presetSubtype="0" fill="hold" grpId="0" nodeType="withEffect">
                                      <p:stCondLst>
                                        <p:cond delay="1500"/>
                                      </p:stCondLst>
                                      <p:childTnLst>
                                        <p:set>
                                          <p:cBhvr>
                                            <p:cTn id="96" dur="1" fill="hold">
                                              <p:stCondLst>
                                                <p:cond delay="0"/>
                                              </p:stCondLst>
                                            </p:cTn>
                                            <p:tgtEl>
                                              <p:spTgt spid="135"/>
                                            </p:tgtEl>
                                            <p:attrNameLst>
                                              <p:attrName>style.visibility</p:attrName>
                                            </p:attrNameLst>
                                          </p:cBhvr>
                                          <p:to>
                                            <p:strVal val="visible"/>
                                          </p:to>
                                        </p:set>
                                        <p:animEffect transition="in" filter="fade">
                                          <p:cBhvr>
                                            <p:cTn id="97" dur="500"/>
                                            <p:tgtEl>
                                              <p:spTgt spid="135"/>
                                            </p:tgtEl>
                                          </p:cBhvr>
                                        </p:animEffect>
                                      </p:childTnLst>
                                    </p:cTn>
                                  </p:par>
                                  <p:par>
                                    <p:cTn id="98" presetID="10" presetClass="entr" presetSubtype="0" fill="hold" grpId="0" nodeType="withEffect">
                                      <p:stCondLst>
                                        <p:cond delay="1500"/>
                                      </p:stCondLst>
                                      <p:childTnLst>
                                        <p:set>
                                          <p:cBhvr>
                                            <p:cTn id="99" dur="1" fill="hold">
                                              <p:stCondLst>
                                                <p:cond delay="0"/>
                                              </p:stCondLst>
                                            </p:cTn>
                                            <p:tgtEl>
                                              <p:spTgt spid="136"/>
                                            </p:tgtEl>
                                            <p:attrNameLst>
                                              <p:attrName>style.visibility</p:attrName>
                                            </p:attrNameLst>
                                          </p:cBhvr>
                                          <p:to>
                                            <p:strVal val="visible"/>
                                          </p:to>
                                        </p:set>
                                        <p:animEffect transition="in" filter="fade">
                                          <p:cBhvr>
                                            <p:cTn id="100" dur="500"/>
                                            <p:tgtEl>
                                              <p:spTgt spid="136"/>
                                            </p:tgtEl>
                                          </p:cBhvr>
                                        </p:animEffect>
                                      </p:childTnLst>
                                    </p:cTn>
                                  </p:par>
                                  <p:par>
                                    <p:cTn id="101" presetID="32" presetClass="emph" presetSubtype="0" repeatCount="indefinite" fill="hold" grpId="1" nodeType="withEffect">
                                      <p:stCondLst>
                                        <p:cond delay="1500"/>
                                      </p:stCondLst>
                                      <p:childTnLst>
                                        <p:animRot by="120000">
                                          <p:cBhvr>
                                            <p:cTn id="102" dur="75" fill="hold">
                                              <p:stCondLst>
                                                <p:cond delay="0"/>
                                              </p:stCondLst>
                                            </p:cTn>
                                            <p:tgtEl>
                                              <p:spTgt spid="110"/>
                                            </p:tgtEl>
                                            <p:attrNameLst>
                                              <p:attrName>r</p:attrName>
                                            </p:attrNameLst>
                                          </p:cBhvr>
                                        </p:animRot>
                                        <p:animRot by="-240000">
                                          <p:cBhvr>
                                            <p:cTn id="103" dur="150" fill="hold">
                                              <p:stCondLst>
                                                <p:cond delay="150"/>
                                              </p:stCondLst>
                                            </p:cTn>
                                            <p:tgtEl>
                                              <p:spTgt spid="110"/>
                                            </p:tgtEl>
                                            <p:attrNameLst>
                                              <p:attrName>r</p:attrName>
                                            </p:attrNameLst>
                                          </p:cBhvr>
                                        </p:animRot>
                                        <p:animRot by="240000">
                                          <p:cBhvr>
                                            <p:cTn id="104" dur="150" fill="hold">
                                              <p:stCondLst>
                                                <p:cond delay="300"/>
                                              </p:stCondLst>
                                            </p:cTn>
                                            <p:tgtEl>
                                              <p:spTgt spid="110"/>
                                            </p:tgtEl>
                                            <p:attrNameLst>
                                              <p:attrName>r</p:attrName>
                                            </p:attrNameLst>
                                          </p:cBhvr>
                                        </p:animRot>
                                        <p:animRot by="-240000">
                                          <p:cBhvr>
                                            <p:cTn id="105" dur="150" fill="hold">
                                              <p:stCondLst>
                                                <p:cond delay="450"/>
                                              </p:stCondLst>
                                            </p:cTn>
                                            <p:tgtEl>
                                              <p:spTgt spid="110"/>
                                            </p:tgtEl>
                                            <p:attrNameLst>
                                              <p:attrName>r</p:attrName>
                                            </p:attrNameLst>
                                          </p:cBhvr>
                                        </p:animRot>
                                        <p:animRot by="120000">
                                          <p:cBhvr>
                                            <p:cTn id="106" dur="150" fill="hold">
                                              <p:stCondLst>
                                                <p:cond delay="600"/>
                                              </p:stCondLst>
                                            </p:cTn>
                                            <p:tgtEl>
                                              <p:spTgt spid="110"/>
                                            </p:tgtEl>
                                            <p:attrNameLst>
                                              <p:attrName>r</p:attrName>
                                            </p:attrNameLst>
                                          </p:cBhvr>
                                        </p:animRot>
                                      </p:childTnLst>
                                    </p:cTn>
                                  </p:par>
                                  <p:par>
                                    <p:cTn id="107" presetID="32" presetClass="emph" presetSubtype="0" repeatCount="indefinite" fill="hold" grpId="1" nodeType="withEffect">
                                      <p:stCondLst>
                                        <p:cond delay="1500"/>
                                      </p:stCondLst>
                                      <p:childTnLst>
                                        <p:animRot by="120000">
                                          <p:cBhvr>
                                            <p:cTn id="108" dur="75" fill="hold">
                                              <p:stCondLst>
                                                <p:cond delay="0"/>
                                              </p:stCondLst>
                                            </p:cTn>
                                            <p:tgtEl>
                                              <p:spTgt spid="111"/>
                                            </p:tgtEl>
                                            <p:attrNameLst>
                                              <p:attrName>r</p:attrName>
                                            </p:attrNameLst>
                                          </p:cBhvr>
                                        </p:animRot>
                                        <p:animRot by="-240000">
                                          <p:cBhvr>
                                            <p:cTn id="109" dur="150" fill="hold">
                                              <p:stCondLst>
                                                <p:cond delay="150"/>
                                              </p:stCondLst>
                                            </p:cTn>
                                            <p:tgtEl>
                                              <p:spTgt spid="111"/>
                                            </p:tgtEl>
                                            <p:attrNameLst>
                                              <p:attrName>r</p:attrName>
                                            </p:attrNameLst>
                                          </p:cBhvr>
                                        </p:animRot>
                                        <p:animRot by="240000">
                                          <p:cBhvr>
                                            <p:cTn id="110" dur="150" fill="hold">
                                              <p:stCondLst>
                                                <p:cond delay="300"/>
                                              </p:stCondLst>
                                            </p:cTn>
                                            <p:tgtEl>
                                              <p:spTgt spid="111"/>
                                            </p:tgtEl>
                                            <p:attrNameLst>
                                              <p:attrName>r</p:attrName>
                                            </p:attrNameLst>
                                          </p:cBhvr>
                                        </p:animRot>
                                        <p:animRot by="-240000">
                                          <p:cBhvr>
                                            <p:cTn id="111" dur="150" fill="hold">
                                              <p:stCondLst>
                                                <p:cond delay="450"/>
                                              </p:stCondLst>
                                            </p:cTn>
                                            <p:tgtEl>
                                              <p:spTgt spid="111"/>
                                            </p:tgtEl>
                                            <p:attrNameLst>
                                              <p:attrName>r</p:attrName>
                                            </p:attrNameLst>
                                          </p:cBhvr>
                                        </p:animRot>
                                        <p:animRot by="120000">
                                          <p:cBhvr>
                                            <p:cTn id="112" dur="150" fill="hold">
                                              <p:stCondLst>
                                                <p:cond delay="600"/>
                                              </p:stCondLst>
                                            </p:cTn>
                                            <p:tgtEl>
                                              <p:spTgt spid="111"/>
                                            </p:tgtEl>
                                            <p:attrNameLst>
                                              <p:attrName>r</p:attrName>
                                            </p:attrNameLst>
                                          </p:cBhvr>
                                        </p:animRot>
                                      </p:childTnLst>
                                    </p:cTn>
                                  </p:par>
                                  <p:par>
                                    <p:cTn id="113" presetID="32" presetClass="emph" presetSubtype="0" repeatCount="indefinite" fill="hold" grpId="1" nodeType="withEffect">
                                      <p:stCondLst>
                                        <p:cond delay="1500"/>
                                      </p:stCondLst>
                                      <p:childTnLst>
                                        <p:animRot by="120000">
                                          <p:cBhvr>
                                            <p:cTn id="114" dur="75" fill="hold">
                                              <p:stCondLst>
                                                <p:cond delay="0"/>
                                              </p:stCondLst>
                                            </p:cTn>
                                            <p:tgtEl>
                                              <p:spTgt spid="112"/>
                                            </p:tgtEl>
                                            <p:attrNameLst>
                                              <p:attrName>r</p:attrName>
                                            </p:attrNameLst>
                                          </p:cBhvr>
                                        </p:animRot>
                                        <p:animRot by="-240000">
                                          <p:cBhvr>
                                            <p:cTn id="115" dur="150" fill="hold">
                                              <p:stCondLst>
                                                <p:cond delay="150"/>
                                              </p:stCondLst>
                                            </p:cTn>
                                            <p:tgtEl>
                                              <p:spTgt spid="112"/>
                                            </p:tgtEl>
                                            <p:attrNameLst>
                                              <p:attrName>r</p:attrName>
                                            </p:attrNameLst>
                                          </p:cBhvr>
                                        </p:animRot>
                                        <p:animRot by="240000">
                                          <p:cBhvr>
                                            <p:cTn id="116" dur="150" fill="hold">
                                              <p:stCondLst>
                                                <p:cond delay="300"/>
                                              </p:stCondLst>
                                            </p:cTn>
                                            <p:tgtEl>
                                              <p:spTgt spid="112"/>
                                            </p:tgtEl>
                                            <p:attrNameLst>
                                              <p:attrName>r</p:attrName>
                                            </p:attrNameLst>
                                          </p:cBhvr>
                                        </p:animRot>
                                        <p:animRot by="-240000">
                                          <p:cBhvr>
                                            <p:cTn id="117" dur="150" fill="hold">
                                              <p:stCondLst>
                                                <p:cond delay="450"/>
                                              </p:stCondLst>
                                            </p:cTn>
                                            <p:tgtEl>
                                              <p:spTgt spid="112"/>
                                            </p:tgtEl>
                                            <p:attrNameLst>
                                              <p:attrName>r</p:attrName>
                                            </p:attrNameLst>
                                          </p:cBhvr>
                                        </p:animRot>
                                        <p:animRot by="120000">
                                          <p:cBhvr>
                                            <p:cTn id="118" dur="150" fill="hold">
                                              <p:stCondLst>
                                                <p:cond delay="600"/>
                                              </p:stCondLst>
                                            </p:cTn>
                                            <p:tgtEl>
                                              <p:spTgt spid="112"/>
                                            </p:tgtEl>
                                            <p:attrNameLst>
                                              <p:attrName>r</p:attrName>
                                            </p:attrNameLst>
                                          </p:cBhvr>
                                        </p:animRot>
                                      </p:childTnLst>
                                    </p:cTn>
                                  </p:par>
                                  <p:par>
                                    <p:cTn id="119" presetID="32" presetClass="emph" presetSubtype="0" repeatCount="indefinite" fill="hold" grpId="1" nodeType="withEffect">
                                      <p:stCondLst>
                                        <p:cond delay="1500"/>
                                      </p:stCondLst>
                                      <p:childTnLst>
                                        <p:animRot by="120000">
                                          <p:cBhvr>
                                            <p:cTn id="120" dur="75" fill="hold">
                                              <p:stCondLst>
                                                <p:cond delay="0"/>
                                              </p:stCondLst>
                                            </p:cTn>
                                            <p:tgtEl>
                                              <p:spTgt spid="113"/>
                                            </p:tgtEl>
                                            <p:attrNameLst>
                                              <p:attrName>r</p:attrName>
                                            </p:attrNameLst>
                                          </p:cBhvr>
                                        </p:animRot>
                                        <p:animRot by="-240000">
                                          <p:cBhvr>
                                            <p:cTn id="121" dur="150" fill="hold">
                                              <p:stCondLst>
                                                <p:cond delay="150"/>
                                              </p:stCondLst>
                                            </p:cTn>
                                            <p:tgtEl>
                                              <p:spTgt spid="113"/>
                                            </p:tgtEl>
                                            <p:attrNameLst>
                                              <p:attrName>r</p:attrName>
                                            </p:attrNameLst>
                                          </p:cBhvr>
                                        </p:animRot>
                                        <p:animRot by="240000">
                                          <p:cBhvr>
                                            <p:cTn id="122" dur="150" fill="hold">
                                              <p:stCondLst>
                                                <p:cond delay="300"/>
                                              </p:stCondLst>
                                            </p:cTn>
                                            <p:tgtEl>
                                              <p:spTgt spid="113"/>
                                            </p:tgtEl>
                                            <p:attrNameLst>
                                              <p:attrName>r</p:attrName>
                                            </p:attrNameLst>
                                          </p:cBhvr>
                                        </p:animRot>
                                        <p:animRot by="-240000">
                                          <p:cBhvr>
                                            <p:cTn id="123" dur="150" fill="hold">
                                              <p:stCondLst>
                                                <p:cond delay="450"/>
                                              </p:stCondLst>
                                            </p:cTn>
                                            <p:tgtEl>
                                              <p:spTgt spid="113"/>
                                            </p:tgtEl>
                                            <p:attrNameLst>
                                              <p:attrName>r</p:attrName>
                                            </p:attrNameLst>
                                          </p:cBhvr>
                                        </p:animRot>
                                        <p:animRot by="120000">
                                          <p:cBhvr>
                                            <p:cTn id="124" dur="150" fill="hold">
                                              <p:stCondLst>
                                                <p:cond delay="600"/>
                                              </p:stCondLst>
                                            </p:cTn>
                                            <p:tgtEl>
                                              <p:spTgt spid="113"/>
                                            </p:tgtEl>
                                            <p:attrNameLst>
                                              <p:attrName>r</p:attrName>
                                            </p:attrNameLst>
                                          </p:cBhvr>
                                        </p:animRot>
                                      </p:childTnLst>
                                    </p:cTn>
                                  </p:par>
                                  <p:par>
                                    <p:cTn id="125" presetID="32" presetClass="emph" presetSubtype="0" repeatCount="indefinite" fill="hold" grpId="1" nodeType="withEffect">
                                      <p:stCondLst>
                                        <p:cond delay="1500"/>
                                      </p:stCondLst>
                                      <p:childTnLst>
                                        <p:animRot by="120000">
                                          <p:cBhvr>
                                            <p:cTn id="126" dur="75" fill="hold">
                                              <p:stCondLst>
                                                <p:cond delay="0"/>
                                              </p:stCondLst>
                                            </p:cTn>
                                            <p:tgtEl>
                                              <p:spTgt spid="114"/>
                                            </p:tgtEl>
                                            <p:attrNameLst>
                                              <p:attrName>r</p:attrName>
                                            </p:attrNameLst>
                                          </p:cBhvr>
                                        </p:animRot>
                                        <p:animRot by="-240000">
                                          <p:cBhvr>
                                            <p:cTn id="127" dur="150" fill="hold">
                                              <p:stCondLst>
                                                <p:cond delay="150"/>
                                              </p:stCondLst>
                                            </p:cTn>
                                            <p:tgtEl>
                                              <p:spTgt spid="114"/>
                                            </p:tgtEl>
                                            <p:attrNameLst>
                                              <p:attrName>r</p:attrName>
                                            </p:attrNameLst>
                                          </p:cBhvr>
                                        </p:animRot>
                                        <p:animRot by="240000">
                                          <p:cBhvr>
                                            <p:cTn id="128" dur="150" fill="hold">
                                              <p:stCondLst>
                                                <p:cond delay="300"/>
                                              </p:stCondLst>
                                            </p:cTn>
                                            <p:tgtEl>
                                              <p:spTgt spid="114"/>
                                            </p:tgtEl>
                                            <p:attrNameLst>
                                              <p:attrName>r</p:attrName>
                                            </p:attrNameLst>
                                          </p:cBhvr>
                                        </p:animRot>
                                        <p:animRot by="-240000">
                                          <p:cBhvr>
                                            <p:cTn id="129" dur="150" fill="hold">
                                              <p:stCondLst>
                                                <p:cond delay="450"/>
                                              </p:stCondLst>
                                            </p:cTn>
                                            <p:tgtEl>
                                              <p:spTgt spid="114"/>
                                            </p:tgtEl>
                                            <p:attrNameLst>
                                              <p:attrName>r</p:attrName>
                                            </p:attrNameLst>
                                          </p:cBhvr>
                                        </p:animRot>
                                        <p:animRot by="120000">
                                          <p:cBhvr>
                                            <p:cTn id="130" dur="150" fill="hold">
                                              <p:stCondLst>
                                                <p:cond delay="600"/>
                                              </p:stCondLst>
                                            </p:cTn>
                                            <p:tgtEl>
                                              <p:spTgt spid="114"/>
                                            </p:tgtEl>
                                            <p:attrNameLst>
                                              <p:attrName>r</p:attrName>
                                            </p:attrNameLst>
                                          </p:cBhvr>
                                        </p:animRot>
                                      </p:childTnLst>
                                    </p:cTn>
                                  </p:par>
                                  <p:par>
                                    <p:cTn id="131" presetID="32" presetClass="emph" presetSubtype="0" repeatCount="indefinite" fill="hold" grpId="1" nodeType="withEffect">
                                      <p:stCondLst>
                                        <p:cond delay="1500"/>
                                      </p:stCondLst>
                                      <p:childTnLst>
                                        <p:animRot by="120000">
                                          <p:cBhvr>
                                            <p:cTn id="132" dur="75" fill="hold">
                                              <p:stCondLst>
                                                <p:cond delay="0"/>
                                              </p:stCondLst>
                                            </p:cTn>
                                            <p:tgtEl>
                                              <p:spTgt spid="115"/>
                                            </p:tgtEl>
                                            <p:attrNameLst>
                                              <p:attrName>r</p:attrName>
                                            </p:attrNameLst>
                                          </p:cBhvr>
                                        </p:animRot>
                                        <p:animRot by="-240000">
                                          <p:cBhvr>
                                            <p:cTn id="133" dur="150" fill="hold">
                                              <p:stCondLst>
                                                <p:cond delay="150"/>
                                              </p:stCondLst>
                                            </p:cTn>
                                            <p:tgtEl>
                                              <p:spTgt spid="115"/>
                                            </p:tgtEl>
                                            <p:attrNameLst>
                                              <p:attrName>r</p:attrName>
                                            </p:attrNameLst>
                                          </p:cBhvr>
                                        </p:animRot>
                                        <p:animRot by="240000">
                                          <p:cBhvr>
                                            <p:cTn id="134" dur="150" fill="hold">
                                              <p:stCondLst>
                                                <p:cond delay="300"/>
                                              </p:stCondLst>
                                            </p:cTn>
                                            <p:tgtEl>
                                              <p:spTgt spid="115"/>
                                            </p:tgtEl>
                                            <p:attrNameLst>
                                              <p:attrName>r</p:attrName>
                                            </p:attrNameLst>
                                          </p:cBhvr>
                                        </p:animRot>
                                        <p:animRot by="-240000">
                                          <p:cBhvr>
                                            <p:cTn id="135" dur="150" fill="hold">
                                              <p:stCondLst>
                                                <p:cond delay="450"/>
                                              </p:stCondLst>
                                            </p:cTn>
                                            <p:tgtEl>
                                              <p:spTgt spid="115"/>
                                            </p:tgtEl>
                                            <p:attrNameLst>
                                              <p:attrName>r</p:attrName>
                                            </p:attrNameLst>
                                          </p:cBhvr>
                                        </p:animRot>
                                        <p:animRot by="120000">
                                          <p:cBhvr>
                                            <p:cTn id="136" dur="150" fill="hold">
                                              <p:stCondLst>
                                                <p:cond delay="600"/>
                                              </p:stCondLst>
                                            </p:cTn>
                                            <p:tgtEl>
                                              <p:spTgt spid="115"/>
                                            </p:tgtEl>
                                            <p:attrNameLst>
                                              <p:attrName>r</p:attrName>
                                            </p:attrNameLst>
                                          </p:cBhvr>
                                        </p:animRot>
                                      </p:childTnLst>
                                    </p:cTn>
                                  </p:par>
                                  <p:par>
                                    <p:cTn id="137" presetID="32" presetClass="emph" presetSubtype="0" repeatCount="indefinite" fill="hold" grpId="1" nodeType="withEffect">
                                      <p:stCondLst>
                                        <p:cond delay="1500"/>
                                      </p:stCondLst>
                                      <p:childTnLst>
                                        <p:animRot by="120000">
                                          <p:cBhvr>
                                            <p:cTn id="138" dur="75" fill="hold">
                                              <p:stCondLst>
                                                <p:cond delay="0"/>
                                              </p:stCondLst>
                                            </p:cTn>
                                            <p:tgtEl>
                                              <p:spTgt spid="116"/>
                                            </p:tgtEl>
                                            <p:attrNameLst>
                                              <p:attrName>r</p:attrName>
                                            </p:attrNameLst>
                                          </p:cBhvr>
                                        </p:animRot>
                                        <p:animRot by="-240000">
                                          <p:cBhvr>
                                            <p:cTn id="139" dur="150" fill="hold">
                                              <p:stCondLst>
                                                <p:cond delay="150"/>
                                              </p:stCondLst>
                                            </p:cTn>
                                            <p:tgtEl>
                                              <p:spTgt spid="116"/>
                                            </p:tgtEl>
                                            <p:attrNameLst>
                                              <p:attrName>r</p:attrName>
                                            </p:attrNameLst>
                                          </p:cBhvr>
                                        </p:animRot>
                                        <p:animRot by="240000">
                                          <p:cBhvr>
                                            <p:cTn id="140" dur="150" fill="hold">
                                              <p:stCondLst>
                                                <p:cond delay="300"/>
                                              </p:stCondLst>
                                            </p:cTn>
                                            <p:tgtEl>
                                              <p:spTgt spid="116"/>
                                            </p:tgtEl>
                                            <p:attrNameLst>
                                              <p:attrName>r</p:attrName>
                                            </p:attrNameLst>
                                          </p:cBhvr>
                                        </p:animRot>
                                        <p:animRot by="-240000">
                                          <p:cBhvr>
                                            <p:cTn id="141" dur="150" fill="hold">
                                              <p:stCondLst>
                                                <p:cond delay="450"/>
                                              </p:stCondLst>
                                            </p:cTn>
                                            <p:tgtEl>
                                              <p:spTgt spid="116"/>
                                            </p:tgtEl>
                                            <p:attrNameLst>
                                              <p:attrName>r</p:attrName>
                                            </p:attrNameLst>
                                          </p:cBhvr>
                                        </p:animRot>
                                        <p:animRot by="120000">
                                          <p:cBhvr>
                                            <p:cTn id="142" dur="150" fill="hold">
                                              <p:stCondLst>
                                                <p:cond delay="600"/>
                                              </p:stCondLst>
                                            </p:cTn>
                                            <p:tgtEl>
                                              <p:spTgt spid="116"/>
                                            </p:tgtEl>
                                            <p:attrNameLst>
                                              <p:attrName>r</p:attrName>
                                            </p:attrNameLst>
                                          </p:cBhvr>
                                        </p:animRot>
                                      </p:childTnLst>
                                    </p:cTn>
                                  </p:par>
                                  <p:par>
                                    <p:cTn id="143" presetID="32" presetClass="emph" presetSubtype="0" repeatCount="indefinite" fill="hold" grpId="1" nodeType="withEffect">
                                      <p:stCondLst>
                                        <p:cond delay="1500"/>
                                      </p:stCondLst>
                                      <p:childTnLst>
                                        <p:animRot by="120000">
                                          <p:cBhvr>
                                            <p:cTn id="144" dur="75" fill="hold">
                                              <p:stCondLst>
                                                <p:cond delay="0"/>
                                              </p:stCondLst>
                                            </p:cTn>
                                            <p:tgtEl>
                                              <p:spTgt spid="117"/>
                                            </p:tgtEl>
                                            <p:attrNameLst>
                                              <p:attrName>r</p:attrName>
                                            </p:attrNameLst>
                                          </p:cBhvr>
                                        </p:animRot>
                                        <p:animRot by="-240000">
                                          <p:cBhvr>
                                            <p:cTn id="145" dur="150" fill="hold">
                                              <p:stCondLst>
                                                <p:cond delay="150"/>
                                              </p:stCondLst>
                                            </p:cTn>
                                            <p:tgtEl>
                                              <p:spTgt spid="117"/>
                                            </p:tgtEl>
                                            <p:attrNameLst>
                                              <p:attrName>r</p:attrName>
                                            </p:attrNameLst>
                                          </p:cBhvr>
                                        </p:animRot>
                                        <p:animRot by="240000">
                                          <p:cBhvr>
                                            <p:cTn id="146" dur="150" fill="hold">
                                              <p:stCondLst>
                                                <p:cond delay="300"/>
                                              </p:stCondLst>
                                            </p:cTn>
                                            <p:tgtEl>
                                              <p:spTgt spid="117"/>
                                            </p:tgtEl>
                                            <p:attrNameLst>
                                              <p:attrName>r</p:attrName>
                                            </p:attrNameLst>
                                          </p:cBhvr>
                                        </p:animRot>
                                        <p:animRot by="-240000">
                                          <p:cBhvr>
                                            <p:cTn id="147" dur="150" fill="hold">
                                              <p:stCondLst>
                                                <p:cond delay="450"/>
                                              </p:stCondLst>
                                            </p:cTn>
                                            <p:tgtEl>
                                              <p:spTgt spid="117"/>
                                            </p:tgtEl>
                                            <p:attrNameLst>
                                              <p:attrName>r</p:attrName>
                                            </p:attrNameLst>
                                          </p:cBhvr>
                                        </p:animRot>
                                        <p:animRot by="120000">
                                          <p:cBhvr>
                                            <p:cTn id="148" dur="150" fill="hold">
                                              <p:stCondLst>
                                                <p:cond delay="600"/>
                                              </p:stCondLst>
                                            </p:cTn>
                                            <p:tgtEl>
                                              <p:spTgt spid="117"/>
                                            </p:tgtEl>
                                            <p:attrNameLst>
                                              <p:attrName>r</p:attrName>
                                            </p:attrNameLst>
                                          </p:cBhvr>
                                        </p:animRot>
                                      </p:childTnLst>
                                    </p:cTn>
                                  </p:par>
                                  <p:par>
                                    <p:cTn id="149" presetID="32" presetClass="emph" presetSubtype="0" repeatCount="indefinite" fill="hold" grpId="1" nodeType="withEffect">
                                      <p:stCondLst>
                                        <p:cond delay="1500"/>
                                      </p:stCondLst>
                                      <p:childTnLst>
                                        <p:animRot by="120000">
                                          <p:cBhvr>
                                            <p:cTn id="150" dur="75" fill="hold">
                                              <p:stCondLst>
                                                <p:cond delay="0"/>
                                              </p:stCondLst>
                                            </p:cTn>
                                            <p:tgtEl>
                                              <p:spTgt spid="118"/>
                                            </p:tgtEl>
                                            <p:attrNameLst>
                                              <p:attrName>r</p:attrName>
                                            </p:attrNameLst>
                                          </p:cBhvr>
                                        </p:animRot>
                                        <p:animRot by="-240000">
                                          <p:cBhvr>
                                            <p:cTn id="151" dur="150" fill="hold">
                                              <p:stCondLst>
                                                <p:cond delay="150"/>
                                              </p:stCondLst>
                                            </p:cTn>
                                            <p:tgtEl>
                                              <p:spTgt spid="118"/>
                                            </p:tgtEl>
                                            <p:attrNameLst>
                                              <p:attrName>r</p:attrName>
                                            </p:attrNameLst>
                                          </p:cBhvr>
                                        </p:animRot>
                                        <p:animRot by="240000">
                                          <p:cBhvr>
                                            <p:cTn id="152" dur="150" fill="hold">
                                              <p:stCondLst>
                                                <p:cond delay="300"/>
                                              </p:stCondLst>
                                            </p:cTn>
                                            <p:tgtEl>
                                              <p:spTgt spid="118"/>
                                            </p:tgtEl>
                                            <p:attrNameLst>
                                              <p:attrName>r</p:attrName>
                                            </p:attrNameLst>
                                          </p:cBhvr>
                                        </p:animRot>
                                        <p:animRot by="-240000">
                                          <p:cBhvr>
                                            <p:cTn id="153" dur="150" fill="hold">
                                              <p:stCondLst>
                                                <p:cond delay="450"/>
                                              </p:stCondLst>
                                            </p:cTn>
                                            <p:tgtEl>
                                              <p:spTgt spid="118"/>
                                            </p:tgtEl>
                                            <p:attrNameLst>
                                              <p:attrName>r</p:attrName>
                                            </p:attrNameLst>
                                          </p:cBhvr>
                                        </p:animRot>
                                        <p:animRot by="120000">
                                          <p:cBhvr>
                                            <p:cTn id="154" dur="150" fill="hold">
                                              <p:stCondLst>
                                                <p:cond delay="600"/>
                                              </p:stCondLst>
                                            </p:cTn>
                                            <p:tgtEl>
                                              <p:spTgt spid="118"/>
                                            </p:tgtEl>
                                            <p:attrNameLst>
                                              <p:attrName>r</p:attrName>
                                            </p:attrNameLst>
                                          </p:cBhvr>
                                        </p:animRot>
                                      </p:childTnLst>
                                    </p:cTn>
                                  </p:par>
                                  <p:par>
                                    <p:cTn id="155" presetID="32" presetClass="emph" presetSubtype="0" repeatCount="indefinite" fill="hold" grpId="1" nodeType="withEffect">
                                      <p:stCondLst>
                                        <p:cond delay="1500"/>
                                      </p:stCondLst>
                                      <p:childTnLst>
                                        <p:animRot by="120000">
                                          <p:cBhvr>
                                            <p:cTn id="156" dur="75" fill="hold">
                                              <p:stCondLst>
                                                <p:cond delay="0"/>
                                              </p:stCondLst>
                                            </p:cTn>
                                            <p:tgtEl>
                                              <p:spTgt spid="119"/>
                                            </p:tgtEl>
                                            <p:attrNameLst>
                                              <p:attrName>r</p:attrName>
                                            </p:attrNameLst>
                                          </p:cBhvr>
                                        </p:animRot>
                                        <p:animRot by="-240000">
                                          <p:cBhvr>
                                            <p:cTn id="157" dur="150" fill="hold">
                                              <p:stCondLst>
                                                <p:cond delay="150"/>
                                              </p:stCondLst>
                                            </p:cTn>
                                            <p:tgtEl>
                                              <p:spTgt spid="119"/>
                                            </p:tgtEl>
                                            <p:attrNameLst>
                                              <p:attrName>r</p:attrName>
                                            </p:attrNameLst>
                                          </p:cBhvr>
                                        </p:animRot>
                                        <p:animRot by="240000">
                                          <p:cBhvr>
                                            <p:cTn id="158" dur="150" fill="hold">
                                              <p:stCondLst>
                                                <p:cond delay="300"/>
                                              </p:stCondLst>
                                            </p:cTn>
                                            <p:tgtEl>
                                              <p:spTgt spid="119"/>
                                            </p:tgtEl>
                                            <p:attrNameLst>
                                              <p:attrName>r</p:attrName>
                                            </p:attrNameLst>
                                          </p:cBhvr>
                                        </p:animRot>
                                        <p:animRot by="-240000">
                                          <p:cBhvr>
                                            <p:cTn id="159" dur="150" fill="hold">
                                              <p:stCondLst>
                                                <p:cond delay="450"/>
                                              </p:stCondLst>
                                            </p:cTn>
                                            <p:tgtEl>
                                              <p:spTgt spid="119"/>
                                            </p:tgtEl>
                                            <p:attrNameLst>
                                              <p:attrName>r</p:attrName>
                                            </p:attrNameLst>
                                          </p:cBhvr>
                                        </p:animRot>
                                        <p:animRot by="120000">
                                          <p:cBhvr>
                                            <p:cTn id="160" dur="150" fill="hold">
                                              <p:stCondLst>
                                                <p:cond delay="600"/>
                                              </p:stCondLst>
                                            </p:cTn>
                                            <p:tgtEl>
                                              <p:spTgt spid="119"/>
                                            </p:tgtEl>
                                            <p:attrNameLst>
                                              <p:attrName>r</p:attrName>
                                            </p:attrNameLst>
                                          </p:cBhvr>
                                        </p:animRot>
                                      </p:childTnLst>
                                    </p:cTn>
                                  </p:par>
                                  <p:par>
                                    <p:cTn id="161" presetID="32" presetClass="emph" presetSubtype="0" repeatCount="indefinite" fill="hold" grpId="1" nodeType="withEffect">
                                      <p:stCondLst>
                                        <p:cond delay="1500"/>
                                      </p:stCondLst>
                                      <p:childTnLst>
                                        <p:animRot by="120000">
                                          <p:cBhvr>
                                            <p:cTn id="162" dur="75" fill="hold">
                                              <p:stCondLst>
                                                <p:cond delay="0"/>
                                              </p:stCondLst>
                                            </p:cTn>
                                            <p:tgtEl>
                                              <p:spTgt spid="120"/>
                                            </p:tgtEl>
                                            <p:attrNameLst>
                                              <p:attrName>r</p:attrName>
                                            </p:attrNameLst>
                                          </p:cBhvr>
                                        </p:animRot>
                                        <p:animRot by="-240000">
                                          <p:cBhvr>
                                            <p:cTn id="163" dur="150" fill="hold">
                                              <p:stCondLst>
                                                <p:cond delay="150"/>
                                              </p:stCondLst>
                                            </p:cTn>
                                            <p:tgtEl>
                                              <p:spTgt spid="120"/>
                                            </p:tgtEl>
                                            <p:attrNameLst>
                                              <p:attrName>r</p:attrName>
                                            </p:attrNameLst>
                                          </p:cBhvr>
                                        </p:animRot>
                                        <p:animRot by="240000">
                                          <p:cBhvr>
                                            <p:cTn id="164" dur="150" fill="hold">
                                              <p:stCondLst>
                                                <p:cond delay="300"/>
                                              </p:stCondLst>
                                            </p:cTn>
                                            <p:tgtEl>
                                              <p:spTgt spid="120"/>
                                            </p:tgtEl>
                                            <p:attrNameLst>
                                              <p:attrName>r</p:attrName>
                                            </p:attrNameLst>
                                          </p:cBhvr>
                                        </p:animRot>
                                        <p:animRot by="-240000">
                                          <p:cBhvr>
                                            <p:cTn id="165" dur="150" fill="hold">
                                              <p:stCondLst>
                                                <p:cond delay="450"/>
                                              </p:stCondLst>
                                            </p:cTn>
                                            <p:tgtEl>
                                              <p:spTgt spid="120"/>
                                            </p:tgtEl>
                                            <p:attrNameLst>
                                              <p:attrName>r</p:attrName>
                                            </p:attrNameLst>
                                          </p:cBhvr>
                                        </p:animRot>
                                        <p:animRot by="120000">
                                          <p:cBhvr>
                                            <p:cTn id="166" dur="150" fill="hold">
                                              <p:stCondLst>
                                                <p:cond delay="600"/>
                                              </p:stCondLst>
                                            </p:cTn>
                                            <p:tgtEl>
                                              <p:spTgt spid="120"/>
                                            </p:tgtEl>
                                            <p:attrNameLst>
                                              <p:attrName>r</p:attrName>
                                            </p:attrNameLst>
                                          </p:cBhvr>
                                        </p:animRot>
                                      </p:childTnLst>
                                    </p:cTn>
                                  </p:par>
                                  <p:par>
                                    <p:cTn id="167" presetID="32" presetClass="emph" presetSubtype="0" repeatCount="indefinite" fill="hold" grpId="1" nodeType="withEffect">
                                      <p:stCondLst>
                                        <p:cond delay="1500"/>
                                      </p:stCondLst>
                                      <p:childTnLst>
                                        <p:animRot by="120000">
                                          <p:cBhvr>
                                            <p:cTn id="168" dur="75" fill="hold">
                                              <p:stCondLst>
                                                <p:cond delay="0"/>
                                              </p:stCondLst>
                                            </p:cTn>
                                            <p:tgtEl>
                                              <p:spTgt spid="121"/>
                                            </p:tgtEl>
                                            <p:attrNameLst>
                                              <p:attrName>r</p:attrName>
                                            </p:attrNameLst>
                                          </p:cBhvr>
                                        </p:animRot>
                                        <p:animRot by="-240000">
                                          <p:cBhvr>
                                            <p:cTn id="169" dur="150" fill="hold">
                                              <p:stCondLst>
                                                <p:cond delay="150"/>
                                              </p:stCondLst>
                                            </p:cTn>
                                            <p:tgtEl>
                                              <p:spTgt spid="121"/>
                                            </p:tgtEl>
                                            <p:attrNameLst>
                                              <p:attrName>r</p:attrName>
                                            </p:attrNameLst>
                                          </p:cBhvr>
                                        </p:animRot>
                                        <p:animRot by="240000">
                                          <p:cBhvr>
                                            <p:cTn id="170" dur="150" fill="hold">
                                              <p:stCondLst>
                                                <p:cond delay="300"/>
                                              </p:stCondLst>
                                            </p:cTn>
                                            <p:tgtEl>
                                              <p:spTgt spid="121"/>
                                            </p:tgtEl>
                                            <p:attrNameLst>
                                              <p:attrName>r</p:attrName>
                                            </p:attrNameLst>
                                          </p:cBhvr>
                                        </p:animRot>
                                        <p:animRot by="-240000">
                                          <p:cBhvr>
                                            <p:cTn id="171" dur="150" fill="hold">
                                              <p:stCondLst>
                                                <p:cond delay="450"/>
                                              </p:stCondLst>
                                            </p:cTn>
                                            <p:tgtEl>
                                              <p:spTgt spid="121"/>
                                            </p:tgtEl>
                                            <p:attrNameLst>
                                              <p:attrName>r</p:attrName>
                                            </p:attrNameLst>
                                          </p:cBhvr>
                                        </p:animRot>
                                        <p:animRot by="120000">
                                          <p:cBhvr>
                                            <p:cTn id="172" dur="150" fill="hold">
                                              <p:stCondLst>
                                                <p:cond delay="600"/>
                                              </p:stCondLst>
                                            </p:cTn>
                                            <p:tgtEl>
                                              <p:spTgt spid="121"/>
                                            </p:tgtEl>
                                            <p:attrNameLst>
                                              <p:attrName>r</p:attrName>
                                            </p:attrNameLst>
                                          </p:cBhvr>
                                        </p:animRot>
                                      </p:childTnLst>
                                    </p:cTn>
                                  </p:par>
                                  <p:par>
                                    <p:cTn id="173" presetID="32" presetClass="emph" presetSubtype="0" repeatCount="indefinite" fill="hold" grpId="1" nodeType="withEffect">
                                      <p:stCondLst>
                                        <p:cond delay="1500"/>
                                      </p:stCondLst>
                                      <p:childTnLst>
                                        <p:animRot by="120000">
                                          <p:cBhvr>
                                            <p:cTn id="174" dur="75" fill="hold">
                                              <p:stCondLst>
                                                <p:cond delay="0"/>
                                              </p:stCondLst>
                                            </p:cTn>
                                            <p:tgtEl>
                                              <p:spTgt spid="122"/>
                                            </p:tgtEl>
                                            <p:attrNameLst>
                                              <p:attrName>r</p:attrName>
                                            </p:attrNameLst>
                                          </p:cBhvr>
                                        </p:animRot>
                                        <p:animRot by="-240000">
                                          <p:cBhvr>
                                            <p:cTn id="175" dur="150" fill="hold">
                                              <p:stCondLst>
                                                <p:cond delay="150"/>
                                              </p:stCondLst>
                                            </p:cTn>
                                            <p:tgtEl>
                                              <p:spTgt spid="122"/>
                                            </p:tgtEl>
                                            <p:attrNameLst>
                                              <p:attrName>r</p:attrName>
                                            </p:attrNameLst>
                                          </p:cBhvr>
                                        </p:animRot>
                                        <p:animRot by="240000">
                                          <p:cBhvr>
                                            <p:cTn id="176" dur="150" fill="hold">
                                              <p:stCondLst>
                                                <p:cond delay="300"/>
                                              </p:stCondLst>
                                            </p:cTn>
                                            <p:tgtEl>
                                              <p:spTgt spid="122"/>
                                            </p:tgtEl>
                                            <p:attrNameLst>
                                              <p:attrName>r</p:attrName>
                                            </p:attrNameLst>
                                          </p:cBhvr>
                                        </p:animRot>
                                        <p:animRot by="-240000">
                                          <p:cBhvr>
                                            <p:cTn id="177" dur="150" fill="hold">
                                              <p:stCondLst>
                                                <p:cond delay="450"/>
                                              </p:stCondLst>
                                            </p:cTn>
                                            <p:tgtEl>
                                              <p:spTgt spid="122"/>
                                            </p:tgtEl>
                                            <p:attrNameLst>
                                              <p:attrName>r</p:attrName>
                                            </p:attrNameLst>
                                          </p:cBhvr>
                                        </p:animRot>
                                        <p:animRot by="120000">
                                          <p:cBhvr>
                                            <p:cTn id="178" dur="150" fill="hold">
                                              <p:stCondLst>
                                                <p:cond delay="600"/>
                                              </p:stCondLst>
                                            </p:cTn>
                                            <p:tgtEl>
                                              <p:spTgt spid="122"/>
                                            </p:tgtEl>
                                            <p:attrNameLst>
                                              <p:attrName>r</p:attrName>
                                            </p:attrNameLst>
                                          </p:cBhvr>
                                        </p:animRot>
                                      </p:childTnLst>
                                    </p:cTn>
                                  </p:par>
                                  <p:par>
                                    <p:cTn id="179" presetID="32" presetClass="emph" presetSubtype="0" repeatCount="indefinite" fill="hold" grpId="1" nodeType="withEffect">
                                      <p:stCondLst>
                                        <p:cond delay="1500"/>
                                      </p:stCondLst>
                                      <p:childTnLst>
                                        <p:animRot by="120000">
                                          <p:cBhvr>
                                            <p:cTn id="180" dur="75" fill="hold">
                                              <p:stCondLst>
                                                <p:cond delay="0"/>
                                              </p:stCondLst>
                                            </p:cTn>
                                            <p:tgtEl>
                                              <p:spTgt spid="123"/>
                                            </p:tgtEl>
                                            <p:attrNameLst>
                                              <p:attrName>r</p:attrName>
                                            </p:attrNameLst>
                                          </p:cBhvr>
                                        </p:animRot>
                                        <p:animRot by="-240000">
                                          <p:cBhvr>
                                            <p:cTn id="181" dur="150" fill="hold">
                                              <p:stCondLst>
                                                <p:cond delay="150"/>
                                              </p:stCondLst>
                                            </p:cTn>
                                            <p:tgtEl>
                                              <p:spTgt spid="123"/>
                                            </p:tgtEl>
                                            <p:attrNameLst>
                                              <p:attrName>r</p:attrName>
                                            </p:attrNameLst>
                                          </p:cBhvr>
                                        </p:animRot>
                                        <p:animRot by="240000">
                                          <p:cBhvr>
                                            <p:cTn id="182" dur="150" fill="hold">
                                              <p:stCondLst>
                                                <p:cond delay="300"/>
                                              </p:stCondLst>
                                            </p:cTn>
                                            <p:tgtEl>
                                              <p:spTgt spid="123"/>
                                            </p:tgtEl>
                                            <p:attrNameLst>
                                              <p:attrName>r</p:attrName>
                                            </p:attrNameLst>
                                          </p:cBhvr>
                                        </p:animRot>
                                        <p:animRot by="-240000">
                                          <p:cBhvr>
                                            <p:cTn id="183" dur="150" fill="hold">
                                              <p:stCondLst>
                                                <p:cond delay="450"/>
                                              </p:stCondLst>
                                            </p:cTn>
                                            <p:tgtEl>
                                              <p:spTgt spid="123"/>
                                            </p:tgtEl>
                                            <p:attrNameLst>
                                              <p:attrName>r</p:attrName>
                                            </p:attrNameLst>
                                          </p:cBhvr>
                                        </p:animRot>
                                        <p:animRot by="120000">
                                          <p:cBhvr>
                                            <p:cTn id="184" dur="150" fill="hold">
                                              <p:stCondLst>
                                                <p:cond delay="600"/>
                                              </p:stCondLst>
                                            </p:cTn>
                                            <p:tgtEl>
                                              <p:spTgt spid="123"/>
                                            </p:tgtEl>
                                            <p:attrNameLst>
                                              <p:attrName>r</p:attrName>
                                            </p:attrNameLst>
                                          </p:cBhvr>
                                        </p:animRot>
                                      </p:childTnLst>
                                    </p:cTn>
                                  </p:par>
                                  <p:par>
                                    <p:cTn id="185" presetID="32" presetClass="emph" presetSubtype="0" repeatCount="indefinite" fill="hold" grpId="1" nodeType="withEffect">
                                      <p:stCondLst>
                                        <p:cond delay="1500"/>
                                      </p:stCondLst>
                                      <p:childTnLst>
                                        <p:animRot by="120000">
                                          <p:cBhvr>
                                            <p:cTn id="186" dur="75" fill="hold">
                                              <p:stCondLst>
                                                <p:cond delay="0"/>
                                              </p:stCondLst>
                                            </p:cTn>
                                            <p:tgtEl>
                                              <p:spTgt spid="124"/>
                                            </p:tgtEl>
                                            <p:attrNameLst>
                                              <p:attrName>r</p:attrName>
                                            </p:attrNameLst>
                                          </p:cBhvr>
                                        </p:animRot>
                                        <p:animRot by="-240000">
                                          <p:cBhvr>
                                            <p:cTn id="187" dur="150" fill="hold">
                                              <p:stCondLst>
                                                <p:cond delay="150"/>
                                              </p:stCondLst>
                                            </p:cTn>
                                            <p:tgtEl>
                                              <p:spTgt spid="124"/>
                                            </p:tgtEl>
                                            <p:attrNameLst>
                                              <p:attrName>r</p:attrName>
                                            </p:attrNameLst>
                                          </p:cBhvr>
                                        </p:animRot>
                                        <p:animRot by="240000">
                                          <p:cBhvr>
                                            <p:cTn id="188" dur="150" fill="hold">
                                              <p:stCondLst>
                                                <p:cond delay="300"/>
                                              </p:stCondLst>
                                            </p:cTn>
                                            <p:tgtEl>
                                              <p:spTgt spid="124"/>
                                            </p:tgtEl>
                                            <p:attrNameLst>
                                              <p:attrName>r</p:attrName>
                                            </p:attrNameLst>
                                          </p:cBhvr>
                                        </p:animRot>
                                        <p:animRot by="-240000">
                                          <p:cBhvr>
                                            <p:cTn id="189" dur="150" fill="hold">
                                              <p:stCondLst>
                                                <p:cond delay="450"/>
                                              </p:stCondLst>
                                            </p:cTn>
                                            <p:tgtEl>
                                              <p:spTgt spid="124"/>
                                            </p:tgtEl>
                                            <p:attrNameLst>
                                              <p:attrName>r</p:attrName>
                                            </p:attrNameLst>
                                          </p:cBhvr>
                                        </p:animRot>
                                        <p:animRot by="120000">
                                          <p:cBhvr>
                                            <p:cTn id="190" dur="150" fill="hold">
                                              <p:stCondLst>
                                                <p:cond delay="600"/>
                                              </p:stCondLst>
                                            </p:cTn>
                                            <p:tgtEl>
                                              <p:spTgt spid="124"/>
                                            </p:tgtEl>
                                            <p:attrNameLst>
                                              <p:attrName>r</p:attrName>
                                            </p:attrNameLst>
                                          </p:cBhvr>
                                        </p:animRot>
                                      </p:childTnLst>
                                    </p:cTn>
                                  </p:par>
                                  <p:par>
                                    <p:cTn id="191" presetID="32" presetClass="emph" presetSubtype="0" repeatCount="indefinite" fill="hold" grpId="1" nodeType="withEffect">
                                      <p:stCondLst>
                                        <p:cond delay="1500"/>
                                      </p:stCondLst>
                                      <p:childTnLst>
                                        <p:animRot by="120000">
                                          <p:cBhvr>
                                            <p:cTn id="192" dur="75" fill="hold">
                                              <p:stCondLst>
                                                <p:cond delay="0"/>
                                              </p:stCondLst>
                                            </p:cTn>
                                            <p:tgtEl>
                                              <p:spTgt spid="125"/>
                                            </p:tgtEl>
                                            <p:attrNameLst>
                                              <p:attrName>r</p:attrName>
                                            </p:attrNameLst>
                                          </p:cBhvr>
                                        </p:animRot>
                                        <p:animRot by="-240000">
                                          <p:cBhvr>
                                            <p:cTn id="193" dur="150" fill="hold">
                                              <p:stCondLst>
                                                <p:cond delay="150"/>
                                              </p:stCondLst>
                                            </p:cTn>
                                            <p:tgtEl>
                                              <p:spTgt spid="125"/>
                                            </p:tgtEl>
                                            <p:attrNameLst>
                                              <p:attrName>r</p:attrName>
                                            </p:attrNameLst>
                                          </p:cBhvr>
                                        </p:animRot>
                                        <p:animRot by="240000">
                                          <p:cBhvr>
                                            <p:cTn id="194" dur="150" fill="hold">
                                              <p:stCondLst>
                                                <p:cond delay="300"/>
                                              </p:stCondLst>
                                            </p:cTn>
                                            <p:tgtEl>
                                              <p:spTgt spid="125"/>
                                            </p:tgtEl>
                                            <p:attrNameLst>
                                              <p:attrName>r</p:attrName>
                                            </p:attrNameLst>
                                          </p:cBhvr>
                                        </p:animRot>
                                        <p:animRot by="-240000">
                                          <p:cBhvr>
                                            <p:cTn id="195" dur="150" fill="hold">
                                              <p:stCondLst>
                                                <p:cond delay="450"/>
                                              </p:stCondLst>
                                            </p:cTn>
                                            <p:tgtEl>
                                              <p:spTgt spid="125"/>
                                            </p:tgtEl>
                                            <p:attrNameLst>
                                              <p:attrName>r</p:attrName>
                                            </p:attrNameLst>
                                          </p:cBhvr>
                                        </p:animRot>
                                        <p:animRot by="120000">
                                          <p:cBhvr>
                                            <p:cTn id="196" dur="150" fill="hold">
                                              <p:stCondLst>
                                                <p:cond delay="600"/>
                                              </p:stCondLst>
                                            </p:cTn>
                                            <p:tgtEl>
                                              <p:spTgt spid="125"/>
                                            </p:tgtEl>
                                            <p:attrNameLst>
                                              <p:attrName>r</p:attrName>
                                            </p:attrNameLst>
                                          </p:cBhvr>
                                        </p:animRot>
                                      </p:childTnLst>
                                    </p:cTn>
                                  </p:par>
                                  <p:par>
                                    <p:cTn id="197" presetID="32" presetClass="emph" presetSubtype="0" repeatCount="indefinite" fill="hold" grpId="1" nodeType="withEffect">
                                      <p:stCondLst>
                                        <p:cond delay="1500"/>
                                      </p:stCondLst>
                                      <p:childTnLst>
                                        <p:animRot by="120000">
                                          <p:cBhvr>
                                            <p:cTn id="198" dur="75" fill="hold">
                                              <p:stCondLst>
                                                <p:cond delay="0"/>
                                              </p:stCondLst>
                                            </p:cTn>
                                            <p:tgtEl>
                                              <p:spTgt spid="126"/>
                                            </p:tgtEl>
                                            <p:attrNameLst>
                                              <p:attrName>r</p:attrName>
                                            </p:attrNameLst>
                                          </p:cBhvr>
                                        </p:animRot>
                                        <p:animRot by="-240000">
                                          <p:cBhvr>
                                            <p:cTn id="199" dur="150" fill="hold">
                                              <p:stCondLst>
                                                <p:cond delay="150"/>
                                              </p:stCondLst>
                                            </p:cTn>
                                            <p:tgtEl>
                                              <p:spTgt spid="126"/>
                                            </p:tgtEl>
                                            <p:attrNameLst>
                                              <p:attrName>r</p:attrName>
                                            </p:attrNameLst>
                                          </p:cBhvr>
                                        </p:animRot>
                                        <p:animRot by="240000">
                                          <p:cBhvr>
                                            <p:cTn id="200" dur="150" fill="hold">
                                              <p:stCondLst>
                                                <p:cond delay="300"/>
                                              </p:stCondLst>
                                            </p:cTn>
                                            <p:tgtEl>
                                              <p:spTgt spid="126"/>
                                            </p:tgtEl>
                                            <p:attrNameLst>
                                              <p:attrName>r</p:attrName>
                                            </p:attrNameLst>
                                          </p:cBhvr>
                                        </p:animRot>
                                        <p:animRot by="-240000">
                                          <p:cBhvr>
                                            <p:cTn id="201" dur="150" fill="hold">
                                              <p:stCondLst>
                                                <p:cond delay="450"/>
                                              </p:stCondLst>
                                            </p:cTn>
                                            <p:tgtEl>
                                              <p:spTgt spid="126"/>
                                            </p:tgtEl>
                                            <p:attrNameLst>
                                              <p:attrName>r</p:attrName>
                                            </p:attrNameLst>
                                          </p:cBhvr>
                                        </p:animRot>
                                        <p:animRot by="120000">
                                          <p:cBhvr>
                                            <p:cTn id="202" dur="150" fill="hold">
                                              <p:stCondLst>
                                                <p:cond delay="600"/>
                                              </p:stCondLst>
                                            </p:cTn>
                                            <p:tgtEl>
                                              <p:spTgt spid="126"/>
                                            </p:tgtEl>
                                            <p:attrNameLst>
                                              <p:attrName>r</p:attrName>
                                            </p:attrNameLst>
                                          </p:cBhvr>
                                        </p:animRot>
                                      </p:childTnLst>
                                    </p:cTn>
                                  </p:par>
                                  <p:par>
                                    <p:cTn id="203" presetID="32" presetClass="emph" presetSubtype="0" repeatCount="indefinite" fill="hold" grpId="1" nodeType="withEffect">
                                      <p:stCondLst>
                                        <p:cond delay="1500"/>
                                      </p:stCondLst>
                                      <p:childTnLst>
                                        <p:animRot by="120000">
                                          <p:cBhvr>
                                            <p:cTn id="204" dur="75" fill="hold">
                                              <p:stCondLst>
                                                <p:cond delay="0"/>
                                              </p:stCondLst>
                                            </p:cTn>
                                            <p:tgtEl>
                                              <p:spTgt spid="127"/>
                                            </p:tgtEl>
                                            <p:attrNameLst>
                                              <p:attrName>r</p:attrName>
                                            </p:attrNameLst>
                                          </p:cBhvr>
                                        </p:animRot>
                                        <p:animRot by="-240000">
                                          <p:cBhvr>
                                            <p:cTn id="205" dur="150" fill="hold">
                                              <p:stCondLst>
                                                <p:cond delay="150"/>
                                              </p:stCondLst>
                                            </p:cTn>
                                            <p:tgtEl>
                                              <p:spTgt spid="127"/>
                                            </p:tgtEl>
                                            <p:attrNameLst>
                                              <p:attrName>r</p:attrName>
                                            </p:attrNameLst>
                                          </p:cBhvr>
                                        </p:animRot>
                                        <p:animRot by="240000">
                                          <p:cBhvr>
                                            <p:cTn id="206" dur="150" fill="hold">
                                              <p:stCondLst>
                                                <p:cond delay="300"/>
                                              </p:stCondLst>
                                            </p:cTn>
                                            <p:tgtEl>
                                              <p:spTgt spid="127"/>
                                            </p:tgtEl>
                                            <p:attrNameLst>
                                              <p:attrName>r</p:attrName>
                                            </p:attrNameLst>
                                          </p:cBhvr>
                                        </p:animRot>
                                        <p:animRot by="-240000">
                                          <p:cBhvr>
                                            <p:cTn id="207" dur="150" fill="hold">
                                              <p:stCondLst>
                                                <p:cond delay="450"/>
                                              </p:stCondLst>
                                            </p:cTn>
                                            <p:tgtEl>
                                              <p:spTgt spid="127"/>
                                            </p:tgtEl>
                                            <p:attrNameLst>
                                              <p:attrName>r</p:attrName>
                                            </p:attrNameLst>
                                          </p:cBhvr>
                                        </p:animRot>
                                        <p:animRot by="120000">
                                          <p:cBhvr>
                                            <p:cTn id="208" dur="150" fill="hold">
                                              <p:stCondLst>
                                                <p:cond delay="600"/>
                                              </p:stCondLst>
                                            </p:cTn>
                                            <p:tgtEl>
                                              <p:spTgt spid="127"/>
                                            </p:tgtEl>
                                            <p:attrNameLst>
                                              <p:attrName>r</p:attrName>
                                            </p:attrNameLst>
                                          </p:cBhvr>
                                        </p:animRot>
                                      </p:childTnLst>
                                    </p:cTn>
                                  </p:par>
                                  <p:par>
                                    <p:cTn id="209" presetID="32" presetClass="emph" presetSubtype="0" repeatCount="indefinite" fill="hold" grpId="1" nodeType="withEffect">
                                      <p:stCondLst>
                                        <p:cond delay="1500"/>
                                      </p:stCondLst>
                                      <p:childTnLst>
                                        <p:animRot by="120000">
                                          <p:cBhvr>
                                            <p:cTn id="210" dur="75" fill="hold">
                                              <p:stCondLst>
                                                <p:cond delay="0"/>
                                              </p:stCondLst>
                                            </p:cTn>
                                            <p:tgtEl>
                                              <p:spTgt spid="128"/>
                                            </p:tgtEl>
                                            <p:attrNameLst>
                                              <p:attrName>r</p:attrName>
                                            </p:attrNameLst>
                                          </p:cBhvr>
                                        </p:animRot>
                                        <p:animRot by="-240000">
                                          <p:cBhvr>
                                            <p:cTn id="211" dur="150" fill="hold">
                                              <p:stCondLst>
                                                <p:cond delay="150"/>
                                              </p:stCondLst>
                                            </p:cTn>
                                            <p:tgtEl>
                                              <p:spTgt spid="128"/>
                                            </p:tgtEl>
                                            <p:attrNameLst>
                                              <p:attrName>r</p:attrName>
                                            </p:attrNameLst>
                                          </p:cBhvr>
                                        </p:animRot>
                                        <p:animRot by="240000">
                                          <p:cBhvr>
                                            <p:cTn id="212" dur="150" fill="hold">
                                              <p:stCondLst>
                                                <p:cond delay="300"/>
                                              </p:stCondLst>
                                            </p:cTn>
                                            <p:tgtEl>
                                              <p:spTgt spid="128"/>
                                            </p:tgtEl>
                                            <p:attrNameLst>
                                              <p:attrName>r</p:attrName>
                                            </p:attrNameLst>
                                          </p:cBhvr>
                                        </p:animRot>
                                        <p:animRot by="-240000">
                                          <p:cBhvr>
                                            <p:cTn id="213" dur="150" fill="hold">
                                              <p:stCondLst>
                                                <p:cond delay="450"/>
                                              </p:stCondLst>
                                            </p:cTn>
                                            <p:tgtEl>
                                              <p:spTgt spid="128"/>
                                            </p:tgtEl>
                                            <p:attrNameLst>
                                              <p:attrName>r</p:attrName>
                                            </p:attrNameLst>
                                          </p:cBhvr>
                                        </p:animRot>
                                        <p:animRot by="120000">
                                          <p:cBhvr>
                                            <p:cTn id="214" dur="150" fill="hold">
                                              <p:stCondLst>
                                                <p:cond delay="600"/>
                                              </p:stCondLst>
                                            </p:cTn>
                                            <p:tgtEl>
                                              <p:spTgt spid="128"/>
                                            </p:tgtEl>
                                            <p:attrNameLst>
                                              <p:attrName>r</p:attrName>
                                            </p:attrNameLst>
                                          </p:cBhvr>
                                        </p:animRot>
                                      </p:childTnLst>
                                    </p:cTn>
                                  </p:par>
                                  <p:par>
                                    <p:cTn id="215" presetID="32" presetClass="emph" presetSubtype="0" repeatCount="indefinite" fill="hold" grpId="1" nodeType="withEffect">
                                      <p:stCondLst>
                                        <p:cond delay="1500"/>
                                      </p:stCondLst>
                                      <p:childTnLst>
                                        <p:animRot by="120000">
                                          <p:cBhvr>
                                            <p:cTn id="216" dur="75" fill="hold">
                                              <p:stCondLst>
                                                <p:cond delay="0"/>
                                              </p:stCondLst>
                                            </p:cTn>
                                            <p:tgtEl>
                                              <p:spTgt spid="129"/>
                                            </p:tgtEl>
                                            <p:attrNameLst>
                                              <p:attrName>r</p:attrName>
                                            </p:attrNameLst>
                                          </p:cBhvr>
                                        </p:animRot>
                                        <p:animRot by="-240000">
                                          <p:cBhvr>
                                            <p:cTn id="217" dur="150" fill="hold">
                                              <p:stCondLst>
                                                <p:cond delay="150"/>
                                              </p:stCondLst>
                                            </p:cTn>
                                            <p:tgtEl>
                                              <p:spTgt spid="129"/>
                                            </p:tgtEl>
                                            <p:attrNameLst>
                                              <p:attrName>r</p:attrName>
                                            </p:attrNameLst>
                                          </p:cBhvr>
                                        </p:animRot>
                                        <p:animRot by="240000">
                                          <p:cBhvr>
                                            <p:cTn id="218" dur="150" fill="hold">
                                              <p:stCondLst>
                                                <p:cond delay="300"/>
                                              </p:stCondLst>
                                            </p:cTn>
                                            <p:tgtEl>
                                              <p:spTgt spid="129"/>
                                            </p:tgtEl>
                                            <p:attrNameLst>
                                              <p:attrName>r</p:attrName>
                                            </p:attrNameLst>
                                          </p:cBhvr>
                                        </p:animRot>
                                        <p:animRot by="-240000">
                                          <p:cBhvr>
                                            <p:cTn id="219" dur="150" fill="hold">
                                              <p:stCondLst>
                                                <p:cond delay="450"/>
                                              </p:stCondLst>
                                            </p:cTn>
                                            <p:tgtEl>
                                              <p:spTgt spid="129"/>
                                            </p:tgtEl>
                                            <p:attrNameLst>
                                              <p:attrName>r</p:attrName>
                                            </p:attrNameLst>
                                          </p:cBhvr>
                                        </p:animRot>
                                        <p:animRot by="120000">
                                          <p:cBhvr>
                                            <p:cTn id="220" dur="150" fill="hold">
                                              <p:stCondLst>
                                                <p:cond delay="600"/>
                                              </p:stCondLst>
                                            </p:cTn>
                                            <p:tgtEl>
                                              <p:spTgt spid="129"/>
                                            </p:tgtEl>
                                            <p:attrNameLst>
                                              <p:attrName>r</p:attrName>
                                            </p:attrNameLst>
                                          </p:cBhvr>
                                        </p:animRot>
                                      </p:childTnLst>
                                    </p:cTn>
                                  </p:par>
                                  <p:par>
                                    <p:cTn id="221" presetID="32" presetClass="emph" presetSubtype="0" repeatCount="indefinite" fill="hold" grpId="1" nodeType="withEffect">
                                      <p:stCondLst>
                                        <p:cond delay="1500"/>
                                      </p:stCondLst>
                                      <p:childTnLst>
                                        <p:animRot by="120000">
                                          <p:cBhvr>
                                            <p:cTn id="222" dur="75" fill="hold">
                                              <p:stCondLst>
                                                <p:cond delay="0"/>
                                              </p:stCondLst>
                                            </p:cTn>
                                            <p:tgtEl>
                                              <p:spTgt spid="130"/>
                                            </p:tgtEl>
                                            <p:attrNameLst>
                                              <p:attrName>r</p:attrName>
                                            </p:attrNameLst>
                                          </p:cBhvr>
                                        </p:animRot>
                                        <p:animRot by="-240000">
                                          <p:cBhvr>
                                            <p:cTn id="223" dur="150" fill="hold">
                                              <p:stCondLst>
                                                <p:cond delay="150"/>
                                              </p:stCondLst>
                                            </p:cTn>
                                            <p:tgtEl>
                                              <p:spTgt spid="130"/>
                                            </p:tgtEl>
                                            <p:attrNameLst>
                                              <p:attrName>r</p:attrName>
                                            </p:attrNameLst>
                                          </p:cBhvr>
                                        </p:animRot>
                                        <p:animRot by="240000">
                                          <p:cBhvr>
                                            <p:cTn id="224" dur="150" fill="hold">
                                              <p:stCondLst>
                                                <p:cond delay="300"/>
                                              </p:stCondLst>
                                            </p:cTn>
                                            <p:tgtEl>
                                              <p:spTgt spid="130"/>
                                            </p:tgtEl>
                                            <p:attrNameLst>
                                              <p:attrName>r</p:attrName>
                                            </p:attrNameLst>
                                          </p:cBhvr>
                                        </p:animRot>
                                        <p:animRot by="-240000">
                                          <p:cBhvr>
                                            <p:cTn id="225" dur="150" fill="hold">
                                              <p:stCondLst>
                                                <p:cond delay="450"/>
                                              </p:stCondLst>
                                            </p:cTn>
                                            <p:tgtEl>
                                              <p:spTgt spid="130"/>
                                            </p:tgtEl>
                                            <p:attrNameLst>
                                              <p:attrName>r</p:attrName>
                                            </p:attrNameLst>
                                          </p:cBhvr>
                                        </p:animRot>
                                        <p:animRot by="120000">
                                          <p:cBhvr>
                                            <p:cTn id="226" dur="150" fill="hold">
                                              <p:stCondLst>
                                                <p:cond delay="600"/>
                                              </p:stCondLst>
                                            </p:cTn>
                                            <p:tgtEl>
                                              <p:spTgt spid="130"/>
                                            </p:tgtEl>
                                            <p:attrNameLst>
                                              <p:attrName>r</p:attrName>
                                            </p:attrNameLst>
                                          </p:cBhvr>
                                        </p:animRot>
                                      </p:childTnLst>
                                    </p:cTn>
                                  </p:par>
                                  <p:par>
                                    <p:cTn id="227" presetID="32" presetClass="emph" presetSubtype="0" repeatCount="indefinite" fill="hold" grpId="1" nodeType="withEffect">
                                      <p:stCondLst>
                                        <p:cond delay="1500"/>
                                      </p:stCondLst>
                                      <p:childTnLst>
                                        <p:animRot by="120000">
                                          <p:cBhvr>
                                            <p:cTn id="228" dur="75" fill="hold">
                                              <p:stCondLst>
                                                <p:cond delay="0"/>
                                              </p:stCondLst>
                                            </p:cTn>
                                            <p:tgtEl>
                                              <p:spTgt spid="131"/>
                                            </p:tgtEl>
                                            <p:attrNameLst>
                                              <p:attrName>r</p:attrName>
                                            </p:attrNameLst>
                                          </p:cBhvr>
                                        </p:animRot>
                                        <p:animRot by="-240000">
                                          <p:cBhvr>
                                            <p:cTn id="229" dur="150" fill="hold">
                                              <p:stCondLst>
                                                <p:cond delay="150"/>
                                              </p:stCondLst>
                                            </p:cTn>
                                            <p:tgtEl>
                                              <p:spTgt spid="131"/>
                                            </p:tgtEl>
                                            <p:attrNameLst>
                                              <p:attrName>r</p:attrName>
                                            </p:attrNameLst>
                                          </p:cBhvr>
                                        </p:animRot>
                                        <p:animRot by="240000">
                                          <p:cBhvr>
                                            <p:cTn id="230" dur="150" fill="hold">
                                              <p:stCondLst>
                                                <p:cond delay="300"/>
                                              </p:stCondLst>
                                            </p:cTn>
                                            <p:tgtEl>
                                              <p:spTgt spid="131"/>
                                            </p:tgtEl>
                                            <p:attrNameLst>
                                              <p:attrName>r</p:attrName>
                                            </p:attrNameLst>
                                          </p:cBhvr>
                                        </p:animRot>
                                        <p:animRot by="-240000">
                                          <p:cBhvr>
                                            <p:cTn id="231" dur="150" fill="hold">
                                              <p:stCondLst>
                                                <p:cond delay="450"/>
                                              </p:stCondLst>
                                            </p:cTn>
                                            <p:tgtEl>
                                              <p:spTgt spid="131"/>
                                            </p:tgtEl>
                                            <p:attrNameLst>
                                              <p:attrName>r</p:attrName>
                                            </p:attrNameLst>
                                          </p:cBhvr>
                                        </p:animRot>
                                        <p:animRot by="120000">
                                          <p:cBhvr>
                                            <p:cTn id="232" dur="150" fill="hold">
                                              <p:stCondLst>
                                                <p:cond delay="600"/>
                                              </p:stCondLst>
                                            </p:cTn>
                                            <p:tgtEl>
                                              <p:spTgt spid="131"/>
                                            </p:tgtEl>
                                            <p:attrNameLst>
                                              <p:attrName>r</p:attrName>
                                            </p:attrNameLst>
                                          </p:cBhvr>
                                        </p:animRot>
                                      </p:childTnLst>
                                    </p:cTn>
                                  </p:par>
                                  <p:par>
                                    <p:cTn id="233" presetID="32" presetClass="emph" presetSubtype="0" repeatCount="indefinite" fill="hold" grpId="1" nodeType="withEffect">
                                      <p:stCondLst>
                                        <p:cond delay="1500"/>
                                      </p:stCondLst>
                                      <p:childTnLst>
                                        <p:animRot by="120000">
                                          <p:cBhvr>
                                            <p:cTn id="234" dur="75" fill="hold">
                                              <p:stCondLst>
                                                <p:cond delay="0"/>
                                              </p:stCondLst>
                                            </p:cTn>
                                            <p:tgtEl>
                                              <p:spTgt spid="132"/>
                                            </p:tgtEl>
                                            <p:attrNameLst>
                                              <p:attrName>r</p:attrName>
                                            </p:attrNameLst>
                                          </p:cBhvr>
                                        </p:animRot>
                                        <p:animRot by="-240000">
                                          <p:cBhvr>
                                            <p:cTn id="235" dur="150" fill="hold">
                                              <p:stCondLst>
                                                <p:cond delay="150"/>
                                              </p:stCondLst>
                                            </p:cTn>
                                            <p:tgtEl>
                                              <p:spTgt spid="132"/>
                                            </p:tgtEl>
                                            <p:attrNameLst>
                                              <p:attrName>r</p:attrName>
                                            </p:attrNameLst>
                                          </p:cBhvr>
                                        </p:animRot>
                                        <p:animRot by="240000">
                                          <p:cBhvr>
                                            <p:cTn id="236" dur="150" fill="hold">
                                              <p:stCondLst>
                                                <p:cond delay="300"/>
                                              </p:stCondLst>
                                            </p:cTn>
                                            <p:tgtEl>
                                              <p:spTgt spid="132"/>
                                            </p:tgtEl>
                                            <p:attrNameLst>
                                              <p:attrName>r</p:attrName>
                                            </p:attrNameLst>
                                          </p:cBhvr>
                                        </p:animRot>
                                        <p:animRot by="-240000">
                                          <p:cBhvr>
                                            <p:cTn id="237" dur="150" fill="hold">
                                              <p:stCondLst>
                                                <p:cond delay="450"/>
                                              </p:stCondLst>
                                            </p:cTn>
                                            <p:tgtEl>
                                              <p:spTgt spid="132"/>
                                            </p:tgtEl>
                                            <p:attrNameLst>
                                              <p:attrName>r</p:attrName>
                                            </p:attrNameLst>
                                          </p:cBhvr>
                                        </p:animRot>
                                        <p:animRot by="120000">
                                          <p:cBhvr>
                                            <p:cTn id="238" dur="150" fill="hold">
                                              <p:stCondLst>
                                                <p:cond delay="600"/>
                                              </p:stCondLst>
                                            </p:cTn>
                                            <p:tgtEl>
                                              <p:spTgt spid="132"/>
                                            </p:tgtEl>
                                            <p:attrNameLst>
                                              <p:attrName>r</p:attrName>
                                            </p:attrNameLst>
                                          </p:cBhvr>
                                        </p:animRot>
                                      </p:childTnLst>
                                    </p:cTn>
                                  </p:par>
                                  <p:par>
                                    <p:cTn id="239" presetID="32" presetClass="emph" presetSubtype="0" repeatCount="indefinite" fill="hold" grpId="1" nodeType="withEffect">
                                      <p:stCondLst>
                                        <p:cond delay="1500"/>
                                      </p:stCondLst>
                                      <p:childTnLst>
                                        <p:animRot by="120000">
                                          <p:cBhvr>
                                            <p:cTn id="240" dur="75" fill="hold">
                                              <p:stCondLst>
                                                <p:cond delay="0"/>
                                              </p:stCondLst>
                                            </p:cTn>
                                            <p:tgtEl>
                                              <p:spTgt spid="133"/>
                                            </p:tgtEl>
                                            <p:attrNameLst>
                                              <p:attrName>r</p:attrName>
                                            </p:attrNameLst>
                                          </p:cBhvr>
                                        </p:animRot>
                                        <p:animRot by="-240000">
                                          <p:cBhvr>
                                            <p:cTn id="241" dur="150" fill="hold">
                                              <p:stCondLst>
                                                <p:cond delay="150"/>
                                              </p:stCondLst>
                                            </p:cTn>
                                            <p:tgtEl>
                                              <p:spTgt spid="133"/>
                                            </p:tgtEl>
                                            <p:attrNameLst>
                                              <p:attrName>r</p:attrName>
                                            </p:attrNameLst>
                                          </p:cBhvr>
                                        </p:animRot>
                                        <p:animRot by="240000">
                                          <p:cBhvr>
                                            <p:cTn id="242" dur="150" fill="hold">
                                              <p:stCondLst>
                                                <p:cond delay="300"/>
                                              </p:stCondLst>
                                            </p:cTn>
                                            <p:tgtEl>
                                              <p:spTgt spid="133"/>
                                            </p:tgtEl>
                                            <p:attrNameLst>
                                              <p:attrName>r</p:attrName>
                                            </p:attrNameLst>
                                          </p:cBhvr>
                                        </p:animRot>
                                        <p:animRot by="-240000">
                                          <p:cBhvr>
                                            <p:cTn id="243" dur="150" fill="hold">
                                              <p:stCondLst>
                                                <p:cond delay="450"/>
                                              </p:stCondLst>
                                            </p:cTn>
                                            <p:tgtEl>
                                              <p:spTgt spid="133"/>
                                            </p:tgtEl>
                                            <p:attrNameLst>
                                              <p:attrName>r</p:attrName>
                                            </p:attrNameLst>
                                          </p:cBhvr>
                                        </p:animRot>
                                        <p:animRot by="120000">
                                          <p:cBhvr>
                                            <p:cTn id="244" dur="150" fill="hold">
                                              <p:stCondLst>
                                                <p:cond delay="600"/>
                                              </p:stCondLst>
                                            </p:cTn>
                                            <p:tgtEl>
                                              <p:spTgt spid="133"/>
                                            </p:tgtEl>
                                            <p:attrNameLst>
                                              <p:attrName>r</p:attrName>
                                            </p:attrNameLst>
                                          </p:cBhvr>
                                        </p:animRot>
                                      </p:childTnLst>
                                    </p:cTn>
                                  </p:par>
                                  <p:par>
                                    <p:cTn id="245" presetID="32" presetClass="emph" presetSubtype="0" repeatCount="indefinite" fill="hold" grpId="1" nodeType="withEffect">
                                      <p:stCondLst>
                                        <p:cond delay="1500"/>
                                      </p:stCondLst>
                                      <p:childTnLst>
                                        <p:animRot by="120000">
                                          <p:cBhvr>
                                            <p:cTn id="246" dur="75" fill="hold">
                                              <p:stCondLst>
                                                <p:cond delay="0"/>
                                              </p:stCondLst>
                                            </p:cTn>
                                            <p:tgtEl>
                                              <p:spTgt spid="134"/>
                                            </p:tgtEl>
                                            <p:attrNameLst>
                                              <p:attrName>r</p:attrName>
                                            </p:attrNameLst>
                                          </p:cBhvr>
                                        </p:animRot>
                                        <p:animRot by="-240000">
                                          <p:cBhvr>
                                            <p:cTn id="247" dur="150" fill="hold">
                                              <p:stCondLst>
                                                <p:cond delay="150"/>
                                              </p:stCondLst>
                                            </p:cTn>
                                            <p:tgtEl>
                                              <p:spTgt spid="134"/>
                                            </p:tgtEl>
                                            <p:attrNameLst>
                                              <p:attrName>r</p:attrName>
                                            </p:attrNameLst>
                                          </p:cBhvr>
                                        </p:animRot>
                                        <p:animRot by="240000">
                                          <p:cBhvr>
                                            <p:cTn id="248" dur="150" fill="hold">
                                              <p:stCondLst>
                                                <p:cond delay="300"/>
                                              </p:stCondLst>
                                            </p:cTn>
                                            <p:tgtEl>
                                              <p:spTgt spid="134"/>
                                            </p:tgtEl>
                                            <p:attrNameLst>
                                              <p:attrName>r</p:attrName>
                                            </p:attrNameLst>
                                          </p:cBhvr>
                                        </p:animRot>
                                        <p:animRot by="-240000">
                                          <p:cBhvr>
                                            <p:cTn id="249" dur="150" fill="hold">
                                              <p:stCondLst>
                                                <p:cond delay="450"/>
                                              </p:stCondLst>
                                            </p:cTn>
                                            <p:tgtEl>
                                              <p:spTgt spid="134"/>
                                            </p:tgtEl>
                                            <p:attrNameLst>
                                              <p:attrName>r</p:attrName>
                                            </p:attrNameLst>
                                          </p:cBhvr>
                                        </p:animRot>
                                        <p:animRot by="120000">
                                          <p:cBhvr>
                                            <p:cTn id="250" dur="150" fill="hold">
                                              <p:stCondLst>
                                                <p:cond delay="600"/>
                                              </p:stCondLst>
                                            </p:cTn>
                                            <p:tgtEl>
                                              <p:spTgt spid="134"/>
                                            </p:tgtEl>
                                            <p:attrNameLst>
                                              <p:attrName>r</p:attrName>
                                            </p:attrNameLst>
                                          </p:cBhvr>
                                        </p:animRot>
                                      </p:childTnLst>
                                    </p:cTn>
                                  </p:par>
                                  <p:par>
                                    <p:cTn id="251" presetID="32" presetClass="emph" presetSubtype="0" repeatCount="indefinite" fill="hold" grpId="1" nodeType="withEffect">
                                      <p:stCondLst>
                                        <p:cond delay="1500"/>
                                      </p:stCondLst>
                                      <p:childTnLst>
                                        <p:animRot by="120000">
                                          <p:cBhvr>
                                            <p:cTn id="252" dur="75" fill="hold">
                                              <p:stCondLst>
                                                <p:cond delay="0"/>
                                              </p:stCondLst>
                                            </p:cTn>
                                            <p:tgtEl>
                                              <p:spTgt spid="135"/>
                                            </p:tgtEl>
                                            <p:attrNameLst>
                                              <p:attrName>r</p:attrName>
                                            </p:attrNameLst>
                                          </p:cBhvr>
                                        </p:animRot>
                                        <p:animRot by="-240000">
                                          <p:cBhvr>
                                            <p:cTn id="253" dur="150" fill="hold">
                                              <p:stCondLst>
                                                <p:cond delay="150"/>
                                              </p:stCondLst>
                                            </p:cTn>
                                            <p:tgtEl>
                                              <p:spTgt spid="135"/>
                                            </p:tgtEl>
                                            <p:attrNameLst>
                                              <p:attrName>r</p:attrName>
                                            </p:attrNameLst>
                                          </p:cBhvr>
                                        </p:animRot>
                                        <p:animRot by="240000">
                                          <p:cBhvr>
                                            <p:cTn id="254" dur="150" fill="hold">
                                              <p:stCondLst>
                                                <p:cond delay="300"/>
                                              </p:stCondLst>
                                            </p:cTn>
                                            <p:tgtEl>
                                              <p:spTgt spid="135"/>
                                            </p:tgtEl>
                                            <p:attrNameLst>
                                              <p:attrName>r</p:attrName>
                                            </p:attrNameLst>
                                          </p:cBhvr>
                                        </p:animRot>
                                        <p:animRot by="-240000">
                                          <p:cBhvr>
                                            <p:cTn id="255" dur="150" fill="hold">
                                              <p:stCondLst>
                                                <p:cond delay="450"/>
                                              </p:stCondLst>
                                            </p:cTn>
                                            <p:tgtEl>
                                              <p:spTgt spid="135"/>
                                            </p:tgtEl>
                                            <p:attrNameLst>
                                              <p:attrName>r</p:attrName>
                                            </p:attrNameLst>
                                          </p:cBhvr>
                                        </p:animRot>
                                        <p:animRot by="120000">
                                          <p:cBhvr>
                                            <p:cTn id="256" dur="150" fill="hold">
                                              <p:stCondLst>
                                                <p:cond delay="600"/>
                                              </p:stCondLst>
                                            </p:cTn>
                                            <p:tgtEl>
                                              <p:spTgt spid="135"/>
                                            </p:tgtEl>
                                            <p:attrNameLst>
                                              <p:attrName>r</p:attrName>
                                            </p:attrNameLst>
                                          </p:cBhvr>
                                        </p:animRot>
                                      </p:childTnLst>
                                    </p:cTn>
                                  </p:par>
                                  <p:par>
                                    <p:cTn id="257" presetID="32" presetClass="emph" presetSubtype="0" repeatCount="indefinite" fill="hold" grpId="1" nodeType="withEffect">
                                      <p:stCondLst>
                                        <p:cond delay="1500"/>
                                      </p:stCondLst>
                                      <p:childTnLst>
                                        <p:animRot by="120000">
                                          <p:cBhvr>
                                            <p:cTn id="258" dur="75" fill="hold">
                                              <p:stCondLst>
                                                <p:cond delay="0"/>
                                              </p:stCondLst>
                                            </p:cTn>
                                            <p:tgtEl>
                                              <p:spTgt spid="136"/>
                                            </p:tgtEl>
                                            <p:attrNameLst>
                                              <p:attrName>r</p:attrName>
                                            </p:attrNameLst>
                                          </p:cBhvr>
                                        </p:animRot>
                                        <p:animRot by="-240000">
                                          <p:cBhvr>
                                            <p:cTn id="259" dur="150" fill="hold">
                                              <p:stCondLst>
                                                <p:cond delay="150"/>
                                              </p:stCondLst>
                                            </p:cTn>
                                            <p:tgtEl>
                                              <p:spTgt spid="136"/>
                                            </p:tgtEl>
                                            <p:attrNameLst>
                                              <p:attrName>r</p:attrName>
                                            </p:attrNameLst>
                                          </p:cBhvr>
                                        </p:animRot>
                                        <p:animRot by="240000">
                                          <p:cBhvr>
                                            <p:cTn id="260" dur="150" fill="hold">
                                              <p:stCondLst>
                                                <p:cond delay="300"/>
                                              </p:stCondLst>
                                            </p:cTn>
                                            <p:tgtEl>
                                              <p:spTgt spid="136"/>
                                            </p:tgtEl>
                                            <p:attrNameLst>
                                              <p:attrName>r</p:attrName>
                                            </p:attrNameLst>
                                          </p:cBhvr>
                                        </p:animRot>
                                        <p:animRot by="-240000">
                                          <p:cBhvr>
                                            <p:cTn id="261" dur="150" fill="hold">
                                              <p:stCondLst>
                                                <p:cond delay="450"/>
                                              </p:stCondLst>
                                            </p:cTn>
                                            <p:tgtEl>
                                              <p:spTgt spid="136"/>
                                            </p:tgtEl>
                                            <p:attrNameLst>
                                              <p:attrName>r</p:attrName>
                                            </p:attrNameLst>
                                          </p:cBhvr>
                                        </p:animRot>
                                        <p:animRot by="120000">
                                          <p:cBhvr>
                                            <p:cTn id="262" dur="150" fill="hold">
                                              <p:stCondLst>
                                                <p:cond delay="600"/>
                                              </p:stCondLst>
                                            </p:cTn>
                                            <p:tgtEl>
                                              <p:spTgt spid="1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1000" fill="hold"/>
                                            <p:tgtEl>
                                              <p:spTgt spid="137"/>
                                            </p:tgtEl>
                                            <p:attrNameLst>
                                              <p:attrName>ppt_x</p:attrName>
                                            </p:attrNameLst>
                                          </p:cBhvr>
                                          <p:tavLst>
                                            <p:tav tm="0">
                                              <p:val>
                                                <p:strVal val="#ppt_x"/>
                                              </p:val>
                                            </p:tav>
                                            <p:tav tm="100000">
                                              <p:val>
                                                <p:strVal val="#ppt_x"/>
                                              </p:val>
                                            </p:tav>
                                          </p:tavLst>
                                        </p:anim>
                                        <p:anim calcmode="lin" valueType="num">
                                          <p:cBhvr additive="base">
                                            <p:cTn id="8" dur="1000" fill="hold"/>
                                            <p:tgtEl>
                                              <p:spTgt spid="137"/>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750"/>
                                            <p:tgtEl>
                                              <p:spTgt spid="109"/>
                                            </p:tgtEl>
                                          </p:cBhvr>
                                        </p:animEffect>
                                        <p:anim calcmode="lin" valueType="num">
                                          <p:cBhvr>
                                            <p:cTn id="12" dur="750" fill="hold"/>
                                            <p:tgtEl>
                                              <p:spTgt spid="109"/>
                                            </p:tgtEl>
                                            <p:attrNameLst>
                                              <p:attrName>ppt_x</p:attrName>
                                            </p:attrNameLst>
                                          </p:cBhvr>
                                          <p:tavLst>
                                            <p:tav tm="0">
                                              <p:val>
                                                <p:strVal val="#ppt_x"/>
                                              </p:val>
                                            </p:tav>
                                            <p:tav tm="100000">
                                              <p:val>
                                                <p:strVal val="#ppt_x"/>
                                              </p:val>
                                            </p:tav>
                                          </p:tavLst>
                                        </p:anim>
                                        <p:anim calcmode="lin" valueType="num">
                                          <p:cBhvr>
                                            <p:cTn id="13" dur="750" fill="hold"/>
                                            <p:tgtEl>
                                              <p:spTgt spid="10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75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1000"/>
                                            <p:tgtEl>
                                              <p:spTgt spid="147"/>
                                            </p:tgtEl>
                                          </p:cBhvr>
                                        </p:animEffect>
                                        <p:anim calcmode="lin" valueType="num">
                                          <p:cBhvr>
                                            <p:cTn id="17" dur="1000" fill="hold"/>
                                            <p:tgtEl>
                                              <p:spTgt spid="147"/>
                                            </p:tgtEl>
                                            <p:attrNameLst>
                                              <p:attrName>ppt_x</p:attrName>
                                            </p:attrNameLst>
                                          </p:cBhvr>
                                          <p:tavLst>
                                            <p:tav tm="0">
                                              <p:val>
                                                <p:strVal val="#ppt_x"/>
                                              </p:val>
                                            </p:tav>
                                            <p:tav tm="100000">
                                              <p:val>
                                                <p:strVal val="#ppt_x"/>
                                              </p:val>
                                            </p:tav>
                                          </p:tavLst>
                                        </p:anim>
                                        <p:anim calcmode="lin" valueType="num">
                                          <p:cBhvr>
                                            <p:cTn id="18" dur="1000" fill="hold"/>
                                            <p:tgtEl>
                                              <p:spTgt spid="147"/>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fade">
                                          <p:cBhvr>
                                            <p:cTn id="22" dur="500"/>
                                            <p:tgtEl>
                                              <p:spTgt spid="110"/>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113"/>
                                            </p:tgtEl>
                                            <p:attrNameLst>
                                              <p:attrName>style.visibility</p:attrName>
                                            </p:attrNameLst>
                                          </p:cBhvr>
                                          <p:to>
                                            <p:strVal val="visible"/>
                                          </p:to>
                                        </p:set>
                                        <p:animEffect transition="in" filter="fade">
                                          <p:cBhvr>
                                            <p:cTn id="31" dur="500"/>
                                            <p:tgtEl>
                                              <p:spTgt spid="113"/>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116"/>
                                            </p:tgtEl>
                                            <p:attrNameLst>
                                              <p:attrName>style.visibility</p:attrName>
                                            </p:attrNameLst>
                                          </p:cBhvr>
                                          <p:to>
                                            <p:strVal val="visible"/>
                                          </p:to>
                                        </p:set>
                                        <p:animEffect transition="in" filter="fade">
                                          <p:cBhvr>
                                            <p:cTn id="40" dur="500"/>
                                            <p:tgtEl>
                                              <p:spTgt spid="116"/>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par>
                                    <p:cTn id="47" presetID="10" presetClass="entr" presetSubtype="0" fill="hold" grpId="0" nodeType="withEffect">
                                      <p:stCondLst>
                                        <p:cond delay="750"/>
                                      </p:stCondLst>
                                      <p:childTnLst>
                                        <p:set>
                                          <p:cBhvr>
                                            <p:cTn id="48" dur="1" fill="hold">
                                              <p:stCondLst>
                                                <p:cond delay="0"/>
                                              </p:stCondLst>
                                            </p:cTn>
                                            <p:tgtEl>
                                              <p:spTgt spid="119"/>
                                            </p:tgtEl>
                                            <p:attrNameLst>
                                              <p:attrName>style.visibility</p:attrName>
                                            </p:attrNameLst>
                                          </p:cBhvr>
                                          <p:to>
                                            <p:strVal val="visible"/>
                                          </p:to>
                                        </p:set>
                                        <p:animEffect transition="in" filter="fade">
                                          <p:cBhvr>
                                            <p:cTn id="49" dur="500"/>
                                            <p:tgtEl>
                                              <p:spTgt spid="119"/>
                                            </p:tgtEl>
                                          </p:cBhvr>
                                        </p:animEffect>
                                      </p:childTnLst>
                                    </p:cTn>
                                  </p:par>
                                  <p:par>
                                    <p:cTn id="50" presetID="10" presetClass="entr" presetSubtype="0" fill="hold" grpId="0" nodeType="withEffect">
                                      <p:stCondLst>
                                        <p:cond delay="750"/>
                                      </p:stCondLst>
                                      <p:childTnLst>
                                        <p:set>
                                          <p:cBhvr>
                                            <p:cTn id="51" dur="1" fill="hold">
                                              <p:stCondLst>
                                                <p:cond delay="0"/>
                                              </p:stCondLst>
                                            </p:cTn>
                                            <p:tgtEl>
                                              <p:spTgt spid="120"/>
                                            </p:tgtEl>
                                            <p:attrNameLst>
                                              <p:attrName>style.visibility</p:attrName>
                                            </p:attrNameLst>
                                          </p:cBhvr>
                                          <p:to>
                                            <p:strVal val="visible"/>
                                          </p:to>
                                        </p:set>
                                        <p:animEffect transition="in" filter="fade">
                                          <p:cBhvr>
                                            <p:cTn id="52" dur="500"/>
                                            <p:tgtEl>
                                              <p:spTgt spid="120"/>
                                            </p:tgtEl>
                                          </p:cBhvr>
                                        </p:animEffect>
                                      </p:childTnLst>
                                    </p:cTn>
                                  </p:par>
                                  <p:par>
                                    <p:cTn id="53" presetID="10" presetClass="entr" presetSubtype="0" fill="hold" grpId="0" nodeType="withEffect">
                                      <p:stCondLst>
                                        <p:cond delay="75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22"/>
                                            </p:tgtEl>
                                            <p:attrNameLst>
                                              <p:attrName>style.visibility</p:attrName>
                                            </p:attrNameLst>
                                          </p:cBhvr>
                                          <p:to>
                                            <p:strVal val="visible"/>
                                          </p:to>
                                        </p:set>
                                        <p:animEffect transition="in" filter="fade">
                                          <p:cBhvr>
                                            <p:cTn id="58" dur="500"/>
                                            <p:tgtEl>
                                              <p:spTgt spid="122"/>
                                            </p:tgtEl>
                                          </p:cBhvr>
                                        </p:animEffect>
                                      </p:childTnLst>
                                    </p:cTn>
                                  </p:par>
                                  <p:par>
                                    <p:cTn id="59" presetID="10" presetClass="entr" presetSubtype="0" fill="hold" grpId="0" nodeType="withEffect">
                                      <p:stCondLst>
                                        <p:cond delay="1000"/>
                                      </p:stCondLst>
                                      <p:childTnLst>
                                        <p:set>
                                          <p:cBhvr>
                                            <p:cTn id="60" dur="1" fill="hold">
                                              <p:stCondLst>
                                                <p:cond delay="0"/>
                                              </p:stCondLst>
                                            </p:cTn>
                                            <p:tgtEl>
                                              <p:spTgt spid="123"/>
                                            </p:tgtEl>
                                            <p:attrNameLst>
                                              <p:attrName>style.visibility</p:attrName>
                                            </p:attrNameLst>
                                          </p:cBhvr>
                                          <p:to>
                                            <p:strVal val="visible"/>
                                          </p:to>
                                        </p:set>
                                        <p:animEffect transition="in" filter="fade">
                                          <p:cBhvr>
                                            <p:cTn id="61" dur="500"/>
                                            <p:tgtEl>
                                              <p:spTgt spid="123"/>
                                            </p:tgtEl>
                                          </p:cBhvr>
                                        </p:animEffect>
                                      </p:childTnLst>
                                    </p:cTn>
                                  </p:par>
                                  <p:par>
                                    <p:cTn id="62" presetID="10" presetClass="entr" presetSubtype="0" fill="hold" grpId="0" nodeType="withEffect">
                                      <p:stCondLst>
                                        <p:cond delay="1000"/>
                                      </p:stCondLst>
                                      <p:childTnLst>
                                        <p:set>
                                          <p:cBhvr>
                                            <p:cTn id="63" dur="1" fill="hold">
                                              <p:stCondLst>
                                                <p:cond delay="0"/>
                                              </p:stCondLst>
                                            </p:cTn>
                                            <p:tgtEl>
                                              <p:spTgt spid="124"/>
                                            </p:tgtEl>
                                            <p:attrNameLst>
                                              <p:attrName>style.visibility</p:attrName>
                                            </p:attrNameLst>
                                          </p:cBhvr>
                                          <p:to>
                                            <p:strVal val="visible"/>
                                          </p:to>
                                        </p:set>
                                        <p:animEffect transition="in" filter="fade">
                                          <p:cBhvr>
                                            <p:cTn id="64" dur="500"/>
                                            <p:tgtEl>
                                              <p:spTgt spid="124"/>
                                            </p:tgtEl>
                                          </p:cBhvr>
                                        </p:animEffect>
                                      </p:childTnLst>
                                    </p:cTn>
                                  </p:par>
                                  <p:par>
                                    <p:cTn id="65" presetID="10" presetClass="entr" presetSubtype="0" fill="hold" grpId="0" nodeType="withEffect">
                                      <p:stCondLst>
                                        <p:cond delay="100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126"/>
                                            </p:tgtEl>
                                            <p:attrNameLst>
                                              <p:attrName>style.visibility</p:attrName>
                                            </p:attrNameLst>
                                          </p:cBhvr>
                                          <p:to>
                                            <p:strVal val="visible"/>
                                          </p:to>
                                        </p:set>
                                        <p:animEffect transition="in" filter="fade">
                                          <p:cBhvr>
                                            <p:cTn id="70" dur="500"/>
                                            <p:tgtEl>
                                              <p:spTgt spid="12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127"/>
                                            </p:tgtEl>
                                            <p:attrNameLst>
                                              <p:attrName>style.visibility</p:attrName>
                                            </p:attrNameLst>
                                          </p:cBhvr>
                                          <p:to>
                                            <p:strVal val="visible"/>
                                          </p:to>
                                        </p:set>
                                        <p:animEffect transition="in" filter="fade">
                                          <p:cBhvr>
                                            <p:cTn id="73" dur="500"/>
                                            <p:tgtEl>
                                              <p:spTgt spid="127"/>
                                            </p:tgtEl>
                                          </p:cBhvr>
                                        </p:animEffect>
                                      </p:childTnLst>
                                    </p:cTn>
                                  </p:par>
                                  <p:par>
                                    <p:cTn id="74" presetID="10" presetClass="entr" presetSubtype="0" fill="hold" grpId="0" nodeType="withEffect">
                                      <p:stCondLst>
                                        <p:cond delay="1250"/>
                                      </p:stCondLst>
                                      <p:childTnLst>
                                        <p:set>
                                          <p:cBhvr>
                                            <p:cTn id="75" dur="1" fill="hold">
                                              <p:stCondLst>
                                                <p:cond delay="0"/>
                                              </p:stCondLst>
                                            </p:cTn>
                                            <p:tgtEl>
                                              <p:spTgt spid="128"/>
                                            </p:tgtEl>
                                            <p:attrNameLst>
                                              <p:attrName>style.visibility</p:attrName>
                                            </p:attrNameLst>
                                          </p:cBhvr>
                                          <p:to>
                                            <p:strVal val="visible"/>
                                          </p:to>
                                        </p:set>
                                        <p:animEffect transition="in" filter="fade">
                                          <p:cBhvr>
                                            <p:cTn id="76" dur="500"/>
                                            <p:tgtEl>
                                              <p:spTgt spid="128"/>
                                            </p:tgtEl>
                                          </p:cBhvr>
                                        </p:animEffect>
                                      </p:childTnLst>
                                    </p:cTn>
                                  </p:par>
                                  <p:par>
                                    <p:cTn id="77" presetID="10" presetClass="entr" presetSubtype="0" fill="hold" grpId="0" nodeType="withEffect">
                                      <p:stCondLst>
                                        <p:cond delay="1250"/>
                                      </p:stCondLst>
                                      <p:childTnLst>
                                        <p:set>
                                          <p:cBhvr>
                                            <p:cTn id="78" dur="1" fill="hold">
                                              <p:stCondLst>
                                                <p:cond delay="0"/>
                                              </p:stCondLst>
                                            </p:cTn>
                                            <p:tgtEl>
                                              <p:spTgt spid="129"/>
                                            </p:tgtEl>
                                            <p:attrNameLst>
                                              <p:attrName>style.visibility</p:attrName>
                                            </p:attrNameLst>
                                          </p:cBhvr>
                                          <p:to>
                                            <p:strVal val="visible"/>
                                          </p:to>
                                        </p:set>
                                        <p:animEffect transition="in" filter="fade">
                                          <p:cBhvr>
                                            <p:cTn id="79" dur="500"/>
                                            <p:tgtEl>
                                              <p:spTgt spid="129"/>
                                            </p:tgtEl>
                                          </p:cBhvr>
                                        </p:animEffect>
                                      </p:childTnLst>
                                    </p:cTn>
                                  </p:par>
                                  <p:par>
                                    <p:cTn id="80" presetID="10" presetClass="entr" presetSubtype="0" fill="hold" grpId="0" nodeType="withEffect">
                                      <p:stCondLst>
                                        <p:cond delay="125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par>
                                    <p:cTn id="83" presetID="10" presetClass="entr" presetSubtype="0" fill="hold" grpId="0" nodeType="withEffect">
                                      <p:stCondLst>
                                        <p:cond delay="1250"/>
                                      </p:stCondLst>
                                      <p:childTnLst>
                                        <p:set>
                                          <p:cBhvr>
                                            <p:cTn id="84" dur="1" fill="hold">
                                              <p:stCondLst>
                                                <p:cond delay="0"/>
                                              </p:stCondLst>
                                            </p:cTn>
                                            <p:tgtEl>
                                              <p:spTgt spid="131"/>
                                            </p:tgtEl>
                                            <p:attrNameLst>
                                              <p:attrName>style.visibility</p:attrName>
                                            </p:attrNameLst>
                                          </p:cBhvr>
                                          <p:to>
                                            <p:strVal val="visible"/>
                                          </p:to>
                                        </p:set>
                                        <p:animEffect transition="in" filter="fade">
                                          <p:cBhvr>
                                            <p:cTn id="85" dur="500"/>
                                            <p:tgtEl>
                                              <p:spTgt spid="131"/>
                                            </p:tgtEl>
                                          </p:cBhvr>
                                        </p:animEffect>
                                      </p:childTnLst>
                                    </p:cTn>
                                  </p:par>
                                  <p:par>
                                    <p:cTn id="86" presetID="10" presetClass="entr" presetSubtype="0" fill="hold" grpId="0" nodeType="withEffect">
                                      <p:stCondLst>
                                        <p:cond delay="1250"/>
                                      </p:stCondLst>
                                      <p:childTnLst>
                                        <p:set>
                                          <p:cBhvr>
                                            <p:cTn id="87" dur="1" fill="hold">
                                              <p:stCondLst>
                                                <p:cond delay="0"/>
                                              </p:stCondLst>
                                            </p:cTn>
                                            <p:tgtEl>
                                              <p:spTgt spid="132"/>
                                            </p:tgtEl>
                                            <p:attrNameLst>
                                              <p:attrName>style.visibility</p:attrName>
                                            </p:attrNameLst>
                                          </p:cBhvr>
                                          <p:to>
                                            <p:strVal val="visible"/>
                                          </p:to>
                                        </p:set>
                                        <p:animEffect transition="in" filter="fade">
                                          <p:cBhvr>
                                            <p:cTn id="88" dur="500"/>
                                            <p:tgtEl>
                                              <p:spTgt spid="132"/>
                                            </p:tgtEl>
                                          </p:cBhvr>
                                        </p:animEffect>
                                      </p:childTnLst>
                                    </p:cTn>
                                  </p:par>
                                  <p:par>
                                    <p:cTn id="89" presetID="10" presetClass="entr" presetSubtype="0" fill="hold" grpId="0" nodeType="withEffect">
                                      <p:stCondLst>
                                        <p:cond delay="1500"/>
                                      </p:stCondLst>
                                      <p:childTnLst>
                                        <p:set>
                                          <p:cBhvr>
                                            <p:cTn id="90" dur="1" fill="hold">
                                              <p:stCondLst>
                                                <p:cond delay="0"/>
                                              </p:stCondLst>
                                            </p:cTn>
                                            <p:tgtEl>
                                              <p:spTgt spid="133"/>
                                            </p:tgtEl>
                                            <p:attrNameLst>
                                              <p:attrName>style.visibility</p:attrName>
                                            </p:attrNameLst>
                                          </p:cBhvr>
                                          <p:to>
                                            <p:strVal val="visible"/>
                                          </p:to>
                                        </p:set>
                                        <p:animEffect transition="in" filter="fade">
                                          <p:cBhvr>
                                            <p:cTn id="91" dur="500"/>
                                            <p:tgtEl>
                                              <p:spTgt spid="133"/>
                                            </p:tgtEl>
                                          </p:cBhvr>
                                        </p:animEffect>
                                      </p:childTnLst>
                                    </p:cTn>
                                  </p:par>
                                  <p:par>
                                    <p:cTn id="92" presetID="10" presetClass="entr" presetSubtype="0" fill="hold" grpId="0" nodeType="withEffect">
                                      <p:stCondLst>
                                        <p:cond delay="1500"/>
                                      </p:stCondLst>
                                      <p:childTnLst>
                                        <p:set>
                                          <p:cBhvr>
                                            <p:cTn id="93" dur="1" fill="hold">
                                              <p:stCondLst>
                                                <p:cond delay="0"/>
                                              </p:stCondLst>
                                            </p:cTn>
                                            <p:tgtEl>
                                              <p:spTgt spid="134"/>
                                            </p:tgtEl>
                                            <p:attrNameLst>
                                              <p:attrName>style.visibility</p:attrName>
                                            </p:attrNameLst>
                                          </p:cBhvr>
                                          <p:to>
                                            <p:strVal val="visible"/>
                                          </p:to>
                                        </p:set>
                                        <p:animEffect transition="in" filter="fade">
                                          <p:cBhvr>
                                            <p:cTn id="94" dur="500"/>
                                            <p:tgtEl>
                                              <p:spTgt spid="134"/>
                                            </p:tgtEl>
                                          </p:cBhvr>
                                        </p:animEffect>
                                      </p:childTnLst>
                                    </p:cTn>
                                  </p:par>
                                  <p:par>
                                    <p:cTn id="95" presetID="10" presetClass="entr" presetSubtype="0" fill="hold" grpId="0" nodeType="withEffect">
                                      <p:stCondLst>
                                        <p:cond delay="1500"/>
                                      </p:stCondLst>
                                      <p:childTnLst>
                                        <p:set>
                                          <p:cBhvr>
                                            <p:cTn id="96" dur="1" fill="hold">
                                              <p:stCondLst>
                                                <p:cond delay="0"/>
                                              </p:stCondLst>
                                            </p:cTn>
                                            <p:tgtEl>
                                              <p:spTgt spid="135"/>
                                            </p:tgtEl>
                                            <p:attrNameLst>
                                              <p:attrName>style.visibility</p:attrName>
                                            </p:attrNameLst>
                                          </p:cBhvr>
                                          <p:to>
                                            <p:strVal val="visible"/>
                                          </p:to>
                                        </p:set>
                                        <p:animEffect transition="in" filter="fade">
                                          <p:cBhvr>
                                            <p:cTn id="97" dur="500"/>
                                            <p:tgtEl>
                                              <p:spTgt spid="135"/>
                                            </p:tgtEl>
                                          </p:cBhvr>
                                        </p:animEffect>
                                      </p:childTnLst>
                                    </p:cTn>
                                  </p:par>
                                  <p:par>
                                    <p:cTn id="98" presetID="10" presetClass="entr" presetSubtype="0" fill="hold" grpId="0" nodeType="withEffect">
                                      <p:stCondLst>
                                        <p:cond delay="1500"/>
                                      </p:stCondLst>
                                      <p:childTnLst>
                                        <p:set>
                                          <p:cBhvr>
                                            <p:cTn id="99" dur="1" fill="hold">
                                              <p:stCondLst>
                                                <p:cond delay="0"/>
                                              </p:stCondLst>
                                            </p:cTn>
                                            <p:tgtEl>
                                              <p:spTgt spid="136"/>
                                            </p:tgtEl>
                                            <p:attrNameLst>
                                              <p:attrName>style.visibility</p:attrName>
                                            </p:attrNameLst>
                                          </p:cBhvr>
                                          <p:to>
                                            <p:strVal val="visible"/>
                                          </p:to>
                                        </p:set>
                                        <p:animEffect transition="in" filter="fade">
                                          <p:cBhvr>
                                            <p:cTn id="100" dur="500"/>
                                            <p:tgtEl>
                                              <p:spTgt spid="136"/>
                                            </p:tgtEl>
                                          </p:cBhvr>
                                        </p:animEffect>
                                      </p:childTnLst>
                                    </p:cTn>
                                  </p:par>
                                  <p:par>
                                    <p:cTn id="101" presetID="32" presetClass="emph" presetSubtype="0" repeatCount="indefinite" fill="hold" grpId="1" nodeType="withEffect">
                                      <p:stCondLst>
                                        <p:cond delay="1500"/>
                                      </p:stCondLst>
                                      <p:childTnLst>
                                        <p:animRot by="120000">
                                          <p:cBhvr>
                                            <p:cTn id="102" dur="75" fill="hold">
                                              <p:stCondLst>
                                                <p:cond delay="0"/>
                                              </p:stCondLst>
                                            </p:cTn>
                                            <p:tgtEl>
                                              <p:spTgt spid="110"/>
                                            </p:tgtEl>
                                            <p:attrNameLst>
                                              <p:attrName>r</p:attrName>
                                            </p:attrNameLst>
                                          </p:cBhvr>
                                        </p:animRot>
                                        <p:animRot by="-240000">
                                          <p:cBhvr>
                                            <p:cTn id="103" dur="150" fill="hold">
                                              <p:stCondLst>
                                                <p:cond delay="150"/>
                                              </p:stCondLst>
                                            </p:cTn>
                                            <p:tgtEl>
                                              <p:spTgt spid="110"/>
                                            </p:tgtEl>
                                            <p:attrNameLst>
                                              <p:attrName>r</p:attrName>
                                            </p:attrNameLst>
                                          </p:cBhvr>
                                        </p:animRot>
                                        <p:animRot by="240000">
                                          <p:cBhvr>
                                            <p:cTn id="104" dur="150" fill="hold">
                                              <p:stCondLst>
                                                <p:cond delay="300"/>
                                              </p:stCondLst>
                                            </p:cTn>
                                            <p:tgtEl>
                                              <p:spTgt spid="110"/>
                                            </p:tgtEl>
                                            <p:attrNameLst>
                                              <p:attrName>r</p:attrName>
                                            </p:attrNameLst>
                                          </p:cBhvr>
                                        </p:animRot>
                                        <p:animRot by="-240000">
                                          <p:cBhvr>
                                            <p:cTn id="105" dur="150" fill="hold">
                                              <p:stCondLst>
                                                <p:cond delay="450"/>
                                              </p:stCondLst>
                                            </p:cTn>
                                            <p:tgtEl>
                                              <p:spTgt spid="110"/>
                                            </p:tgtEl>
                                            <p:attrNameLst>
                                              <p:attrName>r</p:attrName>
                                            </p:attrNameLst>
                                          </p:cBhvr>
                                        </p:animRot>
                                        <p:animRot by="120000">
                                          <p:cBhvr>
                                            <p:cTn id="106" dur="150" fill="hold">
                                              <p:stCondLst>
                                                <p:cond delay="600"/>
                                              </p:stCondLst>
                                            </p:cTn>
                                            <p:tgtEl>
                                              <p:spTgt spid="110"/>
                                            </p:tgtEl>
                                            <p:attrNameLst>
                                              <p:attrName>r</p:attrName>
                                            </p:attrNameLst>
                                          </p:cBhvr>
                                        </p:animRot>
                                      </p:childTnLst>
                                    </p:cTn>
                                  </p:par>
                                  <p:par>
                                    <p:cTn id="107" presetID="32" presetClass="emph" presetSubtype="0" repeatCount="indefinite" fill="hold" grpId="1" nodeType="withEffect">
                                      <p:stCondLst>
                                        <p:cond delay="1500"/>
                                      </p:stCondLst>
                                      <p:childTnLst>
                                        <p:animRot by="120000">
                                          <p:cBhvr>
                                            <p:cTn id="108" dur="75" fill="hold">
                                              <p:stCondLst>
                                                <p:cond delay="0"/>
                                              </p:stCondLst>
                                            </p:cTn>
                                            <p:tgtEl>
                                              <p:spTgt spid="111"/>
                                            </p:tgtEl>
                                            <p:attrNameLst>
                                              <p:attrName>r</p:attrName>
                                            </p:attrNameLst>
                                          </p:cBhvr>
                                        </p:animRot>
                                        <p:animRot by="-240000">
                                          <p:cBhvr>
                                            <p:cTn id="109" dur="150" fill="hold">
                                              <p:stCondLst>
                                                <p:cond delay="150"/>
                                              </p:stCondLst>
                                            </p:cTn>
                                            <p:tgtEl>
                                              <p:spTgt spid="111"/>
                                            </p:tgtEl>
                                            <p:attrNameLst>
                                              <p:attrName>r</p:attrName>
                                            </p:attrNameLst>
                                          </p:cBhvr>
                                        </p:animRot>
                                        <p:animRot by="240000">
                                          <p:cBhvr>
                                            <p:cTn id="110" dur="150" fill="hold">
                                              <p:stCondLst>
                                                <p:cond delay="300"/>
                                              </p:stCondLst>
                                            </p:cTn>
                                            <p:tgtEl>
                                              <p:spTgt spid="111"/>
                                            </p:tgtEl>
                                            <p:attrNameLst>
                                              <p:attrName>r</p:attrName>
                                            </p:attrNameLst>
                                          </p:cBhvr>
                                        </p:animRot>
                                        <p:animRot by="-240000">
                                          <p:cBhvr>
                                            <p:cTn id="111" dur="150" fill="hold">
                                              <p:stCondLst>
                                                <p:cond delay="450"/>
                                              </p:stCondLst>
                                            </p:cTn>
                                            <p:tgtEl>
                                              <p:spTgt spid="111"/>
                                            </p:tgtEl>
                                            <p:attrNameLst>
                                              <p:attrName>r</p:attrName>
                                            </p:attrNameLst>
                                          </p:cBhvr>
                                        </p:animRot>
                                        <p:animRot by="120000">
                                          <p:cBhvr>
                                            <p:cTn id="112" dur="150" fill="hold">
                                              <p:stCondLst>
                                                <p:cond delay="600"/>
                                              </p:stCondLst>
                                            </p:cTn>
                                            <p:tgtEl>
                                              <p:spTgt spid="111"/>
                                            </p:tgtEl>
                                            <p:attrNameLst>
                                              <p:attrName>r</p:attrName>
                                            </p:attrNameLst>
                                          </p:cBhvr>
                                        </p:animRot>
                                      </p:childTnLst>
                                    </p:cTn>
                                  </p:par>
                                  <p:par>
                                    <p:cTn id="113" presetID="32" presetClass="emph" presetSubtype="0" repeatCount="indefinite" fill="hold" grpId="1" nodeType="withEffect">
                                      <p:stCondLst>
                                        <p:cond delay="1500"/>
                                      </p:stCondLst>
                                      <p:childTnLst>
                                        <p:animRot by="120000">
                                          <p:cBhvr>
                                            <p:cTn id="114" dur="75" fill="hold">
                                              <p:stCondLst>
                                                <p:cond delay="0"/>
                                              </p:stCondLst>
                                            </p:cTn>
                                            <p:tgtEl>
                                              <p:spTgt spid="112"/>
                                            </p:tgtEl>
                                            <p:attrNameLst>
                                              <p:attrName>r</p:attrName>
                                            </p:attrNameLst>
                                          </p:cBhvr>
                                        </p:animRot>
                                        <p:animRot by="-240000">
                                          <p:cBhvr>
                                            <p:cTn id="115" dur="150" fill="hold">
                                              <p:stCondLst>
                                                <p:cond delay="150"/>
                                              </p:stCondLst>
                                            </p:cTn>
                                            <p:tgtEl>
                                              <p:spTgt spid="112"/>
                                            </p:tgtEl>
                                            <p:attrNameLst>
                                              <p:attrName>r</p:attrName>
                                            </p:attrNameLst>
                                          </p:cBhvr>
                                        </p:animRot>
                                        <p:animRot by="240000">
                                          <p:cBhvr>
                                            <p:cTn id="116" dur="150" fill="hold">
                                              <p:stCondLst>
                                                <p:cond delay="300"/>
                                              </p:stCondLst>
                                            </p:cTn>
                                            <p:tgtEl>
                                              <p:spTgt spid="112"/>
                                            </p:tgtEl>
                                            <p:attrNameLst>
                                              <p:attrName>r</p:attrName>
                                            </p:attrNameLst>
                                          </p:cBhvr>
                                        </p:animRot>
                                        <p:animRot by="-240000">
                                          <p:cBhvr>
                                            <p:cTn id="117" dur="150" fill="hold">
                                              <p:stCondLst>
                                                <p:cond delay="450"/>
                                              </p:stCondLst>
                                            </p:cTn>
                                            <p:tgtEl>
                                              <p:spTgt spid="112"/>
                                            </p:tgtEl>
                                            <p:attrNameLst>
                                              <p:attrName>r</p:attrName>
                                            </p:attrNameLst>
                                          </p:cBhvr>
                                        </p:animRot>
                                        <p:animRot by="120000">
                                          <p:cBhvr>
                                            <p:cTn id="118" dur="150" fill="hold">
                                              <p:stCondLst>
                                                <p:cond delay="600"/>
                                              </p:stCondLst>
                                            </p:cTn>
                                            <p:tgtEl>
                                              <p:spTgt spid="112"/>
                                            </p:tgtEl>
                                            <p:attrNameLst>
                                              <p:attrName>r</p:attrName>
                                            </p:attrNameLst>
                                          </p:cBhvr>
                                        </p:animRot>
                                      </p:childTnLst>
                                    </p:cTn>
                                  </p:par>
                                  <p:par>
                                    <p:cTn id="119" presetID="32" presetClass="emph" presetSubtype="0" repeatCount="indefinite" fill="hold" grpId="1" nodeType="withEffect">
                                      <p:stCondLst>
                                        <p:cond delay="1500"/>
                                      </p:stCondLst>
                                      <p:childTnLst>
                                        <p:animRot by="120000">
                                          <p:cBhvr>
                                            <p:cTn id="120" dur="75" fill="hold">
                                              <p:stCondLst>
                                                <p:cond delay="0"/>
                                              </p:stCondLst>
                                            </p:cTn>
                                            <p:tgtEl>
                                              <p:spTgt spid="113"/>
                                            </p:tgtEl>
                                            <p:attrNameLst>
                                              <p:attrName>r</p:attrName>
                                            </p:attrNameLst>
                                          </p:cBhvr>
                                        </p:animRot>
                                        <p:animRot by="-240000">
                                          <p:cBhvr>
                                            <p:cTn id="121" dur="150" fill="hold">
                                              <p:stCondLst>
                                                <p:cond delay="150"/>
                                              </p:stCondLst>
                                            </p:cTn>
                                            <p:tgtEl>
                                              <p:spTgt spid="113"/>
                                            </p:tgtEl>
                                            <p:attrNameLst>
                                              <p:attrName>r</p:attrName>
                                            </p:attrNameLst>
                                          </p:cBhvr>
                                        </p:animRot>
                                        <p:animRot by="240000">
                                          <p:cBhvr>
                                            <p:cTn id="122" dur="150" fill="hold">
                                              <p:stCondLst>
                                                <p:cond delay="300"/>
                                              </p:stCondLst>
                                            </p:cTn>
                                            <p:tgtEl>
                                              <p:spTgt spid="113"/>
                                            </p:tgtEl>
                                            <p:attrNameLst>
                                              <p:attrName>r</p:attrName>
                                            </p:attrNameLst>
                                          </p:cBhvr>
                                        </p:animRot>
                                        <p:animRot by="-240000">
                                          <p:cBhvr>
                                            <p:cTn id="123" dur="150" fill="hold">
                                              <p:stCondLst>
                                                <p:cond delay="450"/>
                                              </p:stCondLst>
                                            </p:cTn>
                                            <p:tgtEl>
                                              <p:spTgt spid="113"/>
                                            </p:tgtEl>
                                            <p:attrNameLst>
                                              <p:attrName>r</p:attrName>
                                            </p:attrNameLst>
                                          </p:cBhvr>
                                        </p:animRot>
                                        <p:animRot by="120000">
                                          <p:cBhvr>
                                            <p:cTn id="124" dur="150" fill="hold">
                                              <p:stCondLst>
                                                <p:cond delay="600"/>
                                              </p:stCondLst>
                                            </p:cTn>
                                            <p:tgtEl>
                                              <p:spTgt spid="113"/>
                                            </p:tgtEl>
                                            <p:attrNameLst>
                                              <p:attrName>r</p:attrName>
                                            </p:attrNameLst>
                                          </p:cBhvr>
                                        </p:animRot>
                                      </p:childTnLst>
                                    </p:cTn>
                                  </p:par>
                                  <p:par>
                                    <p:cTn id="125" presetID="32" presetClass="emph" presetSubtype="0" repeatCount="indefinite" fill="hold" grpId="1" nodeType="withEffect">
                                      <p:stCondLst>
                                        <p:cond delay="1500"/>
                                      </p:stCondLst>
                                      <p:childTnLst>
                                        <p:animRot by="120000">
                                          <p:cBhvr>
                                            <p:cTn id="126" dur="75" fill="hold">
                                              <p:stCondLst>
                                                <p:cond delay="0"/>
                                              </p:stCondLst>
                                            </p:cTn>
                                            <p:tgtEl>
                                              <p:spTgt spid="114"/>
                                            </p:tgtEl>
                                            <p:attrNameLst>
                                              <p:attrName>r</p:attrName>
                                            </p:attrNameLst>
                                          </p:cBhvr>
                                        </p:animRot>
                                        <p:animRot by="-240000">
                                          <p:cBhvr>
                                            <p:cTn id="127" dur="150" fill="hold">
                                              <p:stCondLst>
                                                <p:cond delay="150"/>
                                              </p:stCondLst>
                                            </p:cTn>
                                            <p:tgtEl>
                                              <p:spTgt spid="114"/>
                                            </p:tgtEl>
                                            <p:attrNameLst>
                                              <p:attrName>r</p:attrName>
                                            </p:attrNameLst>
                                          </p:cBhvr>
                                        </p:animRot>
                                        <p:animRot by="240000">
                                          <p:cBhvr>
                                            <p:cTn id="128" dur="150" fill="hold">
                                              <p:stCondLst>
                                                <p:cond delay="300"/>
                                              </p:stCondLst>
                                            </p:cTn>
                                            <p:tgtEl>
                                              <p:spTgt spid="114"/>
                                            </p:tgtEl>
                                            <p:attrNameLst>
                                              <p:attrName>r</p:attrName>
                                            </p:attrNameLst>
                                          </p:cBhvr>
                                        </p:animRot>
                                        <p:animRot by="-240000">
                                          <p:cBhvr>
                                            <p:cTn id="129" dur="150" fill="hold">
                                              <p:stCondLst>
                                                <p:cond delay="450"/>
                                              </p:stCondLst>
                                            </p:cTn>
                                            <p:tgtEl>
                                              <p:spTgt spid="114"/>
                                            </p:tgtEl>
                                            <p:attrNameLst>
                                              <p:attrName>r</p:attrName>
                                            </p:attrNameLst>
                                          </p:cBhvr>
                                        </p:animRot>
                                        <p:animRot by="120000">
                                          <p:cBhvr>
                                            <p:cTn id="130" dur="150" fill="hold">
                                              <p:stCondLst>
                                                <p:cond delay="600"/>
                                              </p:stCondLst>
                                            </p:cTn>
                                            <p:tgtEl>
                                              <p:spTgt spid="114"/>
                                            </p:tgtEl>
                                            <p:attrNameLst>
                                              <p:attrName>r</p:attrName>
                                            </p:attrNameLst>
                                          </p:cBhvr>
                                        </p:animRot>
                                      </p:childTnLst>
                                    </p:cTn>
                                  </p:par>
                                  <p:par>
                                    <p:cTn id="131" presetID="32" presetClass="emph" presetSubtype="0" repeatCount="indefinite" fill="hold" grpId="1" nodeType="withEffect">
                                      <p:stCondLst>
                                        <p:cond delay="1500"/>
                                      </p:stCondLst>
                                      <p:childTnLst>
                                        <p:animRot by="120000">
                                          <p:cBhvr>
                                            <p:cTn id="132" dur="75" fill="hold">
                                              <p:stCondLst>
                                                <p:cond delay="0"/>
                                              </p:stCondLst>
                                            </p:cTn>
                                            <p:tgtEl>
                                              <p:spTgt spid="115"/>
                                            </p:tgtEl>
                                            <p:attrNameLst>
                                              <p:attrName>r</p:attrName>
                                            </p:attrNameLst>
                                          </p:cBhvr>
                                        </p:animRot>
                                        <p:animRot by="-240000">
                                          <p:cBhvr>
                                            <p:cTn id="133" dur="150" fill="hold">
                                              <p:stCondLst>
                                                <p:cond delay="150"/>
                                              </p:stCondLst>
                                            </p:cTn>
                                            <p:tgtEl>
                                              <p:spTgt spid="115"/>
                                            </p:tgtEl>
                                            <p:attrNameLst>
                                              <p:attrName>r</p:attrName>
                                            </p:attrNameLst>
                                          </p:cBhvr>
                                        </p:animRot>
                                        <p:animRot by="240000">
                                          <p:cBhvr>
                                            <p:cTn id="134" dur="150" fill="hold">
                                              <p:stCondLst>
                                                <p:cond delay="300"/>
                                              </p:stCondLst>
                                            </p:cTn>
                                            <p:tgtEl>
                                              <p:spTgt spid="115"/>
                                            </p:tgtEl>
                                            <p:attrNameLst>
                                              <p:attrName>r</p:attrName>
                                            </p:attrNameLst>
                                          </p:cBhvr>
                                        </p:animRot>
                                        <p:animRot by="-240000">
                                          <p:cBhvr>
                                            <p:cTn id="135" dur="150" fill="hold">
                                              <p:stCondLst>
                                                <p:cond delay="450"/>
                                              </p:stCondLst>
                                            </p:cTn>
                                            <p:tgtEl>
                                              <p:spTgt spid="115"/>
                                            </p:tgtEl>
                                            <p:attrNameLst>
                                              <p:attrName>r</p:attrName>
                                            </p:attrNameLst>
                                          </p:cBhvr>
                                        </p:animRot>
                                        <p:animRot by="120000">
                                          <p:cBhvr>
                                            <p:cTn id="136" dur="150" fill="hold">
                                              <p:stCondLst>
                                                <p:cond delay="600"/>
                                              </p:stCondLst>
                                            </p:cTn>
                                            <p:tgtEl>
                                              <p:spTgt spid="115"/>
                                            </p:tgtEl>
                                            <p:attrNameLst>
                                              <p:attrName>r</p:attrName>
                                            </p:attrNameLst>
                                          </p:cBhvr>
                                        </p:animRot>
                                      </p:childTnLst>
                                    </p:cTn>
                                  </p:par>
                                  <p:par>
                                    <p:cTn id="137" presetID="32" presetClass="emph" presetSubtype="0" repeatCount="indefinite" fill="hold" grpId="1" nodeType="withEffect">
                                      <p:stCondLst>
                                        <p:cond delay="1500"/>
                                      </p:stCondLst>
                                      <p:childTnLst>
                                        <p:animRot by="120000">
                                          <p:cBhvr>
                                            <p:cTn id="138" dur="75" fill="hold">
                                              <p:stCondLst>
                                                <p:cond delay="0"/>
                                              </p:stCondLst>
                                            </p:cTn>
                                            <p:tgtEl>
                                              <p:spTgt spid="116"/>
                                            </p:tgtEl>
                                            <p:attrNameLst>
                                              <p:attrName>r</p:attrName>
                                            </p:attrNameLst>
                                          </p:cBhvr>
                                        </p:animRot>
                                        <p:animRot by="-240000">
                                          <p:cBhvr>
                                            <p:cTn id="139" dur="150" fill="hold">
                                              <p:stCondLst>
                                                <p:cond delay="150"/>
                                              </p:stCondLst>
                                            </p:cTn>
                                            <p:tgtEl>
                                              <p:spTgt spid="116"/>
                                            </p:tgtEl>
                                            <p:attrNameLst>
                                              <p:attrName>r</p:attrName>
                                            </p:attrNameLst>
                                          </p:cBhvr>
                                        </p:animRot>
                                        <p:animRot by="240000">
                                          <p:cBhvr>
                                            <p:cTn id="140" dur="150" fill="hold">
                                              <p:stCondLst>
                                                <p:cond delay="300"/>
                                              </p:stCondLst>
                                            </p:cTn>
                                            <p:tgtEl>
                                              <p:spTgt spid="116"/>
                                            </p:tgtEl>
                                            <p:attrNameLst>
                                              <p:attrName>r</p:attrName>
                                            </p:attrNameLst>
                                          </p:cBhvr>
                                        </p:animRot>
                                        <p:animRot by="-240000">
                                          <p:cBhvr>
                                            <p:cTn id="141" dur="150" fill="hold">
                                              <p:stCondLst>
                                                <p:cond delay="450"/>
                                              </p:stCondLst>
                                            </p:cTn>
                                            <p:tgtEl>
                                              <p:spTgt spid="116"/>
                                            </p:tgtEl>
                                            <p:attrNameLst>
                                              <p:attrName>r</p:attrName>
                                            </p:attrNameLst>
                                          </p:cBhvr>
                                        </p:animRot>
                                        <p:animRot by="120000">
                                          <p:cBhvr>
                                            <p:cTn id="142" dur="150" fill="hold">
                                              <p:stCondLst>
                                                <p:cond delay="600"/>
                                              </p:stCondLst>
                                            </p:cTn>
                                            <p:tgtEl>
                                              <p:spTgt spid="116"/>
                                            </p:tgtEl>
                                            <p:attrNameLst>
                                              <p:attrName>r</p:attrName>
                                            </p:attrNameLst>
                                          </p:cBhvr>
                                        </p:animRot>
                                      </p:childTnLst>
                                    </p:cTn>
                                  </p:par>
                                  <p:par>
                                    <p:cTn id="143" presetID="32" presetClass="emph" presetSubtype="0" repeatCount="indefinite" fill="hold" grpId="1" nodeType="withEffect">
                                      <p:stCondLst>
                                        <p:cond delay="1500"/>
                                      </p:stCondLst>
                                      <p:childTnLst>
                                        <p:animRot by="120000">
                                          <p:cBhvr>
                                            <p:cTn id="144" dur="75" fill="hold">
                                              <p:stCondLst>
                                                <p:cond delay="0"/>
                                              </p:stCondLst>
                                            </p:cTn>
                                            <p:tgtEl>
                                              <p:spTgt spid="117"/>
                                            </p:tgtEl>
                                            <p:attrNameLst>
                                              <p:attrName>r</p:attrName>
                                            </p:attrNameLst>
                                          </p:cBhvr>
                                        </p:animRot>
                                        <p:animRot by="-240000">
                                          <p:cBhvr>
                                            <p:cTn id="145" dur="150" fill="hold">
                                              <p:stCondLst>
                                                <p:cond delay="150"/>
                                              </p:stCondLst>
                                            </p:cTn>
                                            <p:tgtEl>
                                              <p:spTgt spid="117"/>
                                            </p:tgtEl>
                                            <p:attrNameLst>
                                              <p:attrName>r</p:attrName>
                                            </p:attrNameLst>
                                          </p:cBhvr>
                                        </p:animRot>
                                        <p:animRot by="240000">
                                          <p:cBhvr>
                                            <p:cTn id="146" dur="150" fill="hold">
                                              <p:stCondLst>
                                                <p:cond delay="300"/>
                                              </p:stCondLst>
                                            </p:cTn>
                                            <p:tgtEl>
                                              <p:spTgt spid="117"/>
                                            </p:tgtEl>
                                            <p:attrNameLst>
                                              <p:attrName>r</p:attrName>
                                            </p:attrNameLst>
                                          </p:cBhvr>
                                        </p:animRot>
                                        <p:animRot by="-240000">
                                          <p:cBhvr>
                                            <p:cTn id="147" dur="150" fill="hold">
                                              <p:stCondLst>
                                                <p:cond delay="450"/>
                                              </p:stCondLst>
                                            </p:cTn>
                                            <p:tgtEl>
                                              <p:spTgt spid="117"/>
                                            </p:tgtEl>
                                            <p:attrNameLst>
                                              <p:attrName>r</p:attrName>
                                            </p:attrNameLst>
                                          </p:cBhvr>
                                        </p:animRot>
                                        <p:animRot by="120000">
                                          <p:cBhvr>
                                            <p:cTn id="148" dur="150" fill="hold">
                                              <p:stCondLst>
                                                <p:cond delay="600"/>
                                              </p:stCondLst>
                                            </p:cTn>
                                            <p:tgtEl>
                                              <p:spTgt spid="117"/>
                                            </p:tgtEl>
                                            <p:attrNameLst>
                                              <p:attrName>r</p:attrName>
                                            </p:attrNameLst>
                                          </p:cBhvr>
                                        </p:animRot>
                                      </p:childTnLst>
                                    </p:cTn>
                                  </p:par>
                                  <p:par>
                                    <p:cTn id="149" presetID="32" presetClass="emph" presetSubtype="0" repeatCount="indefinite" fill="hold" grpId="1" nodeType="withEffect">
                                      <p:stCondLst>
                                        <p:cond delay="1500"/>
                                      </p:stCondLst>
                                      <p:childTnLst>
                                        <p:animRot by="120000">
                                          <p:cBhvr>
                                            <p:cTn id="150" dur="75" fill="hold">
                                              <p:stCondLst>
                                                <p:cond delay="0"/>
                                              </p:stCondLst>
                                            </p:cTn>
                                            <p:tgtEl>
                                              <p:spTgt spid="118"/>
                                            </p:tgtEl>
                                            <p:attrNameLst>
                                              <p:attrName>r</p:attrName>
                                            </p:attrNameLst>
                                          </p:cBhvr>
                                        </p:animRot>
                                        <p:animRot by="-240000">
                                          <p:cBhvr>
                                            <p:cTn id="151" dur="150" fill="hold">
                                              <p:stCondLst>
                                                <p:cond delay="150"/>
                                              </p:stCondLst>
                                            </p:cTn>
                                            <p:tgtEl>
                                              <p:spTgt spid="118"/>
                                            </p:tgtEl>
                                            <p:attrNameLst>
                                              <p:attrName>r</p:attrName>
                                            </p:attrNameLst>
                                          </p:cBhvr>
                                        </p:animRot>
                                        <p:animRot by="240000">
                                          <p:cBhvr>
                                            <p:cTn id="152" dur="150" fill="hold">
                                              <p:stCondLst>
                                                <p:cond delay="300"/>
                                              </p:stCondLst>
                                            </p:cTn>
                                            <p:tgtEl>
                                              <p:spTgt spid="118"/>
                                            </p:tgtEl>
                                            <p:attrNameLst>
                                              <p:attrName>r</p:attrName>
                                            </p:attrNameLst>
                                          </p:cBhvr>
                                        </p:animRot>
                                        <p:animRot by="-240000">
                                          <p:cBhvr>
                                            <p:cTn id="153" dur="150" fill="hold">
                                              <p:stCondLst>
                                                <p:cond delay="450"/>
                                              </p:stCondLst>
                                            </p:cTn>
                                            <p:tgtEl>
                                              <p:spTgt spid="118"/>
                                            </p:tgtEl>
                                            <p:attrNameLst>
                                              <p:attrName>r</p:attrName>
                                            </p:attrNameLst>
                                          </p:cBhvr>
                                        </p:animRot>
                                        <p:animRot by="120000">
                                          <p:cBhvr>
                                            <p:cTn id="154" dur="150" fill="hold">
                                              <p:stCondLst>
                                                <p:cond delay="600"/>
                                              </p:stCondLst>
                                            </p:cTn>
                                            <p:tgtEl>
                                              <p:spTgt spid="118"/>
                                            </p:tgtEl>
                                            <p:attrNameLst>
                                              <p:attrName>r</p:attrName>
                                            </p:attrNameLst>
                                          </p:cBhvr>
                                        </p:animRot>
                                      </p:childTnLst>
                                    </p:cTn>
                                  </p:par>
                                  <p:par>
                                    <p:cTn id="155" presetID="32" presetClass="emph" presetSubtype="0" repeatCount="indefinite" fill="hold" grpId="1" nodeType="withEffect">
                                      <p:stCondLst>
                                        <p:cond delay="1500"/>
                                      </p:stCondLst>
                                      <p:childTnLst>
                                        <p:animRot by="120000">
                                          <p:cBhvr>
                                            <p:cTn id="156" dur="75" fill="hold">
                                              <p:stCondLst>
                                                <p:cond delay="0"/>
                                              </p:stCondLst>
                                            </p:cTn>
                                            <p:tgtEl>
                                              <p:spTgt spid="119"/>
                                            </p:tgtEl>
                                            <p:attrNameLst>
                                              <p:attrName>r</p:attrName>
                                            </p:attrNameLst>
                                          </p:cBhvr>
                                        </p:animRot>
                                        <p:animRot by="-240000">
                                          <p:cBhvr>
                                            <p:cTn id="157" dur="150" fill="hold">
                                              <p:stCondLst>
                                                <p:cond delay="150"/>
                                              </p:stCondLst>
                                            </p:cTn>
                                            <p:tgtEl>
                                              <p:spTgt spid="119"/>
                                            </p:tgtEl>
                                            <p:attrNameLst>
                                              <p:attrName>r</p:attrName>
                                            </p:attrNameLst>
                                          </p:cBhvr>
                                        </p:animRot>
                                        <p:animRot by="240000">
                                          <p:cBhvr>
                                            <p:cTn id="158" dur="150" fill="hold">
                                              <p:stCondLst>
                                                <p:cond delay="300"/>
                                              </p:stCondLst>
                                            </p:cTn>
                                            <p:tgtEl>
                                              <p:spTgt spid="119"/>
                                            </p:tgtEl>
                                            <p:attrNameLst>
                                              <p:attrName>r</p:attrName>
                                            </p:attrNameLst>
                                          </p:cBhvr>
                                        </p:animRot>
                                        <p:animRot by="-240000">
                                          <p:cBhvr>
                                            <p:cTn id="159" dur="150" fill="hold">
                                              <p:stCondLst>
                                                <p:cond delay="450"/>
                                              </p:stCondLst>
                                            </p:cTn>
                                            <p:tgtEl>
                                              <p:spTgt spid="119"/>
                                            </p:tgtEl>
                                            <p:attrNameLst>
                                              <p:attrName>r</p:attrName>
                                            </p:attrNameLst>
                                          </p:cBhvr>
                                        </p:animRot>
                                        <p:animRot by="120000">
                                          <p:cBhvr>
                                            <p:cTn id="160" dur="150" fill="hold">
                                              <p:stCondLst>
                                                <p:cond delay="600"/>
                                              </p:stCondLst>
                                            </p:cTn>
                                            <p:tgtEl>
                                              <p:spTgt spid="119"/>
                                            </p:tgtEl>
                                            <p:attrNameLst>
                                              <p:attrName>r</p:attrName>
                                            </p:attrNameLst>
                                          </p:cBhvr>
                                        </p:animRot>
                                      </p:childTnLst>
                                    </p:cTn>
                                  </p:par>
                                  <p:par>
                                    <p:cTn id="161" presetID="32" presetClass="emph" presetSubtype="0" repeatCount="indefinite" fill="hold" grpId="1" nodeType="withEffect">
                                      <p:stCondLst>
                                        <p:cond delay="1500"/>
                                      </p:stCondLst>
                                      <p:childTnLst>
                                        <p:animRot by="120000">
                                          <p:cBhvr>
                                            <p:cTn id="162" dur="75" fill="hold">
                                              <p:stCondLst>
                                                <p:cond delay="0"/>
                                              </p:stCondLst>
                                            </p:cTn>
                                            <p:tgtEl>
                                              <p:spTgt spid="120"/>
                                            </p:tgtEl>
                                            <p:attrNameLst>
                                              <p:attrName>r</p:attrName>
                                            </p:attrNameLst>
                                          </p:cBhvr>
                                        </p:animRot>
                                        <p:animRot by="-240000">
                                          <p:cBhvr>
                                            <p:cTn id="163" dur="150" fill="hold">
                                              <p:stCondLst>
                                                <p:cond delay="150"/>
                                              </p:stCondLst>
                                            </p:cTn>
                                            <p:tgtEl>
                                              <p:spTgt spid="120"/>
                                            </p:tgtEl>
                                            <p:attrNameLst>
                                              <p:attrName>r</p:attrName>
                                            </p:attrNameLst>
                                          </p:cBhvr>
                                        </p:animRot>
                                        <p:animRot by="240000">
                                          <p:cBhvr>
                                            <p:cTn id="164" dur="150" fill="hold">
                                              <p:stCondLst>
                                                <p:cond delay="300"/>
                                              </p:stCondLst>
                                            </p:cTn>
                                            <p:tgtEl>
                                              <p:spTgt spid="120"/>
                                            </p:tgtEl>
                                            <p:attrNameLst>
                                              <p:attrName>r</p:attrName>
                                            </p:attrNameLst>
                                          </p:cBhvr>
                                        </p:animRot>
                                        <p:animRot by="-240000">
                                          <p:cBhvr>
                                            <p:cTn id="165" dur="150" fill="hold">
                                              <p:stCondLst>
                                                <p:cond delay="450"/>
                                              </p:stCondLst>
                                            </p:cTn>
                                            <p:tgtEl>
                                              <p:spTgt spid="120"/>
                                            </p:tgtEl>
                                            <p:attrNameLst>
                                              <p:attrName>r</p:attrName>
                                            </p:attrNameLst>
                                          </p:cBhvr>
                                        </p:animRot>
                                        <p:animRot by="120000">
                                          <p:cBhvr>
                                            <p:cTn id="166" dur="150" fill="hold">
                                              <p:stCondLst>
                                                <p:cond delay="600"/>
                                              </p:stCondLst>
                                            </p:cTn>
                                            <p:tgtEl>
                                              <p:spTgt spid="120"/>
                                            </p:tgtEl>
                                            <p:attrNameLst>
                                              <p:attrName>r</p:attrName>
                                            </p:attrNameLst>
                                          </p:cBhvr>
                                        </p:animRot>
                                      </p:childTnLst>
                                    </p:cTn>
                                  </p:par>
                                  <p:par>
                                    <p:cTn id="167" presetID="32" presetClass="emph" presetSubtype="0" repeatCount="indefinite" fill="hold" grpId="1" nodeType="withEffect">
                                      <p:stCondLst>
                                        <p:cond delay="1500"/>
                                      </p:stCondLst>
                                      <p:childTnLst>
                                        <p:animRot by="120000">
                                          <p:cBhvr>
                                            <p:cTn id="168" dur="75" fill="hold">
                                              <p:stCondLst>
                                                <p:cond delay="0"/>
                                              </p:stCondLst>
                                            </p:cTn>
                                            <p:tgtEl>
                                              <p:spTgt spid="121"/>
                                            </p:tgtEl>
                                            <p:attrNameLst>
                                              <p:attrName>r</p:attrName>
                                            </p:attrNameLst>
                                          </p:cBhvr>
                                        </p:animRot>
                                        <p:animRot by="-240000">
                                          <p:cBhvr>
                                            <p:cTn id="169" dur="150" fill="hold">
                                              <p:stCondLst>
                                                <p:cond delay="150"/>
                                              </p:stCondLst>
                                            </p:cTn>
                                            <p:tgtEl>
                                              <p:spTgt spid="121"/>
                                            </p:tgtEl>
                                            <p:attrNameLst>
                                              <p:attrName>r</p:attrName>
                                            </p:attrNameLst>
                                          </p:cBhvr>
                                        </p:animRot>
                                        <p:animRot by="240000">
                                          <p:cBhvr>
                                            <p:cTn id="170" dur="150" fill="hold">
                                              <p:stCondLst>
                                                <p:cond delay="300"/>
                                              </p:stCondLst>
                                            </p:cTn>
                                            <p:tgtEl>
                                              <p:spTgt spid="121"/>
                                            </p:tgtEl>
                                            <p:attrNameLst>
                                              <p:attrName>r</p:attrName>
                                            </p:attrNameLst>
                                          </p:cBhvr>
                                        </p:animRot>
                                        <p:animRot by="-240000">
                                          <p:cBhvr>
                                            <p:cTn id="171" dur="150" fill="hold">
                                              <p:stCondLst>
                                                <p:cond delay="450"/>
                                              </p:stCondLst>
                                            </p:cTn>
                                            <p:tgtEl>
                                              <p:spTgt spid="121"/>
                                            </p:tgtEl>
                                            <p:attrNameLst>
                                              <p:attrName>r</p:attrName>
                                            </p:attrNameLst>
                                          </p:cBhvr>
                                        </p:animRot>
                                        <p:animRot by="120000">
                                          <p:cBhvr>
                                            <p:cTn id="172" dur="150" fill="hold">
                                              <p:stCondLst>
                                                <p:cond delay="600"/>
                                              </p:stCondLst>
                                            </p:cTn>
                                            <p:tgtEl>
                                              <p:spTgt spid="121"/>
                                            </p:tgtEl>
                                            <p:attrNameLst>
                                              <p:attrName>r</p:attrName>
                                            </p:attrNameLst>
                                          </p:cBhvr>
                                        </p:animRot>
                                      </p:childTnLst>
                                    </p:cTn>
                                  </p:par>
                                  <p:par>
                                    <p:cTn id="173" presetID="32" presetClass="emph" presetSubtype="0" repeatCount="indefinite" fill="hold" grpId="1" nodeType="withEffect">
                                      <p:stCondLst>
                                        <p:cond delay="1500"/>
                                      </p:stCondLst>
                                      <p:childTnLst>
                                        <p:animRot by="120000">
                                          <p:cBhvr>
                                            <p:cTn id="174" dur="75" fill="hold">
                                              <p:stCondLst>
                                                <p:cond delay="0"/>
                                              </p:stCondLst>
                                            </p:cTn>
                                            <p:tgtEl>
                                              <p:spTgt spid="122"/>
                                            </p:tgtEl>
                                            <p:attrNameLst>
                                              <p:attrName>r</p:attrName>
                                            </p:attrNameLst>
                                          </p:cBhvr>
                                        </p:animRot>
                                        <p:animRot by="-240000">
                                          <p:cBhvr>
                                            <p:cTn id="175" dur="150" fill="hold">
                                              <p:stCondLst>
                                                <p:cond delay="150"/>
                                              </p:stCondLst>
                                            </p:cTn>
                                            <p:tgtEl>
                                              <p:spTgt spid="122"/>
                                            </p:tgtEl>
                                            <p:attrNameLst>
                                              <p:attrName>r</p:attrName>
                                            </p:attrNameLst>
                                          </p:cBhvr>
                                        </p:animRot>
                                        <p:animRot by="240000">
                                          <p:cBhvr>
                                            <p:cTn id="176" dur="150" fill="hold">
                                              <p:stCondLst>
                                                <p:cond delay="300"/>
                                              </p:stCondLst>
                                            </p:cTn>
                                            <p:tgtEl>
                                              <p:spTgt spid="122"/>
                                            </p:tgtEl>
                                            <p:attrNameLst>
                                              <p:attrName>r</p:attrName>
                                            </p:attrNameLst>
                                          </p:cBhvr>
                                        </p:animRot>
                                        <p:animRot by="-240000">
                                          <p:cBhvr>
                                            <p:cTn id="177" dur="150" fill="hold">
                                              <p:stCondLst>
                                                <p:cond delay="450"/>
                                              </p:stCondLst>
                                            </p:cTn>
                                            <p:tgtEl>
                                              <p:spTgt spid="122"/>
                                            </p:tgtEl>
                                            <p:attrNameLst>
                                              <p:attrName>r</p:attrName>
                                            </p:attrNameLst>
                                          </p:cBhvr>
                                        </p:animRot>
                                        <p:animRot by="120000">
                                          <p:cBhvr>
                                            <p:cTn id="178" dur="150" fill="hold">
                                              <p:stCondLst>
                                                <p:cond delay="600"/>
                                              </p:stCondLst>
                                            </p:cTn>
                                            <p:tgtEl>
                                              <p:spTgt spid="122"/>
                                            </p:tgtEl>
                                            <p:attrNameLst>
                                              <p:attrName>r</p:attrName>
                                            </p:attrNameLst>
                                          </p:cBhvr>
                                        </p:animRot>
                                      </p:childTnLst>
                                    </p:cTn>
                                  </p:par>
                                  <p:par>
                                    <p:cTn id="179" presetID="32" presetClass="emph" presetSubtype="0" repeatCount="indefinite" fill="hold" grpId="1" nodeType="withEffect">
                                      <p:stCondLst>
                                        <p:cond delay="1500"/>
                                      </p:stCondLst>
                                      <p:childTnLst>
                                        <p:animRot by="120000">
                                          <p:cBhvr>
                                            <p:cTn id="180" dur="75" fill="hold">
                                              <p:stCondLst>
                                                <p:cond delay="0"/>
                                              </p:stCondLst>
                                            </p:cTn>
                                            <p:tgtEl>
                                              <p:spTgt spid="123"/>
                                            </p:tgtEl>
                                            <p:attrNameLst>
                                              <p:attrName>r</p:attrName>
                                            </p:attrNameLst>
                                          </p:cBhvr>
                                        </p:animRot>
                                        <p:animRot by="-240000">
                                          <p:cBhvr>
                                            <p:cTn id="181" dur="150" fill="hold">
                                              <p:stCondLst>
                                                <p:cond delay="150"/>
                                              </p:stCondLst>
                                            </p:cTn>
                                            <p:tgtEl>
                                              <p:spTgt spid="123"/>
                                            </p:tgtEl>
                                            <p:attrNameLst>
                                              <p:attrName>r</p:attrName>
                                            </p:attrNameLst>
                                          </p:cBhvr>
                                        </p:animRot>
                                        <p:animRot by="240000">
                                          <p:cBhvr>
                                            <p:cTn id="182" dur="150" fill="hold">
                                              <p:stCondLst>
                                                <p:cond delay="300"/>
                                              </p:stCondLst>
                                            </p:cTn>
                                            <p:tgtEl>
                                              <p:spTgt spid="123"/>
                                            </p:tgtEl>
                                            <p:attrNameLst>
                                              <p:attrName>r</p:attrName>
                                            </p:attrNameLst>
                                          </p:cBhvr>
                                        </p:animRot>
                                        <p:animRot by="-240000">
                                          <p:cBhvr>
                                            <p:cTn id="183" dur="150" fill="hold">
                                              <p:stCondLst>
                                                <p:cond delay="450"/>
                                              </p:stCondLst>
                                            </p:cTn>
                                            <p:tgtEl>
                                              <p:spTgt spid="123"/>
                                            </p:tgtEl>
                                            <p:attrNameLst>
                                              <p:attrName>r</p:attrName>
                                            </p:attrNameLst>
                                          </p:cBhvr>
                                        </p:animRot>
                                        <p:animRot by="120000">
                                          <p:cBhvr>
                                            <p:cTn id="184" dur="150" fill="hold">
                                              <p:stCondLst>
                                                <p:cond delay="600"/>
                                              </p:stCondLst>
                                            </p:cTn>
                                            <p:tgtEl>
                                              <p:spTgt spid="123"/>
                                            </p:tgtEl>
                                            <p:attrNameLst>
                                              <p:attrName>r</p:attrName>
                                            </p:attrNameLst>
                                          </p:cBhvr>
                                        </p:animRot>
                                      </p:childTnLst>
                                    </p:cTn>
                                  </p:par>
                                  <p:par>
                                    <p:cTn id="185" presetID="32" presetClass="emph" presetSubtype="0" repeatCount="indefinite" fill="hold" grpId="1" nodeType="withEffect">
                                      <p:stCondLst>
                                        <p:cond delay="1500"/>
                                      </p:stCondLst>
                                      <p:childTnLst>
                                        <p:animRot by="120000">
                                          <p:cBhvr>
                                            <p:cTn id="186" dur="75" fill="hold">
                                              <p:stCondLst>
                                                <p:cond delay="0"/>
                                              </p:stCondLst>
                                            </p:cTn>
                                            <p:tgtEl>
                                              <p:spTgt spid="124"/>
                                            </p:tgtEl>
                                            <p:attrNameLst>
                                              <p:attrName>r</p:attrName>
                                            </p:attrNameLst>
                                          </p:cBhvr>
                                        </p:animRot>
                                        <p:animRot by="-240000">
                                          <p:cBhvr>
                                            <p:cTn id="187" dur="150" fill="hold">
                                              <p:stCondLst>
                                                <p:cond delay="150"/>
                                              </p:stCondLst>
                                            </p:cTn>
                                            <p:tgtEl>
                                              <p:spTgt spid="124"/>
                                            </p:tgtEl>
                                            <p:attrNameLst>
                                              <p:attrName>r</p:attrName>
                                            </p:attrNameLst>
                                          </p:cBhvr>
                                        </p:animRot>
                                        <p:animRot by="240000">
                                          <p:cBhvr>
                                            <p:cTn id="188" dur="150" fill="hold">
                                              <p:stCondLst>
                                                <p:cond delay="300"/>
                                              </p:stCondLst>
                                            </p:cTn>
                                            <p:tgtEl>
                                              <p:spTgt spid="124"/>
                                            </p:tgtEl>
                                            <p:attrNameLst>
                                              <p:attrName>r</p:attrName>
                                            </p:attrNameLst>
                                          </p:cBhvr>
                                        </p:animRot>
                                        <p:animRot by="-240000">
                                          <p:cBhvr>
                                            <p:cTn id="189" dur="150" fill="hold">
                                              <p:stCondLst>
                                                <p:cond delay="450"/>
                                              </p:stCondLst>
                                            </p:cTn>
                                            <p:tgtEl>
                                              <p:spTgt spid="124"/>
                                            </p:tgtEl>
                                            <p:attrNameLst>
                                              <p:attrName>r</p:attrName>
                                            </p:attrNameLst>
                                          </p:cBhvr>
                                        </p:animRot>
                                        <p:animRot by="120000">
                                          <p:cBhvr>
                                            <p:cTn id="190" dur="150" fill="hold">
                                              <p:stCondLst>
                                                <p:cond delay="600"/>
                                              </p:stCondLst>
                                            </p:cTn>
                                            <p:tgtEl>
                                              <p:spTgt spid="124"/>
                                            </p:tgtEl>
                                            <p:attrNameLst>
                                              <p:attrName>r</p:attrName>
                                            </p:attrNameLst>
                                          </p:cBhvr>
                                        </p:animRot>
                                      </p:childTnLst>
                                    </p:cTn>
                                  </p:par>
                                  <p:par>
                                    <p:cTn id="191" presetID="32" presetClass="emph" presetSubtype="0" repeatCount="indefinite" fill="hold" grpId="1" nodeType="withEffect">
                                      <p:stCondLst>
                                        <p:cond delay="1500"/>
                                      </p:stCondLst>
                                      <p:childTnLst>
                                        <p:animRot by="120000">
                                          <p:cBhvr>
                                            <p:cTn id="192" dur="75" fill="hold">
                                              <p:stCondLst>
                                                <p:cond delay="0"/>
                                              </p:stCondLst>
                                            </p:cTn>
                                            <p:tgtEl>
                                              <p:spTgt spid="125"/>
                                            </p:tgtEl>
                                            <p:attrNameLst>
                                              <p:attrName>r</p:attrName>
                                            </p:attrNameLst>
                                          </p:cBhvr>
                                        </p:animRot>
                                        <p:animRot by="-240000">
                                          <p:cBhvr>
                                            <p:cTn id="193" dur="150" fill="hold">
                                              <p:stCondLst>
                                                <p:cond delay="150"/>
                                              </p:stCondLst>
                                            </p:cTn>
                                            <p:tgtEl>
                                              <p:spTgt spid="125"/>
                                            </p:tgtEl>
                                            <p:attrNameLst>
                                              <p:attrName>r</p:attrName>
                                            </p:attrNameLst>
                                          </p:cBhvr>
                                        </p:animRot>
                                        <p:animRot by="240000">
                                          <p:cBhvr>
                                            <p:cTn id="194" dur="150" fill="hold">
                                              <p:stCondLst>
                                                <p:cond delay="300"/>
                                              </p:stCondLst>
                                            </p:cTn>
                                            <p:tgtEl>
                                              <p:spTgt spid="125"/>
                                            </p:tgtEl>
                                            <p:attrNameLst>
                                              <p:attrName>r</p:attrName>
                                            </p:attrNameLst>
                                          </p:cBhvr>
                                        </p:animRot>
                                        <p:animRot by="-240000">
                                          <p:cBhvr>
                                            <p:cTn id="195" dur="150" fill="hold">
                                              <p:stCondLst>
                                                <p:cond delay="450"/>
                                              </p:stCondLst>
                                            </p:cTn>
                                            <p:tgtEl>
                                              <p:spTgt spid="125"/>
                                            </p:tgtEl>
                                            <p:attrNameLst>
                                              <p:attrName>r</p:attrName>
                                            </p:attrNameLst>
                                          </p:cBhvr>
                                        </p:animRot>
                                        <p:animRot by="120000">
                                          <p:cBhvr>
                                            <p:cTn id="196" dur="150" fill="hold">
                                              <p:stCondLst>
                                                <p:cond delay="600"/>
                                              </p:stCondLst>
                                            </p:cTn>
                                            <p:tgtEl>
                                              <p:spTgt spid="125"/>
                                            </p:tgtEl>
                                            <p:attrNameLst>
                                              <p:attrName>r</p:attrName>
                                            </p:attrNameLst>
                                          </p:cBhvr>
                                        </p:animRot>
                                      </p:childTnLst>
                                    </p:cTn>
                                  </p:par>
                                  <p:par>
                                    <p:cTn id="197" presetID="32" presetClass="emph" presetSubtype="0" repeatCount="indefinite" fill="hold" grpId="1" nodeType="withEffect">
                                      <p:stCondLst>
                                        <p:cond delay="1500"/>
                                      </p:stCondLst>
                                      <p:childTnLst>
                                        <p:animRot by="120000">
                                          <p:cBhvr>
                                            <p:cTn id="198" dur="75" fill="hold">
                                              <p:stCondLst>
                                                <p:cond delay="0"/>
                                              </p:stCondLst>
                                            </p:cTn>
                                            <p:tgtEl>
                                              <p:spTgt spid="126"/>
                                            </p:tgtEl>
                                            <p:attrNameLst>
                                              <p:attrName>r</p:attrName>
                                            </p:attrNameLst>
                                          </p:cBhvr>
                                        </p:animRot>
                                        <p:animRot by="-240000">
                                          <p:cBhvr>
                                            <p:cTn id="199" dur="150" fill="hold">
                                              <p:stCondLst>
                                                <p:cond delay="150"/>
                                              </p:stCondLst>
                                            </p:cTn>
                                            <p:tgtEl>
                                              <p:spTgt spid="126"/>
                                            </p:tgtEl>
                                            <p:attrNameLst>
                                              <p:attrName>r</p:attrName>
                                            </p:attrNameLst>
                                          </p:cBhvr>
                                        </p:animRot>
                                        <p:animRot by="240000">
                                          <p:cBhvr>
                                            <p:cTn id="200" dur="150" fill="hold">
                                              <p:stCondLst>
                                                <p:cond delay="300"/>
                                              </p:stCondLst>
                                            </p:cTn>
                                            <p:tgtEl>
                                              <p:spTgt spid="126"/>
                                            </p:tgtEl>
                                            <p:attrNameLst>
                                              <p:attrName>r</p:attrName>
                                            </p:attrNameLst>
                                          </p:cBhvr>
                                        </p:animRot>
                                        <p:animRot by="-240000">
                                          <p:cBhvr>
                                            <p:cTn id="201" dur="150" fill="hold">
                                              <p:stCondLst>
                                                <p:cond delay="450"/>
                                              </p:stCondLst>
                                            </p:cTn>
                                            <p:tgtEl>
                                              <p:spTgt spid="126"/>
                                            </p:tgtEl>
                                            <p:attrNameLst>
                                              <p:attrName>r</p:attrName>
                                            </p:attrNameLst>
                                          </p:cBhvr>
                                        </p:animRot>
                                        <p:animRot by="120000">
                                          <p:cBhvr>
                                            <p:cTn id="202" dur="150" fill="hold">
                                              <p:stCondLst>
                                                <p:cond delay="600"/>
                                              </p:stCondLst>
                                            </p:cTn>
                                            <p:tgtEl>
                                              <p:spTgt spid="126"/>
                                            </p:tgtEl>
                                            <p:attrNameLst>
                                              <p:attrName>r</p:attrName>
                                            </p:attrNameLst>
                                          </p:cBhvr>
                                        </p:animRot>
                                      </p:childTnLst>
                                    </p:cTn>
                                  </p:par>
                                  <p:par>
                                    <p:cTn id="203" presetID="32" presetClass="emph" presetSubtype="0" repeatCount="indefinite" fill="hold" grpId="1" nodeType="withEffect">
                                      <p:stCondLst>
                                        <p:cond delay="1500"/>
                                      </p:stCondLst>
                                      <p:childTnLst>
                                        <p:animRot by="120000">
                                          <p:cBhvr>
                                            <p:cTn id="204" dur="75" fill="hold">
                                              <p:stCondLst>
                                                <p:cond delay="0"/>
                                              </p:stCondLst>
                                            </p:cTn>
                                            <p:tgtEl>
                                              <p:spTgt spid="127"/>
                                            </p:tgtEl>
                                            <p:attrNameLst>
                                              <p:attrName>r</p:attrName>
                                            </p:attrNameLst>
                                          </p:cBhvr>
                                        </p:animRot>
                                        <p:animRot by="-240000">
                                          <p:cBhvr>
                                            <p:cTn id="205" dur="150" fill="hold">
                                              <p:stCondLst>
                                                <p:cond delay="150"/>
                                              </p:stCondLst>
                                            </p:cTn>
                                            <p:tgtEl>
                                              <p:spTgt spid="127"/>
                                            </p:tgtEl>
                                            <p:attrNameLst>
                                              <p:attrName>r</p:attrName>
                                            </p:attrNameLst>
                                          </p:cBhvr>
                                        </p:animRot>
                                        <p:animRot by="240000">
                                          <p:cBhvr>
                                            <p:cTn id="206" dur="150" fill="hold">
                                              <p:stCondLst>
                                                <p:cond delay="300"/>
                                              </p:stCondLst>
                                            </p:cTn>
                                            <p:tgtEl>
                                              <p:spTgt spid="127"/>
                                            </p:tgtEl>
                                            <p:attrNameLst>
                                              <p:attrName>r</p:attrName>
                                            </p:attrNameLst>
                                          </p:cBhvr>
                                        </p:animRot>
                                        <p:animRot by="-240000">
                                          <p:cBhvr>
                                            <p:cTn id="207" dur="150" fill="hold">
                                              <p:stCondLst>
                                                <p:cond delay="450"/>
                                              </p:stCondLst>
                                            </p:cTn>
                                            <p:tgtEl>
                                              <p:spTgt spid="127"/>
                                            </p:tgtEl>
                                            <p:attrNameLst>
                                              <p:attrName>r</p:attrName>
                                            </p:attrNameLst>
                                          </p:cBhvr>
                                        </p:animRot>
                                        <p:animRot by="120000">
                                          <p:cBhvr>
                                            <p:cTn id="208" dur="150" fill="hold">
                                              <p:stCondLst>
                                                <p:cond delay="600"/>
                                              </p:stCondLst>
                                            </p:cTn>
                                            <p:tgtEl>
                                              <p:spTgt spid="127"/>
                                            </p:tgtEl>
                                            <p:attrNameLst>
                                              <p:attrName>r</p:attrName>
                                            </p:attrNameLst>
                                          </p:cBhvr>
                                        </p:animRot>
                                      </p:childTnLst>
                                    </p:cTn>
                                  </p:par>
                                  <p:par>
                                    <p:cTn id="209" presetID="32" presetClass="emph" presetSubtype="0" repeatCount="indefinite" fill="hold" grpId="1" nodeType="withEffect">
                                      <p:stCondLst>
                                        <p:cond delay="1500"/>
                                      </p:stCondLst>
                                      <p:childTnLst>
                                        <p:animRot by="120000">
                                          <p:cBhvr>
                                            <p:cTn id="210" dur="75" fill="hold">
                                              <p:stCondLst>
                                                <p:cond delay="0"/>
                                              </p:stCondLst>
                                            </p:cTn>
                                            <p:tgtEl>
                                              <p:spTgt spid="128"/>
                                            </p:tgtEl>
                                            <p:attrNameLst>
                                              <p:attrName>r</p:attrName>
                                            </p:attrNameLst>
                                          </p:cBhvr>
                                        </p:animRot>
                                        <p:animRot by="-240000">
                                          <p:cBhvr>
                                            <p:cTn id="211" dur="150" fill="hold">
                                              <p:stCondLst>
                                                <p:cond delay="150"/>
                                              </p:stCondLst>
                                            </p:cTn>
                                            <p:tgtEl>
                                              <p:spTgt spid="128"/>
                                            </p:tgtEl>
                                            <p:attrNameLst>
                                              <p:attrName>r</p:attrName>
                                            </p:attrNameLst>
                                          </p:cBhvr>
                                        </p:animRot>
                                        <p:animRot by="240000">
                                          <p:cBhvr>
                                            <p:cTn id="212" dur="150" fill="hold">
                                              <p:stCondLst>
                                                <p:cond delay="300"/>
                                              </p:stCondLst>
                                            </p:cTn>
                                            <p:tgtEl>
                                              <p:spTgt spid="128"/>
                                            </p:tgtEl>
                                            <p:attrNameLst>
                                              <p:attrName>r</p:attrName>
                                            </p:attrNameLst>
                                          </p:cBhvr>
                                        </p:animRot>
                                        <p:animRot by="-240000">
                                          <p:cBhvr>
                                            <p:cTn id="213" dur="150" fill="hold">
                                              <p:stCondLst>
                                                <p:cond delay="450"/>
                                              </p:stCondLst>
                                            </p:cTn>
                                            <p:tgtEl>
                                              <p:spTgt spid="128"/>
                                            </p:tgtEl>
                                            <p:attrNameLst>
                                              <p:attrName>r</p:attrName>
                                            </p:attrNameLst>
                                          </p:cBhvr>
                                        </p:animRot>
                                        <p:animRot by="120000">
                                          <p:cBhvr>
                                            <p:cTn id="214" dur="150" fill="hold">
                                              <p:stCondLst>
                                                <p:cond delay="600"/>
                                              </p:stCondLst>
                                            </p:cTn>
                                            <p:tgtEl>
                                              <p:spTgt spid="128"/>
                                            </p:tgtEl>
                                            <p:attrNameLst>
                                              <p:attrName>r</p:attrName>
                                            </p:attrNameLst>
                                          </p:cBhvr>
                                        </p:animRot>
                                      </p:childTnLst>
                                    </p:cTn>
                                  </p:par>
                                  <p:par>
                                    <p:cTn id="215" presetID="32" presetClass="emph" presetSubtype="0" repeatCount="indefinite" fill="hold" grpId="1" nodeType="withEffect">
                                      <p:stCondLst>
                                        <p:cond delay="1500"/>
                                      </p:stCondLst>
                                      <p:childTnLst>
                                        <p:animRot by="120000">
                                          <p:cBhvr>
                                            <p:cTn id="216" dur="75" fill="hold">
                                              <p:stCondLst>
                                                <p:cond delay="0"/>
                                              </p:stCondLst>
                                            </p:cTn>
                                            <p:tgtEl>
                                              <p:spTgt spid="129"/>
                                            </p:tgtEl>
                                            <p:attrNameLst>
                                              <p:attrName>r</p:attrName>
                                            </p:attrNameLst>
                                          </p:cBhvr>
                                        </p:animRot>
                                        <p:animRot by="-240000">
                                          <p:cBhvr>
                                            <p:cTn id="217" dur="150" fill="hold">
                                              <p:stCondLst>
                                                <p:cond delay="150"/>
                                              </p:stCondLst>
                                            </p:cTn>
                                            <p:tgtEl>
                                              <p:spTgt spid="129"/>
                                            </p:tgtEl>
                                            <p:attrNameLst>
                                              <p:attrName>r</p:attrName>
                                            </p:attrNameLst>
                                          </p:cBhvr>
                                        </p:animRot>
                                        <p:animRot by="240000">
                                          <p:cBhvr>
                                            <p:cTn id="218" dur="150" fill="hold">
                                              <p:stCondLst>
                                                <p:cond delay="300"/>
                                              </p:stCondLst>
                                            </p:cTn>
                                            <p:tgtEl>
                                              <p:spTgt spid="129"/>
                                            </p:tgtEl>
                                            <p:attrNameLst>
                                              <p:attrName>r</p:attrName>
                                            </p:attrNameLst>
                                          </p:cBhvr>
                                        </p:animRot>
                                        <p:animRot by="-240000">
                                          <p:cBhvr>
                                            <p:cTn id="219" dur="150" fill="hold">
                                              <p:stCondLst>
                                                <p:cond delay="450"/>
                                              </p:stCondLst>
                                            </p:cTn>
                                            <p:tgtEl>
                                              <p:spTgt spid="129"/>
                                            </p:tgtEl>
                                            <p:attrNameLst>
                                              <p:attrName>r</p:attrName>
                                            </p:attrNameLst>
                                          </p:cBhvr>
                                        </p:animRot>
                                        <p:animRot by="120000">
                                          <p:cBhvr>
                                            <p:cTn id="220" dur="150" fill="hold">
                                              <p:stCondLst>
                                                <p:cond delay="600"/>
                                              </p:stCondLst>
                                            </p:cTn>
                                            <p:tgtEl>
                                              <p:spTgt spid="129"/>
                                            </p:tgtEl>
                                            <p:attrNameLst>
                                              <p:attrName>r</p:attrName>
                                            </p:attrNameLst>
                                          </p:cBhvr>
                                        </p:animRot>
                                      </p:childTnLst>
                                    </p:cTn>
                                  </p:par>
                                  <p:par>
                                    <p:cTn id="221" presetID="32" presetClass="emph" presetSubtype="0" repeatCount="indefinite" fill="hold" grpId="1" nodeType="withEffect">
                                      <p:stCondLst>
                                        <p:cond delay="1500"/>
                                      </p:stCondLst>
                                      <p:childTnLst>
                                        <p:animRot by="120000">
                                          <p:cBhvr>
                                            <p:cTn id="222" dur="75" fill="hold">
                                              <p:stCondLst>
                                                <p:cond delay="0"/>
                                              </p:stCondLst>
                                            </p:cTn>
                                            <p:tgtEl>
                                              <p:spTgt spid="130"/>
                                            </p:tgtEl>
                                            <p:attrNameLst>
                                              <p:attrName>r</p:attrName>
                                            </p:attrNameLst>
                                          </p:cBhvr>
                                        </p:animRot>
                                        <p:animRot by="-240000">
                                          <p:cBhvr>
                                            <p:cTn id="223" dur="150" fill="hold">
                                              <p:stCondLst>
                                                <p:cond delay="150"/>
                                              </p:stCondLst>
                                            </p:cTn>
                                            <p:tgtEl>
                                              <p:spTgt spid="130"/>
                                            </p:tgtEl>
                                            <p:attrNameLst>
                                              <p:attrName>r</p:attrName>
                                            </p:attrNameLst>
                                          </p:cBhvr>
                                        </p:animRot>
                                        <p:animRot by="240000">
                                          <p:cBhvr>
                                            <p:cTn id="224" dur="150" fill="hold">
                                              <p:stCondLst>
                                                <p:cond delay="300"/>
                                              </p:stCondLst>
                                            </p:cTn>
                                            <p:tgtEl>
                                              <p:spTgt spid="130"/>
                                            </p:tgtEl>
                                            <p:attrNameLst>
                                              <p:attrName>r</p:attrName>
                                            </p:attrNameLst>
                                          </p:cBhvr>
                                        </p:animRot>
                                        <p:animRot by="-240000">
                                          <p:cBhvr>
                                            <p:cTn id="225" dur="150" fill="hold">
                                              <p:stCondLst>
                                                <p:cond delay="450"/>
                                              </p:stCondLst>
                                            </p:cTn>
                                            <p:tgtEl>
                                              <p:spTgt spid="130"/>
                                            </p:tgtEl>
                                            <p:attrNameLst>
                                              <p:attrName>r</p:attrName>
                                            </p:attrNameLst>
                                          </p:cBhvr>
                                        </p:animRot>
                                        <p:animRot by="120000">
                                          <p:cBhvr>
                                            <p:cTn id="226" dur="150" fill="hold">
                                              <p:stCondLst>
                                                <p:cond delay="600"/>
                                              </p:stCondLst>
                                            </p:cTn>
                                            <p:tgtEl>
                                              <p:spTgt spid="130"/>
                                            </p:tgtEl>
                                            <p:attrNameLst>
                                              <p:attrName>r</p:attrName>
                                            </p:attrNameLst>
                                          </p:cBhvr>
                                        </p:animRot>
                                      </p:childTnLst>
                                    </p:cTn>
                                  </p:par>
                                  <p:par>
                                    <p:cTn id="227" presetID="32" presetClass="emph" presetSubtype="0" repeatCount="indefinite" fill="hold" grpId="1" nodeType="withEffect">
                                      <p:stCondLst>
                                        <p:cond delay="1500"/>
                                      </p:stCondLst>
                                      <p:childTnLst>
                                        <p:animRot by="120000">
                                          <p:cBhvr>
                                            <p:cTn id="228" dur="75" fill="hold">
                                              <p:stCondLst>
                                                <p:cond delay="0"/>
                                              </p:stCondLst>
                                            </p:cTn>
                                            <p:tgtEl>
                                              <p:spTgt spid="131"/>
                                            </p:tgtEl>
                                            <p:attrNameLst>
                                              <p:attrName>r</p:attrName>
                                            </p:attrNameLst>
                                          </p:cBhvr>
                                        </p:animRot>
                                        <p:animRot by="-240000">
                                          <p:cBhvr>
                                            <p:cTn id="229" dur="150" fill="hold">
                                              <p:stCondLst>
                                                <p:cond delay="150"/>
                                              </p:stCondLst>
                                            </p:cTn>
                                            <p:tgtEl>
                                              <p:spTgt spid="131"/>
                                            </p:tgtEl>
                                            <p:attrNameLst>
                                              <p:attrName>r</p:attrName>
                                            </p:attrNameLst>
                                          </p:cBhvr>
                                        </p:animRot>
                                        <p:animRot by="240000">
                                          <p:cBhvr>
                                            <p:cTn id="230" dur="150" fill="hold">
                                              <p:stCondLst>
                                                <p:cond delay="300"/>
                                              </p:stCondLst>
                                            </p:cTn>
                                            <p:tgtEl>
                                              <p:spTgt spid="131"/>
                                            </p:tgtEl>
                                            <p:attrNameLst>
                                              <p:attrName>r</p:attrName>
                                            </p:attrNameLst>
                                          </p:cBhvr>
                                        </p:animRot>
                                        <p:animRot by="-240000">
                                          <p:cBhvr>
                                            <p:cTn id="231" dur="150" fill="hold">
                                              <p:stCondLst>
                                                <p:cond delay="450"/>
                                              </p:stCondLst>
                                            </p:cTn>
                                            <p:tgtEl>
                                              <p:spTgt spid="131"/>
                                            </p:tgtEl>
                                            <p:attrNameLst>
                                              <p:attrName>r</p:attrName>
                                            </p:attrNameLst>
                                          </p:cBhvr>
                                        </p:animRot>
                                        <p:animRot by="120000">
                                          <p:cBhvr>
                                            <p:cTn id="232" dur="150" fill="hold">
                                              <p:stCondLst>
                                                <p:cond delay="600"/>
                                              </p:stCondLst>
                                            </p:cTn>
                                            <p:tgtEl>
                                              <p:spTgt spid="131"/>
                                            </p:tgtEl>
                                            <p:attrNameLst>
                                              <p:attrName>r</p:attrName>
                                            </p:attrNameLst>
                                          </p:cBhvr>
                                        </p:animRot>
                                      </p:childTnLst>
                                    </p:cTn>
                                  </p:par>
                                  <p:par>
                                    <p:cTn id="233" presetID="32" presetClass="emph" presetSubtype="0" repeatCount="indefinite" fill="hold" grpId="1" nodeType="withEffect">
                                      <p:stCondLst>
                                        <p:cond delay="1500"/>
                                      </p:stCondLst>
                                      <p:childTnLst>
                                        <p:animRot by="120000">
                                          <p:cBhvr>
                                            <p:cTn id="234" dur="75" fill="hold">
                                              <p:stCondLst>
                                                <p:cond delay="0"/>
                                              </p:stCondLst>
                                            </p:cTn>
                                            <p:tgtEl>
                                              <p:spTgt spid="132"/>
                                            </p:tgtEl>
                                            <p:attrNameLst>
                                              <p:attrName>r</p:attrName>
                                            </p:attrNameLst>
                                          </p:cBhvr>
                                        </p:animRot>
                                        <p:animRot by="-240000">
                                          <p:cBhvr>
                                            <p:cTn id="235" dur="150" fill="hold">
                                              <p:stCondLst>
                                                <p:cond delay="150"/>
                                              </p:stCondLst>
                                            </p:cTn>
                                            <p:tgtEl>
                                              <p:spTgt spid="132"/>
                                            </p:tgtEl>
                                            <p:attrNameLst>
                                              <p:attrName>r</p:attrName>
                                            </p:attrNameLst>
                                          </p:cBhvr>
                                        </p:animRot>
                                        <p:animRot by="240000">
                                          <p:cBhvr>
                                            <p:cTn id="236" dur="150" fill="hold">
                                              <p:stCondLst>
                                                <p:cond delay="300"/>
                                              </p:stCondLst>
                                            </p:cTn>
                                            <p:tgtEl>
                                              <p:spTgt spid="132"/>
                                            </p:tgtEl>
                                            <p:attrNameLst>
                                              <p:attrName>r</p:attrName>
                                            </p:attrNameLst>
                                          </p:cBhvr>
                                        </p:animRot>
                                        <p:animRot by="-240000">
                                          <p:cBhvr>
                                            <p:cTn id="237" dur="150" fill="hold">
                                              <p:stCondLst>
                                                <p:cond delay="450"/>
                                              </p:stCondLst>
                                            </p:cTn>
                                            <p:tgtEl>
                                              <p:spTgt spid="132"/>
                                            </p:tgtEl>
                                            <p:attrNameLst>
                                              <p:attrName>r</p:attrName>
                                            </p:attrNameLst>
                                          </p:cBhvr>
                                        </p:animRot>
                                        <p:animRot by="120000">
                                          <p:cBhvr>
                                            <p:cTn id="238" dur="150" fill="hold">
                                              <p:stCondLst>
                                                <p:cond delay="600"/>
                                              </p:stCondLst>
                                            </p:cTn>
                                            <p:tgtEl>
                                              <p:spTgt spid="132"/>
                                            </p:tgtEl>
                                            <p:attrNameLst>
                                              <p:attrName>r</p:attrName>
                                            </p:attrNameLst>
                                          </p:cBhvr>
                                        </p:animRot>
                                      </p:childTnLst>
                                    </p:cTn>
                                  </p:par>
                                  <p:par>
                                    <p:cTn id="239" presetID="32" presetClass="emph" presetSubtype="0" repeatCount="indefinite" fill="hold" grpId="1" nodeType="withEffect">
                                      <p:stCondLst>
                                        <p:cond delay="1500"/>
                                      </p:stCondLst>
                                      <p:childTnLst>
                                        <p:animRot by="120000">
                                          <p:cBhvr>
                                            <p:cTn id="240" dur="75" fill="hold">
                                              <p:stCondLst>
                                                <p:cond delay="0"/>
                                              </p:stCondLst>
                                            </p:cTn>
                                            <p:tgtEl>
                                              <p:spTgt spid="133"/>
                                            </p:tgtEl>
                                            <p:attrNameLst>
                                              <p:attrName>r</p:attrName>
                                            </p:attrNameLst>
                                          </p:cBhvr>
                                        </p:animRot>
                                        <p:animRot by="-240000">
                                          <p:cBhvr>
                                            <p:cTn id="241" dur="150" fill="hold">
                                              <p:stCondLst>
                                                <p:cond delay="150"/>
                                              </p:stCondLst>
                                            </p:cTn>
                                            <p:tgtEl>
                                              <p:spTgt spid="133"/>
                                            </p:tgtEl>
                                            <p:attrNameLst>
                                              <p:attrName>r</p:attrName>
                                            </p:attrNameLst>
                                          </p:cBhvr>
                                        </p:animRot>
                                        <p:animRot by="240000">
                                          <p:cBhvr>
                                            <p:cTn id="242" dur="150" fill="hold">
                                              <p:stCondLst>
                                                <p:cond delay="300"/>
                                              </p:stCondLst>
                                            </p:cTn>
                                            <p:tgtEl>
                                              <p:spTgt spid="133"/>
                                            </p:tgtEl>
                                            <p:attrNameLst>
                                              <p:attrName>r</p:attrName>
                                            </p:attrNameLst>
                                          </p:cBhvr>
                                        </p:animRot>
                                        <p:animRot by="-240000">
                                          <p:cBhvr>
                                            <p:cTn id="243" dur="150" fill="hold">
                                              <p:stCondLst>
                                                <p:cond delay="450"/>
                                              </p:stCondLst>
                                            </p:cTn>
                                            <p:tgtEl>
                                              <p:spTgt spid="133"/>
                                            </p:tgtEl>
                                            <p:attrNameLst>
                                              <p:attrName>r</p:attrName>
                                            </p:attrNameLst>
                                          </p:cBhvr>
                                        </p:animRot>
                                        <p:animRot by="120000">
                                          <p:cBhvr>
                                            <p:cTn id="244" dur="150" fill="hold">
                                              <p:stCondLst>
                                                <p:cond delay="600"/>
                                              </p:stCondLst>
                                            </p:cTn>
                                            <p:tgtEl>
                                              <p:spTgt spid="133"/>
                                            </p:tgtEl>
                                            <p:attrNameLst>
                                              <p:attrName>r</p:attrName>
                                            </p:attrNameLst>
                                          </p:cBhvr>
                                        </p:animRot>
                                      </p:childTnLst>
                                    </p:cTn>
                                  </p:par>
                                  <p:par>
                                    <p:cTn id="245" presetID="32" presetClass="emph" presetSubtype="0" repeatCount="indefinite" fill="hold" grpId="1" nodeType="withEffect">
                                      <p:stCondLst>
                                        <p:cond delay="1500"/>
                                      </p:stCondLst>
                                      <p:childTnLst>
                                        <p:animRot by="120000">
                                          <p:cBhvr>
                                            <p:cTn id="246" dur="75" fill="hold">
                                              <p:stCondLst>
                                                <p:cond delay="0"/>
                                              </p:stCondLst>
                                            </p:cTn>
                                            <p:tgtEl>
                                              <p:spTgt spid="134"/>
                                            </p:tgtEl>
                                            <p:attrNameLst>
                                              <p:attrName>r</p:attrName>
                                            </p:attrNameLst>
                                          </p:cBhvr>
                                        </p:animRot>
                                        <p:animRot by="-240000">
                                          <p:cBhvr>
                                            <p:cTn id="247" dur="150" fill="hold">
                                              <p:stCondLst>
                                                <p:cond delay="150"/>
                                              </p:stCondLst>
                                            </p:cTn>
                                            <p:tgtEl>
                                              <p:spTgt spid="134"/>
                                            </p:tgtEl>
                                            <p:attrNameLst>
                                              <p:attrName>r</p:attrName>
                                            </p:attrNameLst>
                                          </p:cBhvr>
                                        </p:animRot>
                                        <p:animRot by="240000">
                                          <p:cBhvr>
                                            <p:cTn id="248" dur="150" fill="hold">
                                              <p:stCondLst>
                                                <p:cond delay="300"/>
                                              </p:stCondLst>
                                            </p:cTn>
                                            <p:tgtEl>
                                              <p:spTgt spid="134"/>
                                            </p:tgtEl>
                                            <p:attrNameLst>
                                              <p:attrName>r</p:attrName>
                                            </p:attrNameLst>
                                          </p:cBhvr>
                                        </p:animRot>
                                        <p:animRot by="-240000">
                                          <p:cBhvr>
                                            <p:cTn id="249" dur="150" fill="hold">
                                              <p:stCondLst>
                                                <p:cond delay="450"/>
                                              </p:stCondLst>
                                            </p:cTn>
                                            <p:tgtEl>
                                              <p:spTgt spid="134"/>
                                            </p:tgtEl>
                                            <p:attrNameLst>
                                              <p:attrName>r</p:attrName>
                                            </p:attrNameLst>
                                          </p:cBhvr>
                                        </p:animRot>
                                        <p:animRot by="120000">
                                          <p:cBhvr>
                                            <p:cTn id="250" dur="150" fill="hold">
                                              <p:stCondLst>
                                                <p:cond delay="600"/>
                                              </p:stCondLst>
                                            </p:cTn>
                                            <p:tgtEl>
                                              <p:spTgt spid="134"/>
                                            </p:tgtEl>
                                            <p:attrNameLst>
                                              <p:attrName>r</p:attrName>
                                            </p:attrNameLst>
                                          </p:cBhvr>
                                        </p:animRot>
                                      </p:childTnLst>
                                    </p:cTn>
                                  </p:par>
                                  <p:par>
                                    <p:cTn id="251" presetID="32" presetClass="emph" presetSubtype="0" repeatCount="indefinite" fill="hold" grpId="1" nodeType="withEffect">
                                      <p:stCondLst>
                                        <p:cond delay="1500"/>
                                      </p:stCondLst>
                                      <p:childTnLst>
                                        <p:animRot by="120000">
                                          <p:cBhvr>
                                            <p:cTn id="252" dur="75" fill="hold">
                                              <p:stCondLst>
                                                <p:cond delay="0"/>
                                              </p:stCondLst>
                                            </p:cTn>
                                            <p:tgtEl>
                                              <p:spTgt spid="135"/>
                                            </p:tgtEl>
                                            <p:attrNameLst>
                                              <p:attrName>r</p:attrName>
                                            </p:attrNameLst>
                                          </p:cBhvr>
                                        </p:animRot>
                                        <p:animRot by="-240000">
                                          <p:cBhvr>
                                            <p:cTn id="253" dur="150" fill="hold">
                                              <p:stCondLst>
                                                <p:cond delay="150"/>
                                              </p:stCondLst>
                                            </p:cTn>
                                            <p:tgtEl>
                                              <p:spTgt spid="135"/>
                                            </p:tgtEl>
                                            <p:attrNameLst>
                                              <p:attrName>r</p:attrName>
                                            </p:attrNameLst>
                                          </p:cBhvr>
                                        </p:animRot>
                                        <p:animRot by="240000">
                                          <p:cBhvr>
                                            <p:cTn id="254" dur="150" fill="hold">
                                              <p:stCondLst>
                                                <p:cond delay="300"/>
                                              </p:stCondLst>
                                            </p:cTn>
                                            <p:tgtEl>
                                              <p:spTgt spid="135"/>
                                            </p:tgtEl>
                                            <p:attrNameLst>
                                              <p:attrName>r</p:attrName>
                                            </p:attrNameLst>
                                          </p:cBhvr>
                                        </p:animRot>
                                        <p:animRot by="-240000">
                                          <p:cBhvr>
                                            <p:cTn id="255" dur="150" fill="hold">
                                              <p:stCondLst>
                                                <p:cond delay="450"/>
                                              </p:stCondLst>
                                            </p:cTn>
                                            <p:tgtEl>
                                              <p:spTgt spid="135"/>
                                            </p:tgtEl>
                                            <p:attrNameLst>
                                              <p:attrName>r</p:attrName>
                                            </p:attrNameLst>
                                          </p:cBhvr>
                                        </p:animRot>
                                        <p:animRot by="120000">
                                          <p:cBhvr>
                                            <p:cTn id="256" dur="150" fill="hold">
                                              <p:stCondLst>
                                                <p:cond delay="600"/>
                                              </p:stCondLst>
                                            </p:cTn>
                                            <p:tgtEl>
                                              <p:spTgt spid="135"/>
                                            </p:tgtEl>
                                            <p:attrNameLst>
                                              <p:attrName>r</p:attrName>
                                            </p:attrNameLst>
                                          </p:cBhvr>
                                        </p:animRot>
                                      </p:childTnLst>
                                    </p:cTn>
                                  </p:par>
                                  <p:par>
                                    <p:cTn id="257" presetID="32" presetClass="emph" presetSubtype="0" repeatCount="indefinite" fill="hold" grpId="1" nodeType="withEffect">
                                      <p:stCondLst>
                                        <p:cond delay="1500"/>
                                      </p:stCondLst>
                                      <p:childTnLst>
                                        <p:animRot by="120000">
                                          <p:cBhvr>
                                            <p:cTn id="258" dur="75" fill="hold">
                                              <p:stCondLst>
                                                <p:cond delay="0"/>
                                              </p:stCondLst>
                                            </p:cTn>
                                            <p:tgtEl>
                                              <p:spTgt spid="136"/>
                                            </p:tgtEl>
                                            <p:attrNameLst>
                                              <p:attrName>r</p:attrName>
                                            </p:attrNameLst>
                                          </p:cBhvr>
                                        </p:animRot>
                                        <p:animRot by="-240000">
                                          <p:cBhvr>
                                            <p:cTn id="259" dur="150" fill="hold">
                                              <p:stCondLst>
                                                <p:cond delay="150"/>
                                              </p:stCondLst>
                                            </p:cTn>
                                            <p:tgtEl>
                                              <p:spTgt spid="136"/>
                                            </p:tgtEl>
                                            <p:attrNameLst>
                                              <p:attrName>r</p:attrName>
                                            </p:attrNameLst>
                                          </p:cBhvr>
                                        </p:animRot>
                                        <p:animRot by="240000">
                                          <p:cBhvr>
                                            <p:cTn id="260" dur="150" fill="hold">
                                              <p:stCondLst>
                                                <p:cond delay="300"/>
                                              </p:stCondLst>
                                            </p:cTn>
                                            <p:tgtEl>
                                              <p:spTgt spid="136"/>
                                            </p:tgtEl>
                                            <p:attrNameLst>
                                              <p:attrName>r</p:attrName>
                                            </p:attrNameLst>
                                          </p:cBhvr>
                                        </p:animRot>
                                        <p:animRot by="-240000">
                                          <p:cBhvr>
                                            <p:cTn id="261" dur="150" fill="hold">
                                              <p:stCondLst>
                                                <p:cond delay="450"/>
                                              </p:stCondLst>
                                            </p:cTn>
                                            <p:tgtEl>
                                              <p:spTgt spid="136"/>
                                            </p:tgtEl>
                                            <p:attrNameLst>
                                              <p:attrName>r</p:attrName>
                                            </p:attrNameLst>
                                          </p:cBhvr>
                                        </p:animRot>
                                        <p:animRot by="120000">
                                          <p:cBhvr>
                                            <p:cTn id="262" dur="150" fill="hold">
                                              <p:stCondLst>
                                                <p:cond delay="600"/>
                                              </p:stCondLst>
                                            </p:cTn>
                                            <p:tgtEl>
                                              <p:spTgt spid="1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565"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8293"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5017624" y="3068960"/>
            <a:ext cx="5965095" cy="1107996"/>
          </a:xfrm>
          <a:prstGeom prst="rect">
            <a:avLst/>
          </a:prstGeom>
          <a:noFill/>
        </p:spPr>
        <p:txBody>
          <a:bodyPr wrap="none" rtlCol="0">
            <a:spAutoFit/>
          </a:bodyPr>
          <a:lstStyle/>
          <a:p>
            <a:r>
              <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添加目录标题</a:t>
            </a:r>
            <a:r>
              <a:rPr lang="en-US" altLang="zh-CN"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1</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6516" y="4285261"/>
            <a:ext cx="1768962" cy="1768962"/>
          </a:xfrm>
          <a:prstGeom prst="rect">
            <a:avLst/>
          </a:prstGeom>
        </p:spPr>
      </p:pic>
    </p:spTree>
    <p:extLst>
      <p:ext uri="{BB962C8B-B14F-4D97-AF65-F5344CB8AC3E}">
        <p14:creationId xmlns:p14="http://schemas.microsoft.com/office/powerpoint/2010/main" val="3741131950"/>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grpSp>
        <p:nvGrpSpPr>
          <p:cNvPr id="108" name="组合 107"/>
          <p:cNvGrpSpPr/>
          <p:nvPr/>
        </p:nvGrpSpPr>
        <p:grpSpPr>
          <a:xfrm>
            <a:off x="2449131" y="2471965"/>
            <a:ext cx="2498662" cy="2802397"/>
            <a:chOff x="4520809" y="1729054"/>
            <a:chExt cx="3023381" cy="3390900"/>
          </a:xfrm>
        </p:grpSpPr>
        <p:sp>
          <p:nvSpPr>
            <p:cNvPr id="109" name="矩形 108"/>
            <p:cNvSpPr/>
            <p:nvPr/>
          </p:nvSpPr>
          <p:spPr>
            <a:xfrm>
              <a:off x="5911272" y="17290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09"/>
            <p:cNvSpPr/>
            <p:nvPr/>
          </p:nvSpPr>
          <p:spPr>
            <a:xfrm rot="18000000">
              <a:off x="4723431" y="24148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rot="7200000">
              <a:off x="7099112" y="37864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p:cNvSpPr/>
            <p:nvPr/>
          </p:nvSpPr>
          <p:spPr>
            <a:xfrm rot="3600000">
              <a:off x="7099112" y="24148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rot="10800000">
              <a:off x="5911272" y="44722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nvSpPr>
          <p:spPr>
            <a:xfrm rot="14400000">
              <a:off x="4723431" y="3786454"/>
              <a:ext cx="242455" cy="64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6" name="组合 115"/>
          <p:cNvGrpSpPr/>
          <p:nvPr/>
        </p:nvGrpSpPr>
        <p:grpSpPr>
          <a:xfrm>
            <a:off x="1573632" y="2405273"/>
            <a:ext cx="1140987" cy="1140987"/>
            <a:chOff x="1906916" y="2260119"/>
            <a:chExt cx="1140987" cy="1140987"/>
          </a:xfrm>
        </p:grpSpPr>
        <p:sp>
          <p:nvSpPr>
            <p:cNvPr id="117" name="椭圆 116"/>
            <p:cNvSpPr/>
            <p:nvPr/>
          </p:nvSpPr>
          <p:spPr>
            <a:xfrm>
              <a:off x="1906916" y="2260119"/>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文本框 25"/>
            <p:cNvSpPr txBox="1"/>
            <p:nvPr/>
          </p:nvSpPr>
          <p:spPr>
            <a:xfrm>
              <a:off x="1965735" y="2645946"/>
              <a:ext cx="1023348" cy="400110"/>
            </a:xfrm>
            <a:prstGeom prst="rect">
              <a:avLst/>
            </a:prstGeom>
            <a:noFill/>
          </p:spPr>
          <p:txBody>
            <a:bodyPr wrap="square" rtlCol="0">
              <a:spAutoFit/>
            </a:bodyPr>
            <a:lstStyle/>
            <a:p>
              <a:pPr algn="ctr"/>
              <a:r>
                <a:rPr lang="zh-CN" altLang="en-US" sz="2000" b="1" dirty="0">
                  <a:solidFill>
                    <a:srgbClr val="00AF92"/>
                  </a:solidFill>
                  <a:latin typeface="微软雅黑" panose="020B0503020204020204" pitchFamily="34" charset="-122"/>
                  <a:ea typeface="微软雅黑" panose="020B0503020204020204" pitchFamily="34" charset="-122"/>
                </a:rPr>
                <a:t>文本</a:t>
              </a:r>
            </a:p>
          </p:txBody>
        </p:sp>
      </p:grpSp>
      <p:grpSp>
        <p:nvGrpSpPr>
          <p:cNvPr id="119" name="组合 118"/>
          <p:cNvGrpSpPr/>
          <p:nvPr/>
        </p:nvGrpSpPr>
        <p:grpSpPr>
          <a:xfrm>
            <a:off x="3127968" y="1507876"/>
            <a:ext cx="1140987" cy="1140987"/>
            <a:chOff x="3461252" y="1362722"/>
            <a:chExt cx="1140987" cy="1140987"/>
          </a:xfrm>
        </p:grpSpPr>
        <p:sp>
          <p:nvSpPr>
            <p:cNvPr id="120" name="椭圆 119"/>
            <p:cNvSpPr/>
            <p:nvPr/>
          </p:nvSpPr>
          <p:spPr>
            <a:xfrm>
              <a:off x="3461252" y="1362722"/>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文本框 27"/>
            <p:cNvSpPr txBox="1"/>
            <p:nvPr/>
          </p:nvSpPr>
          <p:spPr>
            <a:xfrm>
              <a:off x="3520071" y="1748549"/>
              <a:ext cx="1023348" cy="400110"/>
            </a:xfrm>
            <a:prstGeom prst="rect">
              <a:avLst/>
            </a:prstGeom>
            <a:noFill/>
          </p:spPr>
          <p:txBody>
            <a:bodyPr wrap="square" rtlCol="0">
              <a:spAutoFit/>
            </a:bodyPr>
            <a:lstStyle/>
            <a:p>
              <a:pPr algn="ctr"/>
              <a:r>
                <a:rPr lang="zh-CN" altLang="en-US" sz="2000" b="1" dirty="0">
                  <a:solidFill>
                    <a:srgbClr val="FFB850"/>
                  </a:solidFill>
                  <a:latin typeface="微软雅黑" panose="020B0503020204020204" pitchFamily="34" charset="-122"/>
                  <a:ea typeface="微软雅黑" panose="020B0503020204020204" pitchFamily="34" charset="-122"/>
                </a:rPr>
                <a:t>文本</a:t>
              </a:r>
            </a:p>
          </p:txBody>
        </p:sp>
      </p:grpSp>
      <p:grpSp>
        <p:nvGrpSpPr>
          <p:cNvPr id="122" name="组合 121"/>
          <p:cNvGrpSpPr/>
          <p:nvPr/>
        </p:nvGrpSpPr>
        <p:grpSpPr>
          <a:xfrm>
            <a:off x="4682305" y="2405273"/>
            <a:ext cx="1140987" cy="1140987"/>
            <a:chOff x="5015589" y="2260119"/>
            <a:chExt cx="1140987" cy="1140987"/>
          </a:xfrm>
        </p:grpSpPr>
        <p:sp>
          <p:nvSpPr>
            <p:cNvPr id="123" name="椭圆 122"/>
            <p:cNvSpPr/>
            <p:nvPr/>
          </p:nvSpPr>
          <p:spPr>
            <a:xfrm>
              <a:off x="5015589" y="2260119"/>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文本框 28"/>
            <p:cNvSpPr txBox="1"/>
            <p:nvPr/>
          </p:nvSpPr>
          <p:spPr>
            <a:xfrm>
              <a:off x="5074408" y="2666179"/>
              <a:ext cx="1023348" cy="400110"/>
            </a:xfrm>
            <a:prstGeom prst="rect">
              <a:avLst/>
            </a:prstGeom>
            <a:noFill/>
          </p:spPr>
          <p:txBody>
            <a:bodyPr wrap="square" rtlCol="0">
              <a:spAutoFit/>
            </a:bodyPr>
            <a:lstStyle/>
            <a:p>
              <a:pPr algn="ctr"/>
              <a:r>
                <a:rPr lang="zh-CN" altLang="en-US" sz="2000" b="1" dirty="0">
                  <a:solidFill>
                    <a:srgbClr val="E87071"/>
                  </a:solidFill>
                  <a:latin typeface="微软雅黑" panose="020B0503020204020204" pitchFamily="34" charset="-122"/>
                  <a:ea typeface="微软雅黑" panose="020B0503020204020204" pitchFamily="34" charset="-122"/>
                </a:rPr>
                <a:t>文本</a:t>
              </a:r>
            </a:p>
          </p:txBody>
        </p:sp>
      </p:grpSp>
      <p:grpSp>
        <p:nvGrpSpPr>
          <p:cNvPr id="125" name="组合 124"/>
          <p:cNvGrpSpPr/>
          <p:nvPr/>
        </p:nvGrpSpPr>
        <p:grpSpPr>
          <a:xfrm>
            <a:off x="1573632" y="4200066"/>
            <a:ext cx="1140987" cy="1140987"/>
            <a:chOff x="1906916" y="4054912"/>
            <a:chExt cx="1140987" cy="1140987"/>
          </a:xfrm>
        </p:grpSpPr>
        <p:sp>
          <p:nvSpPr>
            <p:cNvPr id="126" name="椭圆 125"/>
            <p:cNvSpPr/>
            <p:nvPr/>
          </p:nvSpPr>
          <p:spPr>
            <a:xfrm>
              <a:off x="1906916" y="4054912"/>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文本框 29"/>
            <p:cNvSpPr txBox="1"/>
            <p:nvPr/>
          </p:nvSpPr>
          <p:spPr>
            <a:xfrm>
              <a:off x="1967405" y="4445263"/>
              <a:ext cx="1023348" cy="400110"/>
            </a:xfrm>
            <a:prstGeom prst="rect">
              <a:avLst/>
            </a:prstGeom>
            <a:noFill/>
          </p:spPr>
          <p:txBody>
            <a:bodyPr wrap="square" rtlCol="0">
              <a:spAutoFit/>
            </a:bodyPr>
            <a:lstStyle/>
            <a:p>
              <a:pPr algn="ctr"/>
              <a:r>
                <a:rPr lang="zh-CN" altLang="en-US" sz="2000" b="1" dirty="0">
                  <a:solidFill>
                    <a:srgbClr val="C65885"/>
                  </a:solidFill>
                  <a:latin typeface="微软雅黑" panose="020B0503020204020204" pitchFamily="34" charset="-122"/>
                  <a:ea typeface="微软雅黑" panose="020B0503020204020204" pitchFamily="34" charset="-122"/>
                </a:rPr>
                <a:t>文本</a:t>
              </a:r>
            </a:p>
          </p:txBody>
        </p:sp>
      </p:grpSp>
      <p:grpSp>
        <p:nvGrpSpPr>
          <p:cNvPr id="128" name="组合 127"/>
          <p:cNvGrpSpPr/>
          <p:nvPr/>
        </p:nvGrpSpPr>
        <p:grpSpPr>
          <a:xfrm>
            <a:off x="4682305" y="4200066"/>
            <a:ext cx="1140987" cy="1140987"/>
            <a:chOff x="5015589" y="4054912"/>
            <a:chExt cx="1140987" cy="1140987"/>
          </a:xfrm>
        </p:grpSpPr>
        <p:sp>
          <p:nvSpPr>
            <p:cNvPr id="129" name="椭圆 128"/>
            <p:cNvSpPr/>
            <p:nvPr/>
          </p:nvSpPr>
          <p:spPr>
            <a:xfrm>
              <a:off x="5015589" y="4054912"/>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文本框 30"/>
            <p:cNvSpPr txBox="1"/>
            <p:nvPr/>
          </p:nvSpPr>
          <p:spPr>
            <a:xfrm>
              <a:off x="5076078" y="4465496"/>
              <a:ext cx="1023348" cy="400110"/>
            </a:xfrm>
            <a:prstGeom prst="rect">
              <a:avLst/>
            </a:prstGeom>
            <a:noFill/>
          </p:spPr>
          <p:txBody>
            <a:bodyPr wrap="square" rtlCol="0">
              <a:spAutoFit/>
            </a:bodyPr>
            <a:lstStyle/>
            <a:p>
              <a:pPr algn="ctr"/>
              <a:r>
                <a:rPr lang="zh-CN" altLang="en-US" sz="2000" b="1" dirty="0">
                  <a:solidFill>
                    <a:srgbClr val="663A77"/>
                  </a:solidFill>
                  <a:latin typeface="微软雅黑" panose="020B0503020204020204" pitchFamily="34" charset="-122"/>
                  <a:ea typeface="微软雅黑" panose="020B0503020204020204" pitchFamily="34" charset="-122"/>
                </a:rPr>
                <a:t>文本</a:t>
              </a:r>
            </a:p>
          </p:txBody>
        </p:sp>
      </p:grpSp>
      <p:grpSp>
        <p:nvGrpSpPr>
          <p:cNvPr id="131" name="组合 130"/>
          <p:cNvGrpSpPr/>
          <p:nvPr/>
        </p:nvGrpSpPr>
        <p:grpSpPr>
          <a:xfrm>
            <a:off x="3127968" y="5097463"/>
            <a:ext cx="1140987" cy="1140987"/>
            <a:chOff x="3461252" y="4952309"/>
            <a:chExt cx="1140987" cy="1140987"/>
          </a:xfrm>
        </p:grpSpPr>
        <p:sp>
          <p:nvSpPr>
            <p:cNvPr id="132" name="椭圆 131"/>
            <p:cNvSpPr/>
            <p:nvPr/>
          </p:nvSpPr>
          <p:spPr>
            <a:xfrm>
              <a:off x="3461252" y="4952309"/>
              <a:ext cx="1140987" cy="114098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203200" dist="889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文本框 31"/>
            <p:cNvSpPr txBox="1"/>
            <p:nvPr/>
          </p:nvSpPr>
          <p:spPr>
            <a:xfrm>
              <a:off x="3520071" y="5336925"/>
              <a:ext cx="1023348" cy="400110"/>
            </a:xfrm>
            <a:prstGeom prst="rect">
              <a:avLst/>
            </a:prstGeom>
            <a:noFill/>
          </p:spPr>
          <p:txBody>
            <a:bodyPr wrap="square" rtlCol="0">
              <a:spAutoFit/>
            </a:bodyPr>
            <a:lstStyle/>
            <a:p>
              <a:pPr algn="ctr"/>
              <a:r>
                <a:rPr lang="zh-CN" altLang="en-US" sz="2000" b="1" dirty="0">
                  <a:solidFill>
                    <a:srgbClr val="01ACBE"/>
                  </a:solidFill>
                  <a:latin typeface="微软雅黑" panose="020B0503020204020204" pitchFamily="34" charset="-122"/>
                  <a:ea typeface="微软雅黑" panose="020B0503020204020204" pitchFamily="34" charset="-122"/>
                </a:rPr>
                <a:t>文本</a:t>
              </a:r>
            </a:p>
          </p:txBody>
        </p:sp>
      </p:grpSp>
      <p:sp>
        <p:nvSpPr>
          <p:cNvPr id="134" name="文本框 39"/>
          <p:cNvSpPr txBox="1"/>
          <p:nvPr/>
        </p:nvSpPr>
        <p:spPr>
          <a:xfrm>
            <a:off x="6700830" y="2420888"/>
            <a:ext cx="4450004" cy="584775"/>
          </a:xfrm>
          <a:prstGeom prst="rect">
            <a:avLst/>
          </a:prstGeom>
          <a:noFill/>
        </p:spPr>
        <p:txBody>
          <a:bodyPr wrap="square" rtlCol="0">
            <a:spAutoFit/>
          </a:bodyPr>
          <a:lstStyle/>
          <a:p>
            <a:r>
              <a:rPr lang="zh-CN" altLang="en-US" sz="3200" dirty="0">
                <a:solidFill>
                  <a:schemeClr val="accent2"/>
                </a:solidFill>
                <a:latin typeface="+mj-ea"/>
                <a:ea typeface="+mj-ea"/>
                <a:sym typeface="Arial" panose="020B0604020202020204" pitchFamily="34" charset="0"/>
              </a:rPr>
              <a:t>在此添加重要文本</a:t>
            </a:r>
          </a:p>
        </p:txBody>
      </p:sp>
      <p:cxnSp>
        <p:nvCxnSpPr>
          <p:cNvPr id="135" name="直接连接符 134"/>
          <p:cNvCxnSpPr/>
          <p:nvPr/>
        </p:nvCxnSpPr>
        <p:spPr>
          <a:xfrm>
            <a:off x="6815246" y="2970024"/>
            <a:ext cx="4176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6" name="文本框 41"/>
          <p:cNvSpPr txBox="1"/>
          <p:nvPr/>
        </p:nvSpPr>
        <p:spPr>
          <a:xfrm>
            <a:off x="6691323" y="3008533"/>
            <a:ext cx="4459511" cy="2613023"/>
          </a:xfrm>
          <a:prstGeom prst="rect">
            <a:avLst/>
          </a:prstGeom>
          <a:noFill/>
        </p:spPr>
        <p:txBody>
          <a:bodyPr wrap="square" rtlCol="0">
            <a:spAutoFit/>
          </a:bodyPr>
          <a:lstStyle/>
          <a:p>
            <a:pPr algn="just">
              <a:lnSpc>
                <a:spcPct val="130000"/>
              </a:lnSpc>
            </a:pPr>
            <a:r>
              <a:rPr lang="zh-CN" altLang="en-US"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点击添加文字说明或复制文本粘贴自此内容要言简意赅点击添加文字说明或复制文本粘贴自此内容要言简意赅点击添加文字说明或复制文本粘贴自此内容要言简意赅点击添加文字说明或复制文本粘贴自此内容要言简意赅点击添加文字说明或复制文本粘贴自此内容要言简意赅</a:t>
            </a:r>
            <a:endParaRPr lang="en-US" altLang="zh-CN"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41" name="组合 140"/>
          <p:cNvGrpSpPr/>
          <p:nvPr/>
        </p:nvGrpSpPr>
        <p:grpSpPr>
          <a:xfrm>
            <a:off x="2717098" y="2891799"/>
            <a:ext cx="1962727" cy="1962727"/>
            <a:chOff x="2717098" y="2891799"/>
            <a:chExt cx="1962727" cy="1962727"/>
          </a:xfrm>
        </p:grpSpPr>
        <p:sp>
          <p:nvSpPr>
            <p:cNvPr id="115" name="椭圆 114"/>
            <p:cNvSpPr/>
            <p:nvPr/>
          </p:nvSpPr>
          <p:spPr>
            <a:xfrm>
              <a:off x="2717098" y="2891799"/>
              <a:ext cx="1962727" cy="1962727"/>
            </a:xfrm>
            <a:prstGeom prst="ellipse">
              <a:avLst/>
            </a:prstGeom>
            <a:gradFill flip="none" rotWithShape="1">
              <a:gsLst>
                <a:gs pos="100000">
                  <a:schemeClr val="bg1"/>
                </a:gs>
                <a:gs pos="0">
                  <a:srgbClr val="E4E4E4"/>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TextBox 138"/>
            <p:cNvSpPr txBox="1"/>
            <p:nvPr/>
          </p:nvSpPr>
          <p:spPr>
            <a:xfrm>
              <a:off x="2982495" y="3580774"/>
              <a:ext cx="1415772" cy="584775"/>
            </a:xfrm>
            <a:prstGeom prst="rect">
              <a:avLst/>
            </a:prstGeom>
            <a:noFill/>
          </p:spPr>
          <p:txBody>
            <a:bodyPr wrap="none" rtlCol="0">
              <a:spAutoFit/>
            </a:bodyPr>
            <a:lstStyle/>
            <a:p>
              <a:r>
                <a:rPr lang="zh-CN" altLang="en-US" sz="3200" b="1" dirty="0">
                  <a:solidFill>
                    <a:schemeClr val="tx1">
                      <a:lumMod val="65000"/>
                      <a:lumOff val="35000"/>
                    </a:schemeClr>
                  </a:solidFill>
                </a:rPr>
                <a:t>关键字</a:t>
              </a:r>
            </a:p>
          </p:txBody>
        </p:sp>
      </p:grpSp>
    </p:spTree>
    <p:extLst>
      <p:ext uri="{BB962C8B-B14F-4D97-AF65-F5344CB8AC3E}">
        <p14:creationId xmlns:p14="http://schemas.microsoft.com/office/powerpoint/2010/main" val="3818505121"/>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 calcmode="lin" valueType="num">
                                      <p:cBhvr>
                                        <p:cTn id="11" dur="500" fill="hold"/>
                                        <p:tgtEl>
                                          <p:spTgt spid="141"/>
                                        </p:tgtEl>
                                        <p:attrNameLst>
                                          <p:attrName>ppt_w</p:attrName>
                                        </p:attrNameLst>
                                      </p:cBhvr>
                                      <p:tavLst>
                                        <p:tav tm="0">
                                          <p:val>
                                            <p:fltVal val="0"/>
                                          </p:val>
                                        </p:tav>
                                        <p:tav tm="100000">
                                          <p:val>
                                            <p:strVal val="#ppt_w"/>
                                          </p:val>
                                        </p:tav>
                                      </p:tavLst>
                                    </p:anim>
                                    <p:anim calcmode="lin" valueType="num">
                                      <p:cBhvr>
                                        <p:cTn id="12" dur="500" fill="hold"/>
                                        <p:tgtEl>
                                          <p:spTgt spid="141"/>
                                        </p:tgtEl>
                                        <p:attrNameLst>
                                          <p:attrName>ppt_h</p:attrName>
                                        </p:attrNameLst>
                                      </p:cBhvr>
                                      <p:tavLst>
                                        <p:tav tm="0">
                                          <p:val>
                                            <p:fltVal val="0"/>
                                          </p:val>
                                        </p:tav>
                                        <p:tav tm="100000">
                                          <p:val>
                                            <p:strVal val="#ppt_h"/>
                                          </p:val>
                                        </p:tav>
                                      </p:tavLst>
                                    </p:anim>
                                    <p:animEffect transition="in" filter="fade">
                                      <p:cBhvr>
                                        <p:cTn id="13" dur="500"/>
                                        <p:tgtEl>
                                          <p:spTgt spid="14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8"/>
                                        </p:tgtEl>
                                        <p:attrNameLst>
                                          <p:attrName>style.visibility</p:attrName>
                                        </p:attrNameLst>
                                      </p:cBhvr>
                                      <p:to>
                                        <p:strVal val="visible"/>
                                      </p:to>
                                    </p:set>
                                    <p:anim calcmode="lin" valueType="num">
                                      <p:cBhvr>
                                        <p:cTn id="17" dur="1000" fill="hold"/>
                                        <p:tgtEl>
                                          <p:spTgt spid="108"/>
                                        </p:tgtEl>
                                        <p:attrNameLst>
                                          <p:attrName>ppt_w</p:attrName>
                                        </p:attrNameLst>
                                      </p:cBhvr>
                                      <p:tavLst>
                                        <p:tav tm="0">
                                          <p:val>
                                            <p:fltVal val="0"/>
                                          </p:val>
                                        </p:tav>
                                        <p:tav tm="100000">
                                          <p:val>
                                            <p:strVal val="#ppt_w"/>
                                          </p:val>
                                        </p:tav>
                                      </p:tavLst>
                                    </p:anim>
                                    <p:anim calcmode="lin" valueType="num">
                                      <p:cBhvr>
                                        <p:cTn id="18" dur="1000" fill="hold"/>
                                        <p:tgtEl>
                                          <p:spTgt spid="108"/>
                                        </p:tgtEl>
                                        <p:attrNameLst>
                                          <p:attrName>ppt_h</p:attrName>
                                        </p:attrNameLst>
                                      </p:cBhvr>
                                      <p:tavLst>
                                        <p:tav tm="0">
                                          <p:val>
                                            <p:fltVal val="0"/>
                                          </p:val>
                                        </p:tav>
                                        <p:tav tm="100000">
                                          <p:val>
                                            <p:strVal val="#ppt_h"/>
                                          </p:val>
                                        </p:tav>
                                      </p:tavLst>
                                    </p:anim>
                                    <p:animEffect transition="in" filter="fade">
                                      <p:cBhvr>
                                        <p:cTn id="19" dur="1000"/>
                                        <p:tgtEl>
                                          <p:spTgt spid="108"/>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6"/>
                                        </p:tgtEl>
                                        <p:attrNameLst>
                                          <p:attrName>style.visibility</p:attrName>
                                        </p:attrNameLst>
                                      </p:cBhvr>
                                      <p:to>
                                        <p:strVal val="visible"/>
                                      </p:to>
                                    </p:set>
                                    <p:anim calcmode="lin" valueType="num">
                                      <p:cBhvr>
                                        <p:cTn id="23" dur="750" fill="hold"/>
                                        <p:tgtEl>
                                          <p:spTgt spid="116"/>
                                        </p:tgtEl>
                                        <p:attrNameLst>
                                          <p:attrName>ppt_w</p:attrName>
                                        </p:attrNameLst>
                                      </p:cBhvr>
                                      <p:tavLst>
                                        <p:tav tm="0">
                                          <p:val>
                                            <p:fltVal val="0"/>
                                          </p:val>
                                        </p:tav>
                                        <p:tav tm="100000">
                                          <p:val>
                                            <p:strVal val="#ppt_w"/>
                                          </p:val>
                                        </p:tav>
                                      </p:tavLst>
                                    </p:anim>
                                    <p:anim calcmode="lin" valueType="num">
                                      <p:cBhvr>
                                        <p:cTn id="24" dur="750" fill="hold"/>
                                        <p:tgtEl>
                                          <p:spTgt spid="116"/>
                                        </p:tgtEl>
                                        <p:attrNameLst>
                                          <p:attrName>ppt_h</p:attrName>
                                        </p:attrNameLst>
                                      </p:cBhvr>
                                      <p:tavLst>
                                        <p:tav tm="0">
                                          <p:val>
                                            <p:fltVal val="0"/>
                                          </p:val>
                                        </p:tav>
                                        <p:tav tm="100000">
                                          <p:val>
                                            <p:strVal val="#ppt_h"/>
                                          </p:val>
                                        </p:tav>
                                      </p:tavLst>
                                    </p:anim>
                                    <p:anim calcmode="lin" valueType="num">
                                      <p:cBhvr>
                                        <p:cTn id="25" dur="750" fill="hold"/>
                                        <p:tgtEl>
                                          <p:spTgt spid="116"/>
                                        </p:tgtEl>
                                        <p:attrNameLst>
                                          <p:attrName>style.rotation</p:attrName>
                                        </p:attrNameLst>
                                      </p:cBhvr>
                                      <p:tavLst>
                                        <p:tav tm="0">
                                          <p:val>
                                            <p:fltVal val="360"/>
                                          </p:val>
                                        </p:tav>
                                        <p:tav tm="100000">
                                          <p:val>
                                            <p:fltVal val="0"/>
                                          </p:val>
                                        </p:tav>
                                      </p:tavLst>
                                    </p:anim>
                                    <p:animEffect transition="in" filter="fade">
                                      <p:cBhvr>
                                        <p:cTn id="26" dur="750"/>
                                        <p:tgtEl>
                                          <p:spTgt spid="116"/>
                                        </p:tgtEl>
                                      </p:cBhvr>
                                    </p:animEffect>
                                  </p:childTnLst>
                                </p:cTn>
                              </p:par>
                              <p:par>
                                <p:cTn id="27" presetID="49" presetClass="entr" presetSubtype="0" decel="100000" fill="hold" nodeType="with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750" fill="hold"/>
                                        <p:tgtEl>
                                          <p:spTgt spid="119"/>
                                        </p:tgtEl>
                                        <p:attrNameLst>
                                          <p:attrName>ppt_w</p:attrName>
                                        </p:attrNameLst>
                                      </p:cBhvr>
                                      <p:tavLst>
                                        <p:tav tm="0">
                                          <p:val>
                                            <p:fltVal val="0"/>
                                          </p:val>
                                        </p:tav>
                                        <p:tav tm="100000">
                                          <p:val>
                                            <p:strVal val="#ppt_w"/>
                                          </p:val>
                                        </p:tav>
                                      </p:tavLst>
                                    </p:anim>
                                    <p:anim calcmode="lin" valueType="num">
                                      <p:cBhvr>
                                        <p:cTn id="30" dur="750" fill="hold"/>
                                        <p:tgtEl>
                                          <p:spTgt spid="119"/>
                                        </p:tgtEl>
                                        <p:attrNameLst>
                                          <p:attrName>ppt_h</p:attrName>
                                        </p:attrNameLst>
                                      </p:cBhvr>
                                      <p:tavLst>
                                        <p:tav tm="0">
                                          <p:val>
                                            <p:fltVal val="0"/>
                                          </p:val>
                                        </p:tav>
                                        <p:tav tm="100000">
                                          <p:val>
                                            <p:strVal val="#ppt_h"/>
                                          </p:val>
                                        </p:tav>
                                      </p:tavLst>
                                    </p:anim>
                                    <p:anim calcmode="lin" valueType="num">
                                      <p:cBhvr>
                                        <p:cTn id="31" dur="750" fill="hold"/>
                                        <p:tgtEl>
                                          <p:spTgt spid="119"/>
                                        </p:tgtEl>
                                        <p:attrNameLst>
                                          <p:attrName>style.rotation</p:attrName>
                                        </p:attrNameLst>
                                      </p:cBhvr>
                                      <p:tavLst>
                                        <p:tav tm="0">
                                          <p:val>
                                            <p:fltVal val="360"/>
                                          </p:val>
                                        </p:tav>
                                        <p:tav tm="100000">
                                          <p:val>
                                            <p:fltVal val="0"/>
                                          </p:val>
                                        </p:tav>
                                      </p:tavLst>
                                    </p:anim>
                                    <p:animEffect transition="in" filter="fade">
                                      <p:cBhvr>
                                        <p:cTn id="32" dur="750"/>
                                        <p:tgtEl>
                                          <p:spTgt spid="119"/>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anim calcmode="lin" valueType="num">
                                      <p:cBhvr>
                                        <p:cTn id="35" dur="750" fill="hold"/>
                                        <p:tgtEl>
                                          <p:spTgt spid="122"/>
                                        </p:tgtEl>
                                        <p:attrNameLst>
                                          <p:attrName>ppt_w</p:attrName>
                                        </p:attrNameLst>
                                      </p:cBhvr>
                                      <p:tavLst>
                                        <p:tav tm="0">
                                          <p:val>
                                            <p:fltVal val="0"/>
                                          </p:val>
                                        </p:tav>
                                        <p:tav tm="100000">
                                          <p:val>
                                            <p:strVal val="#ppt_w"/>
                                          </p:val>
                                        </p:tav>
                                      </p:tavLst>
                                    </p:anim>
                                    <p:anim calcmode="lin" valueType="num">
                                      <p:cBhvr>
                                        <p:cTn id="36" dur="750" fill="hold"/>
                                        <p:tgtEl>
                                          <p:spTgt spid="122"/>
                                        </p:tgtEl>
                                        <p:attrNameLst>
                                          <p:attrName>ppt_h</p:attrName>
                                        </p:attrNameLst>
                                      </p:cBhvr>
                                      <p:tavLst>
                                        <p:tav tm="0">
                                          <p:val>
                                            <p:fltVal val="0"/>
                                          </p:val>
                                        </p:tav>
                                        <p:tav tm="100000">
                                          <p:val>
                                            <p:strVal val="#ppt_h"/>
                                          </p:val>
                                        </p:tav>
                                      </p:tavLst>
                                    </p:anim>
                                    <p:anim calcmode="lin" valueType="num">
                                      <p:cBhvr>
                                        <p:cTn id="37" dur="750" fill="hold"/>
                                        <p:tgtEl>
                                          <p:spTgt spid="122"/>
                                        </p:tgtEl>
                                        <p:attrNameLst>
                                          <p:attrName>style.rotation</p:attrName>
                                        </p:attrNameLst>
                                      </p:cBhvr>
                                      <p:tavLst>
                                        <p:tav tm="0">
                                          <p:val>
                                            <p:fltVal val="360"/>
                                          </p:val>
                                        </p:tav>
                                        <p:tav tm="100000">
                                          <p:val>
                                            <p:fltVal val="0"/>
                                          </p:val>
                                        </p:tav>
                                      </p:tavLst>
                                    </p:anim>
                                    <p:animEffect transition="in" filter="fade">
                                      <p:cBhvr>
                                        <p:cTn id="38" dur="750"/>
                                        <p:tgtEl>
                                          <p:spTgt spid="122"/>
                                        </p:tgtEl>
                                      </p:cBhvr>
                                    </p:animEffect>
                                  </p:childTnLst>
                                </p:cTn>
                              </p:par>
                              <p:par>
                                <p:cTn id="39" presetID="49" presetClass="entr" presetSubtype="0" decel="100000" fill="hold" nodeType="withEffect">
                                  <p:stCondLst>
                                    <p:cond delay="0"/>
                                  </p:stCondLst>
                                  <p:childTnLst>
                                    <p:set>
                                      <p:cBhvr>
                                        <p:cTn id="40" dur="1" fill="hold">
                                          <p:stCondLst>
                                            <p:cond delay="0"/>
                                          </p:stCondLst>
                                        </p:cTn>
                                        <p:tgtEl>
                                          <p:spTgt spid="128"/>
                                        </p:tgtEl>
                                        <p:attrNameLst>
                                          <p:attrName>style.visibility</p:attrName>
                                        </p:attrNameLst>
                                      </p:cBhvr>
                                      <p:to>
                                        <p:strVal val="visible"/>
                                      </p:to>
                                    </p:set>
                                    <p:anim calcmode="lin" valueType="num">
                                      <p:cBhvr>
                                        <p:cTn id="41" dur="750" fill="hold"/>
                                        <p:tgtEl>
                                          <p:spTgt spid="128"/>
                                        </p:tgtEl>
                                        <p:attrNameLst>
                                          <p:attrName>ppt_w</p:attrName>
                                        </p:attrNameLst>
                                      </p:cBhvr>
                                      <p:tavLst>
                                        <p:tav tm="0">
                                          <p:val>
                                            <p:fltVal val="0"/>
                                          </p:val>
                                        </p:tav>
                                        <p:tav tm="100000">
                                          <p:val>
                                            <p:strVal val="#ppt_w"/>
                                          </p:val>
                                        </p:tav>
                                      </p:tavLst>
                                    </p:anim>
                                    <p:anim calcmode="lin" valueType="num">
                                      <p:cBhvr>
                                        <p:cTn id="42" dur="750" fill="hold"/>
                                        <p:tgtEl>
                                          <p:spTgt spid="128"/>
                                        </p:tgtEl>
                                        <p:attrNameLst>
                                          <p:attrName>ppt_h</p:attrName>
                                        </p:attrNameLst>
                                      </p:cBhvr>
                                      <p:tavLst>
                                        <p:tav tm="0">
                                          <p:val>
                                            <p:fltVal val="0"/>
                                          </p:val>
                                        </p:tav>
                                        <p:tav tm="100000">
                                          <p:val>
                                            <p:strVal val="#ppt_h"/>
                                          </p:val>
                                        </p:tav>
                                      </p:tavLst>
                                    </p:anim>
                                    <p:anim calcmode="lin" valueType="num">
                                      <p:cBhvr>
                                        <p:cTn id="43" dur="750" fill="hold"/>
                                        <p:tgtEl>
                                          <p:spTgt spid="128"/>
                                        </p:tgtEl>
                                        <p:attrNameLst>
                                          <p:attrName>style.rotation</p:attrName>
                                        </p:attrNameLst>
                                      </p:cBhvr>
                                      <p:tavLst>
                                        <p:tav tm="0">
                                          <p:val>
                                            <p:fltVal val="360"/>
                                          </p:val>
                                        </p:tav>
                                        <p:tav tm="100000">
                                          <p:val>
                                            <p:fltVal val="0"/>
                                          </p:val>
                                        </p:tav>
                                      </p:tavLst>
                                    </p:anim>
                                    <p:animEffect transition="in" filter="fade">
                                      <p:cBhvr>
                                        <p:cTn id="44" dur="750"/>
                                        <p:tgtEl>
                                          <p:spTgt spid="128"/>
                                        </p:tgtEl>
                                      </p:cBhvr>
                                    </p:animEffect>
                                  </p:childTnLst>
                                </p:cTn>
                              </p:par>
                              <p:par>
                                <p:cTn id="45" presetID="49" presetClass="entr" presetSubtype="0" decel="100000" fill="hold" nodeType="withEffect">
                                  <p:stCondLst>
                                    <p:cond delay="0"/>
                                  </p:stCondLst>
                                  <p:childTnLst>
                                    <p:set>
                                      <p:cBhvr>
                                        <p:cTn id="46" dur="1" fill="hold">
                                          <p:stCondLst>
                                            <p:cond delay="0"/>
                                          </p:stCondLst>
                                        </p:cTn>
                                        <p:tgtEl>
                                          <p:spTgt spid="131"/>
                                        </p:tgtEl>
                                        <p:attrNameLst>
                                          <p:attrName>style.visibility</p:attrName>
                                        </p:attrNameLst>
                                      </p:cBhvr>
                                      <p:to>
                                        <p:strVal val="visible"/>
                                      </p:to>
                                    </p:set>
                                    <p:anim calcmode="lin" valueType="num">
                                      <p:cBhvr>
                                        <p:cTn id="47" dur="750" fill="hold"/>
                                        <p:tgtEl>
                                          <p:spTgt spid="131"/>
                                        </p:tgtEl>
                                        <p:attrNameLst>
                                          <p:attrName>ppt_w</p:attrName>
                                        </p:attrNameLst>
                                      </p:cBhvr>
                                      <p:tavLst>
                                        <p:tav tm="0">
                                          <p:val>
                                            <p:fltVal val="0"/>
                                          </p:val>
                                        </p:tav>
                                        <p:tav tm="100000">
                                          <p:val>
                                            <p:strVal val="#ppt_w"/>
                                          </p:val>
                                        </p:tav>
                                      </p:tavLst>
                                    </p:anim>
                                    <p:anim calcmode="lin" valueType="num">
                                      <p:cBhvr>
                                        <p:cTn id="48" dur="750" fill="hold"/>
                                        <p:tgtEl>
                                          <p:spTgt spid="131"/>
                                        </p:tgtEl>
                                        <p:attrNameLst>
                                          <p:attrName>ppt_h</p:attrName>
                                        </p:attrNameLst>
                                      </p:cBhvr>
                                      <p:tavLst>
                                        <p:tav tm="0">
                                          <p:val>
                                            <p:fltVal val="0"/>
                                          </p:val>
                                        </p:tav>
                                        <p:tav tm="100000">
                                          <p:val>
                                            <p:strVal val="#ppt_h"/>
                                          </p:val>
                                        </p:tav>
                                      </p:tavLst>
                                    </p:anim>
                                    <p:anim calcmode="lin" valueType="num">
                                      <p:cBhvr>
                                        <p:cTn id="49" dur="750" fill="hold"/>
                                        <p:tgtEl>
                                          <p:spTgt spid="131"/>
                                        </p:tgtEl>
                                        <p:attrNameLst>
                                          <p:attrName>style.rotation</p:attrName>
                                        </p:attrNameLst>
                                      </p:cBhvr>
                                      <p:tavLst>
                                        <p:tav tm="0">
                                          <p:val>
                                            <p:fltVal val="360"/>
                                          </p:val>
                                        </p:tav>
                                        <p:tav tm="100000">
                                          <p:val>
                                            <p:fltVal val="0"/>
                                          </p:val>
                                        </p:tav>
                                      </p:tavLst>
                                    </p:anim>
                                    <p:animEffect transition="in" filter="fade">
                                      <p:cBhvr>
                                        <p:cTn id="50" dur="750"/>
                                        <p:tgtEl>
                                          <p:spTgt spid="131"/>
                                        </p:tgtEl>
                                      </p:cBhvr>
                                    </p:animEffect>
                                  </p:childTnLst>
                                </p:cTn>
                              </p:par>
                              <p:par>
                                <p:cTn id="51" presetID="49" presetClass="entr" presetSubtype="0" decel="100000" fill="hold" nodeType="withEffect">
                                  <p:stCondLst>
                                    <p:cond delay="0"/>
                                  </p:stCondLst>
                                  <p:childTnLst>
                                    <p:set>
                                      <p:cBhvr>
                                        <p:cTn id="52" dur="1" fill="hold">
                                          <p:stCondLst>
                                            <p:cond delay="0"/>
                                          </p:stCondLst>
                                        </p:cTn>
                                        <p:tgtEl>
                                          <p:spTgt spid="125"/>
                                        </p:tgtEl>
                                        <p:attrNameLst>
                                          <p:attrName>style.visibility</p:attrName>
                                        </p:attrNameLst>
                                      </p:cBhvr>
                                      <p:to>
                                        <p:strVal val="visible"/>
                                      </p:to>
                                    </p:set>
                                    <p:anim calcmode="lin" valueType="num">
                                      <p:cBhvr>
                                        <p:cTn id="53" dur="750" fill="hold"/>
                                        <p:tgtEl>
                                          <p:spTgt spid="125"/>
                                        </p:tgtEl>
                                        <p:attrNameLst>
                                          <p:attrName>ppt_w</p:attrName>
                                        </p:attrNameLst>
                                      </p:cBhvr>
                                      <p:tavLst>
                                        <p:tav tm="0">
                                          <p:val>
                                            <p:fltVal val="0"/>
                                          </p:val>
                                        </p:tav>
                                        <p:tav tm="100000">
                                          <p:val>
                                            <p:strVal val="#ppt_w"/>
                                          </p:val>
                                        </p:tav>
                                      </p:tavLst>
                                    </p:anim>
                                    <p:anim calcmode="lin" valueType="num">
                                      <p:cBhvr>
                                        <p:cTn id="54" dur="750" fill="hold"/>
                                        <p:tgtEl>
                                          <p:spTgt spid="125"/>
                                        </p:tgtEl>
                                        <p:attrNameLst>
                                          <p:attrName>ppt_h</p:attrName>
                                        </p:attrNameLst>
                                      </p:cBhvr>
                                      <p:tavLst>
                                        <p:tav tm="0">
                                          <p:val>
                                            <p:fltVal val="0"/>
                                          </p:val>
                                        </p:tav>
                                        <p:tav tm="100000">
                                          <p:val>
                                            <p:strVal val="#ppt_h"/>
                                          </p:val>
                                        </p:tav>
                                      </p:tavLst>
                                    </p:anim>
                                    <p:anim calcmode="lin" valueType="num">
                                      <p:cBhvr>
                                        <p:cTn id="55" dur="750" fill="hold"/>
                                        <p:tgtEl>
                                          <p:spTgt spid="125"/>
                                        </p:tgtEl>
                                        <p:attrNameLst>
                                          <p:attrName>style.rotation</p:attrName>
                                        </p:attrNameLst>
                                      </p:cBhvr>
                                      <p:tavLst>
                                        <p:tav tm="0">
                                          <p:val>
                                            <p:fltVal val="360"/>
                                          </p:val>
                                        </p:tav>
                                        <p:tav tm="100000">
                                          <p:val>
                                            <p:fltVal val="0"/>
                                          </p:val>
                                        </p:tav>
                                      </p:tavLst>
                                    </p:anim>
                                    <p:animEffect transition="in" filter="fade">
                                      <p:cBhvr>
                                        <p:cTn id="56" dur="750"/>
                                        <p:tgtEl>
                                          <p:spTgt spid="125"/>
                                        </p:tgtEl>
                                      </p:cBhvr>
                                    </p:animEffect>
                                  </p:childTnLst>
                                </p:cTn>
                              </p:par>
                            </p:childTnLst>
                          </p:cTn>
                        </p:par>
                        <p:par>
                          <p:cTn id="57" fill="hold">
                            <p:stCondLst>
                              <p:cond delay="2750"/>
                            </p:stCondLst>
                            <p:childTnLst>
                              <p:par>
                                <p:cTn id="58" presetID="55" presetClass="entr" presetSubtype="0" fill="hold" grpId="0" nodeType="afterEffect">
                                  <p:stCondLst>
                                    <p:cond delay="0"/>
                                  </p:stCondLst>
                                  <p:iterate type="lt">
                                    <p:tmPct val="10000"/>
                                  </p:iterate>
                                  <p:childTnLst>
                                    <p:set>
                                      <p:cBhvr>
                                        <p:cTn id="59" dur="1" fill="hold">
                                          <p:stCondLst>
                                            <p:cond delay="0"/>
                                          </p:stCondLst>
                                        </p:cTn>
                                        <p:tgtEl>
                                          <p:spTgt spid="134"/>
                                        </p:tgtEl>
                                        <p:attrNameLst>
                                          <p:attrName>style.visibility</p:attrName>
                                        </p:attrNameLst>
                                      </p:cBhvr>
                                      <p:to>
                                        <p:strVal val="visible"/>
                                      </p:to>
                                    </p:set>
                                    <p:anim calcmode="lin" valueType="num">
                                      <p:cBhvr>
                                        <p:cTn id="60" dur="750" fill="hold"/>
                                        <p:tgtEl>
                                          <p:spTgt spid="134"/>
                                        </p:tgtEl>
                                        <p:attrNameLst>
                                          <p:attrName>ppt_w</p:attrName>
                                        </p:attrNameLst>
                                      </p:cBhvr>
                                      <p:tavLst>
                                        <p:tav tm="0">
                                          <p:val>
                                            <p:strVal val="#ppt_w*0.70"/>
                                          </p:val>
                                        </p:tav>
                                        <p:tav tm="100000">
                                          <p:val>
                                            <p:strVal val="#ppt_w"/>
                                          </p:val>
                                        </p:tav>
                                      </p:tavLst>
                                    </p:anim>
                                    <p:anim calcmode="lin" valueType="num">
                                      <p:cBhvr>
                                        <p:cTn id="61" dur="750" fill="hold"/>
                                        <p:tgtEl>
                                          <p:spTgt spid="134"/>
                                        </p:tgtEl>
                                        <p:attrNameLst>
                                          <p:attrName>ppt_h</p:attrName>
                                        </p:attrNameLst>
                                      </p:cBhvr>
                                      <p:tavLst>
                                        <p:tav tm="0">
                                          <p:val>
                                            <p:strVal val="#ppt_h"/>
                                          </p:val>
                                        </p:tav>
                                        <p:tav tm="100000">
                                          <p:val>
                                            <p:strVal val="#ppt_h"/>
                                          </p:val>
                                        </p:tav>
                                      </p:tavLst>
                                    </p:anim>
                                    <p:animEffect transition="in" filter="fade">
                                      <p:cBhvr>
                                        <p:cTn id="62" dur="750"/>
                                        <p:tgtEl>
                                          <p:spTgt spid="134"/>
                                        </p:tgtEl>
                                      </p:cBhvr>
                                    </p:animEffect>
                                  </p:childTnLst>
                                </p:cTn>
                              </p:par>
                            </p:childTnLst>
                          </p:cTn>
                        </p:par>
                        <p:par>
                          <p:cTn id="63" fill="hold">
                            <p:stCondLst>
                              <p:cond delay="4025"/>
                            </p:stCondLst>
                            <p:childTnLst>
                              <p:par>
                                <p:cTn id="64" presetID="22" presetClass="entr" presetSubtype="8" fill="hold" nodeType="afterEffect">
                                  <p:stCondLst>
                                    <p:cond delay="0"/>
                                  </p:stCondLst>
                                  <p:childTnLst>
                                    <p:set>
                                      <p:cBhvr>
                                        <p:cTn id="65" dur="1" fill="hold">
                                          <p:stCondLst>
                                            <p:cond delay="0"/>
                                          </p:stCondLst>
                                        </p:cTn>
                                        <p:tgtEl>
                                          <p:spTgt spid="135"/>
                                        </p:tgtEl>
                                        <p:attrNameLst>
                                          <p:attrName>style.visibility</p:attrName>
                                        </p:attrNameLst>
                                      </p:cBhvr>
                                      <p:to>
                                        <p:strVal val="visible"/>
                                      </p:to>
                                    </p:set>
                                    <p:animEffect transition="in" filter="wipe(left)">
                                      <p:cBhvr>
                                        <p:cTn id="66" dur="500"/>
                                        <p:tgtEl>
                                          <p:spTgt spid="135"/>
                                        </p:tgtEl>
                                      </p:cBhvr>
                                    </p:animEffect>
                                  </p:childTnLst>
                                </p:cTn>
                              </p:par>
                            </p:childTnLst>
                          </p:cTn>
                        </p:par>
                        <p:par>
                          <p:cTn id="67" fill="hold">
                            <p:stCondLst>
                              <p:cond delay="4525"/>
                            </p:stCondLst>
                            <p:childTnLst>
                              <p:par>
                                <p:cTn id="68" presetID="56" presetClass="entr" presetSubtype="0" fill="hold" grpId="0" nodeType="afterEffect">
                                  <p:stCondLst>
                                    <p:cond delay="0"/>
                                  </p:stCondLst>
                                  <p:iterate type="lt">
                                    <p:tmPct val="10000"/>
                                  </p:iterate>
                                  <p:childTnLst>
                                    <p:set>
                                      <p:cBhvr>
                                        <p:cTn id="69" dur="1" fill="hold">
                                          <p:stCondLst>
                                            <p:cond delay="0"/>
                                          </p:stCondLst>
                                        </p:cTn>
                                        <p:tgtEl>
                                          <p:spTgt spid="136"/>
                                        </p:tgtEl>
                                        <p:attrNameLst>
                                          <p:attrName>style.visibility</p:attrName>
                                        </p:attrNameLst>
                                      </p:cBhvr>
                                      <p:to>
                                        <p:strVal val="visible"/>
                                      </p:to>
                                    </p:set>
                                    <p:anim by="(-#ppt_w*2)" calcmode="lin" valueType="num">
                                      <p:cBhvr rctx="PPT">
                                        <p:cTn id="70" dur="125" autoRev="1" fill="hold">
                                          <p:stCondLst>
                                            <p:cond delay="0"/>
                                          </p:stCondLst>
                                        </p:cTn>
                                        <p:tgtEl>
                                          <p:spTgt spid="136"/>
                                        </p:tgtEl>
                                        <p:attrNameLst>
                                          <p:attrName>ppt_w</p:attrName>
                                        </p:attrNameLst>
                                      </p:cBhvr>
                                    </p:anim>
                                    <p:anim by="(#ppt_w*0.50)" calcmode="lin" valueType="num">
                                      <p:cBhvr>
                                        <p:cTn id="71" dur="125" decel="50000" autoRev="1" fill="hold">
                                          <p:stCondLst>
                                            <p:cond delay="0"/>
                                          </p:stCondLst>
                                        </p:cTn>
                                        <p:tgtEl>
                                          <p:spTgt spid="136"/>
                                        </p:tgtEl>
                                        <p:attrNameLst>
                                          <p:attrName>ppt_x</p:attrName>
                                        </p:attrNameLst>
                                      </p:cBhvr>
                                    </p:anim>
                                    <p:anim from="(-#ppt_h/2)" to="(#ppt_y)" calcmode="lin" valueType="num">
                                      <p:cBhvr>
                                        <p:cTn id="72" dur="250" fill="hold">
                                          <p:stCondLst>
                                            <p:cond delay="0"/>
                                          </p:stCondLst>
                                        </p:cTn>
                                        <p:tgtEl>
                                          <p:spTgt spid="136"/>
                                        </p:tgtEl>
                                        <p:attrNameLst>
                                          <p:attrName>ppt_y</p:attrName>
                                        </p:attrNameLst>
                                      </p:cBhvr>
                                    </p:anim>
                                    <p:animRot by="21600000">
                                      <p:cBhvr>
                                        <p:cTn id="73" dur="250" fill="hold">
                                          <p:stCondLst>
                                            <p:cond delay="0"/>
                                          </p:stCondLst>
                                        </p:cTn>
                                        <p:tgtEl>
                                          <p:spTgt spid="1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4" grpId="0"/>
      <p:bldP spid="1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SubTitle_1"/>
          <p:cNvSpPr/>
          <p:nvPr>
            <p:custDataLst>
              <p:tags r:id="rId1"/>
            </p:custDataLst>
          </p:nvPr>
        </p:nvSpPr>
        <p:spPr>
          <a:xfrm>
            <a:off x="6232464" y="1877072"/>
            <a:ext cx="4007133" cy="932204"/>
          </a:xfrm>
          <a:prstGeom prst="rect">
            <a:avLst/>
          </a:prstGeom>
        </p:spPr>
        <p:txBody>
          <a:bodyPr anchor="ctr">
            <a:noAutofit/>
          </a:bodyPr>
          <a:lstStyle/>
          <a:p>
            <a:pPr>
              <a:lnSpc>
                <a:spcPct val="120000"/>
              </a:lnSpc>
            </a:pPr>
            <a:r>
              <a:rPr lang="zh-CN" altLang="en-US" dirty="0">
                <a:solidFill>
                  <a:srgbClr val="525252"/>
                </a:solidFill>
              </a:rPr>
              <a:t>点击添加文字说明或复制文本粘贴自此内容要言简意赅点击添加文字说明。</a:t>
            </a:r>
          </a:p>
        </p:txBody>
      </p:sp>
      <p:sp>
        <p:nvSpPr>
          <p:cNvPr id="3" name="MH_Other_1"/>
          <p:cNvSpPr>
            <a:spLocks/>
          </p:cNvSpPr>
          <p:nvPr>
            <p:custDataLst>
              <p:tags r:id="rId2"/>
            </p:custDataLst>
          </p:nvPr>
        </p:nvSpPr>
        <p:spPr bwMode="auto">
          <a:xfrm>
            <a:off x="5346922" y="1689746"/>
            <a:ext cx="782638" cy="923925"/>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1"/>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 name="MH_SubTitle_2"/>
          <p:cNvSpPr/>
          <p:nvPr>
            <p:custDataLst>
              <p:tags r:id="rId3"/>
            </p:custDataLst>
          </p:nvPr>
        </p:nvSpPr>
        <p:spPr>
          <a:xfrm flipH="1">
            <a:off x="6309291" y="3361384"/>
            <a:ext cx="3977222" cy="932204"/>
          </a:xfrm>
          <a:prstGeom prst="rect">
            <a:avLst/>
          </a:prstGeom>
        </p:spPr>
        <p:txBody>
          <a:bodyPr anchor="ctr">
            <a:noAutofit/>
          </a:bodyPr>
          <a:lstStyle/>
          <a:p>
            <a:pPr>
              <a:lnSpc>
                <a:spcPct val="120000"/>
              </a:lnSpc>
            </a:pPr>
            <a:r>
              <a:rPr lang="zh-CN" altLang="en-US" dirty="0">
                <a:solidFill>
                  <a:srgbClr val="525252"/>
                </a:solidFill>
              </a:rPr>
              <a:t>点击添加文字说明或复制文本粘贴自此内容要言简意赅点击添加文字说明。</a:t>
            </a:r>
          </a:p>
        </p:txBody>
      </p:sp>
      <p:sp>
        <p:nvSpPr>
          <p:cNvPr id="5" name="MH_Other_2"/>
          <p:cNvSpPr>
            <a:spLocks/>
          </p:cNvSpPr>
          <p:nvPr>
            <p:custDataLst>
              <p:tags r:id="rId4"/>
            </p:custDataLst>
          </p:nvPr>
        </p:nvSpPr>
        <p:spPr bwMode="auto">
          <a:xfrm flipH="1">
            <a:off x="10239597" y="3174058"/>
            <a:ext cx="784225" cy="923925"/>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3"/>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MH_SubTitle_3"/>
          <p:cNvSpPr/>
          <p:nvPr>
            <p:custDataLst>
              <p:tags r:id="rId5"/>
            </p:custDataLst>
          </p:nvPr>
        </p:nvSpPr>
        <p:spPr>
          <a:xfrm>
            <a:off x="6232464" y="4853976"/>
            <a:ext cx="4007133" cy="932204"/>
          </a:xfrm>
          <a:prstGeom prst="rect">
            <a:avLst/>
          </a:prstGeom>
        </p:spPr>
        <p:txBody>
          <a:bodyPr anchor="ctr">
            <a:noAutofit/>
          </a:bodyPr>
          <a:lstStyle/>
          <a:p>
            <a:pPr>
              <a:lnSpc>
                <a:spcPct val="120000"/>
              </a:lnSpc>
            </a:pPr>
            <a:r>
              <a:rPr lang="zh-CN" altLang="en-US" dirty="0">
                <a:solidFill>
                  <a:srgbClr val="525252"/>
                </a:solidFill>
              </a:rPr>
              <a:t>点击添加文字说明或复制文本粘贴自此内容要言简意赅点击添加文字说明。</a:t>
            </a:r>
          </a:p>
        </p:txBody>
      </p:sp>
      <p:sp>
        <p:nvSpPr>
          <p:cNvPr id="7" name="MH_Other_3"/>
          <p:cNvSpPr>
            <a:spLocks/>
          </p:cNvSpPr>
          <p:nvPr>
            <p:custDataLst>
              <p:tags r:id="rId6"/>
            </p:custDataLst>
          </p:nvPr>
        </p:nvSpPr>
        <p:spPr bwMode="auto">
          <a:xfrm>
            <a:off x="5346922" y="4666650"/>
            <a:ext cx="782638" cy="923925"/>
          </a:xfrm>
          <a:custGeom>
            <a:avLst/>
            <a:gdLst>
              <a:gd name="T0" fmla="*/ 894085 w 4268"/>
              <a:gd name="T1" fmla="*/ 1679836 h 5034"/>
              <a:gd name="T2" fmla="*/ 695736 w 4268"/>
              <a:gd name="T3" fmla="*/ 1585986 h 5034"/>
              <a:gd name="T4" fmla="*/ 499280 w 4268"/>
              <a:gd name="T5" fmla="*/ 1455429 h 5034"/>
              <a:gd name="T6" fmla="*/ 311151 w 4268"/>
              <a:gd name="T7" fmla="*/ 1274163 h 5034"/>
              <a:gd name="T8" fmla="*/ 154818 w 4268"/>
              <a:gd name="T9" fmla="*/ 1035375 h 5034"/>
              <a:gd name="T10" fmla="*/ 85169 w 4268"/>
              <a:gd name="T11" fmla="*/ 858272 h 5034"/>
              <a:gd name="T12" fmla="*/ 47316 w 4268"/>
              <a:gd name="T13" fmla="*/ 693656 h 5034"/>
              <a:gd name="T14" fmla="*/ 27633 w 4268"/>
              <a:gd name="T15" fmla="*/ 597914 h 5034"/>
              <a:gd name="T16" fmla="*/ 757 w 4268"/>
              <a:gd name="T17" fmla="*/ 830647 h 5034"/>
              <a:gd name="T18" fmla="*/ 11356 w 4268"/>
              <a:gd name="T19" fmla="*/ 1056567 h 5034"/>
              <a:gd name="T20" fmla="*/ 50723 w 4268"/>
              <a:gd name="T21" fmla="*/ 1251079 h 5034"/>
              <a:gd name="T22" fmla="*/ 127564 w 4268"/>
              <a:gd name="T23" fmla="*/ 1457700 h 5034"/>
              <a:gd name="T24" fmla="*/ 227117 w 4268"/>
              <a:gd name="T25" fmla="*/ 1628749 h 5034"/>
              <a:gd name="T26" fmla="*/ 332348 w 4268"/>
              <a:gd name="T27" fmla="*/ 1749467 h 5034"/>
              <a:gd name="T28" fmla="*/ 444771 w 4268"/>
              <a:gd name="T29" fmla="*/ 1832342 h 5034"/>
              <a:gd name="T30" fmla="*/ 560980 w 4268"/>
              <a:gd name="T31" fmla="*/ 1881538 h 5034"/>
              <a:gd name="T32" fmla="*/ 676431 w 4268"/>
              <a:gd name="T33" fmla="*/ 1903108 h 5034"/>
              <a:gd name="T34" fmla="*/ 843362 w 4268"/>
              <a:gd name="T35" fmla="*/ 1892512 h 5034"/>
              <a:gd name="T36" fmla="*/ 1038683 w 4268"/>
              <a:gd name="T37" fmla="*/ 1858832 h 5034"/>
              <a:gd name="T38" fmla="*/ 1322201 w 4268"/>
              <a:gd name="T39" fmla="*/ 1838775 h 5034"/>
              <a:gd name="T40" fmla="*/ 1516008 w 4268"/>
              <a:gd name="T41" fmla="*/ 1785039 h 5034"/>
              <a:gd name="T42" fmla="*/ 1579979 w 4268"/>
              <a:gd name="T43" fmla="*/ 1750602 h 5034"/>
              <a:gd name="T44" fmla="*/ 1398664 w 4268"/>
              <a:gd name="T45" fmla="*/ 1771037 h 5034"/>
              <a:gd name="T46" fmla="*/ 1156406 w 4268"/>
              <a:gd name="T47" fmla="*/ 1752872 h 5034"/>
              <a:gd name="T48" fmla="*/ 157089 w 4268"/>
              <a:gd name="T49" fmla="*/ 73036 h 5034"/>
              <a:gd name="T50" fmla="*/ 126807 w 4268"/>
              <a:gd name="T51" fmla="*/ 278522 h 5034"/>
              <a:gd name="T52" fmla="*/ 120751 w 4268"/>
              <a:gd name="T53" fmla="*/ 466979 h 5034"/>
              <a:gd name="T54" fmla="*/ 135135 w 4268"/>
              <a:gd name="T55" fmla="*/ 637271 h 5034"/>
              <a:gd name="T56" fmla="*/ 171474 w 4268"/>
              <a:gd name="T57" fmla="*/ 576344 h 5034"/>
              <a:gd name="T58" fmla="*/ 238473 w 4268"/>
              <a:gd name="T59" fmla="*/ 459788 h 5034"/>
              <a:gd name="T60" fmla="*/ 209705 w 4268"/>
              <a:gd name="T61" fmla="*/ 571803 h 5034"/>
              <a:gd name="T62" fmla="*/ 193428 w 4268"/>
              <a:gd name="T63" fmla="*/ 742095 h 5034"/>
              <a:gd name="T64" fmla="*/ 209326 w 4268"/>
              <a:gd name="T65" fmla="*/ 910495 h 5034"/>
              <a:gd name="T66" fmla="*/ 282761 w 4268"/>
              <a:gd name="T67" fmla="*/ 1059973 h 5034"/>
              <a:gd name="T68" fmla="*/ 341812 w 4268"/>
              <a:gd name="T69" fmla="*/ 1099330 h 5034"/>
              <a:gd name="T70" fmla="*/ 369066 w 4268"/>
              <a:gd name="T71" fmla="*/ 912765 h 5034"/>
              <a:gd name="T72" fmla="*/ 420924 w 4268"/>
              <a:gd name="T73" fmla="*/ 767449 h 5034"/>
              <a:gd name="T74" fmla="*/ 430009 w 4268"/>
              <a:gd name="T75" fmla="*/ 818537 h 5034"/>
              <a:gd name="T76" fmla="*/ 428116 w 4268"/>
              <a:gd name="T77" fmla="*/ 1022887 h 5034"/>
              <a:gd name="T78" fmla="*/ 465212 w 4268"/>
              <a:gd name="T79" fmla="*/ 1249565 h 5034"/>
              <a:gd name="T80" fmla="*/ 610567 w 4268"/>
              <a:gd name="T81" fmla="*/ 1416073 h 5034"/>
              <a:gd name="T82" fmla="*/ 668103 w 4268"/>
              <a:gd name="T83" fmla="*/ 1328278 h 5034"/>
              <a:gd name="T84" fmla="*/ 670753 w 4268"/>
              <a:gd name="T85" fmla="*/ 1121657 h 5034"/>
              <a:gd name="T86" fmla="*/ 705578 w 4268"/>
              <a:gd name="T87" fmla="*/ 961961 h 5034"/>
              <a:gd name="T88" fmla="*/ 719205 w 4268"/>
              <a:gd name="T89" fmla="*/ 1091004 h 5034"/>
              <a:gd name="T90" fmla="*/ 760464 w 4268"/>
              <a:gd name="T91" fmla="*/ 1298760 h 5034"/>
              <a:gd name="T92" fmla="*/ 840713 w 4268"/>
              <a:gd name="T93" fmla="*/ 1521654 h 5034"/>
              <a:gd name="T94" fmla="*/ 1029977 w 4268"/>
              <a:gd name="T95" fmla="*/ 1631776 h 5034"/>
              <a:gd name="T96" fmla="*/ 1163976 w 4268"/>
              <a:gd name="T97" fmla="*/ 1661672 h 5034"/>
              <a:gd name="T98" fmla="*/ 1198044 w 4268"/>
              <a:gd name="T99" fmla="*/ 1469052 h 5034"/>
              <a:gd name="T100" fmla="*/ 1196151 w 4268"/>
              <a:gd name="T101" fmla="*/ 1309735 h 5034"/>
              <a:gd name="T102" fmla="*/ 1159434 w 4268"/>
              <a:gd name="T103" fmla="*/ 1126198 h 5034"/>
              <a:gd name="T104" fmla="*/ 1071237 w 4268"/>
              <a:gd name="T105" fmla="*/ 931308 h 5034"/>
              <a:gd name="T106" fmla="*/ 914147 w 4268"/>
              <a:gd name="T107" fmla="*/ 737932 h 5034"/>
              <a:gd name="T108" fmla="*/ 674917 w 4268"/>
              <a:gd name="T109" fmla="*/ 549097 h 5034"/>
              <a:gd name="T110" fmla="*/ 403890 w 4268"/>
              <a:gd name="T111" fmla="*/ 298579 h 5034"/>
              <a:gd name="T112" fmla="*/ 239987 w 4268"/>
              <a:gd name="T113" fmla="*/ 101797 h 50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268" h="5034">
                <a:moveTo>
                  <a:pt x="2846" y="4597"/>
                </a:moveTo>
                <a:lnTo>
                  <a:pt x="2846" y="4597"/>
                </a:lnTo>
                <a:lnTo>
                  <a:pt x="2803" y="4585"/>
                </a:lnTo>
                <a:lnTo>
                  <a:pt x="2749" y="4571"/>
                </a:lnTo>
                <a:lnTo>
                  <a:pt x="2687" y="4553"/>
                </a:lnTo>
                <a:lnTo>
                  <a:pt x="2617" y="4531"/>
                </a:lnTo>
                <a:lnTo>
                  <a:pt x="2538" y="4504"/>
                </a:lnTo>
                <a:lnTo>
                  <a:pt x="2454" y="4474"/>
                </a:lnTo>
                <a:lnTo>
                  <a:pt x="2362" y="4439"/>
                </a:lnTo>
                <a:lnTo>
                  <a:pt x="2265" y="4399"/>
                </a:lnTo>
                <a:lnTo>
                  <a:pt x="2215" y="4378"/>
                </a:lnTo>
                <a:lnTo>
                  <a:pt x="2164" y="4355"/>
                </a:lnTo>
                <a:lnTo>
                  <a:pt x="2112" y="4331"/>
                </a:lnTo>
                <a:lnTo>
                  <a:pt x="2059" y="4305"/>
                </a:lnTo>
                <a:lnTo>
                  <a:pt x="2004" y="4279"/>
                </a:lnTo>
                <a:lnTo>
                  <a:pt x="1950" y="4251"/>
                </a:lnTo>
                <a:lnTo>
                  <a:pt x="1894" y="4222"/>
                </a:lnTo>
                <a:lnTo>
                  <a:pt x="1838" y="4191"/>
                </a:lnTo>
                <a:lnTo>
                  <a:pt x="1781" y="4158"/>
                </a:lnTo>
                <a:lnTo>
                  <a:pt x="1724" y="4125"/>
                </a:lnTo>
                <a:lnTo>
                  <a:pt x="1666" y="4089"/>
                </a:lnTo>
                <a:lnTo>
                  <a:pt x="1608" y="4052"/>
                </a:lnTo>
                <a:lnTo>
                  <a:pt x="1550" y="4014"/>
                </a:lnTo>
                <a:lnTo>
                  <a:pt x="1492" y="3974"/>
                </a:lnTo>
                <a:lnTo>
                  <a:pt x="1434" y="3933"/>
                </a:lnTo>
                <a:lnTo>
                  <a:pt x="1376" y="3891"/>
                </a:lnTo>
                <a:lnTo>
                  <a:pt x="1319" y="3846"/>
                </a:lnTo>
                <a:lnTo>
                  <a:pt x="1261" y="3800"/>
                </a:lnTo>
                <a:lnTo>
                  <a:pt x="1204" y="3752"/>
                </a:lnTo>
                <a:lnTo>
                  <a:pt x="1147" y="3702"/>
                </a:lnTo>
                <a:lnTo>
                  <a:pt x="1092" y="3651"/>
                </a:lnTo>
                <a:lnTo>
                  <a:pt x="1036" y="3598"/>
                </a:lnTo>
                <a:lnTo>
                  <a:pt x="981" y="3543"/>
                </a:lnTo>
                <a:lnTo>
                  <a:pt x="927" y="3487"/>
                </a:lnTo>
                <a:lnTo>
                  <a:pt x="874" y="3428"/>
                </a:lnTo>
                <a:lnTo>
                  <a:pt x="822" y="3367"/>
                </a:lnTo>
                <a:lnTo>
                  <a:pt x="770" y="3305"/>
                </a:lnTo>
                <a:lnTo>
                  <a:pt x="720" y="3241"/>
                </a:lnTo>
                <a:lnTo>
                  <a:pt x="671" y="3174"/>
                </a:lnTo>
                <a:lnTo>
                  <a:pt x="624" y="3106"/>
                </a:lnTo>
                <a:lnTo>
                  <a:pt x="577" y="3037"/>
                </a:lnTo>
                <a:lnTo>
                  <a:pt x="533" y="2965"/>
                </a:lnTo>
                <a:lnTo>
                  <a:pt x="489" y="2891"/>
                </a:lnTo>
                <a:lnTo>
                  <a:pt x="448" y="2814"/>
                </a:lnTo>
                <a:lnTo>
                  <a:pt x="409" y="2736"/>
                </a:lnTo>
                <a:lnTo>
                  <a:pt x="371" y="2656"/>
                </a:lnTo>
                <a:lnTo>
                  <a:pt x="334" y="2573"/>
                </a:lnTo>
                <a:lnTo>
                  <a:pt x="318" y="2531"/>
                </a:lnTo>
                <a:lnTo>
                  <a:pt x="301" y="2489"/>
                </a:lnTo>
                <a:lnTo>
                  <a:pt x="284" y="2445"/>
                </a:lnTo>
                <a:lnTo>
                  <a:pt x="268" y="2402"/>
                </a:lnTo>
                <a:lnTo>
                  <a:pt x="253" y="2357"/>
                </a:lnTo>
                <a:lnTo>
                  <a:pt x="238" y="2312"/>
                </a:lnTo>
                <a:lnTo>
                  <a:pt x="225" y="2268"/>
                </a:lnTo>
                <a:lnTo>
                  <a:pt x="212" y="2221"/>
                </a:lnTo>
                <a:lnTo>
                  <a:pt x="198" y="2175"/>
                </a:lnTo>
                <a:lnTo>
                  <a:pt x="186" y="2127"/>
                </a:lnTo>
                <a:lnTo>
                  <a:pt x="174" y="2080"/>
                </a:lnTo>
                <a:lnTo>
                  <a:pt x="163" y="2031"/>
                </a:lnTo>
                <a:lnTo>
                  <a:pt x="152" y="1983"/>
                </a:lnTo>
                <a:lnTo>
                  <a:pt x="142" y="1933"/>
                </a:lnTo>
                <a:lnTo>
                  <a:pt x="134" y="1884"/>
                </a:lnTo>
                <a:lnTo>
                  <a:pt x="125" y="1833"/>
                </a:lnTo>
                <a:lnTo>
                  <a:pt x="117" y="1781"/>
                </a:lnTo>
                <a:lnTo>
                  <a:pt x="110" y="1730"/>
                </a:lnTo>
                <a:lnTo>
                  <a:pt x="103" y="1678"/>
                </a:lnTo>
                <a:lnTo>
                  <a:pt x="98" y="1624"/>
                </a:lnTo>
                <a:lnTo>
                  <a:pt x="92" y="1571"/>
                </a:lnTo>
                <a:lnTo>
                  <a:pt x="88" y="1517"/>
                </a:lnTo>
                <a:lnTo>
                  <a:pt x="84" y="1533"/>
                </a:lnTo>
                <a:lnTo>
                  <a:pt x="73" y="1580"/>
                </a:lnTo>
                <a:lnTo>
                  <a:pt x="59" y="1654"/>
                </a:lnTo>
                <a:lnTo>
                  <a:pt x="50" y="1702"/>
                </a:lnTo>
                <a:lnTo>
                  <a:pt x="41" y="1756"/>
                </a:lnTo>
                <a:lnTo>
                  <a:pt x="33" y="1816"/>
                </a:lnTo>
                <a:lnTo>
                  <a:pt x="24" y="1881"/>
                </a:lnTo>
                <a:lnTo>
                  <a:pt x="18" y="1952"/>
                </a:lnTo>
                <a:lnTo>
                  <a:pt x="11" y="2028"/>
                </a:lnTo>
                <a:lnTo>
                  <a:pt x="5" y="2109"/>
                </a:lnTo>
                <a:lnTo>
                  <a:pt x="2" y="2195"/>
                </a:lnTo>
                <a:lnTo>
                  <a:pt x="0" y="2286"/>
                </a:lnTo>
                <a:lnTo>
                  <a:pt x="1" y="2379"/>
                </a:lnTo>
                <a:lnTo>
                  <a:pt x="3" y="2477"/>
                </a:lnTo>
                <a:lnTo>
                  <a:pt x="6" y="2528"/>
                </a:lnTo>
                <a:lnTo>
                  <a:pt x="9" y="2579"/>
                </a:lnTo>
                <a:lnTo>
                  <a:pt x="13" y="2631"/>
                </a:lnTo>
                <a:lnTo>
                  <a:pt x="18" y="2684"/>
                </a:lnTo>
                <a:lnTo>
                  <a:pt x="23" y="2737"/>
                </a:lnTo>
                <a:lnTo>
                  <a:pt x="30" y="2792"/>
                </a:lnTo>
                <a:lnTo>
                  <a:pt x="38" y="2847"/>
                </a:lnTo>
                <a:lnTo>
                  <a:pt x="45" y="2902"/>
                </a:lnTo>
                <a:lnTo>
                  <a:pt x="54" y="2958"/>
                </a:lnTo>
                <a:lnTo>
                  <a:pt x="65" y="3015"/>
                </a:lnTo>
                <a:lnTo>
                  <a:pt x="77" y="3072"/>
                </a:lnTo>
                <a:lnTo>
                  <a:pt x="89" y="3130"/>
                </a:lnTo>
                <a:lnTo>
                  <a:pt x="102" y="3189"/>
                </a:lnTo>
                <a:lnTo>
                  <a:pt x="117" y="3247"/>
                </a:lnTo>
                <a:lnTo>
                  <a:pt x="134" y="3306"/>
                </a:lnTo>
                <a:lnTo>
                  <a:pt x="150" y="3366"/>
                </a:lnTo>
                <a:lnTo>
                  <a:pt x="169" y="3425"/>
                </a:lnTo>
                <a:lnTo>
                  <a:pt x="188" y="3486"/>
                </a:lnTo>
                <a:lnTo>
                  <a:pt x="209" y="3546"/>
                </a:lnTo>
                <a:lnTo>
                  <a:pt x="232" y="3607"/>
                </a:lnTo>
                <a:lnTo>
                  <a:pt x="256" y="3667"/>
                </a:lnTo>
                <a:lnTo>
                  <a:pt x="282" y="3729"/>
                </a:lnTo>
                <a:lnTo>
                  <a:pt x="309" y="3790"/>
                </a:lnTo>
                <a:lnTo>
                  <a:pt x="337" y="3852"/>
                </a:lnTo>
                <a:lnTo>
                  <a:pt x="367" y="3913"/>
                </a:lnTo>
                <a:lnTo>
                  <a:pt x="399" y="3974"/>
                </a:lnTo>
                <a:lnTo>
                  <a:pt x="431" y="4036"/>
                </a:lnTo>
                <a:lnTo>
                  <a:pt x="467" y="4097"/>
                </a:lnTo>
                <a:lnTo>
                  <a:pt x="504" y="4158"/>
                </a:lnTo>
                <a:lnTo>
                  <a:pt x="542" y="4218"/>
                </a:lnTo>
                <a:lnTo>
                  <a:pt x="571" y="4262"/>
                </a:lnTo>
                <a:lnTo>
                  <a:pt x="600" y="4304"/>
                </a:lnTo>
                <a:lnTo>
                  <a:pt x="629" y="4346"/>
                </a:lnTo>
                <a:lnTo>
                  <a:pt x="659" y="4385"/>
                </a:lnTo>
                <a:lnTo>
                  <a:pt x="689" y="4423"/>
                </a:lnTo>
                <a:lnTo>
                  <a:pt x="720" y="4459"/>
                </a:lnTo>
                <a:lnTo>
                  <a:pt x="750" y="4495"/>
                </a:lnTo>
                <a:lnTo>
                  <a:pt x="782" y="4529"/>
                </a:lnTo>
                <a:lnTo>
                  <a:pt x="814" y="4562"/>
                </a:lnTo>
                <a:lnTo>
                  <a:pt x="845" y="4593"/>
                </a:lnTo>
                <a:lnTo>
                  <a:pt x="878" y="4623"/>
                </a:lnTo>
                <a:lnTo>
                  <a:pt x="910" y="4652"/>
                </a:lnTo>
                <a:lnTo>
                  <a:pt x="942" y="4680"/>
                </a:lnTo>
                <a:lnTo>
                  <a:pt x="976" y="4707"/>
                </a:lnTo>
                <a:lnTo>
                  <a:pt x="1008" y="4732"/>
                </a:lnTo>
                <a:lnTo>
                  <a:pt x="1042" y="4756"/>
                </a:lnTo>
                <a:lnTo>
                  <a:pt x="1075" y="4779"/>
                </a:lnTo>
                <a:lnTo>
                  <a:pt x="1108" y="4801"/>
                </a:lnTo>
                <a:lnTo>
                  <a:pt x="1142" y="4822"/>
                </a:lnTo>
                <a:lnTo>
                  <a:pt x="1175" y="4842"/>
                </a:lnTo>
                <a:lnTo>
                  <a:pt x="1210" y="4860"/>
                </a:lnTo>
                <a:lnTo>
                  <a:pt x="1243" y="4878"/>
                </a:lnTo>
                <a:lnTo>
                  <a:pt x="1277" y="4894"/>
                </a:lnTo>
                <a:lnTo>
                  <a:pt x="1311" y="4910"/>
                </a:lnTo>
                <a:lnTo>
                  <a:pt x="1346" y="4924"/>
                </a:lnTo>
                <a:lnTo>
                  <a:pt x="1380" y="4938"/>
                </a:lnTo>
                <a:lnTo>
                  <a:pt x="1414" y="4950"/>
                </a:lnTo>
                <a:lnTo>
                  <a:pt x="1449" y="4961"/>
                </a:lnTo>
                <a:lnTo>
                  <a:pt x="1482" y="4972"/>
                </a:lnTo>
                <a:lnTo>
                  <a:pt x="1517" y="4981"/>
                </a:lnTo>
                <a:lnTo>
                  <a:pt x="1550" y="4990"/>
                </a:lnTo>
                <a:lnTo>
                  <a:pt x="1585" y="4998"/>
                </a:lnTo>
                <a:lnTo>
                  <a:pt x="1618" y="5006"/>
                </a:lnTo>
                <a:lnTo>
                  <a:pt x="1653" y="5011"/>
                </a:lnTo>
                <a:lnTo>
                  <a:pt x="1686" y="5017"/>
                </a:lnTo>
                <a:lnTo>
                  <a:pt x="1720" y="5022"/>
                </a:lnTo>
                <a:lnTo>
                  <a:pt x="1753" y="5026"/>
                </a:lnTo>
                <a:lnTo>
                  <a:pt x="1787" y="5029"/>
                </a:lnTo>
                <a:lnTo>
                  <a:pt x="1820" y="5032"/>
                </a:lnTo>
                <a:lnTo>
                  <a:pt x="1852" y="5033"/>
                </a:lnTo>
                <a:lnTo>
                  <a:pt x="1886" y="5034"/>
                </a:lnTo>
                <a:lnTo>
                  <a:pt x="1918" y="5034"/>
                </a:lnTo>
                <a:lnTo>
                  <a:pt x="1983" y="5033"/>
                </a:lnTo>
                <a:lnTo>
                  <a:pt x="2047" y="5028"/>
                </a:lnTo>
                <a:lnTo>
                  <a:pt x="2108" y="5022"/>
                </a:lnTo>
                <a:lnTo>
                  <a:pt x="2169" y="5013"/>
                </a:lnTo>
                <a:lnTo>
                  <a:pt x="2228" y="5001"/>
                </a:lnTo>
                <a:lnTo>
                  <a:pt x="2286" y="4989"/>
                </a:lnTo>
                <a:lnTo>
                  <a:pt x="2343" y="4975"/>
                </a:lnTo>
                <a:lnTo>
                  <a:pt x="2397" y="4958"/>
                </a:lnTo>
                <a:lnTo>
                  <a:pt x="2449" y="4940"/>
                </a:lnTo>
                <a:lnTo>
                  <a:pt x="2501" y="4921"/>
                </a:lnTo>
                <a:lnTo>
                  <a:pt x="2549" y="4901"/>
                </a:lnTo>
                <a:lnTo>
                  <a:pt x="2648" y="4908"/>
                </a:lnTo>
                <a:lnTo>
                  <a:pt x="2744" y="4912"/>
                </a:lnTo>
                <a:lnTo>
                  <a:pt x="2839" y="4914"/>
                </a:lnTo>
                <a:lnTo>
                  <a:pt x="2930" y="4914"/>
                </a:lnTo>
                <a:lnTo>
                  <a:pt x="3018" y="4911"/>
                </a:lnTo>
                <a:lnTo>
                  <a:pt x="3104" y="4907"/>
                </a:lnTo>
                <a:lnTo>
                  <a:pt x="3188" y="4900"/>
                </a:lnTo>
                <a:lnTo>
                  <a:pt x="3268" y="4892"/>
                </a:lnTo>
                <a:lnTo>
                  <a:pt x="3346" y="4882"/>
                </a:lnTo>
                <a:lnTo>
                  <a:pt x="3421" y="4871"/>
                </a:lnTo>
                <a:lnTo>
                  <a:pt x="3493" y="4859"/>
                </a:lnTo>
                <a:lnTo>
                  <a:pt x="3563" y="4845"/>
                </a:lnTo>
                <a:lnTo>
                  <a:pt x="3628" y="4831"/>
                </a:lnTo>
                <a:lnTo>
                  <a:pt x="3692" y="4815"/>
                </a:lnTo>
                <a:lnTo>
                  <a:pt x="3752" y="4800"/>
                </a:lnTo>
                <a:lnTo>
                  <a:pt x="3809" y="4784"/>
                </a:lnTo>
                <a:lnTo>
                  <a:pt x="3864" y="4767"/>
                </a:lnTo>
                <a:lnTo>
                  <a:pt x="3914" y="4750"/>
                </a:lnTo>
                <a:lnTo>
                  <a:pt x="3962" y="4734"/>
                </a:lnTo>
                <a:lnTo>
                  <a:pt x="4005" y="4717"/>
                </a:lnTo>
                <a:lnTo>
                  <a:pt x="4047" y="4701"/>
                </a:lnTo>
                <a:lnTo>
                  <a:pt x="4085" y="4686"/>
                </a:lnTo>
                <a:lnTo>
                  <a:pt x="4149" y="4658"/>
                </a:lnTo>
                <a:lnTo>
                  <a:pt x="4201" y="4633"/>
                </a:lnTo>
                <a:lnTo>
                  <a:pt x="4237" y="4613"/>
                </a:lnTo>
                <a:lnTo>
                  <a:pt x="4268" y="4597"/>
                </a:lnTo>
                <a:lnTo>
                  <a:pt x="4222" y="4612"/>
                </a:lnTo>
                <a:lnTo>
                  <a:pt x="4174" y="4626"/>
                </a:lnTo>
                <a:lnTo>
                  <a:pt x="4125" y="4638"/>
                </a:lnTo>
                <a:lnTo>
                  <a:pt x="4073" y="4648"/>
                </a:lnTo>
                <a:lnTo>
                  <a:pt x="4022" y="4657"/>
                </a:lnTo>
                <a:lnTo>
                  <a:pt x="3969" y="4663"/>
                </a:lnTo>
                <a:lnTo>
                  <a:pt x="3915" y="4670"/>
                </a:lnTo>
                <a:lnTo>
                  <a:pt x="3860" y="4675"/>
                </a:lnTo>
                <a:lnTo>
                  <a:pt x="3806" y="4677"/>
                </a:lnTo>
                <a:lnTo>
                  <a:pt x="3751" y="4679"/>
                </a:lnTo>
                <a:lnTo>
                  <a:pt x="3695" y="4680"/>
                </a:lnTo>
                <a:lnTo>
                  <a:pt x="3641" y="4680"/>
                </a:lnTo>
                <a:lnTo>
                  <a:pt x="3586" y="4679"/>
                </a:lnTo>
                <a:lnTo>
                  <a:pt x="3531" y="4678"/>
                </a:lnTo>
                <a:lnTo>
                  <a:pt x="3478" y="4676"/>
                </a:lnTo>
                <a:lnTo>
                  <a:pt x="3425" y="4672"/>
                </a:lnTo>
                <a:lnTo>
                  <a:pt x="3323" y="4663"/>
                </a:lnTo>
                <a:lnTo>
                  <a:pt x="3226" y="4655"/>
                </a:lnTo>
                <a:lnTo>
                  <a:pt x="3136" y="4643"/>
                </a:lnTo>
                <a:lnTo>
                  <a:pt x="3055" y="4632"/>
                </a:lnTo>
                <a:lnTo>
                  <a:pt x="2985" y="4621"/>
                </a:lnTo>
                <a:lnTo>
                  <a:pt x="2924" y="4611"/>
                </a:lnTo>
                <a:lnTo>
                  <a:pt x="2846" y="4597"/>
                </a:lnTo>
                <a:close/>
                <a:moveTo>
                  <a:pt x="456" y="0"/>
                </a:moveTo>
                <a:lnTo>
                  <a:pt x="456" y="0"/>
                </a:lnTo>
                <a:lnTo>
                  <a:pt x="441" y="65"/>
                </a:lnTo>
                <a:lnTo>
                  <a:pt x="428" y="130"/>
                </a:lnTo>
                <a:lnTo>
                  <a:pt x="415" y="193"/>
                </a:lnTo>
                <a:lnTo>
                  <a:pt x="402" y="256"/>
                </a:lnTo>
                <a:lnTo>
                  <a:pt x="391" y="318"/>
                </a:lnTo>
                <a:lnTo>
                  <a:pt x="381" y="379"/>
                </a:lnTo>
                <a:lnTo>
                  <a:pt x="371" y="441"/>
                </a:lnTo>
                <a:lnTo>
                  <a:pt x="362" y="501"/>
                </a:lnTo>
                <a:lnTo>
                  <a:pt x="354" y="561"/>
                </a:lnTo>
                <a:lnTo>
                  <a:pt x="348" y="620"/>
                </a:lnTo>
                <a:lnTo>
                  <a:pt x="341" y="678"/>
                </a:lnTo>
                <a:lnTo>
                  <a:pt x="335" y="736"/>
                </a:lnTo>
                <a:lnTo>
                  <a:pt x="331" y="794"/>
                </a:lnTo>
                <a:lnTo>
                  <a:pt x="326" y="851"/>
                </a:lnTo>
                <a:lnTo>
                  <a:pt x="323" y="907"/>
                </a:lnTo>
                <a:lnTo>
                  <a:pt x="321" y="963"/>
                </a:lnTo>
                <a:lnTo>
                  <a:pt x="319" y="1019"/>
                </a:lnTo>
                <a:lnTo>
                  <a:pt x="318" y="1073"/>
                </a:lnTo>
                <a:lnTo>
                  <a:pt x="318" y="1127"/>
                </a:lnTo>
                <a:lnTo>
                  <a:pt x="318" y="1180"/>
                </a:lnTo>
                <a:lnTo>
                  <a:pt x="319" y="1234"/>
                </a:lnTo>
                <a:lnTo>
                  <a:pt x="320" y="1286"/>
                </a:lnTo>
                <a:lnTo>
                  <a:pt x="322" y="1338"/>
                </a:lnTo>
                <a:lnTo>
                  <a:pt x="325" y="1389"/>
                </a:lnTo>
                <a:lnTo>
                  <a:pt x="329" y="1439"/>
                </a:lnTo>
                <a:lnTo>
                  <a:pt x="333" y="1489"/>
                </a:lnTo>
                <a:lnTo>
                  <a:pt x="339" y="1539"/>
                </a:lnTo>
                <a:lnTo>
                  <a:pt x="344" y="1588"/>
                </a:lnTo>
                <a:lnTo>
                  <a:pt x="350" y="1636"/>
                </a:lnTo>
                <a:lnTo>
                  <a:pt x="357" y="1684"/>
                </a:lnTo>
                <a:lnTo>
                  <a:pt x="364" y="1732"/>
                </a:lnTo>
                <a:lnTo>
                  <a:pt x="372" y="1779"/>
                </a:lnTo>
                <a:lnTo>
                  <a:pt x="381" y="1742"/>
                </a:lnTo>
                <a:lnTo>
                  <a:pt x="390" y="1708"/>
                </a:lnTo>
                <a:lnTo>
                  <a:pt x="400" y="1673"/>
                </a:lnTo>
                <a:lnTo>
                  <a:pt x="410" y="1641"/>
                </a:lnTo>
                <a:lnTo>
                  <a:pt x="431" y="1580"/>
                </a:lnTo>
                <a:lnTo>
                  <a:pt x="453" y="1523"/>
                </a:lnTo>
                <a:lnTo>
                  <a:pt x="475" y="1471"/>
                </a:lnTo>
                <a:lnTo>
                  <a:pt x="497" y="1425"/>
                </a:lnTo>
                <a:lnTo>
                  <a:pt x="519" y="1382"/>
                </a:lnTo>
                <a:lnTo>
                  <a:pt x="540" y="1344"/>
                </a:lnTo>
                <a:lnTo>
                  <a:pt x="560" y="1312"/>
                </a:lnTo>
                <a:lnTo>
                  <a:pt x="579" y="1283"/>
                </a:lnTo>
                <a:lnTo>
                  <a:pt x="595" y="1259"/>
                </a:lnTo>
                <a:lnTo>
                  <a:pt x="610" y="1240"/>
                </a:lnTo>
                <a:lnTo>
                  <a:pt x="630" y="1215"/>
                </a:lnTo>
                <a:lnTo>
                  <a:pt x="638" y="1206"/>
                </a:lnTo>
                <a:lnTo>
                  <a:pt x="622" y="1249"/>
                </a:lnTo>
                <a:lnTo>
                  <a:pt x="608" y="1293"/>
                </a:lnTo>
                <a:lnTo>
                  <a:pt x="595" y="1338"/>
                </a:lnTo>
                <a:lnTo>
                  <a:pt x="583" y="1381"/>
                </a:lnTo>
                <a:lnTo>
                  <a:pt x="572" y="1425"/>
                </a:lnTo>
                <a:lnTo>
                  <a:pt x="562" y="1468"/>
                </a:lnTo>
                <a:lnTo>
                  <a:pt x="554" y="1511"/>
                </a:lnTo>
                <a:lnTo>
                  <a:pt x="546" y="1555"/>
                </a:lnTo>
                <a:lnTo>
                  <a:pt x="538" y="1598"/>
                </a:lnTo>
                <a:lnTo>
                  <a:pt x="533" y="1641"/>
                </a:lnTo>
                <a:lnTo>
                  <a:pt x="527" y="1683"/>
                </a:lnTo>
                <a:lnTo>
                  <a:pt x="523" y="1725"/>
                </a:lnTo>
                <a:lnTo>
                  <a:pt x="519" y="1766"/>
                </a:lnTo>
                <a:lnTo>
                  <a:pt x="516" y="1807"/>
                </a:lnTo>
                <a:lnTo>
                  <a:pt x="513" y="1885"/>
                </a:lnTo>
                <a:lnTo>
                  <a:pt x="511" y="1961"/>
                </a:lnTo>
                <a:lnTo>
                  <a:pt x="511" y="2033"/>
                </a:lnTo>
                <a:lnTo>
                  <a:pt x="513" y="2102"/>
                </a:lnTo>
                <a:lnTo>
                  <a:pt x="516" y="2164"/>
                </a:lnTo>
                <a:lnTo>
                  <a:pt x="521" y="2222"/>
                </a:lnTo>
                <a:lnTo>
                  <a:pt x="525" y="2274"/>
                </a:lnTo>
                <a:lnTo>
                  <a:pt x="530" y="2320"/>
                </a:lnTo>
                <a:lnTo>
                  <a:pt x="535" y="2359"/>
                </a:lnTo>
                <a:lnTo>
                  <a:pt x="553" y="2406"/>
                </a:lnTo>
                <a:lnTo>
                  <a:pt x="572" y="2453"/>
                </a:lnTo>
                <a:lnTo>
                  <a:pt x="592" y="2499"/>
                </a:lnTo>
                <a:lnTo>
                  <a:pt x="613" y="2543"/>
                </a:lnTo>
                <a:lnTo>
                  <a:pt x="633" y="2588"/>
                </a:lnTo>
                <a:lnTo>
                  <a:pt x="656" y="2631"/>
                </a:lnTo>
                <a:lnTo>
                  <a:pt x="678" y="2675"/>
                </a:lnTo>
                <a:lnTo>
                  <a:pt x="700" y="2717"/>
                </a:lnTo>
                <a:lnTo>
                  <a:pt x="724" y="2760"/>
                </a:lnTo>
                <a:lnTo>
                  <a:pt x="747" y="2801"/>
                </a:lnTo>
                <a:lnTo>
                  <a:pt x="772" y="2841"/>
                </a:lnTo>
                <a:lnTo>
                  <a:pt x="796" y="2881"/>
                </a:lnTo>
                <a:lnTo>
                  <a:pt x="822" y="2920"/>
                </a:lnTo>
                <a:lnTo>
                  <a:pt x="847" y="2959"/>
                </a:lnTo>
                <a:lnTo>
                  <a:pt x="873" y="2997"/>
                </a:lnTo>
                <a:lnTo>
                  <a:pt x="900" y="3034"/>
                </a:lnTo>
                <a:lnTo>
                  <a:pt x="901" y="2968"/>
                </a:lnTo>
                <a:lnTo>
                  <a:pt x="903" y="2905"/>
                </a:lnTo>
                <a:lnTo>
                  <a:pt x="907" y="2842"/>
                </a:lnTo>
                <a:lnTo>
                  <a:pt x="912" y="2782"/>
                </a:lnTo>
                <a:lnTo>
                  <a:pt x="918" y="2723"/>
                </a:lnTo>
                <a:lnTo>
                  <a:pt x="926" y="2666"/>
                </a:lnTo>
                <a:lnTo>
                  <a:pt x="933" y="2611"/>
                </a:lnTo>
                <a:lnTo>
                  <a:pt x="942" y="2559"/>
                </a:lnTo>
                <a:lnTo>
                  <a:pt x="953" y="2508"/>
                </a:lnTo>
                <a:lnTo>
                  <a:pt x="963" y="2458"/>
                </a:lnTo>
                <a:lnTo>
                  <a:pt x="975" y="2412"/>
                </a:lnTo>
                <a:lnTo>
                  <a:pt x="987" y="2366"/>
                </a:lnTo>
                <a:lnTo>
                  <a:pt x="999" y="2323"/>
                </a:lnTo>
                <a:lnTo>
                  <a:pt x="1011" y="2282"/>
                </a:lnTo>
                <a:lnTo>
                  <a:pt x="1025" y="2243"/>
                </a:lnTo>
                <a:lnTo>
                  <a:pt x="1038" y="2206"/>
                </a:lnTo>
                <a:lnTo>
                  <a:pt x="1050" y="2171"/>
                </a:lnTo>
                <a:lnTo>
                  <a:pt x="1064" y="2138"/>
                </a:lnTo>
                <a:lnTo>
                  <a:pt x="1088" y="2079"/>
                </a:lnTo>
                <a:lnTo>
                  <a:pt x="1112" y="2028"/>
                </a:lnTo>
                <a:lnTo>
                  <a:pt x="1133" y="1987"/>
                </a:lnTo>
                <a:lnTo>
                  <a:pt x="1151" y="1954"/>
                </a:lnTo>
                <a:lnTo>
                  <a:pt x="1164" y="1930"/>
                </a:lnTo>
                <a:lnTo>
                  <a:pt x="1175" y="1911"/>
                </a:lnTo>
                <a:lnTo>
                  <a:pt x="1163" y="1974"/>
                </a:lnTo>
                <a:lnTo>
                  <a:pt x="1152" y="2037"/>
                </a:lnTo>
                <a:lnTo>
                  <a:pt x="1143" y="2099"/>
                </a:lnTo>
                <a:lnTo>
                  <a:pt x="1136" y="2163"/>
                </a:lnTo>
                <a:lnTo>
                  <a:pt x="1130" y="2225"/>
                </a:lnTo>
                <a:lnTo>
                  <a:pt x="1126" y="2287"/>
                </a:lnTo>
                <a:lnTo>
                  <a:pt x="1123" y="2348"/>
                </a:lnTo>
                <a:lnTo>
                  <a:pt x="1122" y="2409"/>
                </a:lnTo>
                <a:lnTo>
                  <a:pt x="1121" y="2470"/>
                </a:lnTo>
                <a:lnTo>
                  <a:pt x="1122" y="2530"/>
                </a:lnTo>
                <a:lnTo>
                  <a:pt x="1124" y="2588"/>
                </a:lnTo>
                <a:lnTo>
                  <a:pt x="1127" y="2646"/>
                </a:lnTo>
                <a:lnTo>
                  <a:pt x="1131" y="2703"/>
                </a:lnTo>
                <a:lnTo>
                  <a:pt x="1136" y="2758"/>
                </a:lnTo>
                <a:lnTo>
                  <a:pt x="1142" y="2813"/>
                </a:lnTo>
                <a:lnTo>
                  <a:pt x="1147" y="2866"/>
                </a:lnTo>
                <a:lnTo>
                  <a:pt x="1154" y="2917"/>
                </a:lnTo>
                <a:lnTo>
                  <a:pt x="1162" y="2967"/>
                </a:lnTo>
                <a:lnTo>
                  <a:pt x="1178" y="3063"/>
                </a:lnTo>
                <a:lnTo>
                  <a:pt x="1194" y="3151"/>
                </a:lnTo>
                <a:lnTo>
                  <a:pt x="1211" y="3230"/>
                </a:lnTo>
                <a:lnTo>
                  <a:pt x="1229" y="3302"/>
                </a:lnTo>
                <a:lnTo>
                  <a:pt x="1245" y="3364"/>
                </a:lnTo>
                <a:lnTo>
                  <a:pt x="1259" y="3415"/>
                </a:lnTo>
                <a:lnTo>
                  <a:pt x="1270" y="3456"/>
                </a:lnTo>
                <a:lnTo>
                  <a:pt x="1338" y="3518"/>
                </a:lnTo>
                <a:lnTo>
                  <a:pt x="1406" y="3578"/>
                </a:lnTo>
                <a:lnTo>
                  <a:pt x="1474" y="3635"/>
                </a:lnTo>
                <a:lnTo>
                  <a:pt x="1543" y="3690"/>
                </a:lnTo>
                <a:lnTo>
                  <a:pt x="1613" y="3742"/>
                </a:lnTo>
                <a:lnTo>
                  <a:pt x="1683" y="3792"/>
                </a:lnTo>
                <a:lnTo>
                  <a:pt x="1752" y="3839"/>
                </a:lnTo>
                <a:lnTo>
                  <a:pt x="1822" y="3885"/>
                </a:lnTo>
                <a:lnTo>
                  <a:pt x="1807" y="3807"/>
                </a:lnTo>
                <a:lnTo>
                  <a:pt x="1793" y="3730"/>
                </a:lnTo>
                <a:lnTo>
                  <a:pt x="1782" y="3655"/>
                </a:lnTo>
                <a:lnTo>
                  <a:pt x="1773" y="3582"/>
                </a:lnTo>
                <a:lnTo>
                  <a:pt x="1765" y="3510"/>
                </a:lnTo>
                <a:lnTo>
                  <a:pt x="1761" y="3441"/>
                </a:lnTo>
                <a:lnTo>
                  <a:pt x="1758" y="3374"/>
                </a:lnTo>
                <a:lnTo>
                  <a:pt x="1755" y="3309"/>
                </a:lnTo>
                <a:lnTo>
                  <a:pt x="1755" y="3246"/>
                </a:lnTo>
                <a:lnTo>
                  <a:pt x="1757" y="3186"/>
                </a:lnTo>
                <a:lnTo>
                  <a:pt x="1759" y="3127"/>
                </a:lnTo>
                <a:lnTo>
                  <a:pt x="1762" y="3070"/>
                </a:lnTo>
                <a:lnTo>
                  <a:pt x="1767" y="3016"/>
                </a:lnTo>
                <a:lnTo>
                  <a:pt x="1772" y="2964"/>
                </a:lnTo>
                <a:lnTo>
                  <a:pt x="1779" y="2915"/>
                </a:lnTo>
                <a:lnTo>
                  <a:pt x="1786" y="2868"/>
                </a:lnTo>
                <a:lnTo>
                  <a:pt x="1793" y="2823"/>
                </a:lnTo>
                <a:lnTo>
                  <a:pt x="1801" y="2781"/>
                </a:lnTo>
                <a:lnTo>
                  <a:pt x="1809" y="2742"/>
                </a:lnTo>
                <a:lnTo>
                  <a:pt x="1818" y="2705"/>
                </a:lnTo>
                <a:lnTo>
                  <a:pt x="1835" y="2639"/>
                </a:lnTo>
                <a:lnTo>
                  <a:pt x="1850" y="2584"/>
                </a:lnTo>
                <a:lnTo>
                  <a:pt x="1864" y="2542"/>
                </a:lnTo>
                <a:lnTo>
                  <a:pt x="1875" y="2511"/>
                </a:lnTo>
                <a:lnTo>
                  <a:pt x="1885" y="2485"/>
                </a:lnTo>
                <a:lnTo>
                  <a:pt x="1884" y="2552"/>
                </a:lnTo>
                <a:lnTo>
                  <a:pt x="1884" y="2620"/>
                </a:lnTo>
                <a:lnTo>
                  <a:pt x="1886" y="2686"/>
                </a:lnTo>
                <a:lnTo>
                  <a:pt x="1889" y="2753"/>
                </a:lnTo>
                <a:lnTo>
                  <a:pt x="1894" y="2819"/>
                </a:lnTo>
                <a:lnTo>
                  <a:pt x="1900" y="2883"/>
                </a:lnTo>
                <a:lnTo>
                  <a:pt x="1908" y="2948"/>
                </a:lnTo>
                <a:lnTo>
                  <a:pt x="1917" y="3012"/>
                </a:lnTo>
                <a:lnTo>
                  <a:pt x="1928" y="3075"/>
                </a:lnTo>
                <a:lnTo>
                  <a:pt x="1939" y="3137"/>
                </a:lnTo>
                <a:lnTo>
                  <a:pt x="1952" y="3198"/>
                </a:lnTo>
                <a:lnTo>
                  <a:pt x="1965" y="3258"/>
                </a:lnTo>
                <a:lnTo>
                  <a:pt x="1979" y="3317"/>
                </a:lnTo>
                <a:lnTo>
                  <a:pt x="1993" y="3375"/>
                </a:lnTo>
                <a:lnTo>
                  <a:pt x="2009" y="3432"/>
                </a:lnTo>
                <a:lnTo>
                  <a:pt x="2024" y="3487"/>
                </a:lnTo>
                <a:lnTo>
                  <a:pt x="2041" y="3541"/>
                </a:lnTo>
                <a:lnTo>
                  <a:pt x="2057" y="3594"/>
                </a:lnTo>
                <a:lnTo>
                  <a:pt x="2073" y="3644"/>
                </a:lnTo>
                <a:lnTo>
                  <a:pt x="2091" y="3694"/>
                </a:lnTo>
                <a:lnTo>
                  <a:pt x="2125" y="3787"/>
                </a:lnTo>
                <a:lnTo>
                  <a:pt x="2158" y="3873"/>
                </a:lnTo>
                <a:lnTo>
                  <a:pt x="2190" y="3951"/>
                </a:lnTo>
                <a:lnTo>
                  <a:pt x="2221" y="4021"/>
                </a:lnTo>
                <a:lnTo>
                  <a:pt x="2248" y="4081"/>
                </a:lnTo>
                <a:lnTo>
                  <a:pt x="2272" y="4131"/>
                </a:lnTo>
                <a:lnTo>
                  <a:pt x="2354" y="4169"/>
                </a:lnTo>
                <a:lnTo>
                  <a:pt x="2435" y="4204"/>
                </a:lnTo>
                <a:lnTo>
                  <a:pt x="2512" y="4235"/>
                </a:lnTo>
                <a:lnTo>
                  <a:pt x="2586" y="4264"/>
                </a:lnTo>
                <a:lnTo>
                  <a:pt x="2656" y="4290"/>
                </a:lnTo>
                <a:lnTo>
                  <a:pt x="2721" y="4312"/>
                </a:lnTo>
                <a:lnTo>
                  <a:pt x="2783" y="4332"/>
                </a:lnTo>
                <a:lnTo>
                  <a:pt x="2839" y="4350"/>
                </a:lnTo>
                <a:lnTo>
                  <a:pt x="2890" y="4365"/>
                </a:lnTo>
                <a:lnTo>
                  <a:pt x="2936" y="4378"/>
                </a:lnTo>
                <a:lnTo>
                  <a:pt x="3008" y="4397"/>
                </a:lnTo>
                <a:lnTo>
                  <a:pt x="3054" y="4407"/>
                </a:lnTo>
                <a:lnTo>
                  <a:pt x="3069" y="4410"/>
                </a:lnTo>
                <a:lnTo>
                  <a:pt x="3075" y="4391"/>
                </a:lnTo>
                <a:lnTo>
                  <a:pt x="3091" y="4339"/>
                </a:lnTo>
                <a:lnTo>
                  <a:pt x="3101" y="4300"/>
                </a:lnTo>
                <a:lnTo>
                  <a:pt x="3112" y="4253"/>
                </a:lnTo>
                <a:lnTo>
                  <a:pt x="3123" y="4200"/>
                </a:lnTo>
                <a:lnTo>
                  <a:pt x="3134" y="4139"/>
                </a:lnTo>
                <a:lnTo>
                  <a:pt x="3144" y="4073"/>
                </a:lnTo>
                <a:lnTo>
                  <a:pt x="3154" y="4001"/>
                </a:lnTo>
                <a:lnTo>
                  <a:pt x="3162" y="3923"/>
                </a:lnTo>
                <a:lnTo>
                  <a:pt x="3165" y="3882"/>
                </a:lnTo>
                <a:lnTo>
                  <a:pt x="3168" y="3839"/>
                </a:lnTo>
                <a:lnTo>
                  <a:pt x="3170" y="3796"/>
                </a:lnTo>
                <a:lnTo>
                  <a:pt x="3171" y="3751"/>
                </a:lnTo>
                <a:lnTo>
                  <a:pt x="3171" y="3705"/>
                </a:lnTo>
                <a:lnTo>
                  <a:pt x="3171" y="3659"/>
                </a:lnTo>
                <a:lnTo>
                  <a:pt x="3170" y="3611"/>
                </a:lnTo>
                <a:lnTo>
                  <a:pt x="3168" y="3562"/>
                </a:lnTo>
                <a:lnTo>
                  <a:pt x="3164" y="3512"/>
                </a:lnTo>
                <a:lnTo>
                  <a:pt x="3160" y="3461"/>
                </a:lnTo>
                <a:lnTo>
                  <a:pt x="3154" y="3410"/>
                </a:lnTo>
                <a:lnTo>
                  <a:pt x="3148" y="3359"/>
                </a:lnTo>
                <a:lnTo>
                  <a:pt x="3140" y="3305"/>
                </a:lnTo>
                <a:lnTo>
                  <a:pt x="3131" y="3251"/>
                </a:lnTo>
                <a:lnTo>
                  <a:pt x="3121" y="3198"/>
                </a:lnTo>
                <a:lnTo>
                  <a:pt x="3109" y="3143"/>
                </a:lnTo>
                <a:lnTo>
                  <a:pt x="3095" y="3087"/>
                </a:lnTo>
                <a:lnTo>
                  <a:pt x="3080" y="3032"/>
                </a:lnTo>
                <a:lnTo>
                  <a:pt x="3063" y="2976"/>
                </a:lnTo>
                <a:lnTo>
                  <a:pt x="3045" y="2919"/>
                </a:lnTo>
                <a:lnTo>
                  <a:pt x="3025" y="2863"/>
                </a:lnTo>
                <a:lnTo>
                  <a:pt x="3003" y="2805"/>
                </a:lnTo>
                <a:lnTo>
                  <a:pt x="2979" y="2748"/>
                </a:lnTo>
                <a:lnTo>
                  <a:pt x="2953" y="2692"/>
                </a:lnTo>
                <a:lnTo>
                  <a:pt x="2926" y="2634"/>
                </a:lnTo>
                <a:lnTo>
                  <a:pt x="2895" y="2576"/>
                </a:lnTo>
                <a:lnTo>
                  <a:pt x="2864" y="2519"/>
                </a:lnTo>
                <a:lnTo>
                  <a:pt x="2830" y="2461"/>
                </a:lnTo>
                <a:lnTo>
                  <a:pt x="2793" y="2403"/>
                </a:lnTo>
                <a:lnTo>
                  <a:pt x="2755" y="2346"/>
                </a:lnTo>
                <a:lnTo>
                  <a:pt x="2714" y="2288"/>
                </a:lnTo>
                <a:lnTo>
                  <a:pt x="2670" y="2231"/>
                </a:lnTo>
                <a:lnTo>
                  <a:pt x="2624" y="2174"/>
                </a:lnTo>
                <a:lnTo>
                  <a:pt x="2576" y="2117"/>
                </a:lnTo>
                <a:lnTo>
                  <a:pt x="2525" y="2061"/>
                </a:lnTo>
                <a:lnTo>
                  <a:pt x="2472" y="2006"/>
                </a:lnTo>
                <a:lnTo>
                  <a:pt x="2415" y="1950"/>
                </a:lnTo>
                <a:lnTo>
                  <a:pt x="2356" y="1895"/>
                </a:lnTo>
                <a:lnTo>
                  <a:pt x="2293" y="1842"/>
                </a:lnTo>
                <a:lnTo>
                  <a:pt x="2228" y="1788"/>
                </a:lnTo>
                <a:lnTo>
                  <a:pt x="2160" y="1735"/>
                </a:lnTo>
                <a:lnTo>
                  <a:pt x="2089" y="1682"/>
                </a:lnTo>
                <a:lnTo>
                  <a:pt x="1983" y="1605"/>
                </a:lnTo>
                <a:lnTo>
                  <a:pt x="1881" y="1528"/>
                </a:lnTo>
                <a:lnTo>
                  <a:pt x="1783" y="1451"/>
                </a:lnTo>
                <a:lnTo>
                  <a:pt x="1688" y="1374"/>
                </a:lnTo>
                <a:lnTo>
                  <a:pt x="1598" y="1297"/>
                </a:lnTo>
                <a:lnTo>
                  <a:pt x="1511" y="1222"/>
                </a:lnTo>
                <a:lnTo>
                  <a:pt x="1429" y="1147"/>
                </a:lnTo>
                <a:lnTo>
                  <a:pt x="1349" y="1073"/>
                </a:lnTo>
                <a:lnTo>
                  <a:pt x="1274" y="1000"/>
                </a:lnTo>
                <a:lnTo>
                  <a:pt x="1201" y="928"/>
                </a:lnTo>
                <a:lnTo>
                  <a:pt x="1132" y="858"/>
                </a:lnTo>
                <a:lnTo>
                  <a:pt x="1067" y="789"/>
                </a:lnTo>
                <a:lnTo>
                  <a:pt x="1006" y="722"/>
                </a:lnTo>
                <a:lnTo>
                  <a:pt x="948" y="657"/>
                </a:lnTo>
                <a:lnTo>
                  <a:pt x="893" y="594"/>
                </a:lnTo>
                <a:lnTo>
                  <a:pt x="842" y="533"/>
                </a:lnTo>
                <a:lnTo>
                  <a:pt x="794" y="475"/>
                </a:lnTo>
                <a:lnTo>
                  <a:pt x="749" y="420"/>
                </a:lnTo>
                <a:lnTo>
                  <a:pt x="708" y="366"/>
                </a:lnTo>
                <a:lnTo>
                  <a:pt x="670" y="316"/>
                </a:lnTo>
                <a:lnTo>
                  <a:pt x="634" y="269"/>
                </a:lnTo>
                <a:lnTo>
                  <a:pt x="603" y="225"/>
                </a:lnTo>
                <a:lnTo>
                  <a:pt x="550" y="147"/>
                </a:lnTo>
                <a:lnTo>
                  <a:pt x="508" y="85"/>
                </a:lnTo>
                <a:lnTo>
                  <a:pt x="479" y="39"/>
                </a:lnTo>
                <a:lnTo>
                  <a:pt x="456" y="0"/>
                </a:lnTo>
                <a:close/>
              </a:path>
            </a:pathLst>
          </a:custGeom>
          <a:solidFill>
            <a:schemeClr val="accent6"/>
          </a:solidFill>
          <a:ln w="19050">
            <a:gradFill flip="none" rotWithShape="1">
              <a:gsLst>
                <a:gs pos="0">
                  <a:schemeClr val="bg1"/>
                </a:gs>
                <a:gs pos="100000">
                  <a:schemeClr val="bg1">
                    <a:lumMod val="85000"/>
                  </a:schemeClr>
                </a:gs>
              </a:gsLst>
              <a:lin ang="2700000" scaled="1"/>
              <a:tileRect/>
            </a:gradFill>
          </a:ln>
          <a:effectLst>
            <a:outerShdw blurRad="304800" dist="152400" dir="2700000" algn="tl" rotWithShape="0">
              <a:prstClr val="black">
                <a:alpha val="25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622" y="1387531"/>
            <a:ext cx="3847836" cy="4879909"/>
          </a:xfrm>
          <a:prstGeom prst="rect">
            <a:avLst/>
          </a:prstGeom>
        </p:spPr>
      </p:pic>
      <p:sp>
        <p:nvSpPr>
          <p:cNvPr id="11" name="TextBox 10"/>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1478578675"/>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p:tgtEl>
                                          <p:spTgt spid="2"/>
                                        </p:tgtEl>
                                        <p:attrNameLst>
                                          <p:attrName>ppt_x</p:attrName>
                                        </p:attrNameLst>
                                      </p:cBhvr>
                                      <p:tavLst>
                                        <p:tav tm="0">
                                          <p:val>
                                            <p:strVal val="#ppt_x-#ppt_w*1.125000"/>
                                          </p:val>
                                        </p:tav>
                                        <p:tav tm="100000">
                                          <p:val>
                                            <p:strVal val="#ppt_x"/>
                                          </p:val>
                                        </p:tav>
                                      </p:tavLst>
                                    </p:anim>
                                    <p:animEffect transition="in" filter="wipe(right)">
                                      <p:cBhvr>
                                        <p:cTn id="23" dur="500"/>
                                        <p:tgtEl>
                                          <p:spTgt spid="2"/>
                                        </p:tgtEl>
                                      </p:cBhvr>
                                    </p:animEffect>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2" presetClass="entr" presetSubtype="2"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p:tgtEl>
                                          <p:spTgt spid="4"/>
                                        </p:tgtEl>
                                        <p:attrNameLst>
                                          <p:attrName>ppt_x</p:attrName>
                                        </p:attrNameLst>
                                      </p:cBhvr>
                                      <p:tavLst>
                                        <p:tav tm="0">
                                          <p:val>
                                            <p:strVal val="#ppt_x+#ppt_w*1.125000"/>
                                          </p:val>
                                        </p:tav>
                                        <p:tav tm="100000">
                                          <p:val>
                                            <p:strVal val="#ppt_x"/>
                                          </p:val>
                                        </p:tav>
                                      </p:tavLst>
                                    </p:anim>
                                    <p:animEffect transition="in" filter="wipe(left)">
                                      <p:cBhvr>
                                        <p:cTn id="34" dur="500"/>
                                        <p:tgtEl>
                                          <p:spTgt spid="4"/>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anim calcmode="lin" valueType="num">
                                      <p:cBhvr>
                                        <p:cTn id="39" dur="500" fill="hold"/>
                                        <p:tgtEl>
                                          <p:spTgt spid="7"/>
                                        </p:tgtEl>
                                        <p:attrNameLst>
                                          <p:attrName>ppt_x</p:attrName>
                                        </p:attrNameLst>
                                      </p:cBhvr>
                                      <p:tavLst>
                                        <p:tav tm="0">
                                          <p:val>
                                            <p:strVal val="#ppt_x"/>
                                          </p:val>
                                        </p:tav>
                                        <p:tav tm="100000">
                                          <p:val>
                                            <p:strVal val="#ppt_x"/>
                                          </p:val>
                                        </p:tav>
                                      </p:tavLst>
                                    </p:anim>
                                    <p:anim calcmode="lin" valueType="num">
                                      <p:cBhvr>
                                        <p:cTn id="40" dur="5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1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p:tgtEl>
                                          <p:spTgt spid="6"/>
                                        </p:tgtEl>
                                        <p:attrNameLst>
                                          <p:attrName>ppt_x</p:attrName>
                                        </p:attrNameLst>
                                      </p:cBhvr>
                                      <p:tavLst>
                                        <p:tav tm="0">
                                          <p:val>
                                            <p:strVal val="#ppt_x-#ppt_w*1.125000"/>
                                          </p:val>
                                        </p:tav>
                                        <p:tav tm="100000">
                                          <p:val>
                                            <p:strVal val="#ppt_x"/>
                                          </p:val>
                                        </p:tav>
                                      </p:tavLst>
                                    </p:anim>
                                    <p:animEffect transition="in" filter="wipe(righ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p:bldP spid="7"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
        <p:nvSpPr>
          <p:cNvPr id="78" name="Oval 4"/>
          <p:cNvSpPr>
            <a:spLocks noChangeArrowheads="1"/>
          </p:cNvSpPr>
          <p:nvPr/>
        </p:nvSpPr>
        <p:spPr bwMode="auto">
          <a:xfrm>
            <a:off x="444925" y="2633982"/>
            <a:ext cx="2307167" cy="2309283"/>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sp>
        <p:nvSpPr>
          <p:cNvPr id="79" name="Oval 6"/>
          <p:cNvSpPr>
            <a:spLocks noChangeArrowheads="1"/>
          </p:cNvSpPr>
          <p:nvPr/>
        </p:nvSpPr>
        <p:spPr bwMode="auto">
          <a:xfrm>
            <a:off x="4933951" y="2776132"/>
            <a:ext cx="2307167" cy="2309283"/>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sp>
        <p:nvSpPr>
          <p:cNvPr id="80" name="Oval 7"/>
          <p:cNvSpPr>
            <a:spLocks noChangeArrowheads="1"/>
          </p:cNvSpPr>
          <p:nvPr/>
        </p:nvSpPr>
        <p:spPr bwMode="auto">
          <a:xfrm>
            <a:off x="9359901" y="2776132"/>
            <a:ext cx="2307167" cy="230928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sp>
        <p:nvSpPr>
          <p:cNvPr id="81" name="Oval 8"/>
          <p:cNvSpPr>
            <a:spLocks noChangeArrowheads="1"/>
          </p:cNvSpPr>
          <p:nvPr/>
        </p:nvSpPr>
        <p:spPr bwMode="auto">
          <a:xfrm>
            <a:off x="2722034" y="1673349"/>
            <a:ext cx="2307167" cy="2307167"/>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sp>
        <p:nvSpPr>
          <p:cNvPr id="82" name="Oval 9"/>
          <p:cNvSpPr>
            <a:spLocks noChangeArrowheads="1"/>
          </p:cNvSpPr>
          <p:nvPr/>
        </p:nvSpPr>
        <p:spPr bwMode="auto">
          <a:xfrm>
            <a:off x="7145867" y="1683933"/>
            <a:ext cx="2307167" cy="230716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grpSp>
        <p:nvGrpSpPr>
          <p:cNvPr id="83" name="组合 82"/>
          <p:cNvGrpSpPr/>
          <p:nvPr/>
        </p:nvGrpSpPr>
        <p:grpSpPr>
          <a:xfrm>
            <a:off x="1733125" y="4480482"/>
            <a:ext cx="1101515" cy="2908957"/>
            <a:chOff x="1299844" y="3197550"/>
            <a:chExt cx="826136" cy="2181718"/>
          </a:xfrm>
        </p:grpSpPr>
        <p:sp>
          <p:nvSpPr>
            <p:cNvPr id="84" name="Oval 5"/>
            <p:cNvSpPr>
              <a:spLocks noChangeArrowheads="1"/>
            </p:cNvSpPr>
            <p:nvPr/>
          </p:nvSpPr>
          <p:spPr bwMode="auto">
            <a:xfrm>
              <a:off x="1299844" y="3197550"/>
              <a:ext cx="826136" cy="828024"/>
            </a:xfrm>
            <a:prstGeom prst="ellipse">
              <a:avLst/>
            </a:pr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85" name="Oval 5"/>
            <p:cNvSpPr>
              <a:spLocks noChangeArrowheads="1"/>
            </p:cNvSpPr>
            <p:nvPr/>
          </p:nvSpPr>
          <p:spPr bwMode="auto">
            <a:xfrm>
              <a:off x="1370330" y="3263900"/>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86" name="直接连接符 85"/>
            <p:cNvCxnSpPr>
              <a:stCxn id="84" idx="4"/>
            </p:cNvCxnSpPr>
            <p:nvPr/>
          </p:nvCxnSpPr>
          <p:spPr>
            <a:xfrm>
              <a:off x="1712912" y="4025574"/>
              <a:ext cx="0" cy="1353694"/>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87" name="组合 86"/>
          <p:cNvGrpSpPr/>
          <p:nvPr/>
        </p:nvGrpSpPr>
        <p:grpSpPr>
          <a:xfrm>
            <a:off x="3633893" y="3573492"/>
            <a:ext cx="1101515" cy="3815948"/>
            <a:chOff x="2725420" y="2517307"/>
            <a:chExt cx="826136" cy="2861961"/>
          </a:xfrm>
        </p:grpSpPr>
        <p:sp>
          <p:nvSpPr>
            <p:cNvPr id="88" name="Oval 5"/>
            <p:cNvSpPr>
              <a:spLocks noChangeArrowheads="1"/>
            </p:cNvSpPr>
            <p:nvPr/>
          </p:nvSpPr>
          <p:spPr bwMode="auto">
            <a:xfrm>
              <a:off x="2725420" y="2517307"/>
              <a:ext cx="826136" cy="828024"/>
            </a:xfrm>
            <a:prstGeom prst="ellipse">
              <a:avLst/>
            </a:prstGeom>
            <a:solidFill>
              <a:srgbClr val="87AF20"/>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89" name="Oval 5"/>
            <p:cNvSpPr>
              <a:spLocks noChangeArrowheads="1"/>
            </p:cNvSpPr>
            <p:nvPr/>
          </p:nvSpPr>
          <p:spPr bwMode="auto">
            <a:xfrm>
              <a:off x="2795905" y="2583657"/>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90" name="直接连接符 89"/>
            <p:cNvCxnSpPr>
              <a:stCxn id="88" idx="4"/>
            </p:cNvCxnSpPr>
            <p:nvPr/>
          </p:nvCxnSpPr>
          <p:spPr>
            <a:xfrm>
              <a:off x="3138488" y="3345331"/>
              <a:ext cx="0" cy="2033937"/>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1" name="组合 90"/>
          <p:cNvGrpSpPr/>
          <p:nvPr/>
        </p:nvGrpSpPr>
        <p:grpSpPr>
          <a:xfrm>
            <a:off x="5524076" y="4591564"/>
            <a:ext cx="1101515" cy="2797875"/>
            <a:chOff x="4143057" y="3280862"/>
            <a:chExt cx="826136" cy="2098406"/>
          </a:xfrm>
        </p:grpSpPr>
        <p:sp>
          <p:nvSpPr>
            <p:cNvPr id="92" name="Oval 5"/>
            <p:cNvSpPr>
              <a:spLocks noChangeArrowheads="1"/>
            </p:cNvSpPr>
            <p:nvPr/>
          </p:nvSpPr>
          <p:spPr bwMode="auto">
            <a:xfrm>
              <a:off x="4143057" y="3280862"/>
              <a:ext cx="826136" cy="828024"/>
            </a:xfrm>
            <a:prstGeom prst="ellipse">
              <a:avLst/>
            </a:prstGeom>
            <a:solidFill>
              <a:srgbClr val="FFBF5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93" name="Oval 5"/>
            <p:cNvSpPr>
              <a:spLocks noChangeArrowheads="1"/>
            </p:cNvSpPr>
            <p:nvPr/>
          </p:nvSpPr>
          <p:spPr bwMode="auto">
            <a:xfrm>
              <a:off x="4213543" y="3347212"/>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94" name="直接连接符 93"/>
            <p:cNvCxnSpPr>
              <a:stCxn id="92" idx="4"/>
            </p:cNvCxnSpPr>
            <p:nvPr/>
          </p:nvCxnSpPr>
          <p:spPr>
            <a:xfrm>
              <a:off x="4556125" y="4108886"/>
              <a:ext cx="11714" cy="1270382"/>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5" name="组合 94"/>
          <p:cNvGrpSpPr/>
          <p:nvPr/>
        </p:nvGrpSpPr>
        <p:grpSpPr>
          <a:xfrm>
            <a:off x="7416376" y="3643967"/>
            <a:ext cx="1101515" cy="3745473"/>
            <a:chOff x="5562282" y="2570163"/>
            <a:chExt cx="826136" cy="2809105"/>
          </a:xfrm>
        </p:grpSpPr>
        <p:sp>
          <p:nvSpPr>
            <p:cNvPr id="96" name="Oval 5"/>
            <p:cNvSpPr>
              <a:spLocks noChangeArrowheads="1"/>
            </p:cNvSpPr>
            <p:nvPr/>
          </p:nvSpPr>
          <p:spPr bwMode="auto">
            <a:xfrm>
              <a:off x="5562282" y="2570163"/>
              <a:ext cx="826136" cy="828024"/>
            </a:xfrm>
            <a:prstGeom prst="ellipse">
              <a:avLst/>
            </a:prstGeom>
            <a:solidFill>
              <a:srgbClr val="F1747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97" name="Oval 5"/>
            <p:cNvSpPr>
              <a:spLocks noChangeArrowheads="1"/>
            </p:cNvSpPr>
            <p:nvPr/>
          </p:nvSpPr>
          <p:spPr bwMode="auto">
            <a:xfrm>
              <a:off x="5632768" y="2636513"/>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98" name="直接连接符 97"/>
            <p:cNvCxnSpPr>
              <a:stCxn id="96" idx="4"/>
            </p:cNvCxnSpPr>
            <p:nvPr/>
          </p:nvCxnSpPr>
          <p:spPr>
            <a:xfrm>
              <a:off x="5975350" y="3398187"/>
              <a:ext cx="0" cy="1981081"/>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99" name="组合 98"/>
          <p:cNvGrpSpPr/>
          <p:nvPr/>
        </p:nvGrpSpPr>
        <p:grpSpPr>
          <a:xfrm>
            <a:off x="9298093" y="4589058"/>
            <a:ext cx="1101515" cy="2800381"/>
            <a:chOff x="6973570" y="3278982"/>
            <a:chExt cx="826136" cy="2100286"/>
          </a:xfrm>
        </p:grpSpPr>
        <p:sp>
          <p:nvSpPr>
            <p:cNvPr id="100" name="Oval 5"/>
            <p:cNvSpPr>
              <a:spLocks noChangeArrowheads="1"/>
            </p:cNvSpPr>
            <p:nvPr/>
          </p:nvSpPr>
          <p:spPr bwMode="auto">
            <a:xfrm>
              <a:off x="6973570" y="3278982"/>
              <a:ext cx="826136" cy="828024"/>
            </a:xfrm>
            <a:prstGeom prst="ellipse">
              <a:avLst/>
            </a:pr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101" name="Oval 5"/>
            <p:cNvSpPr>
              <a:spLocks noChangeArrowheads="1"/>
            </p:cNvSpPr>
            <p:nvPr/>
          </p:nvSpPr>
          <p:spPr bwMode="auto">
            <a:xfrm>
              <a:off x="7044056" y="3345332"/>
              <a:ext cx="693738" cy="695325"/>
            </a:xfrm>
            <a:prstGeom prst="ellipse">
              <a:avLst/>
            </a:prstGeom>
            <a:solidFill>
              <a:schemeClr val="bg1">
                <a:lumMod val="95000"/>
              </a:schemeClr>
            </a:solidFill>
            <a:ln w="50800">
              <a:noFill/>
            </a:ln>
            <a:effectLst>
              <a:outerShdw blurRad="152400" dist="76200" dir="2700000" algn="tl" rotWithShape="0">
                <a:schemeClr val="tx1">
                  <a:lumMod val="65000"/>
                  <a:lumOff val="35000"/>
                  <a:alpha val="55000"/>
                </a:schemeClr>
              </a:outerShdw>
            </a:effectLst>
            <a:scene3d>
              <a:camera prst="orthographicFront"/>
              <a:lightRig rig="threePt" dir="t"/>
            </a:scene3d>
            <a:sp3d prstMaterial="softEdge">
              <a:bevelT w="444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hangingPunct="1"/>
              <a:endParaRPr lang="zh-CN" altLang="en-US" sz="1400">
                <a:solidFill>
                  <a:srgbClr val="FFFFFF"/>
                </a:solidFill>
                <a:latin typeface="Calibri"/>
                <a:ea typeface="宋体" panose="02010600030101010101" pitchFamily="2" charset="-122"/>
              </a:endParaRPr>
            </a:p>
          </p:txBody>
        </p:sp>
        <p:cxnSp>
          <p:nvCxnSpPr>
            <p:cNvPr id="102" name="直接连接符 101"/>
            <p:cNvCxnSpPr>
              <a:stCxn id="100" idx="4"/>
            </p:cNvCxnSpPr>
            <p:nvPr/>
          </p:nvCxnSpPr>
          <p:spPr>
            <a:xfrm>
              <a:off x="7386638" y="4107006"/>
              <a:ext cx="0" cy="1272262"/>
            </a:xfrm>
            <a:prstGeom prst="line">
              <a:avLst/>
            </a:prstGeom>
            <a:noFill/>
            <a:ln w="44450">
              <a:solidFill>
                <a:srgbClr val="02B3C5"/>
              </a:solidFill>
              <a:tailEnd type="none"/>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103" name="Text Box 19"/>
          <p:cNvSpPr txBox="1">
            <a:spLocks noChangeArrowheads="1"/>
          </p:cNvSpPr>
          <p:nvPr/>
        </p:nvSpPr>
        <p:spPr bwMode="auto">
          <a:xfrm>
            <a:off x="1920005" y="4815487"/>
            <a:ext cx="7489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文本</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4" name="Text Box 20"/>
          <p:cNvSpPr txBox="1">
            <a:spLocks noChangeArrowheads="1"/>
          </p:cNvSpPr>
          <p:nvPr/>
        </p:nvSpPr>
        <p:spPr bwMode="auto">
          <a:xfrm>
            <a:off x="3810191" y="3888387"/>
            <a:ext cx="7489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文本</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5" name="Text Box 21"/>
          <p:cNvSpPr txBox="1">
            <a:spLocks noChangeArrowheads="1"/>
          </p:cNvSpPr>
          <p:nvPr/>
        </p:nvSpPr>
        <p:spPr bwMode="auto">
          <a:xfrm>
            <a:off x="5706089" y="4920943"/>
            <a:ext cx="7489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文本</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6" name="Text Box 22"/>
          <p:cNvSpPr txBox="1">
            <a:spLocks noChangeArrowheads="1"/>
          </p:cNvSpPr>
          <p:nvPr/>
        </p:nvSpPr>
        <p:spPr bwMode="auto">
          <a:xfrm>
            <a:off x="7592673" y="3971562"/>
            <a:ext cx="7489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文本</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7" name="Text Box 23"/>
          <p:cNvSpPr txBox="1">
            <a:spLocks noChangeArrowheads="1"/>
          </p:cNvSpPr>
          <p:nvPr/>
        </p:nvSpPr>
        <p:spPr bwMode="auto">
          <a:xfrm>
            <a:off x="9474390" y="4919160"/>
            <a:ext cx="7489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buFont typeface="Arial" pitchFamily="34" charset="0"/>
              <a:buNone/>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文本</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13145809"/>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4" fill="hold" nodeType="afterEffect" p14:presetBounceEnd="66667">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14:bounceEnd="66667">
                                          <p:cBhvr additive="base">
                                            <p:cTn id="11" dur="600" fill="hold"/>
                                            <p:tgtEl>
                                              <p:spTgt spid="83"/>
                                            </p:tgtEl>
                                            <p:attrNameLst>
                                              <p:attrName>ppt_x</p:attrName>
                                            </p:attrNameLst>
                                          </p:cBhvr>
                                          <p:tavLst>
                                            <p:tav tm="0">
                                              <p:val>
                                                <p:strVal val="#ppt_x"/>
                                              </p:val>
                                            </p:tav>
                                            <p:tav tm="100000">
                                              <p:val>
                                                <p:strVal val="#ppt_x"/>
                                              </p:val>
                                            </p:tav>
                                          </p:tavLst>
                                        </p:anim>
                                        <p:anim calcmode="lin" valueType="num" p14:bounceEnd="66667">
                                          <p:cBhvr additive="base">
                                            <p:cTn id="12" dur="6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667">
                                      <p:stCondLst>
                                        <p:cond delay="500"/>
                                      </p:stCondLst>
                                      <p:childTnLst>
                                        <p:set>
                                          <p:cBhvr>
                                            <p:cTn id="14" dur="1" fill="hold">
                                              <p:stCondLst>
                                                <p:cond delay="0"/>
                                              </p:stCondLst>
                                            </p:cTn>
                                            <p:tgtEl>
                                              <p:spTgt spid="103"/>
                                            </p:tgtEl>
                                            <p:attrNameLst>
                                              <p:attrName>style.visibility</p:attrName>
                                            </p:attrNameLst>
                                          </p:cBhvr>
                                          <p:to>
                                            <p:strVal val="visible"/>
                                          </p:to>
                                        </p:set>
                                        <p:anim calcmode="lin" valueType="num" p14:bounceEnd="66667">
                                          <p:cBhvr additive="base">
                                            <p:cTn id="15" dur="600" fill="hold"/>
                                            <p:tgtEl>
                                              <p:spTgt spid="103"/>
                                            </p:tgtEl>
                                            <p:attrNameLst>
                                              <p:attrName>ppt_x</p:attrName>
                                            </p:attrNameLst>
                                          </p:cBhvr>
                                          <p:tavLst>
                                            <p:tav tm="0">
                                              <p:val>
                                                <p:strVal val="#ppt_x"/>
                                              </p:val>
                                            </p:tav>
                                            <p:tav tm="100000">
                                              <p:val>
                                                <p:strVal val="#ppt_x"/>
                                              </p:val>
                                            </p:tav>
                                          </p:tavLst>
                                        </p:anim>
                                        <p:anim calcmode="lin" valueType="num" p14:bounceEnd="66667">
                                          <p:cBhvr additive="base">
                                            <p:cTn id="16" dur="600" fill="hold"/>
                                            <p:tgtEl>
                                              <p:spTgt spid="103"/>
                                            </p:tgtEl>
                                            <p:attrNameLst>
                                              <p:attrName>ppt_y</p:attrName>
                                            </p:attrNameLst>
                                          </p:cBhvr>
                                          <p:tavLst>
                                            <p:tav tm="0">
                                              <p:val>
                                                <p:strVal val="1+#ppt_h/2"/>
                                              </p:val>
                                            </p:tav>
                                            <p:tav tm="100000">
                                              <p:val>
                                                <p:strVal val="#ppt_y"/>
                                              </p:val>
                                            </p:tav>
                                          </p:tavLst>
                                        </p:anim>
                                      </p:childTnLst>
                                    </p:cTn>
                                  </p:par>
                                  <p:par>
                                    <p:cTn id="17" presetID="21" presetClass="entr" presetSubtype="1" fill="hold" grpId="0" nodeType="withEffect">
                                      <p:stCondLst>
                                        <p:cond delay="1100"/>
                                      </p:stCondLst>
                                      <p:childTnLst>
                                        <p:set>
                                          <p:cBhvr>
                                            <p:cTn id="18" dur="1" fill="hold">
                                              <p:stCondLst>
                                                <p:cond delay="0"/>
                                              </p:stCondLst>
                                            </p:cTn>
                                            <p:tgtEl>
                                              <p:spTgt spid="78"/>
                                            </p:tgtEl>
                                            <p:attrNameLst>
                                              <p:attrName>style.visibility</p:attrName>
                                            </p:attrNameLst>
                                          </p:cBhvr>
                                          <p:to>
                                            <p:strVal val="visible"/>
                                          </p:to>
                                        </p:set>
                                        <p:animEffect transition="in" filter="wheel(1)">
                                          <p:cBhvr>
                                            <p:cTn id="19" dur="650"/>
                                            <p:tgtEl>
                                              <p:spTgt spid="78"/>
                                            </p:tgtEl>
                                          </p:cBhvr>
                                        </p:animEffect>
                                      </p:childTnLst>
                                    </p:cTn>
                                  </p:par>
                                  <p:par>
                                    <p:cTn id="20" presetID="2" presetClass="entr" presetSubtype="4" fill="hold" nodeType="withEffect" p14:presetBounceEnd="66667">
                                      <p:stCondLst>
                                        <p:cond delay="1600"/>
                                      </p:stCondLst>
                                      <p:childTnLst>
                                        <p:set>
                                          <p:cBhvr>
                                            <p:cTn id="21" dur="1" fill="hold">
                                              <p:stCondLst>
                                                <p:cond delay="0"/>
                                              </p:stCondLst>
                                            </p:cTn>
                                            <p:tgtEl>
                                              <p:spTgt spid="87"/>
                                            </p:tgtEl>
                                            <p:attrNameLst>
                                              <p:attrName>style.visibility</p:attrName>
                                            </p:attrNameLst>
                                          </p:cBhvr>
                                          <p:to>
                                            <p:strVal val="visible"/>
                                          </p:to>
                                        </p:set>
                                        <p:anim calcmode="lin" valueType="num" p14:bounceEnd="66667">
                                          <p:cBhvr additive="base">
                                            <p:cTn id="22" dur="600" fill="hold"/>
                                            <p:tgtEl>
                                              <p:spTgt spid="87"/>
                                            </p:tgtEl>
                                            <p:attrNameLst>
                                              <p:attrName>ppt_x</p:attrName>
                                            </p:attrNameLst>
                                          </p:cBhvr>
                                          <p:tavLst>
                                            <p:tav tm="0">
                                              <p:val>
                                                <p:strVal val="#ppt_x"/>
                                              </p:val>
                                            </p:tav>
                                            <p:tav tm="100000">
                                              <p:val>
                                                <p:strVal val="#ppt_x"/>
                                              </p:val>
                                            </p:tav>
                                          </p:tavLst>
                                        </p:anim>
                                        <p:anim calcmode="lin" valueType="num" p14:bounceEnd="66667">
                                          <p:cBhvr additive="base">
                                            <p:cTn id="23" dur="600" fill="hold"/>
                                            <p:tgtEl>
                                              <p:spTgt spid="8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6667">
                                      <p:stCondLst>
                                        <p:cond delay="1600"/>
                                      </p:stCondLst>
                                      <p:childTnLst>
                                        <p:set>
                                          <p:cBhvr>
                                            <p:cTn id="25" dur="1" fill="hold">
                                              <p:stCondLst>
                                                <p:cond delay="0"/>
                                              </p:stCondLst>
                                            </p:cTn>
                                            <p:tgtEl>
                                              <p:spTgt spid="104"/>
                                            </p:tgtEl>
                                            <p:attrNameLst>
                                              <p:attrName>style.visibility</p:attrName>
                                            </p:attrNameLst>
                                          </p:cBhvr>
                                          <p:to>
                                            <p:strVal val="visible"/>
                                          </p:to>
                                        </p:set>
                                        <p:anim calcmode="lin" valueType="num" p14:bounceEnd="66667">
                                          <p:cBhvr additive="base">
                                            <p:cTn id="26" dur="600" fill="hold"/>
                                            <p:tgtEl>
                                              <p:spTgt spid="104"/>
                                            </p:tgtEl>
                                            <p:attrNameLst>
                                              <p:attrName>ppt_x</p:attrName>
                                            </p:attrNameLst>
                                          </p:cBhvr>
                                          <p:tavLst>
                                            <p:tav tm="0">
                                              <p:val>
                                                <p:strVal val="#ppt_x"/>
                                              </p:val>
                                            </p:tav>
                                            <p:tav tm="100000">
                                              <p:val>
                                                <p:strVal val="#ppt_x"/>
                                              </p:val>
                                            </p:tav>
                                          </p:tavLst>
                                        </p:anim>
                                        <p:anim calcmode="lin" valueType="num" p14:bounceEnd="66667">
                                          <p:cBhvr additive="base">
                                            <p:cTn id="27" dur="600" fill="hold"/>
                                            <p:tgtEl>
                                              <p:spTgt spid="104"/>
                                            </p:tgtEl>
                                            <p:attrNameLst>
                                              <p:attrName>ppt_y</p:attrName>
                                            </p:attrNameLst>
                                          </p:cBhvr>
                                          <p:tavLst>
                                            <p:tav tm="0">
                                              <p:val>
                                                <p:strVal val="1+#ppt_h/2"/>
                                              </p:val>
                                            </p:tav>
                                            <p:tav tm="100000">
                                              <p:val>
                                                <p:strVal val="#ppt_y"/>
                                              </p:val>
                                            </p:tav>
                                          </p:tavLst>
                                        </p:anim>
                                      </p:childTnLst>
                                    </p:cTn>
                                  </p:par>
                                  <p:par>
                                    <p:cTn id="28" presetID="21" presetClass="entr" presetSubtype="1" fill="hold" grpId="0" nodeType="withEffect">
                                      <p:stCondLst>
                                        <p:cond delay="2200"/>
                                      </p:stCondLst>
                                      <p:childTnLst>
                                        <p:set>
                                          <p:cBhvr>
                                            <p:cTn id="29" dur="1" fill="hold">
                                              <p:stCondLst>
                                                <p:cond delay="0"/>
                                              </p:stCondLst>
                                            </p:cTn>
                                            <p:tgtEl>
                                              <p:spTgt spid="81"/>
                                            </p:tgtEl>
                                            <p:attrNameLst>
                                              <p:attrName>style.visibility</p:attrName>
                                            </p:attrNameLst>
                                          </p:cBhvr>
                                          <p:to>
                                            <p:strVal val="visible"/>
                                          </p:to>
                                        </p:set>
                                        <p:animEffect transition="in" filter="wheel(1)">
                                          <p:cBhvr>
                                            <p:cTn id="30" dur="650"/>
                                            <p:tgtEl>
                                              <p:spTgt spid="81"/>
                                            </p:tgtEl>
                                          </p:cBhvr>
                                        </p:animEffect>
                                      </p:childTnLst>
                                    </p:cTn>
                                  </p:par>
                                  <p:par>
                                    <p:cTn id="31" presetID="2" presetClass="entr" presetSubtype="4" fill="hold" nodeType="withEffect" p14:presetBounceEnd="66667">
                                      <p:stCondLst>
                                        <p:cond delay="2700"/>
                                      </p:stCondLst>
                                      <p:childTnLst>
                                        <p:set>
                                          <p:cBhvr>
                                            <p:cTn id="32" dur="1" fill="hold">
                                              <p:stCondLst>
                                                <p:cond delay="0"/>
                                              </p:stCondLst>
                                            </p:cTn>
                                            <p:tgtEl>
                                              <p:spTgt spid="91"/>
                                            </p:tgtEl>
                                            <p:attrNameLst>
                                              <p:attrName>style.visibility</p:attrName>
                                            </p:attrNameLst>
                                          </p:cBhvr>
                                          <p:to>
                                            <p:strVal val="visible"/>
                                          </p:to>
                                        </p:set>
                                        <p:anim calcmode="lin" valueType="num" p14:bounceEnd="66667">
                                          <p:cBhvr additive="base">
                                            <p:cTn id="33" dur="600" fill="hold"/>
                                            <p:tgtEl>
                                              <p:spTgt spid="91"/>
                                            </p:tgtEl>
                                            <p:attrNameLst>
                                              <p:attrName>ppt_x</p:attrName>
                                            </p:attrNameLst>
                                          </p:cBhvr>
                                          <p:tavLst>
                                            <p:tav tm="0">
                                              <p:val>
                                                <p:strVal val="#ppt_x"/>
                                              </p:val>
                                            </p:tav>
                                            <p:tav tm="100000">
                                              <p:val>
                                                <p:strVal val="#ppt_x"/>
                                              </p:val>
                                            </p:tav>
                                          </p:tavLst>
                                        </p:anim>
                                        <p:anim calcmode="lin" valueType="num" p14:bounceEnd="66667">
                                          <p:cBhvr additive="base">
                                            <p:cTn id="34" dur="600" fill="hold"/>
                                            <p:tgtEl>
                                              <p:spTgt spid="9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6667">
                                      <p:stCondLst>
                                        <p:cond delay="2700"/>
                                      </p:stCondLst>
                                      <p:childTnLst>
                                        <p:set>
                                          <p:cBhvr>
                                            <p:cTn id="36" dur="1" fill="hold">
                                              <p:stCondLst>
                                                <p:cond delay="0"/>
                                              </p:stCondLst>
                                            </p:cTn>
                                            <p:tgtEl>
                                              <p:spTgt spid="105"/>
                                            </p:tgtEl>
                                            <p:attrNameLst>
                                              <p:attrName>style.visibility</p:attrName>
                                            </p:attrNameLst>
                                          </p:cBhvr>
                                          <p:to>
                                            <p:strVal val="visible"/>
                                          </p:to>
                                        </p:set>
                                        <p:anim calcmode="lin" valueType="num" p14:bounceEnd="66667">
                                          <p:cBhvr additive="base">
                                            <p:cTn id="37" dur="600" fill="hold"/>
                                            <p:tgtEl>
                                              <p:spTgt spid="105"/>
                                            </p:tgtEl>
                                            <p:attrNameLst>
                                              <p:attrName>ppt_x</p:attrName>
                                            </p:attrNameLst>
                                          </p:cBhvr>
                                          <p:tavLst>
                                            <p:tav tm="0">
                                              <p:val>
                                                <p:strVal val="#ppt_x"/>
                                              </p:val>
                                            </p:tav>
                                            <p:tav tm="100000">
                                              <p:val>
                                                <p:strVal val="#ppt_x"/>
                                              </p:val>
                                            </p:tav>
                                          </p:tavLst>
                                        </p:anim>
                                        <p:anim calcmode="lin" valueType="num" p14:bounceEnd="66667">
                                          <p:cBhvr additive="base">
                                            <p:cTn id="38" dur="600" fill="hold"/>
                                            <p:tgtEl>
                                              <p:spTgt spid="105"/>
                                            </p:tgtEl>
                                            <p:attrNameLst>
                                              <p:attrName>ppt_y</p:attrName>
                                            </p:attrNameLst>
                                          </p:cBhvr>
                                          <p:tavLst>
                                            <p:tav tm="0">
                                              <p:val>
                                                <p:strVal val="1+#ppt_h/2"/>
                                              </p:val>
                                            </p:tav>
                                            <p:tav tm="100000">
                                              <p:val>
                                                <p:strVal val="#ppt_y"/>
                                              </p:val>
                                            </p:tav>
                                          </p:tavLst>
                                        </p:anim>
                                      </p:childTnLst>
                                    </p:cTn>
                                  </p:par>
                                  <p:par>
                                    <p:cTn id="39" presetID="21" presetClass="entr" presetSubtype="1" fill="hold" grpId="0" nodeType="withEffect">
                                      <p:stCondLst>
                                        <p:cond delay="3300"/>
                                      </p:stCondLst>
                                      <p:childTnLst>
                                        <p:set>
                                          <p:cBhvr>
                                            <p:cTn id="40" dur="1" fill="hold">
                                              <p:stCondLst>
                                                <p:cond delay="0"/>
                                              </p:stCondLst>
                                            </p:cTn>
                                            <p:tgtEl>
                                              <p:spTgt spid="79"/>
                                            </p:tgtEl>
                                            <p:attrNameLst>
                                              <p:attrName>style.visibility</p:attrName>
                                            </p:attrNameLst>
                                          </p:cBhvr>
                                          <p:to>
                                            <p:strVal val="visible"/>
                                          </p:to>
                                        </p:set>
                                        <p:animEffect transition="in" filter="wheel(1)">
                                          <p:cBhvr>
                                            <p:cTn id="41" dur="650"/>
                                            <p:tgtEl>
                                              <p:spTgt spid="79"/>
                                            </p:tgtEl>
                                          </p:cBhvr>
                                        </p:animEffect>
                                      </p:childTnLst>
                                    </p:cTn>
                                  </p:par>
                                  <p:par>
                                    <p:cTn id="42" presetID="2" presetClass="entr" presetSubtype="4" fill="hold" nodeType="withEffect" p14:presetBounceEnd="66667">
                                      <p:stCondLst>
                                        <p:cond delay="3800"/>
                                      </p:stCondLst>
                                      <p:childTnLst>
                                        <p:set>
                                          <p:cBhvr>
                                            <p:cTn id="43" dur="1" fill="hold">
                                              <p:stCondLst>
                                                <p:cond delay="0"/>
                                              </p:stCondLst>
                                            </p:cTn>
                                            <p:tgtEl>
                                              <p:spTgt spid="95"/>
                                            </p:tgtEl>
                                            <p:attrNameLst>
                                              <p:attrName>style.visibility</p:attrName>
                                            </p:attrNameLst>
                                          </p:cBhvr>
                                          <p:to>
                                            <p:strVal val="visible"/>
                                          </p:to>
                                        </p:set>
                                        <p:anim calcmode="lin" valueType="num" p14:bounceEnd="66667">
                                          <p:cBhvr additive="base">
                                            <p:cTn id="44" dur="600" fill="hold"/>
                                            <p:tgtEl>
                                              <p:spTgt spid="95"/>
                                            </p:tgtEl>
                                            <p:attrNameLst>
                                              <p:attrName>ppt_x</p:attrName>
                                            </p:attrNameLst>
                                          </p:cBhvr>
                                          <p:tavLst>
                                            <p:tav tm="0">
                                              <p:val>
                                                <p:strVal val="#ppt_x"/>
                                              </p:val>
                                            </p:tav>
                                            <p:tav tm="100000">
                                              <p:val>
                                                <p:strVal val="#ppt_x"/>
                                              </p:val>
                                            </p:tav>
                                          </p:tavLst>
                                        </p:anim>
                                        <p:anim calcmode="lin" valueType="num" p14:bounceEnd="66667">
                                          <p:cBhvr additive="base">
                                            <p:cTn id="45" dur="600" fill="hold"/>
                                            <p:tgtEl>
                                              <p:spTgt spid="9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66667">
                                      <p:stCondLst>
                                        <p:cond delay="3800"/>
                                      </p:stCondLst>
                                      <p:childTnLst>
                                        <p:set>
                                          <p:cBhvr>
                                            <p:cTn id="47" dur="1" fill="hold">
                                              <p:stCondLst>
                                                <p:cond delay="0"/>
                                              </p:stCondLst>
                                            </p:cTn>
                                            <p:tgtEl>
                                              <p:spTgt spid="106"/>
                                            </p:tgtEl>
                                            <p:attrNameLst>
                                              <p:attrName>style.visibility</p:attrName>
                                            </p:attrNameLst>
                                          </p:cBhvr>
                                          <p:to>
                                            <p:strVal val="visible"/>
                                          </p:to>
                                        </p:set>
                                        <p:anim calcmode="lin" valueType="num" p14:bounceEnd="66667">
                                          <p:cBhvr additive="base">
                                            <p:cTn id="48" dur="600" fill="hold"/>
                                            <p:tgtEl>
                                              <p:spTgt spid="106"/>
                                            </p:tgtEl>
                                            <p:attrNameLst>
                                              <p:attrName>ppt_x</p:attrName>
                                            </p:attrNameLst>
                                          </p:cBhvr>
                                          <p:tavLst>
                                            <p:tav tm="0">
                                              <p:val>
                                                <p:strVal val="#ppt_x"/>
                                              </p:val>
                                            </p:tav>
                                            <p:tav tm="100000">
                                              <p:val>
                                                <p:strVal val="#ppt_x"/>
                                              </p:val>
                                            </p:tav>
                                          </p:tavLst>
                                        </p:anim>
                                        <p:anim calcmode="lin" valueType="num" p14:bounceEnd="66667">
                                          <p:cBhvr additive="base">
                                            <p:cTn id="49" dur="600" fill="hold"/>
                                            <p:tgtEl>
                                              <p:spTgt spid="106"/>
                                            </p:tgtEl>
                                            <p:attrNameLst>
                                              <p:attrName>ppt_y</p:attrName>
                                            </p:attrNameLst>
                                          </p:cBhvr>
                                          <p:tavLst>
                                            <p:tav tm="0">
                                              <p:val>
                                                <p:strVal val="1+#ppt_h/2"/>
                                              </p:val>
                                            </p:tav>
                                            <p:tav tm="100000">
                                              <p:val>
                                                <p:strVal val="#ppt_y"/>
                                              </p:val>
                                            </p:tav>
                                          </p:tavLst>
                                        </p:anim>
                                      </p:childTnLst>
                                    </p:cTn>
                                  </p:par>
                                  <p:par>
                                    <p:cTn id="50" presetID="21" presetClass="entr" presetSubtype="1" fill="hold" grpId="0" nodeType="withEffect">
                                      <p:stCondLst>
                                        <p:cond delay="4400"/>
                                      </p:stCondLst>
                                      <p:childTnLst>
                                        <p:set>
                                          <p:cBhvr>
                                            <p:cTn id="51" dur="1" fill="hold">
                                              <p:stCondLst>
                                                <p:cond delay="0"/>
                                              </p:stCondLst>
                                            </p:cTn>
                                            <p:tgtEl>
                                              <p:spTgt spid="82"/>
                                            </p:tgtEl>
                                            <p:attrNameLst>
                                              <p:attrName>style.visibility</p:attrName>
                                            </p:attrNameLst>
                                          </p:cBhvr>
                                          <p:to>
                                            <p:strVal val="visible"/>
                                          </p:to>
                                        </p:set>
                                        <p:animEffect transition="in" filter="wheel(1)">
                                          <p:cBhvr>
                                            <p:cTn id="52" dur="650"/>
                                            <p:tgtEl>
                                              <p:spTgt spid="82"/>
                                            </p:tgtEl>
                                          </p:cBhvr>
                                        </p:animEffect>
                                      </p:childTnLst>
                                    </p:cTn>
                                  </p:par>
                                  <p:par>
                                    <p:cTn id="53" presetID="2" presetClass="entr" presetSubtype="4" fill="hold" nodeType="withEffect" p14:presetBounceEnd="66667">
                                      <p:stCondLst>
                                        <p:cond delay="4900"/>
                                      </p:stCondLst>
                                      <p:childTnLst>
                                        <p:set>
                                          <p:cBhvr>
                                            <p:cTn id="54" dur="1" fill="hold">
                                              <p:stCondLst>
                                                <p:cond delay="0"/>
                                              </p:stCondLst>
                                            </p:cTn>
                                            <p:tgtEl>
                                              <p:spTgt spid="99"/>
                                            </p:tgtEl>
                                            <p:attrNameLst>
                                              <p:attrName>style.visibility</p:attrName>
                                            </p:attrNameLst>
                                          </p:cBhvr>
                                          <p:to>
                                            <p:strVal val="visible"/>
                                          </p:to>
                                        </p:set>
                                        <p:anim calcmode="lin" valueType="num" p14:bounceEnd="66667">
                                          <p:cBhvr additive="base">
                                            <p:cTn id="55" dur="600" fill="hold"/>
                                            <p:tgtEl>
                                              <p:spTgt spid="99"/>
                                            </p:tgtEl>
                                            <p:attrNameLst>
                                              <p:attrName>ppt_x</p:attrName>
                                            </p:attrNameLst>
                                          </p:cBhvr>
                                          <p:tavLst>
                                            <p:tav tm="0">
                                              <p:val>
                                                <p:strVal val="#ppt_x"/>
                                              </p:val>
                                            </p:tav>
                                            <p:tav tm="100000">
                                              <p:val>
                                                <p:strVal val="#ppt_x"/>
                                              </p:val>
                                            </p:tav>
                                          </p:tavLst>
                                        </p:anim>
                                        <p:anim calcmode="lin" valueType="num" p14:bounceEnd="66667">
                                          <p:cBhvr additive="base">
                                            <p:cTn id="56" dur="600" fill="hold"/>
                                            <p:tgtEl>
                                              <p:spTgt spid="9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14:presetBounceEnd="66667">
                                      <p:stCondLst>
                                        <p:cond delay="4900"/>
                                      </p:stCondLst>
                                      <p:childTnLst>
                                        <p:set>
                                          <p:cBhvr>
                                            <p:cTn id="58" dur="1" fill="hold">
                                              <p:stCondLst>
                                                <p:cond delay="0"/>
                                              </p:stCondLst>
                                            </p:cTn>
                                            <p:tgtEl>
                                              <p:spTgt spid="107"/>
                                            </p:tgtEl>
                                            <p:attrNameLst>
                                              <p:attrName>style.visibility</p:attrName>
                                            </p:attrNameLst>
                                          </p:cBhvr>
                                          <p:to>
                                            <p:strVal val="visible"/>
                                          </p:to>
                                        </p:set>
                                        <p:anim calcmode="lin" valueType="num" p14:bounceEnd="66667">
                                          <p:cBhvr additive="base">
                                            <p:cTn id="59" dur="600" fill="hold"/>
                                            <p:tgtEl>
                                              <p:spTgt spid="107"/>
                                            </p:tgtEl>
                                            <p:attrNameLst>
                                              <p:attrName>ppt_x</p:attrName>
                                            </p:attrNameLst>
                                          </p:cBhvr>
                                          <p:tavLst>
                                            <p:tav tm="0">
                                              <p:val>
                                                <p:strVal val="#ppt_x"/>
                                              </p:val>
                                            </p:tav>
                                            <p:tav tm="100000">
                                              <p:val>
                                                <p:strVal val="#ppt_x"/>
                                              </p:val>
                                            </p:tav>
                                          </p:tavLst>
                                        </p:anim>
                                        <p:anim calcmode="lin" valueType="num" p14:bounceEnd="66667">
                                          <p:cBhvr additive="base">
                                            <p:cTn id="60" dur="600" fill="hold"/>
                                            <p:tgtEl>
                                              <p:spTgt spid="107"/>
                                            </p:tgtEl>
                                            <p:attrNameLst>
                                              <p:attrName>ppt_y</p:attrName>
                                            </p:attrNameLst>
                                          </p:cBhvr>
                                          <p:tavLst>
                                            <p:tav tm="0">
                                              <p:val>
                                                <p:strVal val="1+#ppt_h/2"/>
                                              </p:val>
                                            </p:tav>
                                            <p:tav tm="100000">
                                              <p:val>
                                                <p:strVal val="#ppt_y"/>
                                              </p:val>
                                            </p:tav>
                                          </p:tavLst>
                                        </p:anim>
                                      </p:childTnLst>
                                    </p:cTn>
                                  </p:par>
                                  <p:par>
                                    <p:cTn id="61" presetID="21" presetClass="entr" presetSubtype="1" fill="hold" grpId="0" nodeType="withEffect">
                                      <p:stCondLst>
                                        <p:cond delay="5500"/>
                                      </p:stCondLst>
                                      <p:childTnLst>
                                        <p:set>
                                          <p:cBhvr>
                                            <p:cTn id="62" dur="1" fill="hold">
                                              <p:stCondLst>
                                                <p:cond delay="0"/>
                                              </p:stCondLst>
                                            </p:cTn>
                                            <p:tgtEl>
                                              <p:spTgt spid="80"/>
                                            </p:tgtEl>
                                            <p:attrNameLst>
                                              <p:attrName>style.visibility</p:attrName>
                                            </p:attrNameLst>
                                          </p:cBhvr>
                                          <p:to>
                                            <p:strVal val="visible"/>
                                          </p:to>
                                        </p:set>
                                        <p:animEffect transition="in" filter="wheel(1)">
                                          <p:cBhvr>
                                            <p:cTn id="63" dur="6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8" grpId="0" animBg="1"/>
          <p:bldP spid="79" grpId="0" animBg="1"/>
          <p:bldP spid="80" grpId="0" animBg="1"/>
          <p:bldP spid="81" grpId="0" animBg="1"/>
          <p:bldP spid="82" grpId="0" animBg="1"/>
          <p:bldP spid="103" grpId="0"/>
          <p:bldP spid="104" grpId="0"/>
          <p:bldP spid="105" grpId="0"/>
          <p:bldP spid="106" grpId="0"/>
          <p:bldP spid="10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600" fill="hold"/>
                                            <p:tgtEl>
                                              <p:spTgt spid="83"/>
                                            </p:tgtEl>
                                            <p:attrNameLst>
                                              <p:attrName>ppt_x</p:attrName>
                                            </p:attrNameLst>
                                          </p:cBhvr>
                                          <p:tavLst>
                                            <p:tav tm="0">
                                              <p:val>
                                                <p:strVal val="#ppt_x"/>
                                              </p:val>
                                            </p:tav>
                                            <p:tav tm="100000">
                                              <p:val>
                                                <p:strVal val="#ppt_x"/>
                                              </p:val>
                                            </p:tav>
                                          </p:tavLst>
                                        </p:anim>
                                        <p:anim calcmode="lin" valueType="num">
                                          <p:cBhvr additive="base">
                                            <p:cTn id="12" dur="6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600" fill="hold"/>
                                            <p:tgtEl>
                                              <p:spTgt spid="103"/>
                                            </p:tgtEl>
                                            <p:attrNameLst>
                                              <p:attrName>ppt_x</p:attrName>
                                            </p:attrNameLst>
                                          </p:cBhvr>
                                          <p:tavLst>
                                            <p:tav tm="0">
                                              <p:val>
                                                <p:strVal val="#ppt_x"/>
                                              </p:val>
                                            </p:tav>
                                            <p:tav tm="100000">
                                              <p:val>
                                                <p:strVal val="#ppt_x"/>
                                              </p:val>
                                            </p:tav>
                                          </p:tavLst>
                                        </p:anim>
                                        <p:anim calcmode="lin" valueType="num">
                                          <p:cBhvr additive="base">
                                            <p:cTn id="16" dur="600" fill="hold"/>
                                            <p:tgtEl>
                                              <p:spTgt spid="103"/>
                                            </p:tgtEl>
                                            <p:attrNameLst>
                                              <p:attrName>ppt_y</p:attrName>
                                            </p:attrNameLst>
                                          </p:cBhvr>
                                          <p:tavLst>
                                            <p:tav tm="0">
                                              <p:val>
                                                <p:strVal val="1+#ppt_h/2"/>
                                              </p:val>
                                            </p:tav>
                                            <p:tav tm="100000">
                                              <p:val>
                                                <p:strVal val="#ppt_y"/>
                                              </p:val>
                                            </p:tav>
                                          </p:tavLst>
                                        </p:anim>
                                      </p:childTnLst>
                                    </p:cTn>
                                  </p:par>
                                  <p:par>
                                    <p:cTn id="17" presetID="21" presetClass="entr" presetSubtype="1" fill="hold" grpId="0" nodeType="withEffect">
                                      <p:stCondLst>
                                        <p:cond delay="1100"/>
                                      </p:stCondLst>
                                      <p:childTnLst>
                                        <p:set>
                                          <p:cBhvr>
                                            <p:cTn id="18" dur="1" fill="hold">
                                              <p:stCondLst>
                                                <p:cond delay="0"/>
                                              </p:stCondLst>
                                            </p:cTn>
                                            <p:tgtEl>
                                              <p:spTgt spid="78"/>
                                            </p:tgtEl>
                                            <p:attrNameLst>
                                              <p:attrName>style.visibility</p:attrName>
                                            </p:attrNameLst>
                                          </p:cBhvr>
                                          <p:to>
                                            <p:strVal val="visible"/>
                                          </p:to>
                                        </p:set>
                                        <p:animEffect transition="in" filter="wheel(1)">
                                          <p:cBhvr>
                                            <p:cTn id="19" dur="650"/>
                                            <p:tgtEl>
                                              <p:spTgt spid="78"/>
                                            </p:tgtEl>
                                          </p:cBhvr>
                                        </p:animEffect>
                                      </p:childTnLst>
                                    </p:cTn>
                                  </p:par>
                                  <p:par>
                                    <p:cTn id="20" presetID="2" presetClass="entr" presetSubtype="4" fill="hold" nodeType="withEffect">
                                      <p:stCondLst>
                                        <p:cond delay="1600"/>
                                      </p:stCondLst>
                                      <p:childTnLst>
                                        <p:set>
                                          <p:cBhvr>
                                            <p:cTn id="21" dur="1" fill="hold">
                                              <p:stCondLst>
                                                <p:cond delay="0"/>
                                              </p:stCondLst>
                                            </p:cTn>
                                            <p:tgtEl>
                                              <p:spTgt spid="87"/>
                                            </p:tgtEl>
                                            <p:attrNameLst>
                                              <p:attrName>style.visibility</p:attrName>
                                            </p:attrNameLst>
                                          </p:cBhvr>
                                          <p:to>
                                            <p:strVal val="visible"/>
                                          </p:to>
                                        </p:set>
                                        <p:anim calcmode="lin" valueType="num">
                                          <p:cBhvr additive="base">
                                            <p:cTn id="22" dur="600" fill="hold"/>
                                            <p:tgtEl>
                                              <p:spTgt spid="87"/>
                                            </p:tgtEl>
                                            <p:attrNameLst>
                                              <p:attrName>ppt_x</p:attrName>
                                            </p:attrNameLst>
                                          </p:cBhvr>
                                          <p:tavLst>
                                            <p:tav tm="0">
                                              <p:val>
                                                <p:strVal val="#ppt_x"/>
                                              </p:val>
                                            </p:tav>
                                            <p:tav tm="100000">
                                              <p:val>
                                                <p:strVal val="#ppt_x"/>
                                              </p:val>
                                            </p:tav>
                                          </p:tavLst>
                                        </p:anim>
                                        <p:anim calcmode="lin" valueType="num">
                                          <p:cBhvr additive="base">
                                            <p:cTn id="23" dur="600" fill="hold"/>
                                            <p:tgtEl>
                                              <p:spTgt spid="8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1600"/>
                                      </p:stCondLst>
                                      <p:childTnLst>
                                        <p:set>
                                          <p:cBhvr>
                                            <p:cTn id="25" dur="1" fill="hold">
                                              <p:stCondLst>
                                                <p:cond delay="0"/>
                                              </p:stCondLst>
                                            </p:cTn>
                                            <p:tgtEl>
                                              <p:spTgt spid="104"/>
                                            </p:tgtEl>
                                            <p:attrNameLst>
                                              <p:attrName>style.visibility</p:attrName>
                                            </p:attrNameLst>
                                          </p:cBhvr>
                                          <p:to>
                                            <p:strVal val="visible"/>
                                          </p:to>
                                        </p:set>
                                        <p:anim calcmode="lin" valueType="num">
                                          <p:cBhvr additive="base">
                                            <p:cTn id="26" dur="600" fill="hold"/>
                                            <p:tgtEl>
                                              <p:spTgt spid="104"/>
                                            </p:tgtEl>
                                            <p:attrNameLst>
                                              <p:attrName>ppt_x</p:attrName>
                                            </p:attrNameLst>
                                          </p:cBhvr>
                                          <p:tavLst>
                                            <p:tav tm="0">
                                              <p:val>
                                                <p:strVal val="#ppt_x"/>
                                              </p:val>
                                            </p:tav>
                                            <p:tav tm="100000">
                                              <p:val>
                                                <p:strVal val="#ppt_x"/>
                                              </p:val>
                                            </p:tav>
                                          </p:tavLst>
                                        </p:anim>
                                        <p:anim calcmode="lin" valueType="num">
                                          <p:cBhvr additive="base">
                                            <p:cTn id="27" dur="600" fill="hold"/>
                                            <p:tgtEl>
                                              <p:spTgt spid="104"/>
                                            </p:tgtEl>
                                            <p:attrNameLst>
                                              <p:attrName>ppt_y</p:attrName>
                                            </p:attrNameLst>
                                          </p:cBhvr>
                                          <p:tavLst>
                                            <p:tav tm="0">
                                              <p:val>
                                                <p:strVal val="1+#ppt_h/2"/>
                                              </p:val>
                                            </p:tav>
                                            <p:tav tm="100000">
                                              <p:val>
                                                <p:strVal val="#ppt_y"/>
                                              </p:val>
                                            </p:tav>
                                          </p:tavLst>
                                        </p:anim>
                                      </p:childTnLst>
                                    </p:cTn>
                                  </p:par>
                                  <p:par>
                                    <p:cTn id="28" presetID="21" presetClass="entr" presetSubtype="1" fill="hold" grpId="0" nodeType="withEffect">
                                      <p:stCondLst>
                                        <p:cond delay="2200"/>
                                      </p:stCondLst>
                                      <p:childTnLst>
                                        <p:set>
                                          <p:cBhvr>
                                            <p:cTn id="29" dur="1" fill="hold">
                                              <p:stCondLst>
                                                <p:cond delay="0"/>
                                              </p:stCondLst>
                                            </p:cTn>
                                            <p:tgtEl>
                                              <p:spTgt spid="81"/>
                                            </p:tgtEl>
                                            <p:attrNameLst>
                                              <p:attrName>style.visibility</p:attrName>
                                            </p:attrNameLst>
                                          </p:cBhvr>
                                          <p:to>
                                            <p:strVal val="visible"/>
                                          </p:to>
                                        </p:set>
                                        <p:animEffect transition="in" filter="wheel(1)">
                                          <p:cBhvr>
                                            <p:cTn id="30" dur="650"/>
                                            <p:tgtEl>
                                              <p:spTgt spid="81"/>
                                            </p:tgtEl>
                                          </p:cBhvr>
                                        </p:animEffect>
                                      </p:childTnLst>
                                    </p:cTn>
                                  </p:par>
                                  <p:par>
                                    <p:cTn id="31" presetID="2" presetClass="entr" presetSubtype="4" fill="hold" nodeType="withEffect">
                                      <p:stCondLst>
                                        <p:cond delay="2700"/>
                                      </p:stCondLst>
                                      <p:childTnLst>
                                        <p:set>
                                          <p:cBhvr>
                                            <p:cTn id="32" dur="1" fill="hold">
                                              <p:stCondLst>
                                                <p:cond delay="0"/>
                                              </p:stCondLst>
                                            </p:cTn>
                                            <p:tgtEl>
                                              <p:spTgt spid="91"/>
                                            </p:tgtEl>
                                            <p:attrNameLst>
                                              <p:attrName>style.visibility</p:attrName>
                                            </p:attrNameLst>
                                          </p:cBhvr>
                                          <p:to>
                                            <p:strVal val="visible"/>
                                          </p:to>
                                        </p:set>
                                        <p:anim calcmode="lin" valueType="num">
                                          <p:cBhvr additive="base">
                                            <p:cTn id="33" dur="600" fill="hold"/>
                                            <p:tgtEl>
                                              <p:spTgt spid="91"/>
                                            </p:tgtEl>
                                            <p:attrNameLst>
                                              <p:attrName>ppt_x</p:attrName>
                                            </p:attrNameLst>
                                          </p:cBhvr>
                                          <p:tavLst>
                                            <p:tav tm="0">
                                              <p:val>
                                                <p:strVal val="#ppt_x"/>
                                              </p:val>
                                            </p:tav>
                                            <p:tav tm="100000">
                                              <p:val>
                                                <p:strVal val="#ppt_x"/>
                                              </p:val>
                                            </p:tav>
                                          </p:tavLst>
                                        </p:anim>
                                        <p:anim calcmode="lin" valueType="num">
                                          <p:cBhvr additive="base">
                                            <p:cTn id="34" dur="600" fill="hold"/>
                                            <p:tgtEl>
                                              <p:spTgt spid="9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2700"/>
                                      </p:stCondLst>
                                      <p:childTnLst>
                                        <p:set>
                                          <p:cBhvr>
                                            <p:cTn id="36" dur="1" fill="hold">
                                              <p:stCondLst>
                                                <p:cond delay="0"/>
                                              </p:stCondLst>
                                            </p:cTn>
                                            <p:tgtEl>
                                              <p:spTgt spid="105"/>
                                            </p:tgtEl>
                                            <p:attrNameLst>
                                              <p:attrName>style.visibility</p:attrName>
                                            </p:attrNameLst>
                                          </p:cBhvr>
                                          <p:to>
                                            <p:strVal val="visible"/>
                                          </p:to>
                                        </p:set>
                                        <p:anim calcmode="lin" valueType="num">
                                          <p:cBhvr additive="base">
                                            <p:cTn id="37" dur="600" fill="hold"/>
                                            <p:tgtEl>
                                              <p:spTgt spid="105"/>
                                            </p:tgtEl>
                                            <p:attrNameLst>
                                              <p:attrName>ppt_x</p:attrName>
                                            </p:attrNameLst>
                                          </p:cBhvr>
                                          <p:tavLst>
                                            <p:tav tm="0">
                                              <p:val>
                                                <p:strVal val="#ppt_x"/>
                                              </p:val>
                                            </p:tav>
                                            <p:tav tm="100000">
                                              <p:val>
                                                <p:strVal val="#ppt_x"/>
                                              </p:val>
                                            </p:tav>
                                          </p:tavLst>
                                        </p:anim>
                                        <p:anim calcmode="lin" valueType="num">
                                          <p:cBhvr additive="base">
                                            <p:cTn id="38" dur="600" fill="hold"/>
                                            <p:tgtEl>
                                              <p:spTgt spid="105"/>
                                            </p:tgtEl>
                                            <p:attrNameLst>
                                              <p:attrName>ppt_y</p:attrName>
                                            </p:attrNameLst>
                                          </p:cBhvr>
                                          <p:tavLst>
                                            <p:tav tm="0">
                                              <p:val>
                                                <p:strVal val="1+#ppt_h/2"/>
                                              </p:val>
                                            </p:tav>
                                            <p:tav tm="100000">
                                              <p:val>
                                                <p:strVal val="#ppt_y"/>
                                              </p:val>
                                            </p:tav>
                                          </p:tavLst>
                                        </p:anim>
                                      </p:childTnLst>
                                    </p:cTn>
                                  </p:par>
                                  <p:par>
                                    <p:cTn id="39" presetID="21" presetClass="entr" presetSubtype="1" fill="hold" grpId="0" nodeType="withEffect">
                                      <p:stCondLst>
                                        <p:cond delay="3300"/>
                                      </p:stCondLst>
                                      <p:childTnLst>
                                        <p:set>
                                          <p:cBhvr>
                                            <p:cTn id="40" dur="1" fill="hold">
                                              <p:stCondLst>
                                                <p:cond delay="0"/>
                                              </p:stCondLst>
                                            </p:cTn>
                                            <p:tgtEl>
                                              <p:spTgt spid="79"/>
                                            </p:tgtEl>
                                            <p:attrNameLst>
                                              <p:attrName>style.visibility</p:attrName>
                                            </p:attrNameLst>
                                          </p:cBhvr>
                                          <p:to>
                                            <p:strVal val="visible"/>
                                          </p:to>
                                        </p:set>
                                        <p:animEffect transition="in" filter="wheel(1)">
                                          <p:cBhvr>
                                            <p:cTn id="41" dur="650"/>
                                            <p:tgtEl>
                                              <p:spTgt spid="79"/>
                                            </p:tgtEl>
                                          </p:cBhvr>
                                        </p:animEffect>
                                      </p:childTnLst>
                                    </p:cTn>
                                  </p:par>
                                  <p:par>
                                    <p:cTn id="42" presetID="2" presetClass="entr" presetSubtype="4" fill="hold" nodeType="withEffect">
                                      <p:stCondLst>
                                        <p:cond delay="3800"/>
                                      </p:stCondLst>
                                      <p:childTnLst>
                                        <p:set>
                                          <p:cBhvr>
                                            <p:cTn id="43" dur="1" fill="hold">
                                              <p:stCondLst>
                                                <p:cond delay="0"/>
                                              </p:stCondLst>
                                            </p:cTn>
                                            <p:tgtEl>
                                              <p:spTgt spid="95"/>
                                            </p:tgtEl>
                                            <p:attrNameLst>
                                              <p:attrName>style.visibility</p:attrName>
                                            </p:attrNameLst>
                                          </p:cBhvr>
                                          <p:to>
                                            <p:strVal val="visible"/>
                                          </p:to>
                                        </p:set>
                                        <p:anim calcmode="lin" valueType="num">
                                          <p:cBhvr additive="base">
                                            <p:cTn id="44" dur="600" fill="hold"/>
                                            <p:tgtEl>
                                              <p:spTgt spid="95"/>
                                            </p:tgtEl>
                                            <p:attrNameLst>
                                              <p:attrName>ppt_x</p:attrName>
                                            </p:attrNameLst>
                                          </p:cBhvr>
                                          <p:tavLst>
                                            <p:tav tm="0">
                                              <p:val>
                                                <p:strVal val="#ppt_x"/>
                                              </p:val>
                                            </p:tav>
                                            <p:tav tm="100000">
                                              <p:val>
                                                <p:strVal val="#ppt_x"/>
                                              </p:val>
                                            </p:tav>
                                          </p:tavLst>
                                        </p:anim>
                                        <p:anim calcmode="lin" valueType="num">
                                          <p:cBhvr additive="base">
                                            <p:cTn id="45" dur="600" fill="hold"/>
                                            <p:tgtEl>
                                              <p:spTgt spid="9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3800"/>
                                      </p:stCondLst>
                                      <p:childTnLst>
                                        <p:set>
                                          <p:cBhvr>
                                            <p:cTn id="47" dur="1" fill="hold">
                                              <p:stCondLst>
                                                <p:cond delay="0"/>
                                              </p:stCondLst>
                                            </p:cTn>
                                            <p:tgtEl>
                                              <p:spTgt spid="106"/>
                                            </p:tgtEl>
                                            <p:attrNameLst>
                                              <p:attrName>style.visibility</p:attrName>
                                            </p:attrNameLst>
                                          </p:cBhvr>
                                          <p:to>
                                            <p:strVal val="visible"/>
                                          </p:to>
                                        </p:set>
                                        <p:anim calcmode="lin" valueType="num">
                                          <p:cBhvr additive="base">
                                            <p:cTn id="48" dur="600" fill="hold"/>
                                            <p:tgtEl>
                                              <p:spTgt spid="106"/>
                                            </p:tgtEl>
                                            <p:attrNameLst>
                                              <p:attrName>ppt_x</p:attrName>
                                            </p:attrNameLst>
                                          </p:cBhvr>
                                          <p:tavLst>
                                            <p:tav tm="0">
                                              <p:val>
                                                <p:strVal val="#ppt_x"/>
                                              </p:val>
                                            </p:tav>
                                            <p:tav tm="100000">
                                              <p:val>
                                                <p:strVal val="#ppt_x"/>
                                              </p:val>
                                            </p:tav>
                                          </p:tavLst>
                                        </p:anim>
                                        <p:anim calcmode="lin" valueType="num">
                                          <p:cBhvr additive="base">
                                            <p:cTn id="49" dur="600" fill="hold"/>
                                            <p:tgtEl>
                                              <p:spTgt spid="106"/>
                                            </p:tgtEl>
                                            <p:attrNameLst>
                                              <p:attrName>ppt_y</p:attrName>
                                            </p:attrNameLst>
                                          </p:cBhvr>
                                          <p:tavLst>
                                            <p:tav tm="0">
                                              <p:val>
                                                <p:strVal val="1+#ppt_h/2"/>
                                              </p:val>
                                            </p:tav>
                                            <p:tav tm="100000">
                                              <p:val>
                                                <p:strVal val="#ppt_y"/>
                                              </p:val>
                                            </p:tav>
                                          </p:tavLst>
                                        </p:anim>
                                      </p:childTnLst>
                                    </p:cTn>
                                  </p:par>
                                  <p:par>
                                    <p:cTn id="50" presetID="21" presetClass="entr" presetSubtype="1" fill="hold" grpId="0" nodeType="withEffect">
                                      <p:stCondLst>
                                        <p:cond delay="4400"/>
                                      </p:stCondLst>
                                      <p:childTnLst>
                                        <p:set>
                                          <p:cBhvr>
                                            <p:cTn id="51" dur="1" fill="hold">
                                              <p:stCondLst>
                                                <p:cond delay="0"/>
                                              </p:stCondLst>
                                            </p:cTn>
                                            <p:tgtEl>
                                              <p:spTgt spid="82"/>
                                            </p:tgtEl>
                                            <p:attrNameLst>
                                              <p:attrName>style.visibility</p:attrName>
                                            </p:attrNameLst>
                                          </p:cBhvr>
                                          <p:to>
                                            <p:strVal val="visible"/>
                                          </p:to>
                                        </p:set>
                                        <p:animEffect transition="in" filter="wheel(1)">
                                          <p:cBhvr>
                                            <p:cTn id="52" dur="650"/>
                                            <p:tgtEl>
                                              <p:spTgt spid="82"/>
                                            </p:tgtEl>
                                          </p:cBhvr>
                                        </p:animEffect>
                                      </p:childTnLst>
                                    </p:cTn>
                                  </p:par>
                                  <p:par>
                                    <p:cTn id="53" presetID="2" presetClass="entr" presetSubtype="4" fill="hold" nodeType="withEffect">
                                      <p:stCondLst>
                                        <p:cond delay="4900"/>
                                      </p:stCondLst>
                                      <p:childTnLst>
                                        <p:set>
                                          <p:cBhvr>
                                            <p:cTn id="54" dur="1" fill="hold">
                                              <p:stCondLst>
                                                <p:cond delay="0"/>
                                              </p:stCondLst>
                                            </p:cTn>
                                            <p:tgtEl>
                                              <p:spTgt spid="99"/>
                                            </p:tgtEl>
                                            <p:attrNameLst>
                                              <p:attrName>style.visibility</p:attrName>
                                            </p:attrNameLst>
                                          </p:cBhvr>
                                          <p:to>
                                            <p:strVal val="visible"/>
                                          </p:to>
                                        </p:set>
                                        <p:anim calcmode="lin" valueType="num">
                                          <p:cBhvr additive="base">
                                            <p:cTn id="55" dur="600" fill="hold"/>
                                            <p:tgtEl>
                                              <p:spTgt spid="99"/>
                                            </p:tgtEl>
                                            <p:attrNameLst>
                                              <p:attrName>ppt_x</p:attrName>
                                            </p:attrNameLst>
                                          </p:cBhvr>
                                          <p:tavLst>
                                            <p:tav tm="0">
                                              <p:val>
                                                <p:strVal val="#ppt_x"/>
                                              </p:val>
                                            </p:tav>
                                            <p:tav tm="100000">
                                              <p:val>
                                                <p:strVal val="#ppt_x"/>
                                              </p:val>
                                            </p:tav>
                                          </p:tavLst>
                                        </p:anim>
                                        <p:anim calcmode="lin" valueType="num">
                                          <p:cBhvr additive="base">
                                            <p:cTn id="56" dur="600" fill="hold"/>
                                            <p:tgtEl>
                                              <p:spTgt spid="9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4900"/>
                                      </p:stCondLst>
                                      <p:childTnLst>
                                        <p:set>
                                          <p:cBhvr>
                                            <p:cTn id="58" dur="1" fill="hold">
                                              <p:stCondLst>
                                                <p:cond delay="0"/>
                                              </p:stCondLst>
                                            </p:cTn>
                                            <p:tgtEl>
                                              <p:spTgt spid="107"/>
                                            </p:tgtEl>
                                            <p:attrNameLst>
                                              <p:attrName>style.visibility</p:attrName>
                                            </p:attrNameLst>
                                          </p:cBhvr>
                                          <p:to>
                                            <p:strVal val="visible"/>
                                          </p:to>
                                        </p:set>
                                        <p:anim calcmode="lin" valueType="num">
                                          <p:cBhvr additive="base">
                                            <p:cTn id="59" dur="600" fill="hold"/>
                                            <p:tgtEl>
                                              <p:spTgt spid="107"/>
                                            </p:tgtEl>
                                            <p:attrNameLst>
                                              <p:attrName>ppt_x</p:attrName>
                                            </p:attrNameLst>
                                          </p:cBhvr>
                                          <p:tavLst>
                                            <p:tav tm="0">
                                              <p:val>
                                                <p:strVal val="#ppt_x"/>
                                              </p:val>
                                            </p:tav>
                                            <p:tav tm="100000">
                                              <p:val>
                                                <p:strVal val="#ppt_x"/>
                                              </p:val>
                                            </p:tav>
                                          </p:tavLst>
                                        </p:anim>
                                        <p:anim calcmode="lin" valueType="num">
                                          <p:cBhvr additive="base">
                                            <p:cTn id="60" dur="600" fill="hold"/>
                                            <p:tgtEl>
                                              <p:spTgt spid="107"/>
                                            </p:tgtEl>
                                            <p:attrNameLst>
                                              <p:attrName>ppt_y</p:attrName>
                                            </p:attrNameLst>
                                          </p:cBhvr>
                                          <p:tavLst>
                                            <p:tav tm="0">
                                              <p:val>
                                                <p:strVal val="1+#ppt_h/2"/>
                                              </p:val>
                                            </p:tav>
                                            <p:tav tm="100000">
                                              <p:val>
                                                <p:strVal val="#ppt_y"/>
                                              </p:val>
                                            </p:tav>
                                          </p:tavLst>
                                        </p:anim>
                                      </p:childTnLst>
                                    </p:cTn>
                                  </p:par>
                                  <p:par>
                                    <p:cTn id="61" presetID="21" presetClass="entr" presetSubtype="1" fill="hold" grpId="0" nodeType="withEffect">
                                      <p:stCondLst>
                                        <p:cond delay="5500"/>
                                      </p:stCondLst>
                                      <p:childTnLst>
                                        <p:set>
                                          <p:cBhvr>
                                            <p:cTn id="62" dur="1" fill="hold">
                                              <p:stCondLst>
                                                <p:cond delay="0"/>
                                              </p:stCondLst>
                                            </p:cTn>
                                            <p:tgtEl>
                                              <p:spTgt spid="80"/>
                                            </p:tgtEl>
                                            <p:attrNameLst>
                                              <p:attrName>style.visibility</p:attrName>
                                            </p:attrNameLst>
                                          </p:cBhvr>
                                          <p:to>
                                            <p:strVal val="visible"/>
                                          </p:to>
                                        </p:set>
                                        <p:animEffect transition="in" filter="wheel(1)">
                                          <p:cBhvr>
                                            <p:cTn id="63" dur="6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8" grpId="0" animBg="1"/>
          <p:bldP spid="79" grpId="0" animBg="1"/>
          <p:bldP spid="80" grpId="0" animBg="1"/>
          <p:bldP spid="81" grpId="0" animBg="1"/>
          <p:bldP spid="82" grpId="0" animBg="1"/>
          <p:bldP spid="103" grpId="0"/>
          <p:bldP spid="104" grpId="0"/>
          <p:bldP spid="105" grpId="0"/>
          <p:bldP spid="106" grpId="0"/>
          <p:bldP spid="10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grpSp>
        <p:nvGrpSpPr>
          <p:cNvPr id="3" name="组合 2"/>
          <p:cNvGrpSpPr/>
          <p:nvPr/>
        </p:nvGrpSpPr>
        <p:grpSpPr>
          <a:xfrm>
            <a:off x="984119" y="1892918"/>
            <a:ext cx="3821011" cy="3853930"/>
            <a:chOff x="564997" y="1140462"/>
            <a:chExt cx="3204362" cy="3231968"/>
          </a:xfrm>
        </p:grpSpPr>
        <p:grpSp>
          <p:nvGrpSpPr>
            <p:cNvPr id="4" name="组合 3"/>
            <p:cNvGrpSpPr/>
            <p:nvPr/>
          </p:nvGrpSpPr>
          <p:grpSpPr>
            <a:xfrm>
              <a:off x="2245450" y="1140462"/>
              <a:ext cx="1523909" cy="1523047"/>
              <a:chOff x="2093050" y="1140462"/>
              <a:chExt cx="1523909" cy="1523047"/>
            </a:xfrm>
          </p:grpSpPr>
          <p:sp>
            <p:nvSpPr>
              <p:cNvPr id="6" name="任意多边形 5"/>
              <p:cNvSpPr/>
              <p:nvPr/>
            </p:nvSpPr>
            <p:spPr bwMode="auto">
              <a:xfrm rot="16200000" flipH="1">
                <a:off x="2093481" y="1140031"/>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accent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sp>
            <p:nvSpPr>
              <p:cNvPr id="7" name="TextBox 9"/>
              <p:cNvSpPr txBox="1">
                <a:spLocks noChangeArrowheads="1"/>
              </p:cNvSpPr>
              <p:nvPr/>
            </p:nvSpPr>
            <p:spPr bwMode="auto">
              <a:xfrm>
                <a:off x="2429471" y="1584960"/>
                <a:ext cx="1009951" cy="429375"/>
              </a:xfrm>
              <a:prstGeom prst="rect">
                <a:avLst/>
              </a:prstGeom>
              <a:noFill/>
              <a:ln>
                <a:noFill/>
              </a:ln>
            </p:spPr>
            <p:txBody>
              <a:bodyPr wrap="square">
                <a:spAutoFit/>
              </a:bodyPr>
              <a:lstStyle>
                <a:defPPr>
                  <a:defRPr lang="zh-CN"/>
                </a:defPPr>
                <a:lvl1pPr eaLnBrk="1" hangingPunct="1">
                  <a:defRPr sz="3000" b="1">
                    <a:gradFill>
                      <a:gsLst>
                        <a:gs pos="0">
                          <a:srgbClr val="0070C0"/>
                        </a:gs>
                        <a:gs pos="100000">
                          <a:srgbClr val="06ACC2"/>
                        </a:gs>
                      </a:gsLst>
                      <a:lin ang="18900000" scaled="0"/>
                    </a:gradFill>
                    <a:latin typeface="微软雅黑" panose="020B0503020204020204" pitchFamily="34" charset="-122"/>
                    <a:ea typeface="微软雅黑" panose="020B0503020204020204" pitchFamily="34" charset="-122"/>
                  </a:defRPr>
                </a:lvl1pPr>
              </a:lstStyle>
              <a:p>
                <a:r>
                  <a:rPr lang="en-US" altLang="zh-CN" dirty="0">
                    <a:solidFill>
                      <a:schemeClr val="tx1">
                        <a:lumMod val="75000"/>
                        <a:lumOff val="25000"/>
                      </a:schemeClr>
                    </a:solidFill>
                  </a:rPr>
                  <a:t>21%</a:t>
                </a:r>
                <a:endParaRPr lang="zh-CN" altLang="en-US" dirty="0">
                  <a:solidFill>
                    <a:schemeClr val="tx1">
                      <a:lumMod val="75000"/>
                      <a:lumOff val="25000"/>
                    </a:schemeClr>
                  </a:solidFill>
                </a:endParaRPr>
              </a:p>
            </p:txBody>
          </p:sp>
        </p:grpSp>
        <p:sp>
          <p:nvSpPr>
            <p:cNvPr id="5" name="矩形 4"/>
            <p:cNvSpPr/>
            <p:nvPr/>
          </p:nvSpPr>
          <p:spPr>
            <a:xfrm>
              <a:off x="564997" y="2684918"/>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8" name="组合 7"/>
          <p:cNvGrpSpPr/>
          <p:nvPr/>
        </p:nvGrpSpPr>
        <p:grpSpPr>
          <a:xfrm>
            <a:off x="1086506" y="1904028"/>
            <a:ext cx="3802953" cy="3804927"/>
            <a:chOff x="667385" y="1151573"/>
            <a:chExt cx="3189218" cy="3190874"/>
          </a:xfrm>
        </p:grpSpPr>
        <p:sp>
          <p:nvSpPr>
            <p:cNvPr id="9" name="任意多边形 8"/>
            <p:cNvSpPr/>
            <p:nvPr/>
          </p:nvSpPr>
          <p:spPr bwMode="auto">
            <a:xfrm rot="5400000">
              <a:off x="667386" y="1151572"/>
              <a:ext cx="1503362" cy="1503364"/>
            </a:xfrm>
            <a:custGeom>
              <a:avLst/>
              <a:gdLst>
                <a:gd name="connsiteX0" fmla="*/ 1243013 w 1503362"/>
                <a:gd name="connsiteY0" fmla="*/ 144463 h 1503364"/>
                <a:gd name="connsiteX1" fmla="*/ 1336676 w 1503362"/>
                <a:gd name="connsiteY1" fmla="*/ 238126 h 1503364"/>
                <a:gd name="connsiteX2" fmla="*/ 1430339 w 1503362"/>
                <a:gd name="connsiteY2" fmla="*/ 144463 h 1503364"/>
                <a:gd name="connsiteX3" fmla="*/ 1336676 w 1503362"/>
                <a:gd name="connsiteY3" fmla="*/ 50800 h 1503364"/>
                <a:gd name="connsiteX4" fmla="*/ 1243013 w 1503362"/>
                <a:gd name="connsiteY4" fmla="*/ 144463 h 1503364"/>
                <a:gd name="connsiteX5" fmla="*/ 0 w 1503362"/>
                <a:gd name="connsiteY5" fmla="*/ 751682 h 1503364"/>
                <a:gd name="connsiteX6" fmla="*/ 751681 w 1503362"/>
                <a:gd name="connsiteY6" fmla="*/ 0 h 1503364"/>
                <a:gd name="connsiteX7" fmla="*/ 1503362 w 1503362"/>
                <a:gd name="connsiteY7" fmla="*/ 0 h 1503364"/>
                <a:gd name="connsiteX8" fmla="*/ 1503362 w 1503362"/>
                <a:gd name="connsiteY8" fmla="*/ 751682 h 1503364"/>
                <a:gd name="connsiteX9" fmla="*/ 751681 w 1503362"/>
                <a:gd name="connsiteY9" fmla="*/ 1503364 h 1503364"/>
                <a:gd name="connsiteX10" fmla="*/ 0 w 1503362"/>
                <a:gd name="connsiteY10" fmla="*/ 751682 h 150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4">
                  <a:moveTo>
                    <a:pt x="1243013" y="144463"/>
                  </a:moveTo>
                  <a:cubicBezTo>
                    <a:pt x="1243013" y="196192"/>
                    <a:pt x="1284947" y="238126"/>
                    <a:pt x="1336676" y="238126"/>
                  </a:cubicBezTo>
                  <a:cubicBezTo>
                    <a:pt x="1388405" y="238126"/>
                    <a:pt x="1430339" y="196192"/>
                    <a:pt x="1430339" y="144463"/>
                  </a:cubicBezTo>
                  <a:cubicBezTo>
                    <a:pt x="1430339" y="92734"/>
                    <a:pt x="1388405" y="50800"/>
                    <a:pt x="1336676" y="50800"/>
                  </a:cubicBezTo>
                  <a:cubicBezTo>
                    <a:pt x="1284947" y="50800"/>
                    <a:pt x="1243013" y="92734"/>
                    <a:pt x="1243013" y="144463"/>
                  </a:cubicBezTo>
                  <a:close/>
                  <a:moveTo>
                    <a:pt x="0" y="751682"/>
                  </a:moveTo>
                  <a:cubicBezTo>
                    <a:pt x="0" y="336539"/>
                    <a:pt x="336539" y="0"/>
                    <a:pt x="751681" y="0"/>
                  </a:cubicBezTo>
                  <a:lnTo>
                    <a:pt x="1503362" y="0"/>
                  </a:lnTo>
                  <a:lnTo>
                    <a:pt x="1503362" y="751682"/>
                  </a:lnTo>
                  <a:cubicBezTo>
                    <a:pt x="1503362" y="1166825"/>
                    <a:pt x="1166823" y="1503364"/>
                    <a:pt x="751681" y="1503364"/>
                  </a:cubicBezTo>
                  <a:cubicBezTo>
                    <a:pt x="336539" y="1503364"/>
                    <a:pt x="0" y="1166825"/>
                    <a:pt x="0" y="751682"/>
                  </a:cubicBezTo>
                  <a:close/>
                </a:path>
              </a:pathLst>
            </a:cu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a typeface="+mn-ea"/>
              </a:endParaRPr>
            </a:p>
          </p:txBody>
        </p:sp>
        <p:sp>
          <p:nvSpPr>
            <p:cNvPr id="10" name="TextBox 3"/>
            <p:cNvSpPr txBox="1">
              <a:spLocks noChangeArrowheads="1"/>
            </p:cNvSpPr>
            <p:nvPr/>
          </p:nvSpPr>
          <p:spPr bwMode="auto">
            <a:xfrm>
              <a:off x="1016827" y="1616292"/>
              <a:ext cx="787933" cy="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en-US" altLang="zh-CN" sz="3000" b="1" dirty="0">
                  <a:solidFill>
                    <a:schemeClr val="bg1"/>
                  </a:solidFill>
                  <a:latin typeface="微软雅黑" panose="020B0503020204020204" pitchFamily="34" charset="-122"/>
                  <a:ea typeface="微软雅黑" panose="020B0503020204020204" pitchFamily="34" charset="-122"/>
                </a:rPr>
                <a:t>37%</a:t>
              </a:r>
              <a:endParaRPr lang="zh-CN" altLang="en-US" sz="3000"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2178660" y="2654935"/>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061136" y="1835028"/>
            <a:ext cx="3845279" cy="3819689"/>
            <a:chOff x="642014" y="1082573"/>
            <a:chExt cx="3224713" cy="3203253"/>
          </a:xfrm>
        </p:grpSpPr>
        <p:sp>
          <p:nvSpPr>
            <p:cNvPr id="13" name="任意多边形 12"/>
            <p:cNvSpPr/>
            <p:nvPr/>
          </p:nvSpPr>
          <p:spPr bwMode="auto">
            <a:xfrm rot="16200000" flipV="1">
              <a:off x="642445" y="2762348"/>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chemeClr val="accent3"/>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sp>
          <p:nvSpPr>
            <p:cNvPr id="14" name="TextBox 11"/>
            <p:cNvSpPr txBox="1">
              <a:spLocks noChangeArrowheads="1"/>
            </p:cNvSpPr>
            <p:nvPr/>
          </p:nvSpPr>
          <p:spPr bwMode="auto">
            <a:xfrm>
              <a:off x="1010415" y="3252956"/>
              <a:ext cx="787933" cy="429375"/>
            </a:xfrm>
            <a:prstGeom prst="rect">
              <a:avLst/>
            </a:prstGeom>
            <a:noFill/>
            <a:ln>
              <a:noFill/>
            </a:ln>
            <a:extLst/>
          </p:spPr>
          <p:txBody>
            <a:bodyPr wrap="square">
              <a:spAutoFit/>
            </a:bodyPr>
            <a:lstStyle>
              <a:defPPr>
                <a:defRPr lang="zh-CN"/>
              </a:defPPr>
              <a:lvl1pPr eaLnBrk="1" hangingPunct="1">
                <a:defRPr sz="1200">
                  <a:gradFill>
                    <a:gsLst>
                      <a:gs pos="0">
                        <a:srgbClr val="0070C0"/>
                      </a:gs>
                      <a:gs pos="100000">
                        <a:srgbClr val="06ACC2"/>
                      </a:gs>
                    </a:gsLst>
                    <a:lin ang="18900000" scaled="0"/>
                  </a:gradFill>
                  <a:latin typeface="微软雅黑" panose="020B0503020204020204" pitchFamily="34" charset="-122"/>
                  <a:ea typeface="微软雅黑" panose="020B0503020204020204" pitchFamily="34" charset="-122"/>
                </a:defRPr>
              </a:lvl1pPr>
            </a:lstStyle>
            <a:p>
              <a:r>
                <a:rPr lang="en-US" altLang="zh-CN" sz="3000" b="1" dirty="0">
                  <a:solidFill>
                    <a:schemeClr val="tx1">
                      <a:lumMod val="75000"/>
                      <a:lumOff val="25000"/>
                    </a:schemeClr>
                  </a:solidFill>
                </a:rPr>
                <a:t>29%</a:t>
              </a:r>
              <a:endParaRPr lang="zh-CN" altLang="en-US" sz="3000" b="1" dirty="0">
                <a:solidFill>
                  <a:schemeClr val="tx1">
                    <a:lumMod val="75000"/>
                    <a:lumOff val="25000"/>
                  </a:schemeClr>
                </a:solidFill>
              </a:endParaRPr>
            </a:p>
          </p:txBody>
        </p:sp>
        <p:sp>
          <p:nvSpPr>
            <p:cNvPr id="15" name="矩形 14"/>
            <p:cNvSpPr/>
            <p:nvPr/>
          </p:nvSpPr>
          <p:spPr>
            <a:xfrm>
              <a:off x="2188784" y="1082573"/>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984119" y="1826032"/>
            <a:ext cx="3820955" cy="3841145"/>
            <a:chOff x="564997" y="1073576"/>
            <a:chExt cx="3204315" cy="3221247"/>
          </a:xfrm>
        </p:grpSpPr>
        <p:sp>
          <p:nvSpPr>
            <p:cNvPr id="17" name="任意多边形 16"/>
            <p:cNvSpPr/>
            <p:nvPr/>
          </p:nvSpPr>
          <p:spPr bwMode="auto">
            <a:xfrm rot="5400000" flipH="1" flipV="1">
              <a:off x="2245834" y="2771345"/>
              <a:ext cx="1523047" cy="1523909"/>
            </a:xfrm>
            <a:custGeom>
              <a:avLst/>
              <a:gdLst>
                <a:gd name="connsiteX0" fmla="*/ 1243018 w 1503362"/>
                <a:gd name="connsiteY0" fmla="*/ 163516 h 1503362"/>
                <a:gd name="connsiteX1" fmla="*/ 1336681 w 1503362"/>
                <a:gd name="connsiteY1" fmla="*/ 69853 h 1503362"/>
                <a:gd name="connsiteX2" fmla="*/ 1430344 w 1503362"/>
                <a:gd name="connsiteY2" fmla="*/ 163516 h 1503362"/>
                <a:gd name="connsiteX3" fmla="*/ 1336681 w 1503362"/>
                <a:gd name="connsiteY3" fmla="*/ 257179 h 1503362"/>
                <a:gd name="connsiteX4" fmla="*/ 1243018 w 1503362"/>
                <a:gd name="connsiteY4" fmla="*/ 163516 h 1503362"/>
                <a:gd name="connsiteX5" fmla="*/ 0 w 1503362"/>
                <a:gd name="connsiteY5" fmla="*/ 751681 h 1503362"/>
                <a:gd name="connsiteX6" fmla="*/ 751681 w 1503362"/>
                <a:gd name="connsiteY6" fmla="*/ 1503362 h 1503362"/>
                <a:gd name="connsiteX7" fmla="*/ 1503362 w 1503362"/>
                <a:gd name="connsiteY7" fmla="*/ 751681 h 1503362"/>
                <a:gd name="connsiteX8" fmla="*/ 1503362 w 1503362"/>
                <a:gd name="connsiteY8" fmla="*/ 0 h 1503362"/>
                <a:gd name="connsiteX9" fmla="*/ 751681 w 1503362"/>
                <a:gd name="connsiteY9" fmla="*/ 0 h 1503362"/>
                <a:gd name="connsiteX10" fmla="*/ 0 w 1503362"/>
                <a:gd name="connsiteY10" fmla="*/ 751681 h 15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3362" h="1503362">
                  <a:moveTo>
                    <a:pt x="1243018" y="163516"/>
                  </a:moveTo>
                  <a:cubicBezTo>
                    <a:pt x="1243018" y="111787"/>
                    <a:pt x="1284952" y="69853"/>
                    <a:pt x="1336681" y="69853"/>
                  </a:cubicBezTo>
                  <a:cubicBezTo>
                    <a:pt x="1388410" y="69853"/>
                    <a:pt x="1430344" y="111787"/>
                    <a:pt x="1430344" y="163516"/>
                  </a:cubicBezTo>
                  <a:cubicBezTo>
                    <a:pt x="1430344" y="215245"/>
                    <a:pt x="1388410" y="257179"/>
                    <a:pt x="1336681" y="257179"/>
                  </a:cubicBezTo>
                  <a:cubicBezTo>
                    <a:pt x="1284952" y="257179"/>
                    <a:pt x="1243018" y="215245"/>
                    <a:pt x="1243018" y="163516"/>
                  </a:cubicBezTo>
                  <a:close/>
                  <a:moveTo>
                    <a:pt x="0" y="751681"/>
                  </a:moveTo>
                  <a:cubicBezTo>
                    <a:pt x="0" y="1166823"/>
                    <a:pt x="336539" y="1503362"/>
                    <a:pt x="751681" y="1503362"/>
                  </a:cubicBezTo>
                  <a:cubicBezTo>
                    <a:pt x="1166823" y="1503362"/>
                    <a:pt x="1503362" y="1166823"/>
                    <a:pt x="1503362" y="751681"/>
                  </a:cubicBezTo>
                  <a:lnTo>
                    <a:pt x="1503362" y="0"/>
                  </a:lnTo>
                  <a:lnTo>
                    <a:pt x="751681" y="0"/>
                  </a:lnTo>
                  <a:cubicBezTo>
                    <a:pt x="336539" y="0"/>
                    <a:pt x="0" y="336539"/>
                    <a:pt x="0" y="751681"/>
                  </a:cubicBezTo>
                  <a:close/>
                </a:path>
              </a:pathLst>
            </a:custGeom>
            <a:solidFill>
              <a:srgbClr val="02B3C5"/>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1" fontAlgn="auto" hangingPunct="1">
                <a:spcBef>
                  <a:spcPts val="0"/>
                </a:spcBef>
                <a:spcAft>
                  <a:spcPts val="0"/>
                </a:spcAft>
              </a:pPr>
              <a:endParaRPr lang="zh-CN" altLang="en-US" sz="1867">
                <a:solidFill>
                  <a:srgbClr val="FFFFFF"/>
                </a:solidFill>
                <a:latin typeface="微软雅黑" panose="020B0503020204020204" pitchFamily="34" charset="-122"/>
              </a:endParaRPr>
            </a:p>
          </p:txBody>
        </p:sp>
        <p:sp>
          <p:nvSpPr>
            <p:cNvPr id="18" name="TextBox 11"/>
            <p:cNvSpPr txBox="1">
              <a:spLocks noChangeArrowheads="1"/>
            </p:cNvSpPr>
            <p:nvPr/>
          </p:nvSpPr>
          <p:spPr bwMode="auto">
            <a:xfrm>
              <a:off x="2508662" y="3261847"/>
              <a:ext cx="787933" cy="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000" b="1">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en-US" altLang="zh-CN" dirty="0">
                  <a:solidFill>
                    <a:schemeClr val="bg1"/>
                  </a:solidFill>
                </a:rPr>
                <a:t>32%</a:t>
              </a:r>
              <a:endParaRPr lang="zh-CN" altLang="en-US" dirty="0">
                <a:solidFill>
                  <a:schemeClr val="bg1"/>
                </a:solidFill>
              </a:endParaRPr>
            </a:p>
          </p:txBody>
        </p:sp>
        <p:sp>
          <p:nvSpPr>
            <p:cNvPr id="19" name="矩形 18"/>
            <p:cNvSpPr/>
            <p:nvPr/>
          </p:nvSpPr>
          <p:spPr>
            <a:xfrm>
              <a:off x="564997" y="1073576"/>
              <a:ext cx="1677943" cy="168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a:grpSpLocks/>
          </p:cNvGrpSpPr>
          <p:nvPr/>
        </p:nvGrpSpPr>
        <p:grpSpPr bwMode="auto">
          <a:xfrm>
            <a:off x="5663158" y="3723394"/>
            <a:ext cx="5496490" cy="2022804"/>
            <a:chOff x="1435171" y="3286879"/>
            <a:chExt cx="4298638" cy="2022048"/>
          </a:xfrm>
        </p:grpSpPr>
        <p:sp>
          <p:nvSpPr>
            <p:cNvPr id="21" name="TextBox 20"/>
            <p:cNvSpPr txBox="1">
              <a:spLocks noChangeArrowheads="1"/>
            </p:cNvSpPr>
            <p:nvPr/>
          </p:nvSpPr>
          <p:spPr bwMode="auto">
            <a:xfrm>
              <a:off x="1435171" y="3286879"/>
              <a:ext cx="1347935" cy="46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fontAlgn="base">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rPr>
                <a:t>添加关键字</a:t>
              </a:r>
            </a:p>
          </p:txBody>
        </p:sp>
        <p:sp>
          <p:nvSpPr>
            <p:cNvPr id="22" name="矩形 21"/>
            <p:cNvSpPr/>
            <p:nvPr/>
          </p:nvSpPr>
          <p:spPr>
            <a:xfrm>
              <a:off x="1445043" y="3776773"/>
              <a:ext cx="4288766" cy="1532154"/>
            </a:xfrm>
            <a:prstGeom prst="rect">
              <a:avLst/>
            </a:prstGeom>
          </p:spPr>
          <p:txBody>
            <a:bodyPr wrap="square">
              <a:spAutoFit/>
            </a:bodyPr>
            <a:lstStyle/>
            <a:p>
              <a:pPr algn="just">
                <a:lnSpc>
                  <a:spcPct val="130000"/>
                </a:lnSpc>
              </a:pPr>
              <a:r>
                <a:rPr lang="zh-CN" altLang="en-US"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点击添加文字说明或复制文本粘贴自此内容要言简意赅点击添加文字说明或复制文本粘贴自此内容要言简意赅点击添加文字说明或复制文本粘贴自此内容要言简意赅点击添加文字说明或复制文本粘贴自此</a:t>
              </a:r>
              <a:endParaRPr lang="en-US" altLang="zh-CN"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230" y="0"/>
            <a:ext cx="5472607" cy="3436288"/>
          </a:xfrm>
          <a:prstGeom prst="rect">
            <a:avLst/>
          </a:prstGeom>
        </p:spPr>
      </p:pic>
    </p:spTree>
    <p:extLst>
      <p:ext uri="{BB962C8B-B14F-4D97-AF65-F5344CB8AC3E}">
        <p14:creationId xmlns:p14="http://schemas.microsoft.com/office/powerpoint/2010/main" val="1571099450"/>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750"/>
                                        <p:tgtEl>
                                          <p:spTgt spid="23"/>
                                        </p:tgtEl>
                                      </p:cBhvr>
                                    </p:animEffect>
                                    <p:anim calcmode="lin" valueType="num">
                                      <p:cBhvr>
                                        <p:cTn id="11" dur="750" fill="hold"/>
                                        <p:tgtEl>
                                          <p:spTgt spid="23"/>
                                        </p:tgtEl>
                                        <p:attrNameLst>
                                          <p:attrName>ppt_x</p:attrName>
                                        </p:attrNameLst>
                                      </p:cBhvr>
                                      <p:tavLst>
                                        <p:tav tm="0">
                                          <p:val>
                                            <p:strVal val="#ppt_x"/>
                                          </p:val>
                                        </p:tav>
                                        <p:tav tm="100000">
                                          <p:val>
                                            <p:strVal val="#ppt_x"/>
                                          </p:val>
                                        </p:tav>
                                      </p:tavLst>
                                    </p:anim>
                                    <p:anim calcmode="lin" valueType="num">
                                      <p:cBhvr>
                                        <p:cTn id="12" dur="750" fill="hold"/>
                                        <p:tgtEl>
                                          <p:spTgt spid="23"/>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120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14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par>
                                <p:cTn id="28" presetID="53" presetClass="entr" presetSubtype="16" fill="hold" nodeType="withEffect">
                                  <p:stCondLst>
                                    <p:cond delay="180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2300"/>
                            </p:stCondLst>
                            <p:childTnLst>
                              <p:par>
                                <p:cTn id="34" presetID="12" presetClass="entr" presetSubtype="1"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1000"/>
                                        <p:tgtEl>
                                          <p:spTgt spid="20"/>
                                        </p:tgtEl>
                                        <p:attrNameLst>
                                          <p:attrName>ppt_y</p:attrName>
                                        </p:attrNameLst>
                                      </p:cBhvr>
                                      <p:tavLst>
                                        <p:tav tm="0">
                                          <p:val>
                                            <p:strVal val="#ppt_y-#ppt_h*1.125000"/>
                                          </p:val>
                                        </p:tav>
                                        <p:tav tm="100000">
                                          <p:val>
                                            <p:strVal val="#ppt_y"/>
                                          </p:val>
                                        </p:tav>
                                      </p:tavLst>
                                    </p:anim>
                                    <p:animEffect transition="in" filter="wipe(down)">
                                      <p:cBhvr>
                                        <p:cTn id="3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8622" y="1638489"/>
            <a:ext cx="0" cy="5102879"/>
          </a:xfrm>
          <a:prstGeom prst="line">
            <a:avLst/>
          </a:prstGeom>
          <a:noFill/>
          <a:ln w="28575" cap="flat" cmpd="sng" algn="ctr">
            <a:solidFill>
              <a:srgbClr val="3F404B"/>
            </a:solidFill>
            <a:prstDash val="sysDot"/>
            <a:miter lim="800000"/>
          </a:ln>
          <a:effectLst/>
        </p:spPr>
      </p:cxnSp>
      <p:grpSp>
        <p:nvGrpSpPr>
          <p:cNvPr id="4" name="组合 3"/>
          <p:cNvGrpSpPr/>
          <p:nvPr/>
        </p:nvGrpSpPr>
        <p:grpSpPr>
          <a:xfrm>
            <a:off x="2320276" y="2052509"/>
            <a:ext cx="4338475" cy="967058"/>
            <a:chOff x="5879462" y="287200"/>
            <a:chExt cx="3545784" cy="790365"/>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6" name="组合 5"/>
            <p:cNvGrpSpPr/>
            <p:nvPr/>
          </p:nvGrpSpPr>
          <p:grpSpPr>
            <a:xfrm flipH="1">
              <a:off x="5879462" y="287200"/>
              <a:ext cx="3545784" cy="558112"/>
              <a:chOff x="7995986" y="760883"/>
              <a:chExt cx="3436053" cy="540840"/>
            </a:xfrm>
          </p:grpSpPr>
          <p:sp>
            <p:nvSpPr>
              <p:cNvPr id="7" name="Freeform 56"/>
              <p:cNvSpPr>
                <a:spLocks/>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8"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9" name="Freeform 58"/>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grpSp>
      </p:grpSp>
      <p:sp>
        <p:nvSpPr>
          <p:cNvPr id="10" name="文本框 36"/>
          <p:cNvSpPr txBox="1"/>
          <p:nvPr/>
        </p:nvSpPr>
        <p:spPr>
          <a:xfrm>
            <a:off x="5351298" y="2154165"/>
            <a:ext cx="128312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chemeClr val="accent4"/>
                </a:solidFill>
                <a:effectLst/>
                <a:uLnTx/>
                <a:uFillTx/>
                <a:latin typeface="微软雅黑"/>
                <a:ea typeface="微软雅黑"/>
                <a:cs typeface="+mn-ea"/>
                <a:sym typeface="+mn-lt"/>
              </a:rPr>
              <a:t>01</a:t>
            </a:r>
            <a:endParaRPr kumimoji="0" lang="zh-CN" altLang="en-US" sz="1800" b="1" i="0" u="none" strike="noStrike" kern="0" cap="none" spc="0" normalizeH="0" baseline="0" noProof="0" dirty="0">
              <a:ln>
                <a:noFill/>
              </a:ln>
              <a:solidFill>
                <a:schemeClr val="accent4"/>
              </a:solidFill>
              <a:effectLst/>
              <a:uLnTx/>
              <a:uFillTx/>
              <a:latin typeface="微软雅黑"/>
              <a:ea typeface="微软雅黑"/>
              <a:cs typeface="+mn-ea"/>
              <a:sym typeface="+mn-lt"/>
            </a:endParaRPr>
          </a:p>
        </p:txBody>
      </p:sp>
      <p:grpSp>
        <p:nvGrpSpPr>
          <p:cNvPr id="11" name="组合 10"/>
          <p:cNvGrpSpPr/>
          <p:nvPr/>
        </p:nvGrpSpPr>
        <p:grpSpPr>
          <a:xfrm>
            <a:off x="2324997" y="4937571"/>
            <a:ext cx="4338475" cy="967058"/>
            <a:chOff x="5879462" y="287200"/>
            <a:chExt cx="3545784" cy="790365"/>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13" name="组合 12"/>
            <p:cNvGrpSpPr/>
            <p:nvPr/>
          </p:nvGrpSpPr>
          <p:grpSpPr>
            <a:xfrm flipH="1">
              <a:off x="5879462" y="287200"/>
              <a:ext cx="3545784" cy="558112"/>
              <a:chOff x="7995986" y="760883"/>
              <a:chExt cx="3436053" cy="540840"/>
            </a:xfrm>
          </p:grpSpPr>
          <p:sp>
            <p:nvSpPr>
              <p:cNvPr id="14" name="Freeform 56"/>
              <p:cNvSpPr>
                <a:spLocks/>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15"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16" name="Freeform 58"/>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grpSp>
      </p:grpSp>
      <p:sp>
        <p:nvSpPr>
          <p:cNvPr id="17" name="文本框 43"/>
          <p:cNvSpPr txBox="1"/>
          <p:nvPr/>
        </p:nvSpPr>
        <p:spPr>
          <a:xfrm>
            <a:off x="5351298" y="5014450"/>
            <a:ext cx="128312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chemeClr val="accent4"/>
                </a:solidFill>
                <a:effectLst/>
                <a:uLnTx/>
                <a:uFillTx/>
                <a:latin typeface="微软雅黑"/>
                <a:ea typeface="微软雅黑"/>
                <a:cs typeface="+mn-ea"/>
                <a:sym typeface="+mn-lt"/>
              </a:rPr>
              <a:t>03</a:t>
            </a:r>
            <a:endParaRPr kumimoji="0" lang="zh-CN" altLang="en-US" sz="1800" b="1" i="0" u="none" strike="noStrike" kern="0" cap="none" spc="0" normalizeH="0" baseline="0" noProof="0" dirty="0">
              <a:ln>
                <a:noFill/>
              </a:ln>
              <a:solidFill>
                <a:schemeClr val="accent4"/>
              </a:solidFill>
              <a:effectLst/>
              <a:uLnTx/>
              <a:uFillTx/>
              <a:latin typeface="微软雅黑"/>
              <a:ea typeface="微软雅黑"/>
              <a:cs typeface="+mn-ea"/>
              <a:sym typeface="+mn-lt"/>
            </a:endParaRPr>
          </a:p>
        </p:txBody>
      </p:sp>
      <p:grpSp>
        <p:nvGrpSpPr>
          <p:cNvPr id="18" name="组合 17"/>
          <p:cNvGrpSpPr/>
          <p:nvPr/>
        </p:nvGrpSpPr>
        <p:grpSpPr>
          <a:xfrm flipH="1">
            <a:off x="5474666" y="3517163"/>
            <a:ext cx="4338475" cy="967058"/>
            <a:chOff x="5879462" y="287200"/>
            <a:chExt cx="3545784" cy="790365"/>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7485" y="296365"/>
              <a:ext cx="2680840" cy="781200"/>
            </a:xfrm>
            <a:prstGeom prst="rect">
              <a:avLst/>
            </a:prstGeom>
          </p:spPr>
        </p:pic>
        <p:grpSp>
          <p:nvGrpSpPr>
            <p:cNvPr id="20" name="组合 19"/>
            <p:cNvGrpSpPr/>
            <p:nvPr/>
          </p:nvGrpSpPr>
          <p:grpSpPr>
            <a:xfrm flipH="1">
              <a:off x="5879462" y="287200"/>
              <a:ext cx="3545784" cy="558112"/>
              <a:chOff x="7995986" y="760883"/>
              <a:chExt cx="3436053" cy="540840"/>
            </a:xfrm>
          </p:grpSpPr>
          <p:sp>
            <p:nvSpPr>
              <p:cNvPr id="21" name="Freeform 56"/>
              <p:cNvSpPr>
                <a:spLocks/>
              </p:cNvSpPr>
              <p:nvPr/>
            </p:nvSpPr>
            <p:spPr bwMode="auto">
              <a:xfrm>
                <a:off x="9009785" y="760883"/>
                <a:ext cx="2422254" cy="430899"/>
              </a:xfrm>
              <a:custGeom>
                <a:avLst/>
                <a:gdLst>
                  <a:gd name="T0" fmla="*/ 2353 w 2385"/>
                  <a:gd name="T1" fmla="*/ 0 h 425"/>
                  <a:gd name="T2" fmla="*/ 0 w 2385"/>
                  <a:gd name="T3" fmla="*/ 0 h 425"/>
                  <a:gd name="T4" fmla="*/ 0 w 2385"/>
                  <a:gd name="T5" fmla="*/ 425 h 425"/>
                  <a:gd name="T6" fmla="*/ 2353 w 2385"/>
                  <a:gd name="T7" fmla="*/ 425 h 425"/>
                  <a:gd name="T8" fmla="*/ 2385 w 2385"/>
                  <a:gd name="T9" fmla="*/ 393 h 425"/>
                  <a:gd name="T10" fmla="*/ 2385 w 2385"/>
                  <a:gd name="T11" fmla="*/ 32 h 425"/>
                  <a:gd name="T12" fmla="*/ 2353 w 2385"/>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2385" h="425">
                    <a:moveTo>
                      <a:pt x="2353" y="0"/>
                    </a:moveTo>
                    <a:cubicBezTo>
                      <a:pt x="0" y="0"/>
                      <a:pt x="0" y="0"/>
                      <a:pt x="0" y="0"/>
                    </a:cubicBezTo>
                    <a:cubicBezTo>
                      <a:pt x="0" y="425"/>
                      <a:pt x="0" y="425"/>
                      <a:pt x="0" y="425"/>
                    </a:cubicBezTo>
                    <a:cubicBezTo>
                      <a:pt x="2353" y="425"/>
                      <a:pt x="2353" y="425"/>
                      <a:pt x="2353" y="425"/>
                    </a:cubicBezTo>
                    <a:cubicBezTo>
                      <a:pt x="2370" y="425"/>
                      <a:pt x="2385" y="411"/>
                      <a:pt x="2385" y="393"/>
                    </a:cubicBezTo>
                    <a:cubicBezTo>
                      <a:pt x="2385" y="32"/>
                      <a:pt x="2385" y="32"/>
                      <a:pt x="2385" y="32"/>
                    </a:cubicBezTo>
                    <a:cubicBezTo>
                      <a:pt x="2385" y="15"/>
                      <a:pt x="2370" y="0"/>
                      <a:pt x="2353"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22" name="Freeform 57"/>
              <p:cNvSpPr>
                <a:spLocks/>
              </p:cNvSpPr>
              <p:nvPr/>
            </p:nvSpPr>
            <p:spPr bwMode="auto">
              <a:xfrm>
                <a:off x="7995986" y="760883"/>
                <a:ext cx="1013801" cy="430899"/>
              </a:xfrm>
              <a:custGeom>
                <a:avLst/>
                <a:gdLst>
                  <a:gd name="T0" fmla="*/ 32 w 734"/>
                  <a:gd name="T1" fmla="*/ 0 h 425"/>
                  <a:gd name="T2" fmla="*/ 0 w 734"/>
                  <a:gd name="T3" fmla="*/ 32 h 425"/>
                  <a:gd name="T4" fmla="*/ 0 w 734"/>
                  <a:gd name="T5" fmla="*/ 393 h 425"/>
                  <a:gd name="T6" fmla="*/ 32 w 734"/>
                  <a:gd name="T7" fmla="*/ 425 h 425"/>
                  <a:gd name="T8" fmla="*/ 734 w 734"/>
                  <a:gd name="T9" fmla="*/ 425 h 425"/>
                  <a:gd name="T10" fmla="*/ 734 w 734"/>
                  <a:gd name="T11" fmla="*/ 0 h 425"/>
                  <a:gd name="T12" fmla="*/ 32 w 734"/>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734" h="425">
                    <a:moveTo>
                      <a:pt x="32" y="0"/>
                    </a:moveTo>
                    <a:cubicBezTo>
                      <a:pt x="14" y="0"/>
                      <a:pt x="0" y="15"/>
                      <a:pt x="0" y="32"/>
                    </a:cubicBezTo>
                    <a:cubicBezTo>
                      <a:pt x="0" y="393"/>
                      <a:pt x="0" y="393"/>
                      <a:pt x="0" y="393"/>
                    </a:cubicBezTo>
                    <a:cubicBezTo>
                      <a:pt x="0" y="411"/>
                      <a:pt x="14" y="425"/>
                      <a:pt x="32" y="425"/>
                    </a:cubicBezTo>
                    <a:cubicBezTo>
                      <a:pt x="734" y="425"/>
                      <a:pt x="734" y="425"/>
                      <a:pt x="734" y="425"/>
                    </a:cubicBezTo>
                    <a:cubicBezTo>
                      <a:pt x="734" y="0"/>
                      <a:pt x="734" y="0"/>
                      <a:pt x="734" y="0"/>
                    </a:cubicBezTo>
                    <a:lnTo>
                      <a:pt x="32" y="0"/>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sp>
            <p:nvSpPr>
              <p:cNvPr id="23" name="Freeform 58"/>
              <p:cNvSpPr>
                <a:spLocks/>
              </p:cNvSpPr>
              <p:nvPr/>
            </p:nvSpPr>
            <p:spPr bwMode="auto">
              <a:xfrm>
                <a:off x="8337616" y="1044602"/>
                <a:ext cx="255347" cy="257121"/>
              </a:xfrm>
              <a:custGeom>
                <a:avLst/>
                <a:gdLst>
                  <a:gd name="T0" fmla="*/ 72 w 144"/>
                  <a:gd name="T1" fmla="*/ 145 h 145"/>
                  <a:gd name="T2" fmla="*/ 0 w 144"/>
                  <a:gd name="T3" fmla="*/ 73 h 145"/>
                  <a:gd name="T4" fmla="*/ 72 w 144"/>
                  <a:gd name="T5" fmla="*/ 0 h 145"/>
                  <a:gd name="T6" fmla="*/ 144 w 144"/>
                  <a:gd name="T7" fmla="*/ 73 h 145"/>
                  <a:gd name="T8" fmla="*/ 72 w 144"/>
                  <a:gd name="T9" fmla="*/ 145 h 145"/>
                </a:gdLst>
                <a:ahLst/>
                <a:cxnLst>
                  <a:cxn ang="0">
                    <a:pos x="T0" y="T1"/>
                  </a:cxn>
                  <a:cxn ang="0">
                    <a:pos x="T2" y="T3"/>
                  </a:cxn>
                  <a:cxn ang="0">
                    <a:pos x="T4" y="T5"/>
                  </a:cxn>
                  <a:cxn ang="0">
                    <a:pos x="T6" y="T7"/>
                  </a:cxn>
                  <a:cxn ang="0">
                    <a:pos x="T8" y="T9"/>
                  </a:cxn>
                </a:cxnLst>
                <a:rect l="0" t="0" r="r" b="b"/>
                <a:pathLst>
                  <a:path w="144" h="145">
                    <a:moveTo>
                      <a:pt x="72" y="145"/>
                    </a:moveTo>
                    <a:lnTo>
                      <a:pt x="0" y="73"/>
                    </a:lnTo>
                    <a:lnTo>
                      <a:pt x="72" y="0"/>
                    </a:lnTo>
                    <a:lnTo>
                      <a:pt x="144" y="73"/>
                    </a:lnTo>
                    <a:lnTo>
                      <a:pt x="72" y="145"/>
                    </a:lnTo>
                    <a:close/>
                  </a:path>
                </a:pathLst>
              </a:custGeom>
              <a:solidFill>
                <a:srgbClr val="FFFFFF">
                  <a:lumMod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a:ea typeface="微软雅黑"/>
                  <a:cs typeface="+mn-ea"/>
                  <a:sym typeface="+mn-lt"/>
                </a:endParaRPr>
              </a:p>
            </p:txBody>
          </p:sp>
        </p:grpSp>
      </p:grpSp>
      <p:sp>
        <p:nvSpPr>
          <p:cNvPr id="24" name="文本框 50"/>
          <p:cNvSpPr txBox="1"/>
          <p:nvPr/>
        </p:nvSpPr>
        <p:spPr>
          <a:xfrm>
            <a:off x="5486844" y="3608279"/>
            <a:ext cx="128312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chemeClr val="accent4"/>
                </a:solidFill>
                <a:effectLst/>
                <a:uLnTx/>
                <a:uFillTx/>
                <a:latin typeface="微软雅黑"/>
                <a:ea typeface="微软雅黑"/>
                <a:cs typeface="+mn-ea"/>
                <a:sym typeface="+mn-lt"/>
              </a:rPr>
              <a:t>02</a:t>
            </a:r>
            <a:endParaRPr kumimoji="0" lang="zh-CN" altLang="en-US" sz="1800" b="1" i="0" u="none" strike="noStrike" kern="0" cap="none" spc="0" normalizeH="0" baseline="0" noProof="0" dirty="0">
              <a:ln>
                <a:noFill/>
              </a:ln>
              <a:solidFill>
                <a:schemeClr val="accent4"/>
              </a:solidFill>
              <a:effectLst/>
              <a:uLnTx/>
              <a:uFillTx/>
              <a:latin typeface="微软雅黑"/>
              <a:ea typeface="微软雅黑"/>
              <a:cs typeface="+mn-ea"/>
              <a:sym typeface="+mn-lt"/>
            </a:endParaRPr>
          </a:p>
        </p:txBody>
      </p:sp>
      <p:sp>
        <p:nvSpPr>
          <p:cNvPr id="25" name="文本框 51"/>
          <p:cNvSpPr txBox="1"/>
          <p:nvPr/>
        </p:nvSpPr>
        <p:spPr>
          <a:xfrm>
            <a:off x="2691913" y="2063605"/>
            <a:ext cx="197941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800" b="1" kern="0" dirty="0">
                <a:solidFill>
                  <a:srgbClr val="FFFFFF"/>
                </a:solidFill>
                <a:latin typeface="微软雅黑"/>
                <a:ea typeface="微软雅黑"/>
                <a:cs typeface="+mn-ea"/>
                <a:sym typeface="+mn-lt"/>
              </a:rPr>
              <a:t>关键文本</a:t>
            </a:r>
            <a:endParaRPr kumimoji="0" lang="zh-CN" altLang="en-US" sz="28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6" name="文本框 52"/>
          <p:cNvSpPr txBox="1"/>
          <p:nvPr/>
        </p:nvSpPr>
        <p:spPr>
          <a:xfrm>
            <a:off x="2715958" y="4963089"/>
            <a:ext cx="192057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800" b="1" kern="0" dirty="0">
                <a:solidFill>
                  <a:srgbClr val="FFFFFF"/>
                </a:solidFill>
                <a:latin typeface="微软雅黑"/>
                <a:ea typeface="微软雅黑"/>
                <a:cs typeface="+mn-ea"/>
                <a:sym typeface="+mn-lt"/>
              </a:rPr>
              <a:t>关键文本</a:t>
            </a:r>
            <a:endParaRPr kumimoji="0" lang="zh-CN" altLang="en-US" sz="2800" b="1" i="0" u="none" strike="noStrike" kern="0" cap="none" spc="0" normalizeH="0" baseline="0" noProof="0" dirty="0">
              <a:ln>
                <a:noFill/>
              </a:ln>
              <a:solidFill>
                <a:srgbClr val="FFFFFF"/>
              </a:solidFill>
              <a:effectLst/>
              <a:uLnTx/>
              <a:uFillTx/>
              <a:latin typeface="微软雅黑"/>
              <a:ea typeface="微软雅黑"/>
              <a:cs typeface="+mn-ea"/>
              <a:sym typeface="+mn-lt"/>
            </a:endParaRPr>
          </a:p>
        </p:txBody>
      </p:sp>
      <p:sp>
        <p:nvSpPr>
          <p:cNvPr id="27" name="文本框 53"/>
          <p:cNvSpPr txBox="1"/>
          <p:nvPr/>
        </p:nvSpPr>
        <p:spPr>
          <a:xfrm>
            <a:off x="7004114" y="3522929"/>
            <a:ext cx="1920574" cy="523220"/>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微软雅黑"/>
                <a:ea typeface="微软雅黑"/>
                <a:sym typeface="+mn-lt"/>
              </a:rPr>
              <a:t>关键文本</a:t>
            </a:r>
          </a:p>
        </p:txBody>
      </p:sp>
      <p:grpSp>
        <p:nvGrpSpPr>
          <p:cNvPr id="28" name="组合 27"/>
          <p:cNvGrpSpPr/>
          <p:nvPr/>
        </p:nvGrpSpPr>
        <p:grpSpPr>
          <a:xfrm>
            <a:off x="3383804" y="3455795"/>
            <a:ext cx="931362" cy="1577962"/>
            <a:chOff x="3605364" y="1960593"/>
            <a:chExt cx="1933273" cy="3275453"/>
          </a:xfrm>
          <a:effectLst/>
        </p:grpSpPr>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5364" y="1960593"/>
              <a:ext cx="1933273" cy="3275453"/>
            </a:xfrm>
            <a:prstGeom prst="rect">
              <a:avLst/>
            </a:prstGeom>
          </p:spPr>
        </p:pic>
        <p:sp>
          <p:nvSpPr>
            <p:cNvPr id="30" name="任意多边形 29"/>
            <p:cNvSpPr/>
            <p:nvPr/>
          </p:nvSpPr>
          <p:spPr>
            <a:xfrm>
              <a:off x="4583492" y="2297562"/>
              <a:ext cx="841496" cy="1920009"/>
            </a:xfrm>
            <a:custGeom>
              <a:avLst/>
              <a:gdLst>
                <a:gd name="connsiteX0" fmla="*/ 0 w 841495"/>
                <a:gd name="connsiteY0" fmla="*/ 0 h 1920008"/>
                <a:gd name="connsiteX1" fmla="*/ 841495 w 841495"/>
                <a:gd name="connsiteY1" fmla="*/ 0 h 1920008"/>
                <a:gd name="connsiteX2" fmla="*/ 841495 w 841495"/>
                <a:gd name="connsiteY2" fmla="*/ 1920008 h 1920008"/>
              </a:gdLst>
              <a:ahLst/>
              <a:cxnLst>
                <a:cxn ang="0">
                  <a:pos x="connsiteX0" y="connsiteY0"/>
                </a:cxn>
                <a:cxn ang="0">
                  <a:pos x="connsiteX1" y="connsiteY1"/>
                </a:cxn>
                <a:cxn ang="0">
                  <a:pos x="connsiteX2" y="connsiteY2"/>
                </a:cxn>
              </a:cxnLst>
              <a:rect l="l" t="t" r="r" b="b"/>
              <a:pathLst>
                <a:path w="841495" h="1920008">
                  <a:moveTo>
                    <a:pt x="0" y="0"/>
                  </a:moveTo>
                  <a:lnTo>
                    <a:pt x="841495" y="0"/>
                  </a:lnTo>
                  <a:lnTo>
                    <a:pt x="841495" y="1920008"/>
                  </a:lnTo>
                  <a:close/>
                </a:path>
              </a:pathLst>
            </a:custGeom>
            <a:gradFill flip="none" rotWithShape="1">
              <a:gsLst>
                <a:gs pos="0">
                  <a:srgbClr val="FFFFFF">
                    <a:alpha val="30000"/>
                  </a:srgbClr>
                </a:gs>
                <a:gs pos="62000">
                  <a:srgbClr val="FFFFFF">
                    <a:alpha val="0"/>
                  </a:srgbClr>
                </a:gs>
              </a:gsLst>
              <a:lin ang="24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幼圆"/>
                <a:cs typeface="+mn-cs"/>
              </a:endParaRPr>
            </a:p>
          </p:txBody>
        </p:sp>
      </p:grpSp>
      <p:sp>
        <p:nvSpPr>
          <p:cNvPr id="31" name="TextBox 106"/>
          <p:cNvSpPr txBox="1"/>
          <p:nvPr/>
        </p:nvSpPr>
        <p:spPr>
          <a:xfrm>
            <a:off x="2200023" y="2855112"/>
            <a:ext cx="3573016" cy="307777"/>
          </a:xfrm>
          <a:prstGeom prst="rect">
            <a:avLst/>
          </a:prstGeom>
          <a:noFill/>
        </p:spPr>
        <p:txBody>
          <a:bodyPr wrap="square" lIns="0" tIns="0" rIns="0" bIns="0" rtlCol="0">
            <a:spAutoFit/>
          </a:bodyPr>
          <a:lstStyle/>
          <a:p>
            <a:pPr algn="ctr">
              <a:lnSpc>
                <a:spcPct val="100000"/>
              </a:lnSpc>
            </a:pPr>
            <a:r>
              <a:rPr lang="zh-CN" altLang="en-US" sz="2000" dirty="0">
                <a:latin typeface="微软雅黑" panose="020B0503020204020204" pitchFamily="34" charset="-122"/>
                <a:ea typeface="微软雅黑" panose="020B0503020204020204" pitchFamily="34" charset="-122"/>
              </a:rPr>
              <a:t>这里添加简单的说明文本</a:t>
            </a:r>
            <a:endParaRPr lang="en-US" altLang="zh-CN" sz="2000" dirty="0">
              <a:latin typeface="微软雅黑" panose="020B0503020204020204" pitchFamily="34" charset="-122"/>
              <a:ea typeface="微软雅黑" panose="020B0503020204020204" pitchFamily="34" charset="-122"/>
            </a:endParaRPr>
          </a:p>
        </p:txBody>
      </p:sp>
      <p:sp>
        <p:nvSpPr>
          <p:cNvPr id="32" name="TextBox 106"/>
          <p:cNvSpPr txBox="1"/>
          <p:nvPr/>
        </p:nvSpPr>
        <p:spPr>
          <a:xfrm>
            <a:off x="6873597" y="4404603"/>
            <a:ext cx="3261020" cy="276999"/>
          </a:xfrm>
          <a:prstGeom prst="rect">
            <a:avLst/>
          </a:prstGeom>
          <a:noFill/>
        </p:spPr>
        <p:txBody>
          <a:bodyPr wrap="square" lIns="0" tIns="0" rIns="0" bIns="0" rtlCol="0">
            <a:spAutoFit/>
          </a:bodyPr>
          <a:lstStyle/>
          <a:p>
            <a:pPr>
              <a:lnSpc>
                <a:spcPct val="100000"/>
              </a:lnSpc>
            </a:pPr>
            <a:r>
              <a:rPr lang="zh-CN" altLang="en-US" dirty="0">
                <a:latin typeface="微软雅黑" panose="020B0503020204020204" pitchFamily="34" charset="-122"/>
                <a:ea typeface="微软雅黑" panose="020B0503020204020204" pitchFamily="34" charset="-122"/>
              </a:rPr>
              <a:t>这里添加简单的说明文本</a:t>
            </a:r>
            <a:endParaRPr lang="en-US" altLang="zh-CN" dirty="0">
              <a:latin typeface="微软雅黑" panose="020B0503020204020204" pitchFamily="34" charset="-122"/>
              <a:ea typeface="微软雅黑" panose="020B0503020204020204" pitchFamily="34" charset="-122"/>
            </a:endParaRPr>
          </a:p>
        </p:txBody>
      </p:sp>
      <p:sp>
        <p:nvSpPr>
          <p:cNvPr id="33" name="TextBox 106"/>
          <p:cNvSpPr txBox="1"/>
          <p:nvPr/>
        </p:nvSpPr>
        <p:spPr>
          <a:xfrm>
            <a:off x="2200023" y="5871668"/>
            <a:ext cx="3261020" cy="276999"/>
          </a:xfrm>
          <a:prstGeom prst="rect">
            <a:avLst/>
          </a:prstGeom>
          <a:noFill/>
        </p:spPr>
        <p:txBody>
          <a:bodyPr wrap="square" lIns="0" tIns="0" rIns="0" bIns="0" rtlCol="0">
            <a:spAutoFit/>
          </a:bodyPr>
          <a:lstStyle/>
          <a:p>
            <a:pPr algn="r">
              <a:lnSpc>
                <a:spcPct val="100000"/>
              </a:lnSpc>
            </a:pPr>
            <a:r>
              <a:rPr lang="zh-CN" altLang="en-US" dirty="0">
                <a:latin typeface="微软雅黑" panose="020B0503020204020204" pitchFamily="34" charset="-122"/>
                <a:ea typeface="微软雅黑" panose="020B0503020204020204" pitchFamily="34" charset="-122"/>
              </a:rPr>
              <a:t>这里添加简单的说明文本</a:t>
            </a:r>
            <a:endParaRPr lang="en-US" altLang="zh-CN" dirty="0">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369" y="5373639"/>
            <a:ext cx="1482966" cy="996058"/>
          </a:xfrm>
          <a:prstGeom prst="rect">
            <a:avLst/>
          </a:prstGeom>
        </p:spPr>
      </p:pic>
      <p:grpSp>
        <p:nvGrpSpPr>
          <p:cNvPr id="35" name="组合 34"/>
          <p:cNvGrpSpPr/>
          <p:nvPr/>
        </p:nvGrpSpPr>
        <p:grpSpPr>
          <a:xfrm>
            <a:off x="6788805" y="1454138"/>
            <a:ext cx="3024336" cy="1769386"/>
            <a:chOff x="5647097" y="1556792"/>
            <a:chExt cx="3024336" cy="1769386"/>
          </a:xfrm>
        </p:grpSpPr>
        <p:grpSp>
          <p:nvGrpSpPr>
            <p:cNvPr id="36" name="组合 35"/>
            <p:cNvGrpSpPr/>
            <p:nvPr/>
          </p:nvGrpSpPr>
          <p:grpSpPr>
            <a:xfrm>
              <a:off x="5647097" y="1556792"/>
              <a:ext cx="3024336" cy="1769386"/>
              <a:chOff x="664749" y="2230735"/>
              <a:chExt cx="3963734" cy="2318981"/>
            </a:xfrm>
          </p:grpSpPr>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749" y="2230735"/>
                <a:ext cx="3963734" cy="2318981"/>
              </a:xfrm>
              <a:prstGeom prst="rect">
                <a:avLst/>
              </a:prstGeom>
            </p:spPr>
          </p:pic>
          <p:sp>
            <p:nvSpPr>
              <p:cNvPr id="39" name="矩形 13"/>
              <p:cNvSpPr/>
              <p:nvPr/>
            </p:nvSpPr>
            <p:spPr>
              <a:xfrm>
                <a:off x="3016509" y="2383135"/>
                <a:ext cx="1095910" cy="1824608"/>
              </a:xfrm>
              <a:custGeom>
                <a:avLst/>
                <a:gdLst/>
                <a:ahLst/>
                <a:cxnLst/>
                <a:rect l="l" t="t" r="r" b="b"/>
                <a:pathLst>
                  <a:path w="1095910" h="1824608">
                    <a:moveTo>
                      <a:pt x="0" y="0"/>
                    </a:moveTo>
                    <a:lnTo>
                      <a:pt x="1095910" y="0"/>
                    </a:lnTo>
                    <a:lnTo>
                      <a:pt x="1095910" y="1824608"/>
                    </a:lnTo>
                    <a:lnTo>
                      <a:pt x="1084499" y="1824608"/>
                    </a:lnTo>
                    <a:close/>
                  </a:path>
                </a:pathLst>
              </a:custGeom>
              <a:gradFill>
                <a:gsLst>
                  <a:gs pos="0">
                    <a:srgbClr val="FFFFFF">
                      <a:alpha val="37000"/>
                    </a:srgbClr>
                  </a:gs>
                  <a:gs pos="100000">
                    <a:srgbClr val="FFFFFF">
                      <a:alpha val="0"/>
                    </a:srgbClr>
                  </a:gs>
                </a:gsLst>
                <a:lin ang="27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幼圆"/>
                  <a:cs typeface="+mn-cs"/>
                </a:endParaRPr>
              </a:p>
            </p:txBody>
          </p:sp>
        </p:grpSp>
        <p:sp>
          <p:nvSpPr>
            <p:cNvPr id="37" name="矩形 36"/>
            <p:cNvSpPr/>
            <p:nvPr/>
          </p:nvSpPr>
          <p:spPr>
            <a:xfrm>
              <a:off x="6012160" y="1673073"/>
              <a:ext cx="2265515" cy="1392179"/>
            </a:xfrm>
            <a:prstGeom prst="rect">
              <a:avLst/>
            </a:prstGeom>
            <a:blipFill dpi="0" rotWithShape="1">
              <a:blip r:embed="rId7" cstate="print">
                <a:extLst>
                  <a:ext uri="{BEBA8EAE-BF5A-486C-A8C5-ECC9F3942E4B}">
                    <a14:imgProps xmlns:a14="http://schemas.microsoft.com/office/drawing/2010/main">
                      <a14:imgLayer r:embed="rId8">
                        <a14:imgEffect>
                          <a14:brightnessContrast bright="12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1502938" y="303627"/>
            <a:ext cx="3518912" cy="492443"/>
          </a:xfrm>
          <a:prstGeom prst="rect">
            <a:avLst/>
          </a:prstGeom>
          <a:noFill/>
        </p:spPr>
        <p:txBody>
          <a:bodyPr wrap="none" rtlCol="0">
            <a:spAutoFit/>
          </a:bodyPr>
          <a:lstStyle/>
          <a:p>
            <a:r>
              <a:rPr lang="zh-CN" altLang="en-US" sz="2600" dirty="0">
                <a:solidFill>
                  <a:schemeClr val="accent2"/>
                </a:solidFill>
                <a:latin typeface="华康海报体W12" pitchFamily="81" charset="-122"/>
                <a:ea typeface="华康海报体W12" pitchFamily="81" charset="-122"/>
              </a:rPr>
              <a:t>在此添加您的标题文本</a:t>
            </a:r>
          </a:p>
        </p:txBody>
      </p:sp>
    </p:spTree>
    <p:extLst>
      <p:ext uri="{BB962C8B-B14F-4D97-AF65-F5344CB8AC3E}">
        <p14:creationId xmlns:p14="http://schemas.microsoft.com/office/powerpoint/2010/main" val="4073675830"/>
      </p:ext>
    </p:extLst>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750"/>
                                        <p:tgtEl>
                                          <p:spTgt spid="3"/>
                                        </p:tgtEl>
                                      </p:cBhvr>
                                    </p:animEffect>
                                  </p:childTnLst>
                                </p:cTn>
                              </p:par>
                            </p:childTnLst>
                          </p:cTn>
                        </p:par>
                        <p:par>
                          <p:cTn id="12" fill="hold">
                            <p:stCondLst>
                              <p:cond delay="1250"/>
                            </p:stCondLst>
                            <p:childTnLst>
                              <p:par>
                                <p:cTn id="13" presetID="2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75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par>
                          <p:cTn id="23" fill="hold">
                            <p:stCondLst>
                              <p:cond delay="2250"/>
                            </p:stCondLst>
                            <p:childTnLst>
                              <p:par>
                                <p:cTn id="24" presetID="22" presetClass="entr" presetSubtype="8"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2750"/>
                            </p:stCondLst>
                            <p:childTnLst>
                              <p:par>
                                <p:cTn id="28" presetID="9" presetClass="entr" presetSubtype="0"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childTnLst>
                          </p:cTn>
                        </p:par>
                        <p:par>
                          <p:cTn id="34" fill="hold">
                            <p:stCondLst>
                              <p:cond delay="3250"/>
                            </p:stCondLst>
                            <p:childTnLst>
                              <p:par>
                                <p:cTn id="35" presetID="22" presetClass="entr" presetSubtype="2"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par>
                          <p:cTn id="38" fill="hold">
                            <p:stCondLst>
                              <p:cond delay="3750"/>
                            </p:stCondLst>
                            <p:childTnLst>
                              <p:par>
                                <p:cTn id="39" presetID="9"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childTnLst>
                          </p:cTn>
                        </p:par>
                        <p:par>
                          <p:cTn id="45" fill="hold">
                            <p:stCondLst>
                              <p:cond delay="4250"/>
                            </p:stCondLst>
                            <p:childTnLst>
                              <p:par>
                                <p:cTn id="46" presetID="10" presetClass="entr" presetSubtype="0" fill="hold"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childTnLst>
                          </p:cTn>
                        </p:par>
                        <p:par>
                          <p:cTn id="49" fill="hold">
                            <p:stCondLst>
                              <p:cond delay="4750"/>
                            </p:stCondLst>
                            <p:childTnLst>
                              <p:par>
                                <p:cTn id="50" presetID="10"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750"/>
                                        <p:tgtEl>
                                          <p:spTgt spid="28"/>
                                        </p:tgtEl>
                                      </p:cBhvr>
                                    </p:animEffect>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childTnLst>
                                </p:cTn>
                              </p:par>
                            </p:childTnLst>
                          </p:cTn>
                        </p:par>
                        <p:par>
                          <p:cTn id="57" fill="hold">
                            <p:stCondLst>
                              <p:cond delay="6250"/>
                            </p:stCondLst>
                            <p:childTnLst>
                              <p:par>
                                <p:cTn id="58" presetID="16" presetClass="entr" presetSubtype="21"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par>
                          <p:cTn id="61" fill="hold">
                            <p:stCondLst>
                              <p:cond delay="6750"/>
                            </p:stCondLst>
                            <p:childTnLst>
                              <p:par>
                                <p:cTn id="62" presetID="22" presetClass="entr" presetSubtype="8"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left)">
                                      <p:cBhvr>
                                        <p:cTn id="64" dur="500"/>
                                        <p:tgtEl>
                                          <p:spTgt spid="32"/>
                                        </p:tgtEl>
                                      </p:cBhvr>
                                    </p:animEffect>
                                  </p:childTnLst>
                                </p:cTn>
                              </p:par>
                            </p:childTnLst>
                          </p:cTn>
                        </p:par>
                        <p:par>
                          <p:cTn id="65" fill="hold">
                            <p:stCondLst>
                              <p:cond delay="7250"/>
                            </p:stCondLst>
                            <p:childTnLst>
                              <p:par>
                                <p:cTn id="66" presetID="22" presetClass="entr" presetSubtype="2" fill="hold" grpId="0" nodeType="after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wipe(right)">
                                      <p:cBhvr>
                                        <p:cTn id="6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4" grpId="0"/>
      <p:bldP spid="25" grpId="0"/>
      <p:bldP spid="26" grpId="0"/>
      <p:bldP spid="27" grpId="0"/>
      <p:bldP spid="31" grpId="0"/>
      <p:bldP spid="32" grpId="0"/>
      <p:bldP spid="33"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家长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Text"/>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Pictur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Picture"/>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Picture"/>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Other"/>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Picture"/>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SubTitle"/>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SubTitle"/>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SubTitle"/>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Other"/>
  <p:tag name="MH_ORDER" val="1"/>
</p:tagLst>
</file>

<file path=ppt/tags/tag29.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Text"/>
  <p:tag name="MH_ORDER" val="1"/>
</p:tagLst>
</file>

<file path=ppt/tags/tag32.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Text"/>
  <p:tag name="MH_ORDER" val="2"/>
</p:tagLst>
</file>

<file path=ppt/tags/tag33.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Text"/>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Text"/>
  <p:tag name="MH_ORDER" val="4"/>
</p:tagLst>
</file>

<file path=ppt/tags/tag35.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Other"/>
  <p:tag name="MH_ORDER" val="4"/>
</p:tagLst>
</file>

<file path=ppt/tags/tag37.xml><?xml version="1.0" encoding="utf-8"?>
<p:tagLst xmlns:a="http://schemas.openxmlformats.org/drawingml/2006/main" xmlns:r="http://schemas.openxmlformats.org/officeDocument/2006/relationships" xmlns:p="http://schemas.openxmlformats.org/presentationml/2006/main">
  <p:tag name="MH" val="20160401111850"/>
  <p:tag name="MH_LIBRARY" val="GRAPHIC"/>
  <p:tag name="MH_TYPE" val="Picture"/>
  <p:tag name="MH_ORDER" val="3"/>
</p:tagLst>
</file>

<file path=ppt/tags/tag3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SubTitle"/>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4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4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4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46.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Text"/>
  <p:tag name="MH_ORDER" val="1"/>
</p:tagLst>
</file>

<file path=ppt/tags/tag47.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Text"/>
  <p:tag name="MH_ORDER" val="1"/>
</p:tagLst>
</file>

<file path=ppt/tags/tag48.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Text"/>
  <p:tag name="MH_ORDER" val="1"/>
</p:tagLst>
</file>

<file path=ppt/tags/tag49.xml><?xml version="1.0" encoding="utf-8"?>
<p:tagLst xmlns:a="http://schemas.openxmlformats.org/drawingml/2006/main" xmlns:r="http://schemas.openxmlformats.org/officeDocument/2006/relationships" xmlns:p="http://schemas.openxmlformats.org/presentationml/2006/main">
  <p:tag name="MH" val="20160331211603"/>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5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ags/tag52.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Picture"/>
  <p:tag name="MH_ORDER" val="3"/>
</p:tagLst>
</file>

<file path=ppt/tags/tag5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5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5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5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5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Text"/>
  <p:tag name="MH_ORDER" val="1"/>
</p:tagLst>
</file>

<file path=ppt/tags/tag5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59.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Picture"/>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SubTitle"/>
  <p:tag name="MH_ORDER" val="3"/>
</p:tagLst>
</file>

<file path=ppt/tags/tag60.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Picture"/>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3311148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heme/theme1.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www.33ppt.com</Template>
  <TotalTime>64</TotalTime>
  <Words>1745</Words>
  <PresentationFormat>自定义</PresentationFormat>
  <Paragraphs>231</Paragraphs>
  <Slides>30</Slides>
  <Notes>30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30</vt:i4>
      </vt:variant>
    </vt:vector>
  </HeadingPairs>
  <TitlesOfParts>
    <vt:vector size="43" baseType="lpstr">
      <vt:lpstr>Arial</vt:lpstr>
      <vt:lpstr>幼圆</vt:lpstr>
      <vt:lpstr>Calibri</vt:lpstr>
      <vt:lpstr>Impact</vt:lpstr>
      <vt:lpstr>华康海报体W12</vt:lpstr>
      <vt:lpstr>方正兰亭纤黑简体</vt:lpstr>
      <vt:lpstr>Times New Roman</vt:lpstr>
      <vt:lpstr>宋体</vt:lpstr>
      <vt:lpstr>Kozuka Gothic Pro R</vt:lpstr>
      <vt:lpstr>华康方圆体W7</vt:lpstr>
      <vt:lpstr>Wingdings</vt:lpstr>
      <vt:lpstr>微软雅黑</vt:lpstr>
      <vt:lpstr>www.33ppt.com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2017-10-01T07:00:02Z</dcterms:created>
  <dcterms:modified xsi:type="dcterms:W3CDTF">2017-10-21T10:08:13Z</dcterms:modified>
</cp:coreProperties>
</file>