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69" r:id="rId4"/>
    <p:sldId id="256" r:id="rId5"/>
    <p:sldId id="262" r:id="rId6"/>
    <p:sldId id="264" r:id="rId7"/>
    <p:sldId id="265" r:id="rId8"/>
    <p:sldId id="266" r:id="rId9"/>
    <p:sldId id="267" r:id="rId10"/>
    <p:sldId id="258" r:id="rId11"/>
    <p:sldId id="259" r:id="rId12"/>
    <p:sldId id="263" r:id="rId13"/>
    <p:sldId id="260" r:id="rId14"/>
    <p:sldId id="26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1899-A55F-460D-859C-BBEAD62A08BA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A164F-BBEC-4A0A-9AE3-6543B1FE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9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D01F-6744-4825-94B9-A08506D180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78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hướng</a:t>
            </a:r>
            <a:r>
              <a:rPr lang="en-US" baseline="0" dirty="0" smtClean="0"/>
              <a:t> dẫn </a:t>
            </a:r>
            <a:r>
              <a:rPr lang="en-US" baseline="0" dirty="0" err="1" smtClean="0"/>
              <a:t>hs</a:t>
            </a:r>
            <a:r>
              <a:rPr lang="en-US" baseline="0" smtClean="0"/>
              <a:t> Tô chữ hoa N. </a:t>
            </a:r>
            <a:r>
              <a:rPr lang="en-US" baseline="0" dirty="0" smtClean="0"/>
              <a:t>GV hỏi để khai thác cho HS hiểu kĩ thuật viết (chữ đầu câu viết hoa, cuối câu có dấu chấm, khoảng cách các chữ bằng 1 con chữ o…)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04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8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5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45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8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63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5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8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98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4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12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0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51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85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5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4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31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96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91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21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75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22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9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92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57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90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61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61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669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45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6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3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4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7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2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7C2F-2931-42B3-9F95-20E2B764A02E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9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6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6534" y="894178"/>
            <a:ext cx="8480213" cy="6974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121914" tIns="60958" rIns="121914" bIns="60958" rtlCol="0">
            <a:spAutoFit/>
          </a:bodyPr>
          <a:lstStyle/>
          <a:p>
            <a:pPr defTabSz="609402"/>
            <a:r>
              <a:rPr lang="en-US" sz="3732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2686" y="1595403"/>
            <a:ext cx="4744556" cy="779440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lIns="121914" tIns="60958" rIns="121914" bIns="60958" rtlCol="0">
            <a:spAutoFit/>
          </a:bodyPr>
          <a:lstStyle/>
          <a:p>
            <a:pPr defTabSz="609402"/>
            <a:r>
              <a:rPr lang="en-US" sz="426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26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26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en-US" sz="426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26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26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2718" y="3216800"/>
            <a:ext cx="6324668" cy="943652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lIns="121914" tIns="60958" rIns="121914" bIns="60958" rtlCol="0">
            <a:spAutoFit/>
          </a:bodyPr>
          <a:lstStyle/>
          <a:p>
            <a:pPr defTabSz="609402"/>
            <a:r>
              <a:rPr lang="en-US" sz="533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YÊU THƯƠNG</a:t>
            </a:r>
            <a:endParaRPr lang="en-US" sz="5332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2606" y="5265309"/>
            <a:ext cx="296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GV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4636" y="2741911"/>
            <a:ext cx="11719563" cy="2863097"/>
            <a:chOff x="155314" y="3503807"/>
            <a:chExt cx="8789674" cy="214732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295041" y="3992254"/>
              <a:ext cx="8649947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16"/>
              <a:r>
                <a:rPr lang="en-US" sz="4267" b="1" dirty="0" err="1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4267" b="1" dirty="0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4267" b="1" dirty="0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đều</a:t>
              </a:r>
              <a:r>
                <a:rPr lang="en-US" sz="4267" b="1" dirty="0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thích</a:t>
              </a:r>
              <a:r>
                <a:rPr lang="en-US" sz="4267" b="1" dirty="0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bức</a:t>
              </a:r>
              <a:r>
                <a:rPr lang="en-US" sz="4267" b="1" dirty="0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4267" b="1" dirty="0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bông</a:t>
              </a:r>
              <a:r>
                <a:rPr lang="en-US" sz="4267" b="1" dirty="0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4267" b="1" dirty="0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bốn</a:t>
              </a:r>
              <a:r>
                <a:rPr lang="en-US" sz="4267" b="1" dirty="0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endPara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59305" y="3819448"/>
            <a:ext cx="864333" cy="28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57984" y="5772870"/>
            <a:ext cx="10049163" cy="6155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chú ý gì khi viết chữ đầu câu?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39511" y="5787566"/>
            <a:ext cx="10049163" cy="6155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câu có dấu gì?</a:t>
            </a:r>
          </a:p>
        </p:txBody>
      </p:sp>
      <p:sp>
        <p:nvSpPr>
          <p:cNvPr id="2" name="Rectangle 1"/>
          <p:cNvSpPr/>
          <p:nvPr/>
        </p:nvSpPr>
        <p:spPr>
          <a:xfrm>
            <a:off x="-243411" y="4268720"/>
            <a:ext cx="12021753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516"/>
            <a:r>
              <a:rPr lang="en-US" sz="4267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lang="en-US" sz="4267" b="1" dirty="0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267" b="1" dirty="0" err="1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4267" b="1" dirty="0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4267" b="1" dirty="0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4267" b="1" dirty="0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treo</a:t>
            </a:r>
            <a:r>
              <a:rPr lang="en-US" sz="4267" b="1" dirty="0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4267" b="1" dirty="0" err="1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góc</a:t>
            </a:r>
            <a:r>
              <a:rPr lang="en-US" sz="4267" b="1" dirty="0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sang </a:t>
            </a:r>
            <a:r>
              <a:rPr lang="en-US" sz="4267" b="1" dirty="0" err="1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tạo</a:t>
            </a:r>
            <a:r>
              <a:rPr lang="en-US" sz="4267" b="1" dirty="0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267" b="1" dirty="0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4267" b="1" dirty="0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lang="en-US" sz="24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39511" y="5774678"/>
            <a:ext cx="10049163" cy="6155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Khoảng cách giữa các chữ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6248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593" y="2365695"/>
            <a:ext cx="5343787" cy="22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0264" y="1820411"/>
            <a:ext cx="104694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n hay l   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ắn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ặng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0264" y="2987879"/>
            <a:ext cx="103436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g hay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592" y="1694552"/>
            <a:ext cx="4762500" cy="4416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" y="461554"/>
            <a:ext cx="11469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26" y="947956"/>
            <a:ext cx="9295001" cy="494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231" y="369116"/>
            <a:ext cx="104946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cong.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nhuỵ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Ai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80470"/>
            <a:ext cx="12105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nay/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hí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hoáy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siêu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say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mỉ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02645" y="875980"/>
            <a:ext cx="3214710" cy="1071570"/>
          </a:xfrm>
          <a:prstGeom prst="wedgeEllipseCallout">
            <a:avLst>
              <a:gd name="adj1" fmla="val -52712"/>
              <a:gd name="adj2" fmla="val 124609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63" y="1168299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323750" y="3725940"/>
            <a:ext cx="3341187" cy="1071570"/>
          </a:xfrm>
          <a:prstGeom prst="wedgeEllipseCallout">
            <a:avLst>
              <a:gd name="adj1" fmla="val -46971"/>
              <a:gd name="adj2" fmla="val -4762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21665" y="4008303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2668" y="1073069"/>
            <a:ext cx="4580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hoáy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3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0697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187" y="377505"/>
            <a:ext cx="12029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nhuỵ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 Ai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072" y="3191487"/>
            <a:ext cx="428625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488" y="3045029"/>
            <a:ext cx="3609975" cy="30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228" y="102804"/>
            <a:ext cx="10335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836" y="731144"/>
            <a:ext cx="1182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836" y="1698940"/>
            <a:ext cx="1090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836" y="2549879"/>
            <a:ext cx="1106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227" y="3922849"/>
            <a:ext cx="1001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Theo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836" y="5014946"/>
            <a:ext cx="1151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66" y="335560"/>
            <a:ext cx="9387281" cy="626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11" y="556932"/>
            <a:ext cx="11201059" cy="550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531</Words>
  <PresentationFormat>Widescreen</PresentationFormat>
  <Paragraphs>33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.VnAvant</vt:lpstr>
      <vt:lpstr>Arial</vt:lpstr>
      <vt:lpstr>Arial-Rounded</vt:lpstr>
      <vt:lpstr>Calibri</vt:lpstr>
      <vt:lpstr>Calibri Light</vt:lpstr>
      <vt:lpstr>HP001 4 hàng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2021-01-08T15:14:22Z</dcterms:created>
  <dcterms:modified xsi:type="dcterms:W3CDTF">2021-01-31T08:38:08Z</dcterms:modified>
</cp:coreProperties>
</file>